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0" r:id="rId5"/>
    <p:sldId id="261" r:id="rId6"/>
    <p:sldId id="262" r:id="rId7"/>
    <p:sldId id="263" r:id="rId8"/>
    <p:sldId id="264" r:id="rId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1pPr>
    <a:lvl2pPr marL="0" marR="0" indent="3429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2pPr>
    <a:lvl3pPr marL="0" marR="0" indent="6858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3pPr>
    <a:lvl4pPr marL="0" marR="0" indent="10287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4pPr>
    <a:lvl5pPr marL="0" marR="0" indent="13716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5pPr>
    <a:lvl6pPr marL="0" marR="0" indent="17145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6pPr>
    <a:lvl7pPr marL="0" marR="0" indent="20574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7pPr>
    <a:lvl8pPr marL="0" marR="0" indent="24003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8pPr>
    <a:lvl9pPr marL="0" marR="0" indent="27432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Ref idx="minor">
          <a:srgbClr val="000000"/>
        </a:fontRef>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D51ADE6A-740E-44AE-83CC-AE7238B6C88D}"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Ref idx="minor">
          <a:srgbClr val="000000"/>
        </a:fontRef>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4A9BC294-FFE2-49D5-8D69-9E1BD2C41BD5}"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Ref idx="minor">
          <a:srgbClr val="000000"/>
        </a:fontRef>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BBFC77FB-9ED0-4EC9-95AA-A1379042E648}"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8"/>
    <p:restoredTop sz="94666"/>
  </p:normalViewPr>
  <p:slideViewPr>
    <p:cSldViewPr snapToGrid="0" snapToObjects="1">
      <p:cViewPr varScale="1">
        <p:scale>
          <a:sx n="72" d="100"/>
          <a:sy n="72" d="100"/>
        </p:scale>
        <p:origin x="12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8" name="Shape 418"/>
          <p:cNvSpPr>
            <a:spLocks noGrp="1" noRot="1" noChangeAspect="1"/>
          </p:cNvSpPr>
          <p:nvPr>
            <p:ph type="sldImg"/>
          </p:nvPr>
        </p:nvSpPr>
        <p:spPr>
          <a:xfrm>
            <a:off x="1143000" y="685800"/>
            <a:ext cx="4572000" cy="3429000"/>
          </a:xfrm>
          <a:prstGeom prst="rect">
            <a:avLst/>
          </a:prstGeom>
        </p:spPr>
        <p:txBody>
          <a:bodyPr/>
          <a:lstStyle/>
          <a:p>
            <a:endParaRPr/>
          </a:p>
        </p:txBody>
      </p:sp>
      <p:sp>
        <p:nvSpPr>
          <p:cNvPr id="419" name="Shape 4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4.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4.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4.jpe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4.jpe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4.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Text">
    <p:spTree>
      <p:nvGrpSpPr>
        <p:cNvPr id="1" name=""/>
        <p:cNvGrpSpPr/>
        <p:nvPr/>
      </p:nvGrpSpPr>
      <p:grpSpPr>
        <a:xfrm>
          <a:off x="0" y="0"/>
          <a:ext cx="0" cy="0"/>
          <a:chOff x="0" y="0"/>
          <a:chExt cx="0" cy="0"/>
        </a:xfrm>
      </p:grpSpPr>
      <p:sp>
        <p:nvSpPr>
          <p:cNvPr id="33" name="Titeltext"/>
          <p:cNvSpPr txBox="1">
            <a:spLocks noGrp="1"/>
          </p:cNvSpPr>
          <p:nvPr>
            <p:ph type="title"/>
          </p:nvPr>
        </p:nvSpPr>
        <p:spPr>
          <a:prstGeom prst="rect">
            <a:avLst/>
          </a:prstGeom>
        </p:spPr>
        <p:txBody>
          <a:bodyPr/>
          <a:lstStyle/>
          <a:p>
            <a:r>
              <a:t>Titeltext</a:t>
            </a:r>
          </a:p>
        </p:txBody>
      </p:sp>
      <p:sp>
        <p:nvSpPr>
          <p:cNvPr id="34" name="Textebene 1…"/>
          <p:cNvSpPr txBox="1">
            <a:spLocks noGrp="1"/>
          </p:cNvSpPr>
          <p:nvPr>
            <p:ph type="body" idx="1"/>
          </p:nvPr>
        </p:nvSpPr>
        <p:spPr>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35"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el und Inhalt">
    <p:spTree>
      <p:nvGrpSpPr>
        <p:cNvPr id="1" name=""/>
        <p:cNvGrpSpPr/>
        <p:nvPr/>
      </p:nvGrpSpPr>
      <p:grpSpPr>
        <a:xfrm>
          <a:off x="0" y="0"/>
          <a:ext cx="0" cy="0"/>
          <a:chOff x="0" y="0"/>
          <a:chExt cx="0" cy="0"/>
        </a:xfrm>
      </p:grpSpPr>
      <p:sp>
        <p:nvSpPr>
          <p:cNvPr id="121" name="Linie"/>
          <p:cNvSpPr/>
          <p:nvPr/>
        </p:nvSpPr>
        <p:spPr>
          <a:xfrm>
            <a:off x="541866" y="8918725"/>
            <a:ext cx="12354561" cy="1"/>
          </a:xfrm>
          <a:prstGeom prst="line">
            <a:avLst/>
          </a:prstGeom>
          <a:ln w="3175">
            <a:solidFill>
              <a:srgbClr val="000000"/>
            </a:solidFill>
          </a:ln>
        </p:spPr>
        <p:txBody>
          <a:bodyPr lIns="65023" tIns="65023" rIns="65023" bIns="65023"/>
          <a:lstStyle/>
          <a:p>
            <a:pPr algn="l" defTabSz="457200">
              <a:defRPr sz="1600">
                <a:latin typeface="Helvetica"/>
                <a:ea typeface="Helvetica"/>
                <a:cs typeface="Helvetica"/>
                <a:sym typeface="Helvetica"/>
              </a:defRPr>
            </a:pPr>
            <a:endParaRPr/>
          </a:p>
        </p:txBody>
      </p:sp>
      <p:sp>
        <p:nvSpPr>
          <p:cNvPr id="122" name="Linie"/>
          <p:cNvSpPr/>
          <p:nvPr/>
        </p:nvSpPr>
        <p:spPr>
          <a:xfrm>
            <a:off x="325119" y="8699218"/>
            <a:ext cx="12354562" cy="1"/>
          </a:xfrm>
          <a:prstGeom prst="line">
            <a:avLst/>
          </a:prstGeom>
          <a:ln w="3175">
            <a:solidFill>
              <a:srgbClr val="EEECE1"/>
            </a:solidFill>
          </a:ln>
        </p:spPr>
        <p:txBody>
          <a:bodyPr lIns="65023" tIns="65023" rIns="65023" bIns="65023"/>
          <a:lstStyle/>
          <a:p>
            <a:pPr algn="l" defTabSz="457200">
              <a:defRPr sz="1600">
                <a:latin typeface="Helvetica"/>
                <a:ea typeface="Helvetica"/>
                <a:cs typeface="Helvetica"/>
                <a:sym typeface="Helvetica"/>
              </a:defRPr>
            </a:pPr>
            <a:endParaRPr/>
          </a:p>
        </p:txBody>
      </p:sp>
      <p:pic>
        <p:nvPicPr>
          <p:cNvPr id="123" name="EMBL_EBI_RGB_InversedUpdate.png" descr="EMBL_EBI_RGB_InversedUpdate.png"/>
          <p:cNvPicPr>
            <a:picLocks noChangeAspect="1"/>
          </p:cNvPicPr>
          <p:nvPr/>
        </p:nvPicPr>
        <p:blipFill>
          <a:blip r:embed="rId2">
            <a:extLst/>
          </a:blip>
          <a:stretch>
            <a:fillRect/>
          </a:stretch>
        </p:blipFill>
        <p:spPr>
          <a:xfrm>
            <a:off x="10473147" y="8975245"/>
            <a:ext cx="2075636" cy="641808"/>
          </a:xfrm>
          <a:prstGeom prst="rect">
            <a:avLst/>
          </a:prstGeom>
          <a:ln w="12700">
            <a:miter lim="400000"/>
          </a:ln>
        </p:spPr>
      </p:pic>
      <p:sp>
        <p:nvSpPr>
          <p:cNvPr id="124" name="Rechteck"/>
          <p:cNvSpPr/>
          <p:nvPr/>
        </p:nvSpPr>
        <p:spPr>
          <a:xfrm flipH="1">
            <a:off x="10473147" y="8912625"/>
            <a:ext cx="2531653" cy="921175"/>
          </a:xfrm>
          <a:prstGeom prst="rect">
            <a:avLst/>
          </a:prstGeom>
          <a:solidFill>
            <a:srgbClr val="004342"/>
          </a:solidFill>
          <a:ln w="12700">
            <a:miter lim="400000"/>
          </a:ln>
        </p:spPr>
        <p:txBody>
          <a:bodyPr lIns="65023" tIns="65023" rIns="65023" bIns="65023" anchor="ctr"/>
          <a:lstStyle/>
          <a:p>
            <a:pPr algn="l" defTabSz="457200">
              <a:defRPr sz="2400">
                <a:latin typeface="Calibri"/>
                <a:ea typeface="Calibri"/>
                <a:cs typeface="Calibri"/>
                <a:sym typeface="Calibri"/>
              </a:defRPr>
            </a:pPr>
            <a:endParaRPr/>
          </a:p>
        </p:txBody>
      </p:sp>
      <p:pic>
        <p:nvPicPr>
          <p:cNvPr id="125" name="EMBL_EBI_RGB_InversedUpdate.png" descr="EMBL_EBI_RGB_InversedUpdate.png"/>
          <p:cNvPicPr>
            <a:picLocks noChangeAspect="1"/>
          </p:cNvPicPr>
          <p:nvPr/>
        </p:nvPicPr>
        <p:blipFill>
          <a:blip r:embed="rId2">
            <a:extLst/>
          </a:blip>
          <a:stretch>
            <a:fillRect/>
          </a:stretch>
        </p:blipFill>
        <p:spPr>
          <a:xfrm>
            <a:off x="10780205" y="9055444"/>
            <a:ext cx="2075636" cy="641808"/>
          </a:xfrm>
          <a:prstGeom prst="rect">
            <a:avLst/>
          </a:prstGeom>
          <a:ln w="12700">
            <a:miter lim="400000"/>
          </a:ln>
        </p:spPr>
      </p:pic>
      <p:pic>
        <p:nvPicPr>
          <p:cNvPr id="126" name="rgb_a4_e" descr="rgb_a4_e"/>
          <p:cNvPicPr>
            <a:picLocks noChangeAspect="1"/>
          </p:cNvPicPr>
          <p:nvPr/>
        </p:nvPicPr>
        <p:blipFill>
          <a:blip r:embed="rId3">
            <a:extLst/>
          </a:blip>
          <a:stretch>
            <a:fillRect/>
          </a:stretch>
        </p:blipFill>
        <p:spPr>
          <a:xfrm>
            <a:off x="221262" y="9109630"/>
            <a:ext cx="4077547" cy="535095"/>
          </a:xfrm>
          <a:prstGeom prst="rect">
            <a:avLst/>
          </a:prstGeom>
          <a:ln w="12700">
            <a:miter lim="400000"/>
          </a:ln>
        </p:spPr>
      </p:pic>
      <p:sp>
        <p:nvSpPr>
          <p:cNvPr id="127" name="Titeltext"/>
          <p:cNvSpPr txBox="1">
            <a:spLocks noGrp="1"/>
          </p:cNvSpPr>
          <p:nvPr>
            <p:ph type="title"/>
          </p:nvPr>
        </p:nvSpPr>
        <p:spPr>
          <a:xfrm>
            <a:off x="650239" y="130952"/>
            <a:ext cx="11704322" cy="2144888"/>
          </a:xfrm>
          <a:prstGeom prst="rect">
            <a:avLst/>
          </a:prstGeom>
        </p:spPr>
        <p:txBody>
          <a:bodyPr lIns="65023" tIns="65023" rIns="65023" bIns="65023" anchor="ctr"/>
          <a:lstStyle>
            <a:lvl1pPr marL="0" marR="0" algn="ctr" defTabSz="457200">
              <a:defRPr sz="6200" b="0">
                <a:uFillTx/>
                <a:latin typeface="Calibri"/>
                <a:ea typeface="Calibri"/>
                <a:cs typeface="Calibri"/>
                <a:sym typeface="Calibri"/>
              </a:defRPr>
            </a:lvl1pPr>
          </a:lstStyle>
          <a:p>
            <a:r>
              <a:t>Titeltext</a:t>
            </a:r>
          </a:p>
        </p:txBody>
      </p:sp>
      <p:sp>
        <p:nvSpPr>
          <p:cNvPr id="128" name="Textebene 1…"/>
          <p:cNvSpPr txBox="1">
            <a:spLocks noGrp="1"/>
          </p:cNvSpPr>
          <p:nvPr>
            <p:ph type="body" idx="1"/>
          </p:nvPr>
        </p:nvSpPr>
        <p:spPr>
          <a:xfrm>
            <a:off x="650239" y="2275839"/>
            <a:ext cx="11704322" cy="7477761"/>
          </a:xfrm>
          <a:prstGeom prst="rect">
            <a:avLst/>
          </a:prstGeom>
        </p:spPr>
        <p:txBody>
          <a:bodyPr lIns="65023" tIns="65023" rIns="65023" bIns="65023"/>
          <a:lstStyle>
            <a:lvl1pPr marL="471487" marR="0" indent="-471487" defTabSz="457200">
              <a:lnSpc>
                <a:spcPct val="100000"/>
              </a:lnSpc>
              <a:spcBef>
                <a:spcPts val="700"/>
              </a:spcBef>
              <a:buClrTx/>
              <a:buSzPct val="100000"/>
              <a:buFont typeface="Arial"/>
              <a:buChar char="•"/>
              <a:defRPr sz="4400">
                <a:uFillTx/>
                <a:latin typeface="Calibri"/>
                <a:ea typeface="Calibri"/>
                <a:cs typeface="Calibri"/>
                <a:sym typeface="Calibri"/>
              </a:defRPr>
            </a:lvl1pPr>
            <a:lvl2pPr marL="906235" marR="0" indent="-449035" defTabSz="457200">
              <a:spcBef>
                <a:spcPts val="700"/>
              </a:spcBef>
              <a:buClrTx/>
              <a:buFont typeface="Arial"/>
              <a:buChar char="–"/>
              <a:defRPr sz="4400">
                <a:uFillTx/>
                <a:latin typeface="Calibri"/>
                <a:ea typeface="Calibri"/>
                <a:cs typeface="Calibri"/>
                <a:sym typeface="Calibri"/>
              </a:defRPr>
            </a:lvl2pPr>
            <a:lvl3pPr marL="1333500" marR="0" indent="-419100" defTabSz="457200">
              <a:spcBef>
                <a:spcPts val="700"/>
              </a:spcBef>
              <a:buClrTx/>
              <a:buFont typeface="Arial"/>
              <a:defRPr sz="4400">
                <a:uFillTx/>
                <a:latin typeface="Calibri"/>
                <a:ea typeface="Calibri"/>
                <a:cs typeface="Calibri"/>
                <a:sym typeface="Calibri"/>
              </a:defRPr>
            </a:lvl3pPr>
            <a:lvl4pPr marL="1874520" marR="0" indent="-502920" defTabSz="457200">
              <a:spcBef>
                <a:spcPts val="700"/>
              </a:spcBef>
              <a:buClrTx/>
              <a:buSzPct val="100000"/>
              <a:buFont typeface="Arial"/>
              <a:buChar char="–"/>
              <a:defRPr sz="4400">
                <a:uFillTx/>
                <a:latin typeface="Calibri"/>
                <a:ea typeface="Calibri"/>
                <a:cs typeface="Calibri"/>
                <a:sym typeface="Calibri"/>
              </a:defRPr>
            </a:lvl4pPr>
            <a:lvl5pPr marL="2331720" marR="0" indent="-502920" defTabSz="457200">
              <a:spcBef>
                <a:spcPts val="700"/>
              </a:spcBef>
              <a:buClrTx/>
              <a:buFont typeface="Arial"/>
              <a:buChar char="»"/>
              <a:defRPr sz="4400">
                <a:uFillTx/>
                <a:latin typeface="Calibri"/>
                <a:ea typeface="Calibri"/>
                <a:cs typeface="Calibri"/>
                <a:sym typeface="Calibri"/>
              </a:defRPr>
            </a:lvl5pPr>
          </a:lstStyle>
          <a:p>
            <a:r>
              <a:t>Textebene 1</a:t>
            </a:r>
          </a:p>
          <a:p>
            <a:pPr lvl="1"/>
            <a:r>
              <a:t>Textebene 2</a:t>
            </a:r>
          </a:p>
          <a:p>
            <a:pPr lvl="2"/>
            <a:r>
              <a:t>Textebene 3</a:t>
            </a:r>
          </a:p>
          <a:p>
            <a:pPr lvl="3"/>
            <a:r>
              <a:t>Textebene 4</a:t>
            </a:r>
          </a:p>
          <a:p>
            <a:pPr lvl="4"/>
            <a:r>
              <a:t>Textebene 5</a:t>
            </a:r>
          </a:p>
        </p:txBody>
      </p:sp>
      <p:sp>
        <p:nvSpPr>
          <p:cNvPr id="129" name="Foliennummer"/>
          <p:cNvSpPr txBox="1">
            <a:spLocks noGrp="1"/>
          </p:cNvSpPr>
          <p:nvPr>
            <p:ph type="sldNum" sz="quarter" idx="2"/>
          </p:nvPr>
        </p:nvSpPr>
        <p:spPr>
          <a:xfrm>
            <a:off x="9320107" y="9040141"/>
            <a:ext cx="3034454" cy="498349"/>
          </a:xfrm>
          <a:prstGeom prst="rect">
            <a:avLst/>
          </a:prstGeom>
        </p:spPr>
        <p:txBody>
          <a:bodyPr wrap="square" lIns="65023" tIns="65023" rIns="65023" bIns="65023">
            <a:spAutoFit/>
          </a:bodyPr>
          <a:lstStyle>
            <a:lvl1pPr algn="l" defTabSz="457200">
              <a:defRPr>
                <a:uFillTx/>
                <a:latin typeface="Calibri"/>
                <a:ea typeface="Calibri"/>
                <a:cs typeface="Calibri"/>
                <a:sym typeface="Calibri"/>
              </a:defRPr>
            </a:lvl1pPr>
          </a:lstStyle>
          <a:p>
            <a:fld id="{86CB4B4D-7CA3-9044-876B-883B54F8677D}" type="slidenum">
              <a:t>‹Nr.›</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el und Inhalt">
    <p:spTree>
      <p:nvGrpSpPr>
        <p:cNvPr id="1" name=""/>
        <p:cNvGrpSpPr/>
        <p:nvPr/>
      </p:nvGrpSpPr>
      <p:grpSpPr>
        <a:xfrm>
          <a:off x="0" y="0"/>
          <a:ext cx="0" cy="0"/>
          <a:chOff x="0" y="0"/>
          <a:chExt cx="0" cy="0"/>
        </a:xfrm>
      </p:grpSpPr>
      <p:sp>
        <p:nvSpPr>
          <p:cNvPr id="136" name="Linie"/>
          <p:cNvSpPr/>
          <p:nvPr/>
        </p:nvSpPr>
        <p:spPr>
          <a:xfrm>
            <a:off x="541866" y="8918725"/>
            <a:ext cx="12354561" cy="1"/>
          </a:xfrm>
          <a:prstGeom prst="line">
            <a:avLst/>
          </a:prstGeom>
          <a:ln w="3175">
            <a:solidFill>
              <a:srgbClr val="000000"/>
            </a:solidFill>
          </a:ln>
        </p:spPr>
        <p:txBody>
          <a:bodyPr lIns="65023" tIns="65023" rIns="65023" bIns="65023"/>
          <a:lstStyle/>
          <a:p>
            <a:pPr algn="l" defTabSz="457200">
              <a:defRPr sz="1600">
                <a:latin typeface="Helvetica"/>
                <a:ea typeface="Helvetica"/>
                <a:cs typeface="Helvetica"/>
                <a:sym typeface="Helvetica"/>
              </a:defRPr>
            </a:pPr>
            <a:endParaRPr/>
          </a:p>
        </p:txBody>
      </p:sp>
      <p:sp>
        <p:nvSpPr>
          <p:cNvPr id="137" name="Linie"/>
          <p:cNvSpPr/>
          <p:nvPr/>
        </p:nvSpPr>
        <p:spPr>
          <a:xfrm>
            <a:off x="325119" y="8699218"/>
            <a:ext cx="12354562" cy="1"/>
          </a:xfrm>
          <a:prstGeom prst="line">
            <a:avLst/>
          </a:prstGeom>
          <a:ln w="3175">
            <a:solidFill>
              <a:srgbClr val="EEECE1"/>
            </a:solidFill>
          </a:ln>
        </p:spPr>
        <p:txBody>
          <a:bodyPr lIns="65023" tIns="65023" rIns="65023" bIns="65023"/>
          <a:lstStyle/>
          <a:p>
            <a:pPr algn="l" defTabSz="457200">
              <a:defRPr sz="1600">
                <a:latin typeface="Helvetica"/>
                <a:ea typeface="Helvetica"/>
                <a:cs typeface="Helvetica"/>
                <a:sym typeface="Helvetica"/>
              </a:defRPr>
            </a:pPr>
            <a:endParaRPr/>
          </a:p>
        </p:txBody>
      </p:sp>
      <p:pic>
        <p:nvPicPr>
          <p:cNvPr id="138" name="EMBL_EBI_RGB_InversedUpdate.png" descr="EMBL_EBI_RGB_InversedUpdate.png"/>
          <p:cNvPicPr>
            <a:picLocks noChangeAspect="1"/>
          </p:cNvPicPr>
          <p:nvPr/>
        </p:nvPicPr>
        <p:blipFill>
          <a:blip r:embed="rId2">
            <a:extLst/>
          </a:blip>
          <a:stretch>
            <a:fillRect/>
          </a:stretch>
        </p:blipFill>
        <p:spPr>
          <a:xfrm>
            <a:off x="10473147" y="8975245"/>
            <a:ext cx="2075636" cy="641808"/>
          </a:xfrm>
          <a:prstGeom prst="rect">
            <a:avLst/>
          </a:prstGeom>
          <a:ln w="12700">
            <a:miter lim="400000"/>
          </a:ln>
        </p:spPr>
      </p:pic>
      <p:sp>
        <p:nvSpPr>
          <p:cNvPr id="139" name="Rechteck"/>
          <p:cNvSpPr/>
          <p:nvPr/>
        </p:nvSpPr>
        <p:spPr>
          <a:xfrm flipH="1">
            <a:off x="10473147" y="8912625"/>
            <a:ext cx="2531653" cy="921175"/>
          </a:xfrm>
          <a:prstGeom prst="rect">
            <a:avLst/>
          </a:prstGeom>
          <a:solidFill>
            <a:srgbClr val="004342"/>
          </a:solidFill>
          <a:ln w="12700">
            <a:miter lim="400000"/>
          </a:ln>
        </p:spPr>
        <p:txBody>
          <a:bodyPr lIns="65023" tIns="65023" rIns="65023" bIns="65023" anchor="ctr"/>
          <a:lstStyle/>
          <a:p>
            <a:pPr algn="l" defTabSz="457200">
              <a:defRPr sz="2400">
                <a:latin typeface="Calibri"/>
                <a:ea typeface="Calibri"/>
                <a:cs typeface="Calibri"/>
                <a:sym typeface="Calibri"/>
              </a:defRPr>
            </a:pPr>
            <a:endParaRPr/>
          </a:p>
        </p:txBody>
      </p:sp>
      <p:pic>
        <p:nvPicPr>
          <p:cNvPr id="140" name="EMBL_EBI_RGB_InversedUpdate.png" descr="EMBL_EBI_RGB_InversedUpdate.png"/>
          <p:cNvPicPr>
            <a:picLocks noChangeAspect="1"/>
          </p:cNvPicPr>
          <p:nvPr/>
        </p:nvPicPr>
        <p:blipFill>
          <a:blip r:embed="rId2">
            <a:extLst/>
          </a:blip>
          <a:stretch>
            <a:fillRect/>
          </a:stretch>
        </p:blipFill>
        <p:spPr>
          <a:xfrm>
            <a:off x="10780205" y="9055444"/>
            <a:ext cx="2075636" cy="641808"/>
          </a:xfrm>
          <a:prstGeom prst="rect">
            <a:avLst/>
          </a:prstGeom>
          <a:ln w="12700">
            <a:miter lim="400000"/>
          </a:ln>
        </p:spPr>
      </p:pic>
      <p:pic>
        <p:nvPicPr>
          <p:cNvPr id="141" name="rgb_a4_e" descr="rgb_a4_e"/>
          <p:cNvPicPr>
            <a:picLocks noChangeAspect="1"/>
          </p:cNvPicPr>
          <p:nvPr/>
        </p:nvPicPr>
        <p:blipFill>
          <a:blip r:embed="rId3">
            <a:extLst/>
          </a:blip>
          <a:stretch>
            <a:fillRect/>
          </a:stretch>
        </p:blipFill>
        <p:spPr>
          <a:xfrm>
            <a:off x="221262" y="9109630"/>
            <a:ext cx="4077547" cy="535095"/>
          </a:xfrm>
          <a:prstGeom prst="rect">
            <a:avLst/>
          </a:prstGeom>
          <a:ln w="12700">
            <a:miter lim="400000"/>
          </a:ln>
        </p:spPr>
      </p:pic>
      <p:sp>
        <p:nvSpPr>
          <p:cNvPr id="142" name="Titeltext"/>
          <p:cNvSpPr txBox="1">
            <a:spLocks noGrp="1"/>
          </p:cNvSpPr>
          <p:nvPr>
            <p:ph type="title"/>
          </p:nvPr>
        </p:nvSpPr>
        <p:spPr>
          <a:xfrm>
            <a:off x="650239" y="130952"/>
            <a:ext cx="11704322" cy="2144888"/>
          </a:xfrm>
          <a:prstGeom prst="rect">
            <a:avLst/>
          </a:prstGeom>
        </p:spPr>
        <p:txBody>
          <a:bodyPr lIns="65023" tIns="65023" rIns="65023" bIns="65023" anchor="ctr"/>
          <a:lstStyle>
            <a:lvl1pPr marL="0" marR="0" algn="ctr" defTabSz="457200">
              <a:defRPr sz="6200" b="0">
                <a:uFillTx/>
                <a:latin typeface="Calibri"/>
                <a:ea typeface="Calibri"/>
                <a:cs typeface="Calibri"/>
                <a:sym typeface="Calibri"/>
              </a:defRPr>
            </a:lvl1pPr>
          </a:lstStyle>
          <a:p>
            <a:r>
              <a:t>Titeltext</a:t>
            </a:r>
          </a:p>
        </p:txBody>
      </p:sp>
      <p:sp>
        <p:nvSpPr>
          <p:cNvPr id="143" name="Textebene 1…"/>
          <p:cNvSpPr txBox="1">
            <a:spLocks noGrp="1"/>
          </p:cNvSpPr>
          <p:nvPr>
            <p:ph type="body" idx="1"/>
          </p:nvPr>
        </p:nvSpPr>
        <p:spPr>
          <a:xfrm>
            <a:off x="650239" y="2275839"/>
            <a:ext cx="11704322" cy="7477761"/>
          </a:xfrm>
          <a:prstGeom prst="rect">
            <a:avLst/>
          </a:prstGeom>
        </p:spPr>
        <p:txBody>
          <a:bodyPr lIns="65023" tIns="65023" rIns="65023" bIns="65023"/>
          <a:lstStyle>
            <a:lvl1pPr marL="471487" marR="0" indent="-471487" defTabSz="457200">
              <a:lnSpc>
                <a:spcPct val="100000"/>
              </a:lnSpc>
              <a:spcBef>
                <a:spcPts val="700"/>
              </a:spcBef>
              <a:buClrTx/>
              <a:buSzPct val="100000"/>
              <a:buFont typeface="Arial"/>
              <a:buChar char="•"/>
              <a:defRPr sz="4400">
                <a:uFillTx/>
                <a:latin typeface="Calibri"/>
                <a:ea typeface="Calibri"/>
                <a:cs typeface="Calibri"/>
                <a:sym typeface="Calibri"/>
              </a:defRPr>
            </a:lvl1pPr>
            <a:lvl2pPr marL="906235" marR="0" indent="-449035" defTabSz="457200">
              <a:spcBef>
                <a:spcPts val="700"/>
              </a:spcBef>
              <a:buClrTx/>
              <a:buFont typeface="Arial"/>
              <a:buChar char="–"/>
              <a:defRPr sz="4400">
                <a:uFillTx/>
                <a:latin typeface="Calibri"/>
                <a:ea typeface="Calibri"/>
                <a:cs typeface="Calibri"/>
                <a:sym typeface="Calibri"/>
              </a:defRPr>
            </a:lvl2pPr>
            <a:lvl3pPr marL="1333500" marR="0" indent="-419100" defTabSz="457200">
              <a:spcBef>
                <a:spcPts val="700"/>
              </a:spcBef>
              <a:buClrTx/>
              <a:buFont typeface="Arial"/>
              <a:defRPr sz="4400">
                <a:uFillTx/>
                <a:latin typeface="Calibri"/>
                <a:ea typeface="Calibri"/>
                <a:cs typeface="Calibri"/>
                <a:sym typeface="Calibri"/>
              </a:defRPr>
            </a:lvl3pPr>
            <a:lvl4pPr marL="1874520" marR="0" indent="-502920" defTabSz="457200">
              <a:spcBef>
                <a:spcPts val="700"/>
              </a:spcBef>
              <a:buClrTx/>
              <a:buSzPct val="100000"/>
              <a:buFont typeface="Arial"/>
              <a:buChar char="–"/>
              <a:defRPr sz="4400">
                <a:uFillTx/>
                <a:latin typeface="Calibri"/>
                <a:ea typeface="Calibri"/>
                <a:cs typeface="Calibri"/>
                <a:sym typeface="Calibri"/>
              </a:defRPr>
            </a:lvl4pPr>
            <a:lvl5pPr marL="2331720" marR="0" indent="-502920" defTabSz="457200">
              <a:spcBef>
                <a:spcPts val="700"/>
              </a:spcBef>
              <a:buClrTx/>
              <a:buFont typeface="Arial"/>
              <a:buChar char="»"/>
              <a:defRPr sz="4400">
                <a:uFillTx/>
                <a:latin typeface="Calibri"/>
                <a:ea typeface="Calibri"/>
                <a:cs typeface="Calibri"/>
                <a:sym typeface="Calibri"/>
              </a:defRPr>
            </a:lvl5pPr>
          </a:lstStyle>
          <a:p>
            <a:r>
              <a:t>Textebene 1</a:t>
            </a:r>
          </a:p>
          <a:p>
            <a:pPr lvl="1"/>
            <a:r>
              <a:t>Textebene 2</a:t>
            </a:r>
          </a:p>
          <a:p>
            <a:pPr lvl="2"/>
            <a:r>
              <a:t>Textebene 3</a:t>
            </a:r>
          </a:p>
          <a:p>
            <a:pPr lvl="3"/>
            <a:r>
              <a:t>Textebene 4</a:t>
            </a:r>
          </a:p>
          <a:p>
            <a:pPr lvl="4"/>
            <a:r>
              <a:t>Textebene 5</a:t>
            </a:r>
          </a:p>
        </p:txBody>
      </p:sp>
      <p:sp>
        <p:nvSpPr>
          <p:cNvPr id="144" name="Foliennummer"/>
          <p:cNvSpPr txBox="1">
            <a:spLocks noGrp="1"/>
          </p:cNvSpPr>
          <p:nvPr>
            <p:ph type="sldNum" sz="quarter" idx="2"/>
          </p:nvPr>
        </p:nvSpPr>
        <p:spPr>
          <a:xfrm>
            <a:off x="9320107" y="9040141"/>
            <a:ext cx="3034454" cy="498349"/>
          </a:xfrm>
          <a:prstGeom prst="rect">
            <a:avLst/>
          </a:prstGeom>
        </p:spPr>
        <p:txBody>
          <a:bodyPr wrap="square" lIns="65023" tIns="65023" rIns="65023" bIns="65023">
            <a:spAutoFit/>
          </a:bodyPr>
          <a:lstStyle>
            <a:lvl1pPr algn="l" defTabSz="457200">
              <a:defRPr>
                <a:uFillTx/>
                <a:latin typeface="Calibri"/>
                <a:ea typeface="Calibri"/>
                <a:cs typeface="Calibri"/>
                <a:sym typeface="Calibri"/>
              </a:defRPr>
            </a:lvl1pPr>
          </a:lstStyle>
          <a:p>
            <a:fld id="{86CB4B4D-7CA3-9044-876B-883B54F8677D}" type="slidenum">
              <a:t>‹Nr.›</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el &amp; Aufzählung">
    <p:spTree>
      <p:nvGrpSpPr>
        <p:cNvPr id="1" name=""/>
        <p:cNvGrpSpPr/>
        <p:nvPr/>
      </p:nvGrpSpPr>
      <p:grpSpPr>
        <a:xfrm>
          <a:off x="0" y="0"/>
          <a:ext cx="0" cy="0"/>
          <a:chOff x="0" y="0"/>
          <a:chExt cx="0" cy="0"/>
        </a:xfrm>
      </p:grpSpPr>
      <p:sp>
        <p:nvSpPr>
          <p:cNvPr id="151" name="Titeltext"/>
          <p:cNvSpPr txBox="1">
            <a:spLocks noGrp="1"/>
          </p:cNvSpPr>
          <p:nvPr>
            <p:ph type="title"/>
          </p:nvPr>
        </p:nvSpPr>
        <p:spPr>
          <a:xfrm>
            <a:off x="1269999" y="253999"/>
            <a:ext cx="10464801" cy="2438401"/>
          </a:xfrm>
          <a:prstGeom prst="rect">
            <a:avLst/>
          </a:prstGeom>
        </p:spPr>
        <p:txBody>
          <a:bodyPr anchor="ctr">
            <a:noAutofit/>
          </a:bodyPr>
          <a:lstStyle>
            <a:lvl1pPr marL="0" marR="0" algn="ctr" defTabSz="584200">
              <a:defRPr sz="8200" b="0">
                <a:uFillTx/>
                <a:latin typeface="Gill Sans"/>
                <a:ea typeface="Gill Sans"/>
                <a:cs typeface="Gill Sans"/>
                <a:sym typeface="Gill Sans"/>
              </a:defRPr>
            </a:lvl1pPr>
          </a:lstStyle>
          <a:p>
            <a:r>
              <a:t>Titeltext</a:t>
            </a:r>
          </a:p>
        </p:txBody>
      </p:sp>
      <p:sp>
        <p:nvSpPr>
          <p:cNvPr id="152" name="Textebene 1…"/>
          <p:cNvSpPr txBox="1">
            <a:spLocks noGrp="1"/>
          </p:cNvSpPr>
          <p:nvPr>
            <p:ph type="body" idx="1"/>
          </p:nvPr>
        </p:nvSpPr>
        <p:spPr>
          <a:xfrm>
            <a:off x="1269999" y="2768600"/>
            <a:ext cx="10464801" cy="5715000"/>
          </a:xfrm>
          <a:prstGeom prst="rect">
            <a:avLst/>
          </a:prstGeom>
        </p:spPr>
        <p:txBody>
          <a:bodyPr anchor="ctr">
            <a:noAutofit/>
          </a:bodyPr>
          <a:lstStyle>
            <a:lvl1pPr marL="834571" marR="0" indent="-517071" defTabSz="584200">
              <a:lnSpc>
                <a:spcPct val="100000"/>
              </a:lnSpc>
              <a:spcBef>
                <a:spcPts val="2400"/>
              </a:spcBef>
              <a:buClrTx/>
              <a:buSzPct val="171000"/>
              <a:buFontTx/>
              <a:buChar char="•"/>
              <a:defRPr sz="3800">
                <a:uFillTx/>
                <a:latin typeface="Gill Sans"/>
                <a:ea typeface="Gill Sans"/>
                <a:cs typeface="Gill Sans"/>
                <a:sym typeface="Gill Sans"/>
              </a:defRPr>
            </a:lvl1pPr>
            <a:lvl2pPr marL="1279071" marR="0" indent="-517071" defTabSz="584200">
              <a:spcBef>
                <a:spcPts val="2400"/>
              </a:spcBef>
              <a:buClrTx/>
              <a:buSzPct val="171000"/>
              <a:buFontTx/>
              <a:defRPr sz="3800">
                <a:uFillTx/>
                <a:latin typeface="Gill Sans"/>
                <a:ea typeface="Gill Sans"/>
                <a:cs typeface="Gill Sans"/>
                <a:sym typeface="Gill Sans"/>
              </a:defRPr>
            </a:lvl2pPr>
            <a:lvl3pPr marL="1723571" marR="0" indent="-517071" defTabSz="584200">
              <a:spcBef>
                <a:spcPts val="2400"/>
              </a:spcBef>
              <a:buClrTx/>
              <a:buSzPct val="171000"/>
              <a:buFontTx/>
              <a:defRPr sz="3800">
                <a:uFillTx/>
                <a:latin typeface="Gill Sans"/>
                <a:ea typeface="Gill Sans"/>
                <a:cs typeface="Gill Sans"/>
                <a:sym typeface="Gill Sans"/>
              </a:defRPr>
            </a:lvl3pPr>
            <a:lvl4pPr marL="2168071" marR="0" indent="-517071" defTabSz="584200">
              <a:spcBef>
                <a:spcPts val="2400"/>
              </a:spcBef>
              <a:buClrTx/>
              <a:buSzPct val="171000"/>
              <a:buFontTx/>
              <a:buChar char="•"/>
              <a:defRPr sz="3800">
                <a:uFillTx/>
                <a:latin typeface="Gill Sans"/>
                <a:ea typeface="Gill Sans"/>
                <a:cs typeface="Gill Sans"/>
                <a:sym typeface="Gill Sans"/>
              </a:defRPr>
            </a:lvl4pPr>
            <a:lvl5pPr marL="2612571" marR="0" indent="-517071" defTabSz="584200">
              <a:spcBef>
                <a:spcPts val="2400"/>
              </a:spcBef>
              <a:buClrTx/>
              <a:buSzPct val="171000"/>
              <a:buFontTx/>
              <a:defRPr sz="3800">
                <a:uFillTx/>
                <a:latin typeface="Gill Sans"/>
                <a:ea typeface="Gill Sans"/>
                <a:cs typeface="Gill Sans"/>
                <a:sym typeface="Gill Sans"/>
              </a:defRPr>
            </a:lvl5pPr>
          </a:lstStyle>
          <a:p>
            <a:r>
              <a:t>Textebene 1</a:t>
            </a:r>
          </a:p>
          <a:p>
            <a:pPr lvl="1"/>
            <a:r>
              <a:t>Textebene 2</a:t>
            </a:r>
          </a:p>
          <a:p>
            <a:pPr lvl="2"/>
            <a:r>
              <a:t>Textebene 3</a:t>
            </a:r>
          </a:p>
          <a:p>
            <a:pPr lvl="3"/>
            <a:r>
              <a:t>Textebene 4</a:t>
            </a:r>
          </a:p>
          <a:p>
            <a:pPr lvl="4"/>
            <a:r>
              <a:t>Textebene 5</a:t>
            </a:r>
          </a:p>
        </p:txBody>
      </p:sp>
      <p:sp>
        <p:nvSpPr>
          <p:cNvPr id="153" name="Foliennummer"/>
          <p:cNvSpPr txBox="1">
            <a:spLocks noGrp="1"/>
          </p:cNvSpPr>
          <p:nvPr>
            <p:ph type="sldNum" sz="quarter" idx="2"/>
          </p:nvPr>
        </p:nvSpPr>
        <p:spPr>
          <a:xfrm>
            <a:off x="6337300" y="9258300"/>
            <a:ext cx="317501" cy="342900"/>
          </a:xfrm>
          <a:prstGeom prst="rect">
            <a:avLst/>
          </a:prstGeom>
        </p:spPr>
        <p:txBody>
          <a:bodyPr>
            <a:spAutoFit/>
          </a:bodyPr>
          <a:lstStyle>
            <a:lvl1pPr defTabSz="584200">
              <a:defRPr sz="1600">
                <a:uFillTx/>
                <a:latin typeface="Gill Sans"/>
                <a:ea typeface="Gill Sans"/>
                <a:cs typeface="Gill Sans"/>
                <a:sym typeface="Gill Sans"/>
              </a:defRPr>
            </a:lvl1pPr>
          </a:lstStyle>
          <a:p>
            <a:fld id="{86CB4B4D-7CA3-9044-876B-883B54F8677D}" type="slidenum">
              <a:t>‹Nr.›</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el &amp; Untertitel">
    <p:spTree>
      <p:nvGrpSpPr>
        <p:cNvPr id="1" name=""/>
        <p:cNvGrpSpPr/>
        <p:nvPr/>
      </p:nvGrpSpPr>
      <p:grpSpPr>
        <a:xfrm>
          <a:off x="0" y="0"/>
          <a:ext cx="0" cy="0"/>
          <a:chOff x="0" y="0"/>
          <a:chExt cx="0" cy="0"/>
        </a:xfrm>
      </p:grpSpPr>
      <p:sp>
        <p:nvSpPr>
          <p:cNvPr id="160" name="Titeltext"/>
          <p:cNvSpPr txBox="1">
            <a:spLocks noGrp="1"/>
          </p:cNvSpPr>
          <p:nvPr>
            <p:ph type="title"/>
          </p:nvPr>
        </p:nvSpPr>
        <p:spPr>
          <a:xfrm>
            <a:off x="1269999" y="1638300"/>
            <a:ext cx="10464801" cy="3302000"/>
          </a:xfrm>
          <a:prstGeom prst="rect">
            <a:avLst/>
          </a:prstGeom>
        </p:spPr>
        <p:txBody>
          <a:bodyPr anchor="b">
            <a:noAutofit/>
          </a:bodyPr>
          <a:lstStyle>
            <a:lvl1pPr marL="0" marR="0" algn="ctr" defTabSz="584200">
              <a:defRPr sz="8200" b="0">
                <a:uFillTx/>
                <a:latin typeface="Gill Sans"/>
                <a:ea typeface="Gill Sans"/>
                <a:cs typeface="Gill Sans"/>
                <a:sym typeface="Gill Sans"/>
              </a:defRPr>
            </a:lvl1pPr>
          </a:lstStyle>
          <a:p>
            <a:r>
              <a:t>Titeltext</a:t>
            </a:r>
          </a:p>
        </p:txBody>
      </p:sp>
      <p:sp>
        <p:nvSpPr>
          <p:cNvPr id="161" name="Textebene 1…"/>
          <p:cNvSpPr txBox="1">
            <a:spLocks noGrp="1"/>
          </p:cNvSpPr>
          <p:nvPr>
            <p:ph type="body" sz="quarter" idx="1"/>
          </p:nvPr>
        </p:nvSpPr>
        <p:spPr>
          <a:xfrm>
            <a:off x="1269999" y="5029200"/>
            <a:ext cx="10464801" cy="1130300"/>
          </a:xfrm>
          <a:prstGeom prst="rect">
            <a:avLst/>
          </a:prstGeom>
        </p:spPr>
        <p:txBody>
          <a:bodyPr>
            <a:noAutofit/>
          </a:bodyPr>
          <a:lstStyle>
            <a:lvl1pPr marL="0" marR="0" algn="ctr" defTabSz="584200">
              <a:lnSpc>
                <a:spcPct val="100000"/>
              </a:lnSpc>
              <a:spcBef>
                <a:spcPts val="0"/>
              </a:spcBef>
              <a:buClrTx/>
              <a:buFontTx/>
              <a:defRPr sz="3400">
                <a:uFillTx/>
                <a:latin typeface="Gill Sans"/>
                <a:ea typeface="Gill Sans"/>
                <a:cs typeface="Gill Sans"/>
                <a:sym typeface="Gill Sans"/>
              </a:defRPr>
            </a:lvl1pPr>
            <a:lvl2pPr marL="0" marR="0" indent="0" algn="ctr" defTabSz="584200">
              <a:spcBef>
                <a:spcPts val="0"/>
              </a:spcBef>
              <a:buClrTx/>
              <a:buSzTx/>
              <a:buFontTx/>
              <a:buNone/>
              <a:defRPr sz="3400">
                <a:uFillTx/>
                <a:latin typeface="Gill Sans"/>
                <a:ea typeface="Gill Sans"/>
                <a:cs typeface="Gill Sans"/>
                <a:sym typeface="Gill Sans"/>
              </a:defRPr>
            </a:lvl2pPr>
            <a:lvl3pPr marL="0" marR="0" indent="0" algn="ctr" defTabSz="584200">
              <a:spcBef>
                <a:spcPts val="0"/>
              </a:spcBef>
              <a:buClrTx/>
              <a:buSzTx/>
              <a:buFontTx/>
              <a:buNone/>
              <a:defRPr sz="3400">
                <a:uFillTx/>
                <a:latin typeface="Gill Sans"/>
                <a:ea typeface="Gill Sans"/>
                <a:cs typeface="Gill Sans"/>
                <a:sym typeface="Gill Sans"/>
              </a:defRPr>
            </a:lvl3pPr>
            <a:lvl4pPr marL="0" marR="0" indent="0" algn="ctr" defTabSz="584200">
              <a:spcBef>
                <a:spcPts val="0"/>
              </a:spcBef>
              <a:buClrTx/>
              <a:buFontTx/>
              <a:defRPr sz="3400">
                <a:uFillTx/>
                <a:latin typeface="Gill Sans"/>
                <a:ea typeface="Gill Sans"/>
                <a:cs typeface="Gill Sans"/>
                <a:sym typeface="Gill Sans"/>
              </a:defRPr>
            </a:lvl4pPr>
            <a:lvl5pPr marL="0" marR="0" indent="0" algn="ctr" defTabSz="584200">
              <a:spcBef>
                <a:spcPts val="0"/>
              </a:spcBef>
              <a:buClrTx/>
              <a:buSzTx/>
              <a:buFontTx/>
              <a:buNone/>
              <a:defRPr sz="3400">
                <a:uFillTx/>
                <a:latin typeface="Gill Sans"/>
                <a:ea typeface="Gill Sans"/>
                <a:cs typeface="Gill Sans"/>
                <a:sym typeface="Gill Sans"/>
              </a:defRPr>
            </a:lvl5pPr>
          </a:lstStyle>
          <a:p>
            <a:r>
              <a:t>Textebene 1</a:t>
            </a:r>
          </a:p>
          <a:p>
            <a:pPr lvl="1"/>
            <a:r>
              <a:t>Textebene 2</a:t>
            </a:r>
          </a:p>
          <a:p>
            <a:pPr lvl="2"/>
            <a:r>
              <a:t>Textebene 3</a:t>
            </a:r>
          </a:p>
          <a:p>
            <a:pPr lvl="3"/>
            <a:r>
              <a:t>Textebene 4</a:t>
            </a:r>
          </a:p>
          <a:p>
            <a:pPr lvl="4"/>
            <a:r>
              <a:t>Textebene 5</a:t>
            </a:r>
          </a:p>
        </p:txBody>
      </p:sp>
      <p:sp>
        <p:nvSpPr>
          <p:cNvPr id="162" name="Foliennummer"/>
          <p:cNvSpPr txBox="1">
            <a:spLocks noGrp="1"/>
          </p:cNvSpPr>
          <p:nvPr>
            <p:ph type="sldNum" sz="quarter" idx="2"/>
          </p:nvPr>
        </p:nvSpPr>
        <p:spPr>
          <a:xfrm>
            <a:off x="6337300" y="9258300"/>
            <a:ext cx="317501" cy="342900"/>
          </a:xfrm>
          <a:prstGeom prst="rect">
            <a:avLst/>
          </a:prstGeom>
        </p:spPr>
        <p:txBody>
          <a:bodyPr>
            <a:spAutoFit/>
          </a:bodyPr>
          <a:lstStyle>
            <a:lvl1pPr defTabSz="584200">
              <a:defRPr sz="1600">
                <a:uFillTx/>
                <a:latin typeface="Gill Sans"/>
                <a:ea typeface="Gill Sans"/>
                <a:cs typeface="Gill Sans"/>
                <a:sym typeface="Gill Sans"/>
              </a:defRPr>
            </a:lvl1pPr>
          </a:lstStyle>
          <a:p>
            <a:fld id="{86CB4B4D-7CA3-9044-876B-883B54F8677D}" type="slidenum">
              <a:t>‹Nr.›</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Text empty">
    <p:spTree>
      <p:nvGrpSpPr>
        <p:cNvPr id="1" name=""/>
        <p:cNvGrpSpPr/>
        <p:nvPr/>
      </p:nvGrpSpPr>
      <p:grpSpPr>
        <a:xfrm>
          <a:off x="0" y="0"/>
          <a:ext cx="0" cy="0"/>
          <a:chOff x="0" y="0"/>
          <a:chExt cx="0" cy="0"/>
        </a:xfrm>
      </p:grpSpPr>
      <p:sp>
        <p:nvSpPr>
          <p:cNvPr id="169" name="Rechteck"/>
          <p:cNvSpPr/>
          <p:nvPr/>
        </p:nvSpPr>
        <p:spPr>
          <a:xfrm>
            <a:off x="8216900" y="9575235"/>
            <a:ext cx="4787900" cy="178366"/>
          </a:xfrm>
          <a:prstGeom prst="rect">
            <a:avLst/>
          </a:prstGeom>
          <a:solidFill>
            <a:srgbClr val="C0C0C0"/>
          </a:solidFill>
          <a:ln w="12700">
            <a:miter lim="400000"/>
          </a:ln>
        </p:spPr>
        <p:txBody>
          <a:bodyPr lIns="50800" tIns="50800" rIns="50800" bIns="50800" anchor="ctr"/>
          <a:lstStyle/>
          <a:p>
            <a:pPr marL="57799" marR="57799" algn="l" defTabSz="1295400">
              <a:defRPr sz="2400">
                <a:uFill>
                  <a:solidFill>
                    <a:srgbClr val="000000"/>
                  </a:solidFill>
                </a:uFill>
                <a:latin typeface="Arial"/>
                <a:ea typeface="Arial"/>
                <a:cs typeface="Arial"/>
                <a:sym typeface="Arial"/>
              </a:defRPr>
            </a:pPr>
            <a:endParaRPr/>
          </a:p>
        </p:txBody>
      </p:sp>
      <p:sp>
        <p:nvSpPr>
          <p:cNvPr id="170" name="Rechteck"/>
          <p:cNvSpPr/>
          <p:nvPr/>
        </p:nvSpPr>
        <p:spPr>
          <a:xfrm>
            <a:off x="0" y="9575235"/>
            <a:ext cx="8227343" cy="178366"/>
          </a:xfrm>
          <a:prstGeom prst="rect">
            <a:avLst/>
          </a:prstGeom>
          <a:solidFill>
            <a:srgbClr val="A9A9A9"/>
          </a:solidFill>
          <a:ln w="12700">
            <a:miter lim="400000"/>
          </a:ln>
        </p:spPr>
        <p:txBody>
          <a:bodyPr lIns="50800" tIns="50800" rIns="50800" bIns="50800" anchor="ctr"/>
          <a:lstStyle/>
          <a:p>
            <a:pPr marL="57799" marR="57799" algn="l" defTabSz="1295400">
              <a:defRPr sz="2400">
                <a:uFill>
                  <a:solidFill>
                    <a:srgbClr val="000000"/>
                  </a:solidFill>
                </a:uFill>
                <a:latin typeface="Arial"/>
                <a:ea typeface="Arial"/>
                <a:cs typeface="Arial"/>
                <a:sym typeface="Arial"/>
              </a:defRPr>
            </a:pPr>
            <a:endParaRPr/>
          </a:p>
        </p:txBody>
      </p:sp>
      <p:sp>
        <p:nvSpPr>
          <p:cNvPr id="171" name="Titeltext"/>
          <p:cNvSpPr txBox="1">
            <a:spLocks noGrp="1"/>
          </p:cNvSpPr>
          <p:nvPr>
            <p:ph type="title"/>
          </p:nvPr>
        </p:nvSpPr>
        <p:spPr>
          <a:prstGeom prst="rect">
            <a:avLst/>
          </a:prstGeom>
        </p:spPr>
        <p:txBody>
          <a:bodyPr/>
          <a:lstStyle/>
          <a:p>
            <a:r>
              <a:t>Titeltext</a:t>
            </a:r>
          </a:p>
        </p:txBody>
      </p:sp>
      <p:sp>
        <p:nvSpPr>
          <p:cNvPr id="172" name="Textebene 1…"/>
          <p:cNvSpPr txBox="1">
            <a:spLocks noGrp="1"/>
          </p:cNvSpPr>
          <p:nvPr>
            <p:ph type="body" idx="1"/>
          </p:nvPr>
        </p:nvSpPr>
        <p:spPr>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173"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grpSp>
        <p:nvGrpSpPr>
          <p:cNvPr id="182" name="Gruppieren"/>
          <p:cNvGrpSpPr/>
          <p:nvPr/>
        </p:nvGrpSpPr>
        <p:grpSpPr>
          <a:xfrm>
            <a:off x="469900" y="4524868"/>
            <a:ext cx="12534900" cy="2730501"/>
            <a:chOff x="0" y="0"/>
            <a:chExt cx="12534900" cy="2730500"/>
          </a:xfrm>
        </p:grpSpPr>
        <p:sp>
          <p:nvSpPr>
            <p:cNvPr id="180" name="Rechteck"/>
            <p:cNvSpPr/>
            <p:nvPr/>
          </p:nvSpPr>
          <p:spPr>
            <a:xfrm>
              <a:off x="0" y="0"/>
              <a:ext cx="12534900" cy="2730500"/>
            </a:xfrm>
            <a:prstGeom prst="rect">
              <a:avLst/>
            </a:prstGeom>
            <a:solidFill>
              <a:srgbClr val="ACACAC">
                <a:alpha val="39999"/>
              </a:srgbClr>
            </a:solidFill>
            <a:ln w="12700" cap="flat">
              <a:noFill/>
              <a:miter lim="400000"/>
            </a:ln>
            <a:effectLst/>
          </p:spPr>
          <p:txBody>
            <a:bodyPr wrap="square" lIns="50800" tIns="50800" rIns="50800" bIns="50800" numCol="1" anchor="ctr">
              <a:noAutofit/>
            </a:bodyPr>
            <a:lstStyle/>
            <a:p>
              <a:pPr marL="57799" marR="57799" algn="l" defTabSz="1295400">
                <a:defRPr sz="2400">
                  <a:uFill>
                    <a:solidFill>
                      <a:srgbClr val="000000"/>
                    </a:solidFill>
                  </a:uFill>
                  <a:latin typeface="Arial"/>
                  <a:ea typeface="Arial"/>
                  <a:cs typeface="Arial"/>
                  <a:sym typeface="Arial"/>
                </a:defRPr>
              </a:pPr>
              <a:endParaRPr/>
            </a:p>
          </p:txBody>
        </p:sp>
        <p:sp>
          <p:nvSpPr>
            <p:cNvPr id="181" name="Rechteck"/>
            <p:cNvSpPr txBox="1"/>
            <p:nvPr/>
          </p:nvSpPr>
          <p:spPr>
            <a:xfrm>
              <a:off x="0" y="0"/>
              <a:ext cx="12534900" cy="2730500"/>
            </a:xfrm>
            <a:prstGeom prst="rect">
              <a:avLst/>
            </a:prstGeom>
            <a:noFill/>
            <a:ln w="12700" cap="flat">
              <a:noFill/>
              <a:miter lim="400000"/>
            </a:ln>
            <a:effectLst/>
          </p:spPr>
          <p:txBody>
            <a:bodyPr wrap="square" lIns="50800" tIns="50800" rIns="50800" bIns="50800" numCol="1" anchor="ctr">
              <a:noAutofit/>
            </a:bodyPr>
            <a:lstStyle/>
            <a:p>
              <a:pPr marL="57799" marR="57799" defTabSz="1295400">
                <a:lnSpc>
                  <a:spcPts val="2000"/>
                </a:lnSpc>
                <a:spcBef>
                  <a:spcPts val="700"/>
                </a:spcBef>
                <a:buClr>
                  <a:srgbClr val="929292"/>
                </a:buClr>
                <a:buFont typeface="Arial"/>
                <a:defRPr sz="3400">
                  <a:solidFill>
                    <a:srgbClr val="929292"/>
                  </a:solidFill>
                  <a:uFill>
                    <a:solidFill>
                      <a:srgbClr val="929292"/>
                    </a:solidFill>
                  </a:uFill>
                  <a:latin typeface="Arial"/>
                  <a:ea typeface="Arial"/>
                  <a:cs typeface="Arial"/>
                  <a:sym typeface="Arial"/>
                </a:defRPr>
              </a:pPr>
              <a:endParaRPr/>
            </a:p>
          </p:txBody>
        </p:sp>
      </p:grpSp>
      <p:sp>
        <p:nvSpPr>
          <p:cNvPr id="183" name="Rechteck"/>
          <p:cNvSpPr/>
          <p:nvPr/>
        </p:nvSpPr>
        <p:spPr>
          <a:xfrm>
            <a:off x="0" y="901700"/>
            <a:ext cx="8674100" cy="1022774"/>
          </a:xfrm>
          <a:prstGeom prst="rect">
            <a:avLst/>
          </a:prstGeom>
          <a:solidFill>
            <a:srgbClr val="FFFFFF"/>
          </a:solidFill>
          <a:ln w="12700">
            <a:miter lim="400000"/>
          </a:ln>
        </p:spPr>
        <p:txBody>
          <a:bodyPr lIns="50800" tIns="50800" rIns="50800" bIns="50800" anchor="ctr"/>
          <a:lstStyle/>
          <a:p>
            <a:pPr marL="57799" marR="57799" algn="l" defTabSz="1295400">
              <a:defRPr sz="2400">
                <a:uFill>
                  <a:solidFill>
                    <a:srgbClr val="000000"/>
                  </a:solidFill>
                </a:uFill>
                <a:latin typeface="Arial"/>
                <a:ea typeface="Arial"/>
                <a:cs typeface="Arial"/>
                <a:sym typeface="Arial"/>
              </a:defRPr>
            </a:pPr>
            <a:endParaRPr/>
          </a:p>
        </p:txBody>
      </p:sp>
      <p:sp>
        <p:nvSpPr>
          <p:cNvPr id="184" name="Rechteck"/>
          <p:cNvSpPr/>
          <p:nvPr/>
        </p:nvSpPr>
        <p:spPr>
          <a:xfrm>
            <a:off x="8216900" y="9575235"/>
            <a:ext cx="4787900" cy="178366"/>
          </a:xfrm>
          <a:prstGeom prst="rect">
            <a:avLst/>
          </a:prstGeom>
          <a:solidFill>
            <a:srgbClr val="FFFFFF"/>
          </a:solidFill>
          <a:ln w="12700">
            <a:miter lim="400000"/>
          </a:ln>
        </p:spPr>
        <p:txBody>
          <a:bodyPr lIns="50800" tIns="50800" rIns="50800" bIns="50800" anchor="ctr"/>
          <a:lstStyle/>
          <a:p>
            <a:pPr marL="57799" marR="57799" algn="l" defTabSz="1295400">
              <a:defRPr sz="2400">
                <a:uFill>
                  <a:solidFill>
                    <a:srgbClr val="000000"/>
                  </a:solidFill>
                </a:uFill>
                <a:latin typeface="Arial"/>
                <a:ea typeface="Arial"/>
                <a:cs typeface="Arial"/>
                <a:sym typeface="Arial"/>
              </a:defRPr>
            </a:pPr>
            <a:endParaRPr/>
          </a:p>
        </p:txBody>
      </p:sp>
      <p:sp>
        <p:nvSpPr>
          <p:cNvPr id="185" name="Rechteck"/>
          <p:cNvSpPr/>
          <p:nvPr/>
        </p:nvSpPr>
        <p:spPr>
          <a:xfrm>
            <a:off x="0" y="9394613"/>
            <a:ext cx="8227343" cy="358988"/>
          </a:xfrm>
          <a:prstGeom prst="rect">
            <a:avLst/>
          </a:prstGeom>
          <a:solidFill>
            <a:srgbClr val="FFFFFF"/>
          </a:solidFill>
          <a:ln w="12700">
            <a:miter lim="400000"/>
          </a:ln>
        </p:spPr>
        <p:txBody>
          <a:bodyPr lIns="50800" tIns="50800" rIns="50800" bIns="50800" anchor="ctr"/>
          <a:lstStyle/>
          <a:p>
            <a:pPr marL="57799" marR="57799" algn="l" defTabSz="1295400">
              <a:defRPr sz="2400">
                <a:uFill>
                  <a:solidFill>
                    <a:srgbClr val="000000"/>
                  </a:solidFill>
                </a:uFill>
                <a:latin typeface="Arial"/>
                <a:ea typeface="Arial"/>
                <a:cs typeface="Arial"/>
                <a:sym typeface="Arial"/>
              </a:defRPr>
            </a:pPr>
            <a:endParaRPr/>
          </a:p>
        </p:txBody>
      </p:sp>
      <p:pic>
        <p:nvPicPr>
          <p:cNvPr id="186" name="rgb_a4_e.jpg" descr="rgb_a4_e.jpg"/>
          <p:cNvPicPr>
            <a:picLocks/>
          </p:cNvPicPr>
          <p:nvPr/>
        </p:nvPicPr>
        <p:blipFill>
          <a:blip r:embed="rId2">
            <a:extLst/>
          </a:blip>
          <a:stretch>
            <a:fillRect/>
          </a:stretch>
        </p:blipFill>
        <p:spPr>
          <a:xfrm>
            <a:off x="510257" y="1079500"/>
            <a:ext cx="5371255" cy="706685"/>
          </a:xfrm>
          <a:prstGeom prst="rect">
            <a:avLst/>
          </a:prstGeom>
          <a:ln w="12700">
            <a:miter lim="400000"/>
          </a:ln>
        </p:spPr>
      </p:pic>
      <p:pic>
        <p:nvPicPr>
          <p:cNvPr id="187" name="hg_logo_100_engl4c.jpg" descr="hg_logo_100_engl4c.jpg"/>
          <p:cNvPicPr>
            <a:picLocks/>
          </p:cNvPicPr>
          <p:nvPr/>
        </p:nvPicPr>
        <p:blipFill>
          <a:blip r:embed="rId3">
            <a:extLst/>
          </a:blip>
          <a:stretch>
            <a:fillRect/>
          </a:stretch>
        </p:blipFill>
        <p:spPr>
          <a:xfrm>
            <a:off x="10220960" y="8545689"/>
            <a:ext cx="2241975" cy="909885"/>
          </a:xfrm>
          <a:prstGeom prst="rect">
            <a:avLst/>
          </a:prstGeom>
          <a:ln w="12700">
            <a:miter lim="400000"/>
          </a:ln>
        </p:spPr>
      </p:pic>
      <p:sp>
        <p:nvSpPr>
          <p:cNvPr id="188" name="Titeltext"/>
          <p:cNvSpPr txBox="1">
            <a:spLocks noGrp="1"/>
          </p:cNvSpPr>
          <p:nvPr>
            <p:ph type="title"/>
          </p:nvPr>
        </p:nvSpPr>
        <p:spPr>
          <a:xfrm>
            <a:off x="408657" y="5685084"/>
            <a:ext cx="9213992" cy="1841501"/>
          </a:xfrm>
          <a:prstGeom prst="rect">
            <a:avLst/>
          </a:prstGeom>
        </p:spPr>
        <p:txBody>
          <a:bodyPr>
            <a:noAutofit/>
          </a:bodyPr>
          <a:lstStyle>
            <a:lvl1pPr>
              <a:defRPr sz="2400"/>
            </a:lvl1pPr>
          </a:lstStyle>
          <a:p>
            <a:r>
              <a:t>Titeltext</a:t>
            </a:r>
          </a:p>
        </p:txBody>
      </p:sp>
      <p:sp>
        <p:nvSpPr>
          <p:cNvPr id="189" name="Textebene 1…"/>
          <p:cNvSpPr txBox="1">
            <a:spLocks noGrp="1"/>
          </p:cNvSpPr>
          <p:nvPr>
            <p:ph type="body" sz="quarter" idx="1"/>
          </p:nvPr>
        </p:nvSpPr>
        <p:spPr>
          <a:xfrm>
            <a:off x="408657" y="7324231"/>
            <a:ext cx="9213992" cy="1562383"/>
          </a:xfrm>
          <a:prstGeom prst="rect">
            <a:avLst/>
          </a:prstGeom>
        </p:spPr>
        <p:txBody>
          <a:bodyPr>
            <a:noAutofit/>
          </a:bodyPr>
          <a:lstStyle>
            <a:lvl1pPr>
              <a:spcBef>
                <a:spcPts val="1200"/>
              </a:spcBef>
              <a:defRPr sz="1800"/>
            </a:lvl1pPr>
            <a:lvl2pPr marL="312927" indent="0" algn="ctr">
              <a:buSzTx/>
              <a:buNone/>
            </a:lvl2pPr>
            <a:lvl3pPr marL="945105" indent="0" algn="ctr">
              <a:buSzTx/>
              <a:buNone/>
            </a:lvl3pPr>
            <a:lvl4pPr marL="2008518" indent="871502" algn="ctr"/>
            <a:lvl5pPr marL="2658759" indent="1018258" algn="ctr">
              <a:buSzTx/>
              <a:buNone/>
            </a:lvl5pPr>
          </a:lstStyle>
          <a:p>
            <a:r>
              <a:t>Textebene 1</a:t>
            </a:r>
          </a:p>
          <a:p>
            <a:pPr lvl="1"/>
            <a:r>
              <a:t>Textebene 2</a:t>
            </a:r>
          </a:p>
          <a:p>
            <a:pPr lvl="2"/>
            <a:r>
              <a:t>Textebene 3</a:t>
            </a:r>
          </a:p>
          <a:p>
            <a:pPr lvl="3"/>
            <a:r>
              <a:t>Textebene 4</a:t>
            </a:r>
          </a:p>
          <a:p>
            <a:pPr lvl="4"/>
            <a:r>
              <a:t>Textebene 5</a:t>
            </a:r>
          </a:p>
        </p:txBody>
      </p:sp>
      <p:sp>
        <p:nvSpPr>
          <p:cNvPr id="190" name="Foliennummer"/>
          <p:cNvSpPr txBox="1">
            <a:spLocks noGrp="1"/>
          </p:cNvSpPr>
          <p:nvPr>
            <p:ph type="sldNum" sz="quarter" idx="2"/>
          </p:nvPr>
        </p:nvSpPr>
        <p:spPr>
          <a:prstGeom prst="rect">
            <a:avLst/>
          </a:prstGeom>
        </p:spPr>
        <p:txBody>
          <a:bodyPr>
            <a:spAutoFit/>
          </a:bodyPr>
          <a:lstStyle/>
          <a:p>
            <a:fld id="{86CB4B4D-7CA3-9044-876B-883B54F8677D}" type="slidenum">
              <a:t>‹Nr.›</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Really Empty Title">
    <p:spTree>
      <p:nvGrpSpPr>
        <p:cNvPr id="1" name=""/>
        <p:cNvGrpSpPr/>
        <p:nvPr/>
      </p:nvGrpSpPr>
      <p:grpSpPr>
        <a:xfrm>
          <a:off x="0" y="0"/>
          <a:ext cx="0" cy="0"/>
          <a:chOff x="0" y="0"/>
          <a:chExt cx="0" cy="0"/>
        </a:xfrm>
      </p:grpSpPr>
      <p:sp>
        <p:nvSpPr>
          <p:cNvPr id="197" name="Rechteck"/>
          <p:cNvSpPr/>
          <p:nvPr/>
        </p:nvSpPr>
        <p:spPr>
          <a:xfrm>
            <a:off x="8216900" y="9575235"/>
            <a:ext cx="4787900" cy="178366"/>
          </a:xfrm>
          <a:prstGeom prst="rect">
            <a:avLst/>
          </a:prstGeom>
          <a:solidFill>
            <a:srgbClr val="C0C0C0"/>
          </a:solidFill>
          <a:ln w="12700">
            <a:miter lim="400000"/>
          </a:ln>
        </p:spPr>
        <p:txBody>
          <a:bodyPr lIns="50800" tIns="50800" rIns="50800" bIns="50800" anchor="ctr"/>
          <a:lstStyle/>
          <a:p>
            <a:pPr marL="57799" marR="57799" algn="l" defTabSz="1295400">
              <a:defRPr sz="2400">
                <a:uFill>
                  <a:solidFill>
                    <a:srgbClr val="000000"/>
                  </a:solidFill>
                </a:uFill>
                <a:latin typeface="Arial"/>
                <a:ea typeface="Arial"/>
                <a:cs typeface="Arial"/>
                <a:sym typeface="Arial"/>
              </a:defRPr>
            </a:pPr>
            <a:endParaRPr/>
          </a:p>
        </p:txBody>
      </p:sp>
      <p:sp>
        <p:nvSpPr>
          <p:cNvPr id="198" name="Rechteck"/>
          <p:cNvSpPr/>
          <p:nvPr/>
        </p:nvSpPr>
        <p:spPr>
          <a:xfrm>
            <a:off x="0" y="9575235"/>
            <a:ext cx="8227343" cy="178366"/>
          </a:xfrm>
          <a:prstGeom prst="rect">
            <a:avLst/>
          </a:prstGeom>
          <a:solidFill>
            <a:srgbClr val="A9A9A9"/>
          </a:solidFill>
          <a:ln w="12700">
            <a:miter lim="400000"/>
          </a:ln>
        </p:spPr>
        <p:txBody>
          <a:bodyPr lIns="50800" tIns="50800" rIns="50800" bIns="50800" anchor="ctr"/>
          <a:lstStyle/>
          <a:p>
            <a:pPr marL="57799" marR="57799" algn="l" defTabSz="1295400">
              <a:defRPr sz="2400">
                <a:uFill>
                  <a:solidFill>
                    <a:srgbClr val="000000"/>
                  </a:solidFill>
                </a:uFill>
                <a:latin typeface="Arial"/>
                <a:ea typeface="Arial"/>
                <a:cs typeface="Arial"/>
                <a:sym typeface="Arial"/>
              </a:defRPr>
            </a:pPr>
            <a:endParaRPr/>
          </a:p>
        </p:txBody>
      </p:sp>
      <p:sp>
        <p:nvSpPr>
          <p:cNvPr id="199" name="Titeltext"/>
          <p:cNvSpPr txBox="1">
            <a:spLocks noGrp="1"/>
          </p:cNvSpPr>
          <p:nvPr>
            <p:ph type="title"/>
          </p:nvPr>
        </p:nvSpPr>
        <p:spPr>
          <a:prstGeom prst="rect">
            <a:avLst/>
          </a:prstGeom>
        </p:spPr>
        <p:txBody>
          <a:bodyPr>
            <a:noAutofit/>
          </a:bodyPr>
          <a:lstStyle/>
          <a:p>
            <a:r>
              <a:t>Titeltext</a:t>
            </a:r>
          </a:p>
        </p:txBody>
      </p:sp>
      <p:sp>
        <p:nvSpPr>
          <p:cNvPr id="200" name="Foliennummer"/>
          <p:cNvSpPr txBox="1">
            <a:spLocks noGrp="1"/>
          </p:cNvSpPr>
          <p:nvPr>
            <p:ph type="sldNum" sz="quarter" idx="2"/>
          </p:nvPr>
        </p:nvSpPr>
        <p:spPr>
          <a:prstGeom prst="rect">
            <a:avLst/>
          </a:prstGeom>
        </p:spPr>
        <p:txBody>
          <a:bodyPr>
            <a:spAutoFit/>
          </a:bodyPr>
          <a:lstStyle/>
          <a:p>
            <a:fld id="{86CB4B4D-7CA3-9044-876B-883B54F8677D}" type="slidenum">
              <a:t>‹Nr.›</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itel &amp; Aufzählung Kopie 1">
    <p:spTree>
      <p:nvGrpSpPr>
        <p:cNvPr id="1" name=""/>
        <p:cNvGrpSpPr/>
        <p:nvPr/>
      </p:nvGrpSpPr>
      <p:grpSpPr>
        <a:xfrm>
          <a:off x="0" y="0"/>
          <a:ext cx="0" cy="0"/>
          <a:chOff x="0" y="0"/>
          <a:chExt cx="0" cy="0"/>
        </a:xfrm>
      </p:grpSpPr>
      <p:sp>
        <p:nvSpPr>
          <p:cNvPr id="207" name="Untertitel"/>
          <p:cNvSpPr txBox="1">
            <a:spLocks noGrp="1"/>
          </p:cNvSpPr>
          <p:nvPr>
            <p:ph type="body" sz="quarter" idx="13"/>
          </p:nvPr>
        </p:nvSpPr>
        <p:spPr>
          <a:xfrm>
            <a:off x="254000" y="1106423"/>
            <a:ext cx="12471400" cy="419101"/>
          </a:xfrm>
          <a:prstGeom prst="rect">
            <a:avLst/>
          </a:prstGeom>
        </p:spPr>
        <p:txBody>
          <a:bodyPr anchor="ctr">
            <a:spAutoFit/>
          </a:bodyPr>
          <a:lstStyle>
            <a:lvl1pPr marL="0" marR="0" defTabSz="584200">
              <a:lnSpc>
                <a:spcPct val="100000"/>
              </a:lnSpc>
              <a:spcBef>
                <a:spcPts val="0"/>
              </a:spcBef>
              <a:buClrTx/>
              <a:buFontTx/>
              <a:defRPr>
                <a:solidFill>
                  <a:srgbClr val="444444"/>
                </a:solidFill>
                <a:uFillTx/>
                <a:latin typeface="Georgia"/>
                <a:ea typeface="Georgia"/>
                <a:cs typeface="Georgia"/>
                <a:sym typeface="Georgia"/>
              </a:defRPr>
            </a:lvl1pPr>
          </a:lstStyle>
          <a:p>
            <a:r>
              <a:t>Untertitel</a:t>
            </a:r>
          </a:p>
        </p:txBody>
      </p:sp>
      <p:sp>
        <p:nvSpPr>
          <p:cNvPr id="208" name="Überschrift"/>
          <p:cNvSpPr txBox="1">
            <a:spLocks noGrp="1"/>
          </p:cNvSpPr>
          <p:nvPr>
            <p:ph type="body" sz="quarter" idx="14"/>
          </p:nvPr>
        </p:nvSpPr>
        <p:spPr>
          <a:xfrm>
            <a:off x="1270000" y="2125216"/>
            <a:ext cx="2882900" cy="422660"/>
          </a:xfrm>
          <a:prstGeom prst="rect">
            <a:avLst/>
          </a:prstGeom>
        </p:spPr>
        <p:txBody>
          <a:bodyPr anchor="ctr">
            <a:spAutoFit/>
          </a:bodyPr>
          <a:lstStyle>
            <a:lvl1pPr marL="0" marR="0" defTabSz="584200">
              <a:lnSpc>
                <a:spcPts val="4400"/>
              </a:lnSpc>
              <a:spcBef>
                <a:spcPts val="0"/>
              </a:spcBef>
              <a:buClrTx/>
              <a:buFontTx/>
              <a:defRPr b="1">
                <a:solidFill>
                  <a:srgbClr val="888888"/>
                </a:solidFill>
                <a:uFillTx/>
                <a:latin typeface="Arial"/>
                <a:ea typeface="Arial"/>
                <a:cs typeface="Arial"/>
                <a:sym typeface="Arial"/>
              </a:defRPr>
            </a:lvl1pPr>
          </a:lstStyle>
          <a:p>
            <a:r>
              <a:t>Überschrift</a:t>
            </a:r>
          </a:p>
        </p:txBody>
      </p:sp>
      <p:sp>
        <p:nvSpPr>
          <p:cNvPr id="209" name="Titeltext"/>
          <p:cNvSpPr txBox="1">
            <a:spLocks noGrp="1"/>
          </p:cNvSpPr>
          <p:nvPr>
            <p:ph type="title"/>
          </p:nvPr>
        </p:nvSpPr>
        <p:spPr>
          <a:xfrm>
            <a:off x="254000" y="254000"/>
            <a:ext cx="12471400" cy="749300"/>
          </a:xfrm>
          <a:prstGeom prst="rect">
            <a:avLst/>
          </a:prstGeom>
        </p:spPr>
        <p:txBody>
          <a:bodyPr lIns="38100" tIns="38100" rIns="38100" bIns="38100" anchor="ctr">
            <a:noAutofit/>
          </a:bodyPr>
          <a:lstStyle>
            <a:lvl1pPr marL="0" marR="0" defTabSz="584200">
              <a:defRPr sz="4600" b="0">
                <a:solidFill>
                  <a:srgbClr val="444444"/>
                </a:solidFill>
                <a:uFillTx/>
                <a:latin typeface="Georgia"/>
                <a:ea typeface="Georgia"/>
                <a:cs typeface="Georgia"/>
                <a:sym typeface="Georgia"/>
              </a:defRPr>
            </a:lvl1pPr>
          </a:lstStyle>
          <a:p>
            <a:r>
              <a:t>Titeltext</a:t>
            </a:r>
          </a:p>
        </p:txBody>
      </p:sp>
      <p:sp>
        <p:nvSpPr>
          <p:cNvPr id="210" name="Textebene 1…"/>
          <p:cNvSpPr txBox="1">
            <a:spLocks noGrp="1"/>
          </p:cNvSpPr>
          <p:nvPr>
            <p:ph type="body" idx="1"/>
          </p:nvPr>
        </p:nvSpPr>
        <p:spPr>
          <a:xfrm>
            <a:off x="1270000" y="2768600"/>
            <a:ext cx="10464800" cy="5727700"/>
          </a:xfrm>
          <a:prstGeom prst="rect">
            <a:avLst/>
          </a:prstGeom>
        </p:spPr>
        <p:txBody>
          <a:bodyPr lIns="38100" tIns="38100" rIns="38100" bIns="38100" anchor="ctr">
            <a:noAutofit/>
          </a:bodyPr>
          <a:lstStyle>
            <a:lvl1pPr marL="698500" marR="0" indent="-444500" defTabSz="584200">
              <a:lnSpc>
                <a:spcPct val="100000"/>
              </a:lnSpc>
              <a:spcBef>
                <a:spcPts val="2300"/>
              </a:spcBef>
              <a:buClrTx/>
              <a:buSzPct val="171000"/>
              <a:buFontTx/>
              <a:buChar char="•"/>
              <a:defRPr>
                <a:uFillTx/>
                <a:latin typeface="Arial"/>
                <a:ea typeface="Arial"/>
                <a:cs typeface="Arial"/>
                <a:sym typeface="Arial"/>
              </a:defRPr>
            </a:lvl1pPr>
            <a:lvl2pPr marL="1041400" marR="0" indent="-444500" defTabSz="584200">
              <a:spcBef>
                <a:spcPts val="2300"/>
              </a:spcBef>
              <a:buClrTx/>
              <a:buSzPct val="171000"/>
              <a:buFontTx/>
              <a:defRPr>
                <a:uFillTx/>
                <a:latin typeface="Arial"/>
                <a:ea typeface="Arial"/>
                <a:cs typeface="Arial"/>
                <a:sym typeface="Arial"/>
              </a:defRPr>
            </a:lvl2pPr>
            <a:lvl3pPr marL="1384300" marR="0" indent="-444500" defTabSz="584200">
              <a:spcBef>
                <a:spcPts val="2300"/>
              </a:spcBef>
              <a:buClrTx/>
              <a:buSzPct val="171000"/>
              <a:buFontTx/>
              <a:defRPr>
                <a:uFillTx/>
                <a:latin typeface="Arial"/>
                <a:ea typeface="Arial"/>
                <a:cs typeface="Arial"/>
                <a:sym typeface="Arial"/>
              </a:defRPr>
            </a:lvl3pPr>
            <a:lvl4pPr marL="1739900" marR="0" indent="-444500" defTabSz="584200">
              <a:spcBef>
                <a:spcPts val="2300"/>
              </a:spcBef>
              <a:buClrTx/>
              <a:buSzPct val="171000"/>
              <a:buFontTx/>
              <a:buChar char="•"/>
              <a:defRPr sz="2200">
                <a:uFillTx/>
              </a:defRPr>
            </a:lvl4pPr>
            <a:lvl5pPr marL="2082800" marR="0" indent="-444500" defTabSz="584200">
              <a:spcBef>
                <a:spcPts val="2300"/>
              </a:spcBef>
              <a:buClrTx/>
              <a:buSzPct val="171000"/>
              <a:buFontTx/>
              <a:defRPr sz="2200">
                <a:uFillTx/>
              </a:defRPr>
            </a:lvl5pPr>
          </a:lstStyle>
          <a:p>
            <a:r>
              <a:t>Textebene 1</a:t>
            </a:r>
          </a:p>
          <a:p>
            <a:pPr lvl="1"/>
            <a:r>
              <a:t>Textebene 2</a:t>
            </a:r>
          </a:p>
          <a:p>
            <a:pPr lvl="2"/>
            <a:r>
              <a:t>Textebene 3</a:t>
            </a:r>
          </a:p>
          <a:p>
            <a:pPr lvl="3"/>
            <a:r>
              <a:t>Textebene 4</a:t>
            </a:r>
          </a:p>
          <a:p>
            <a:pPr lvl="4"/>
            <a:r>
              <a:t>Textebene 5</a:t>
            </a:r>
          </a:p>
        </p:txBody>
      </p:sp>
      <p:sp>
        <p:nvSpPr>
          <p:cNvPr id="211" name="Foliennummer"/>
          <p:cNvSpPr txBox="1">
            <a:spLocks noGrp="1"/>
          </p:cNvSpPr>
          <p:nvPr>
            <p:ph type="sldNum" sz="quarter" idx="2"/>
          </p:nvPr>
        </p:nvSpPr>
        <p:spPr>
          <a:xfrm>
            <a:off x="6350000" y="9321800"/>
            <a:ext cx="292100" cy="317500"/>
          </a:xfrm>
          <a:prstGeom prst="rect">
            <a:avLst/>
          </a:prstGeom>
        </p:spPr>
        <p:txBody>
          <a:bodyPr lIns="38100" tIns="38100" rIns="38100" bIns="38100">
            <a:spAutoFit/>
          </a:bodyPr>
          <a:lstStyle>
            <a:lvl1pPr defTabSz="584200">
              <a:defRPr sz="1600">
                <a:uFillTx/>
                <a:latin typeface="Gill Sans"/>
                <a:ea typeface="Gill Sans"/>
                <a:cs typeface="Gill Sans"/>
                <a:sym typeface="Gill Sans"/>
              </a:defRPr>
            </a:lvl1pPr>
          </a:lstStyle>
          <a:p>
            <a:fld id="{86CB4B4D-7CA3-9044-876B-883B54F8677D}" type="slidenum">
              <a:t>‹Nr.›</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le+Text">
    <p:spTree>
      <p:nvGrpSpPr>
        <p:cNvPr id="1" name=""/>
        <p:cNvGrpSpPr/>
        <p:nvPr/>
      </p:nvGrpSpPr>
      <p:grpSpPr>
        <a:xfrm>
          <a:off x="0" y="0"/>
          <a:ext cx="0" cy="0"/>
          <a:chOff x="0" y="0"/>
          <a:chExt cx="0" cy="0"/>
        </a:xfrm>
      </p:grpSpPr>
      <p:sp>
        <p:nvSpPr>
          <p:cNvPr id="218" name="Rechteck"/>
          <p:cNvSpPr/>
          <p:nvPr/>
        </p:nvSpPr>
        <p:spPr>
          <a:xfrm>
            <a:off x="8216900" y="9575235"/>
            <a:ext cx="4787900" cy="178366"/>
          </a:xfrm>
          <a:prstGeom prst="rect">
            <a:avLst/>
          </a:prstGeom>
          <a:solidFill>
            <a:srgbClr val="C0C0C0"/>
          </a:solidFill>
          <a:ln w="12700">
            <a:miter lim="400000"/>
          </a:ln>
        </p:spPr>
        <p:txBody>
          <a:bodyPr lIns="50800" tIns="50800" rIns="50800" bIns="50800" anchor="ctr"/>
          <a:lstStyle/>
          <a:p>
            <a:pPr marL="57799" marR="57799" algn="l" defTabSz="1295400">
              <a:defRPr sz="2400">
                <a:uFill>
                  <a:solidFill>
                    <a:srgbClr val="000000"/>
                  </a:solidFill>
                </a:uFill>
                <a:latin typeface="Arial"/>
                <a:ea typeface="Arial"/>
                <a:cs typeface="Arial"/>
                <a:sym typeface="Arial"/>
              </a:defRPr>
            </a:pPr>
            <a:endParaRPr/>
          </a:p>
        </p:txBody>
      </p:sp>
      <p:sp>
        <p:nvSpPr>
          <p:cNvPr id="219" name="Rechteck"/>
          <p:cNvSpPr/>
          <p:nvPr/>
        </p:nvSpPr>
        <p:spPr>
          <a:xfrm>
            <a:off x="0" y="9575235"/>
            <a:ext cx="8227343" cy="178366"/>
          </a:xfrm>
          <a:prstGeom prst="rect">
            <a:avLst/>
          </a:prstGeom>
          <a:solidFill>
            <a:srgbClr val="A9A9A9"/>
          </a:solidFill>
          <a:ln w="12700">
            <a:miter lim="400000"/>
          </a:ln>
        </p:spPr>
        <p:txBody>
          <a:bodyPr lIns="50800" tIns="50800" rIns="50800" bIns="50800" anchor="ctr"/>
          <a:lstStyle/>
          <a:p>
            <a:pPr marL="57799" marR="57799" algn="l" defTabSz="1295400">
              <a:defRPr sz="2400">
                <a:uFill>
                  <a:solidFill>
                    <a:srgbClr val="000000"/>
                  </a:solidFill>
                </a:uFill>
                <a:latin typeface="Arial"/>
                <a:ea typeface="Arial"/>
                <a:cs typeface="Arial"/>
                <a:sym typeface="Arial"/>
              </a:defRPr>
            </a:pPr>
            <a:endParaRPr/>
          </a:p>
        </p:txBody>
      </p:sp>
      <p:sp>
        <p:nvSpPr>
          <p:cNvPr id="220" name="Linie"/>
          <p:cNvSpPr/>
          <p:nvPr/>
        </p:nvSpPr>
        <p:spPr>
          <a:xfrm>
            <a:off x="330200" y="8699217"/>
            <a:ext cx="12357100" cy="2259"/>
          </a:xfrm>
          <a:prstGeom prst="line">
            <a:avLst/>
          </a:prstGeom>
          <a:ln w="12700">
            <a:solidFill>
              <a:srgbClr val="929292"/>
            </a:solidFill>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221" name="rgb_a4_e.jpg" descr="rgb_a4_e.jpg"/>
          <p:cNvPicPr>
            <a:picLocks/>
          </p:cNvPicPr>
          <p:nvPr/>
        </p:nvPicPr>
        <p:blipFill>
          <a:blip r:embed="rId2">
            <a:extLst/>
          </a:blip>
          <a:stretch>
            <a:fillRect/>
          </a:stretch>
        </p:blipFill>
        <p:spPr>
          <a:xfrm>
            <a:off x="510257" y="8890000"/>
            <a:ext cx="4077548" cy="535094"/>
          </a:xfrm>
          <a:prstGeom prst="rect">
            <a:avLst/>
          </a:prstGeom>
          <a:ln w="12700">
            <a:miter lim="400000"/>
          </a:ln>
        </p:spPr>
      </p:pic>
      <p:pic>
        <p:nvPicPr>
          <p:cNvPr id="222" name="hg_logo_100_engl4c.jpg" descr="hg_logo_100_engl4c.jpg"/>
          <p:cNvPicPr>
            <a:picLocks/>
          </p:cNvPicPr>
          <p:nvPr/>
        </p:nvPicPr>
        <p:blipFill>
          <a:blip r:embed="rId3">
            <a:extLst/>
          </a:blip>
          <a:stretch>
            <a:fillRect/>
          </a:stretch>
        </p:blipFill>
        <p:spPr>
          <a:xfrm>
            <a:off x="11092462" y="8870808"/>
            <a:ext cx="1370472" cy="557673"/>
          </a:xfrm>
          <a:prstGeom prst="rect">
            <a:avLst/>
          </a:prstGeom>
          <a:ln w="12700">
            <a:miter lim="400000"/>
          </a:ln>
        </p:spPr>
      </p:pic>
      <p:sp>
        <p:nvSpPr>
          <p:cNvPr id="223" name="Titeltext"/>
          <p:cNvSpPr txBox="1">
            <a:spLocks noGrp="1"/>
          </p:cNvSpPr>
          <p:nvPr>
            <p:ph type="title"/>
          </p:nvPr>
        </p:nvSpPr>
        <p:spPr>
          <a:prstGeom prst="rect">
            <a:avLst/>
          </a:prstGeom>
        </p:spPr>
        <p:txBody>
          <a:bodyPr>
            <a:noAutofit/>
          </a:bodyPr>
          <a:lstStyle/>
          <a:p>
            <a:r>
              <a:t>Titeltext</a:t>
            </a:r>
          </a:p>
        </p:txBody>
      </p:sp>
      <p:sp>
        <p:nvSpPr>
          <p:cNvPr id="224" name="Textebene 1…"/>
          <p:cNvSpPr txBox="1">
            <a:spLocks noGrp="1"/>
          </p:cNvSpPr>
          <p:nvPr>
            <p:ph type="body" idx="1"/>
          </p:nvPr>
        </p:nvSpPr>
        <p:spPr>
          <a:prstGeom prst="rect">
            <a:avLst/>
          </a:prstGeom>
        </p:spPr>
        <p:txBody>
          <a:bodyPr>
            <a:noAutofit/>
          </a:bodyPr>
          <a:lstStyle/>
          <a:p>
            <a:r>
              <a:t>Textebene 1</a:t>
            </a:r>
          </a:p>
          <a:p>
            <a:pPr lvl="1"/>
            <a:r>
              <a:t>Textebene 2</a:t>
            </a:r>
          </a:p>
          <a:p>
            <a:pPr lvl="2"/>
            <a:r>
              <a:t>Textebene 3</a:t>
            </a:r>
          </a:p>
          <a:p>
            <a:pPr lvl="3"/>
            <a:r>
              <a:t>Textebene 4</a:t>
            </a:r>
          </a:p>
          <a:p>
            <a:pPr lvl="4"/>
            <a:r>
              <a:t>Textebene 5</a:t>
            </a:r>
          </a:p>
        </p:txBody>
      </p:sp>
      <p:sp>
        <p:nvSpPr>
          <p:cNvPr id="225" name="Foliennummer"/>
          <p:cNvSpPr txBox="1">
            <a:spLocks noGrp="1"/>
          </p:cNvSpPr>
          <p:nvPr>
            <p:ph type="sldNum" sz="quarter" idx="2"/>
          </p:nvPr>
        </p:nvSpPr>
        <p:spPr>
          <a:prstGeom prst="rect">
            <a:avLst/>
          </a:prstGeom>
        </p:spPr>
        <p:txBody>
          <a:bodyPr>
            <a:spAutoFit/>
          </a:bodyPr>
          <a:lstStyle/>
          <a:p>
            <a:fld id="{86CB4B4D-7CA3-9044-876B-883B54F8677D}" type="slidenum">
              <a:t>‹Nr.›</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itel &amp; Aufzählung">
    <p:spTree>
      <p:nvGrpSpPr>
        <p:cNvPr id="1" name=""/>
        <p:cNvGrpSpPr/>
        <p:nvPr/>
      </p:nvGrpSpPr>
      <p:grpSpPr>
        <a:xfrm>
          <a:off x="0" y="0"/>
          <a:ext cx="0" cy="0"/>
          <a:chOff x="0" y="0"/>
          <a:chExt cx="0" cy="0"/>
        </a:xfrm>
      </p:grpSpPr>
      <p:sp>
        <p:nvSpPr>
          <p:cNvPr id="232" name="Titeltext"/>
          <p:cNvSpPr txBox="1">
            <a:spLocks noGrp="1"/>
          </p:cNvSpPr>
          <p:nvPr>
            <p:ph type="title"/>
          </p:nvPr>
        </p:nvSpPr>
        <p:spPr>
          <a:xfrm>
            <a:off x="1270000" y="254000"/>
            <a:ext cx="10464800" cy="2438400"/>
          </a:xfrm>
          <a:prstGeom prst="rect">
            <a:avLst/>
          </a:prstGeom>
        </p:spPr>
        <p:txBody>
          <a:bodyPr anchor="ctr">
            <a:noAutofit/>
          </a:bodyPr>
          <a:lstStyle>
            <a:lvl1pPr marL="0" marR="0" algn="ctr" defTabSz="584200">
              <a:defRPr sz="8400" b="0">
                <a:uFillTx/>
                <a:latin typeface="Gill Sans"/>
                <a:ea typeface="Gill Sans"/>
                <a:cs typeface="Gill Sans"/>
                <a:sym typeface="Gill Sans"/>
              </a:defRPr>
            </a:lvl1pPr>
          </a:lstStyle>
          <a:p>
            <a:r>
              <a:t>Titeltext</a:t>
            </a:r>
          </a:p>
        </p:txBody>
      </p:sp>
      <p:sp>
        <p:nvSpPr>
          <p:cNvPr id="233" name="Textebene 1…"/>
          <p:cNvSpPr txBox="1">
            <a:spLocks noGrp="1"/>
          </p:cNvSpPr>
          <p:nvPr>
            <p:ph type="body" idx="1"/>
          </p:nvPr>
        </p:nvSpPr>
        <p:spPr>
          <a:xfrm>
            <a:off x="1270000" y="2768600"/>
            <a:ext cx="10464800" cy="5715000"/>
          </a:xfrm>
          <a:prstGeom prst="rect">
            <a:avLst/>
          </a:prstGeom>
        </p:spPr>
        <p:txBody>
          <a:bodyPr anchor="ctr">
            <a:noAutofit/>
          </a:bodyPr>
          <a:lstStyle>
            <a:lvl1pPr marL="889000" marR="0" indent="-571500" defTabSz="584200">
              <a:lnSpc>
                <a:spcPct val="100000"/>
              </a:lnSpc>
              <a:spcBef>
                <a:spcPts val="2400"/>
              </a:spcBef>
              <a:buClrTx/>
              <a:buSzPct val="171000"/>
              <a:buFontTx/>
              <a:buChar char="•"/>
              <a:defRPr sz="4200">
                <a:uFillTx/>
                <a:latin typeface="Gill Sans"/>
                <a:ea typeface="Gill Sans"/>
                <a:cs typeface="Gill Sans"/>
                <a:sym typeface="Gill Sans"/>
              </a:defRPr>
            </a:lvl1pPr>
            <a:lvl2pPr marL="1333500" marR="0" indent="-571500" defTabSz="584200">
              <a:spcBef>
                <a:spcPts val="2400"/>
              </a:spcBef>
              <a:buClrTx/>
              <a:buSzPct val="171000"/>
              <a:buFontTx/>
              <a:defRPr sz="4200">
                <a:uFillTx/>
                <a:latin typeface="Gill Sans"/>
                <a:ea typeface="Gill Sans"/>
                <a:cs typeface="Gill Sans"/>
                <a:sym typeface="Gill Sans"/>
              </a:defRPr>
            </a:lvl2pPr>
            <a:lvl3pPr marL="1778000" marR="0" indent="-571500" defTabSz="584200">
              <a:spcBef>
                <a:spcPts val="2400"/>
              </a:spcBef>
              <a:buClrTx/>
              <a:buSzPct val="171000"/>
              <a:buFontTx/>
              <a:defRPr sz="4200">
                <a:uFillTx/>
                <a:latin typeface="Gill Sans"/>
                <a:ea typeface="Gill Sans"/>
                <a:cs typeface="Gill Sans"/>
                <a:sym typeface="Gill Sans"/>
              </a:defRPr>
            </a:lvl3pPr>
            <a:lvl4pPr marL="2222500" marR="0" indent="-571500" defTabSz="584200">
              <a:spcBef>
                <a:spcPts val="2400"/>
              </a:spcBef>
              <a:buClrTx/>
              <a:buSzPct val="171000"/>
              <a:buFontTx/>
              <a:buChar char="•"/>
              <a:defRPr sz="4200">
                <a:uFillTx/>
                <a:latin typeface="Gill Sans"/>
                <a:ea typeface="Gill Sans"/>
                <a:cs typeface="Gill Sans"/>
                <a:sym typeface="Gill Sans"/>
              </a:defRPr>
            </a:lvl4pPr>
            <a:lvl5pPr marL="2667000" marR="0" indent="-571500" defTabSz="584200">
              <a:spcBef>
                <a:spcPts val="2400"/>
              </a:spcBef>
              <a:buClrTx/>
              <a:buSzPct val="171000"/>
              <a:buFontTx/>
              <a:defRPr sz="4200">
                <a:uFillTx/>
                <a:latin typeface="Gill Sans"/>
                <a:ea typeface="Gill Sans"/>
                <a:cs typeface="Gill Sans"/>
                <a:sym typeface="Gill Sans"/>
              </a:defRPr>
            </a:lvl5pPr>
          </a:lstStyle>
          <a:p>
            <a:r>
              <a:t>Textebene 1</a:t>
            </a:r>
          </a:p>
          <a:p>
            <a:pPr lvl="1"/>
            <a:r>
              <a:t>Textebene 2</a:t>
            </a:r>
          </a:p>
          <a:p>
            <a:pPr lvl="2"/>
            <a:r>
              <a:t>Textebene 3</a:t>
            </a:r>
          </a:p>
          <a:p>
            <a:pPr lvl="3"/>
            <a:r>
              <a:t>Textebene 4</a:t>
            </a:r>
          </a:p>
          <a:p>
            <a:pPr lvl="4"/>
            <a:r>
              <a:t>Textebene 5</a:t>
            </a:r>
          </a:p>
        </p:txBody>
      </p:sp>
      <p:sp>
        <p:nvSpPr>
          <p:cNvPr id="234" name="Foliennummer"/>
          <p:cNvSpPr txBox="1">
            <a:spLocks noGrp="1"/>
          </p:cNvSpPr>
          <p:nvPr>
            <p:ph type="sldNum" sz="quarter" idx="2"/>
          </p:nvPr>
        </p:nvSpPr>
        <p:spPr>
          <a:xfrm>
            <a:off x="6324600" y="9258300"/>
            <a:ext cx="342900" cy="368300"/>
          </a:xfrm>
          <a:prstGeom prst="rect">
            <a:avLst/>
          </a:prstGeom>
        </p:spPr>
        <p:txBody>
          <a:bodyPr>
            <a:spAutoFit/>
          </a:bodyPr>
          <a:lstStyle>
            <a:lvl1pPr defTabSz="584200">
              <a:defRPr sz="1800">
                <a:uFillTx/>
                <a:latin typeface="Gill Sans"/>
                <a:ea typeface="Gill Sans"/>
                <a:cs typeface="Gill Sans"/>
                <a:sym typeface="Gill Sans"/>
              </a:defRPr>
            </a:lvl1pPr>
          </a:lstStyle>
          <a:p>
            <a:fld id="{86CB4B4D-7CA3-9044-876B-883B54F8677D}" type="slidenum">
              <a:t>‹Nr.›</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42" name="Titeltext"/>
          <p:cNvSpPr txBox="1">
            <a:spLocks noGrp="1"/>
          </p:cNvSpPr>
          <p:nvPr>
            <p:ph type="title"/>
          </p:nvPr>
        </p:nvSpPr>
        <p:spPr>
          <a:prstGeom prst="rect">
            <a:avLst/>
          </a:prstGeom>
        </p:spPr>
        <p:txBody>
          <a:bodyPr/>
          <a:lstStyle/>
          <a:p>
            <a:r>
              <a:t>Titeltext</a:t>
            </a:r>
          </a:p>
        </p:txBody>
      </p:sp>
      <p:sp>
        <p:nvSpPr>
          <p:cNvPr id="43"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itle+Text empty">
    <p:spTree>
      <p:nvGrpSpPr>
        <p:cNvPr id="1" name=""/>
        <p:cNvGrpSpPr/>
        <p:nvPr/>
      </p:nvGrpSpPr>
      <p:grpSpPr>
        <a:xfrm>
          <a:off x="0" y="0"/>
          <a:ext cx="0" cy="0"/>
          <a:chOff x="0" y="0"/>
          <a:chExt cx="0" cy="0"/>
        </a:xfrm>
      </p:grpSpPr>
      <p:sp>
        <p:nvSpPr>
          <p:cNvPr id="241" name="Rechteck"/>
          <p:cNvSpPr/>
          <p:nvPr/>
        </p:nvSpPr>
        <p:spPr>
          <a:xfrm>
            <a:off x="8216900" y="9575235"/>
            <a:ext cx="4787900" cy="178366"/>
          </a:xfrm>
          <a:prstGeom prst="rect">
            <a:avLst/>
          </a:prstGeom>
          <a:solidFill>
            <a:srgbClr val="C0C0C0"/>
          </a:solidFill>
          <a:ln w="12700">
            <a:miter lim="400000"/>
          </a:ln>
        </p:spPr>
        <p:txBody>
          <a:bodyPr lIns="50800" tIns="50800" rIns="50800" bIns="50800" anchor="ctr"/>
          <a:lstStyle/>
          <a:p>
            <a:pPr marL="57799" marR="57799" algn="l" defTabSz="1295400">
              <a:defRPr sz="2400">
                <a:uFill>
                  <a:solidFill>
                    <a:srgbClr val="000000"/>
                  </a:solidFill>
                </a:uFill>
                <a:latin typeface="Arial"/>
                <a:ea typeface="Arial"/>
                <a:cs typeface="Arial"/>
                <a:sym typeface="Arial"/>
              </a:defRPr>
            </a:pPr>
            <a:endParaRPr/>
          </a:p>
        </p:txBody>
      </p:sp>
      <p:sp>
        <p:nvSpPr>
          <p:cNvPr id="242" name="Rechteck"/>
          <p:cNvSpPr/>
          <p:nvPr/>
        </p:nvSpPr>
        <p:spPr>
          <a:xfrm>
            <a:off x="0" y="9575235"/>
            <a:ext cx="8227343" cy="178366"/>
          </a:xfrm>
          <a:prstGeom prst="rect">
            <a:avLst/>
          </a:prstGeom>
          <a:solidFill>
            <a:srgbClr val="A9A9A9"/>
          </a:solidFill>
          <a:ln w="12700">
            <a:miter lim="400000"/>
          </a:ln>
        </p:spPr>
        <p:txBody>
          <a:bodyPr lIns="50800" tIns="50800" rIns="50800" bIns="50800" anchor="ctr"/>
          <a:lstStyle/>
          <a:p>
            <a:pPr marL="57799" marR="57799" algn="l" defTabSz="1295400">
              <a:defRPr sz="2400">
                <a:uFill>
                  <a:solidFill>
                    <a:srgbClr val="000000"/>
                  </a:solidFill>
                </a:uFill>
                <a:latin typeface="Arial"/>
                <a:ea typeface="Arial"/>
                <a:cs typeface="Arial"/>
                <a:sym typeface="Arial"/>
              </a:defRPr>
            </a:pPr>
            <a:endParaRPr/>
          </a:p>
        </p:txBody>
      </p:sp>
      <p:sp>
        <p:nvSpPr>
          <p:cNvPr id="243" name="Titeltext"/>
          <p:cNvSpPr txBox="1">
            <a:spLocks noGrp="1"/>
          </p:cNvSpPr>
          <p:nvPr>
            <p:ph type="title"/>
          </p:nvPr>
        </p:nvSpPr>
        <p:spPr>
          <a:prstGeom prst="rect">
            <a:avLst/>
          </a:prstGeom>
        </p:spPr>
        <p:txBody>
          <a:bodyPr>
            <a:noAutofit/>
          </a:bodyPr>
          <a:lstStyle/>
          <a:p>
            <a:r>
              <a:t>Titeltext</a:t>
            </a:r>
          </a:p>
        </p:txBody>
      </p:sp>
      <p:sp>
        <p:nvSpPr>
          <p:cNvPr id="244" name="Textebene 1…"/>
          <p:cNvSpPr txBox="1">
            <a:spLocks noGrp="1"/>
          </p:cNvSpPr>
          <p:nvPr>
            <p:ph type="body" idx="1"/>
          </p:nvPr>
        </p:nvSpPr>
        <p:spPr>
          <a:prstGeom prst="rect">
            <a:avLst/>
          </a:prstGeom>
        </p:spPr>
        <p:txBody>
          <a:bodyPr>
            <a:noAutofit/>
          </a:bodyPr>
          <a:lstStyle/>
          <a:p>
            <a:r>
              <a:t>Textebene 1</a:t>
            </a:r>
          </a:p>
          <a:p>
            <a:pPr lvl="1"/>
            <a:r>
              <a:t>Textebene 2</a:t>
            </a:r>
          </a:p>
          <a:p>
            <a:pPr lvl="2"/>
            <a:r>
              <a:t>Textebene 3</a:t>
            </a:r>
          </a:p>
          <a:p>
            <a:pPr lvl="3"/>
            <a:r>
              <a:t>Textebene 4</a:t>
            </a:r>
          </a:p>
          <a:p>
            <a:pPr lvl="4"/>
            <a:r>
              <a:t>Textebene 5</a:t>
            </a:r>
          </a:p>
        </p:txBody>
      </p:sp>
      <p:sp>
        <p:nvSpPr>
          <p:cNvPr id="245" name="Foliennummer"/>
          <p:cNvSpPr txBox="1">
            <a:spLocks noGrp="1"/>
          </p:cNvSpPr>
          <p:nvPr>
            <p:ph type="sldNum" sz="quarter" idx="2"/>
          </p:nvPr>
        </p:nvSpPr>
        <p:spPr>
          <a:prstGeom prst="rect">
            <a:avLst/>
          </a:prstGeom>
        </p:spPr>
        <p:txBody>
          <a:bodyPr>
            <a:spAutoFit/>
          </a:bodyPr>
          <a:lstStyle/>
          <a:p>
            <a:fld id="{86CB4B4D-7CA3-9044-876B-883B54F8677D}" type="slidenum">
              <a:t>‹Nr.›</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Really empty">
    <p:spTree>
      <p:nvGrpSpPr>
        <p:cNvPr id="1" name=""/>
        <p:cNvGrpSpPr/>
        <p:nvPr/>
      </p:nvGrpSpPr>
      <p:grpSpPr>
        <a:xfrm>
          <a:off x="0" y="0"/>
          <a:ext cx="0" cy="0"/>
          <a:chOff x="0" y="0"/>
          <a:chExt cx="0" cy="0"/>
        </a:xfrm>
      </p:grpSpPr>
      <p:sp>
        <p:nvSpPr>
          <p:cNvPr id="252" name="Rechteck"/>
          <p:cNvSpPr/>
          <p:nvPr/>
        </p:nvSpPr>
        <p:spPr>
          <a:xfrm>
            <a:off x="8216900" y="9575235"/>
            <a:ext cx="4787900" cy="178366"/>
          </a:xfrm>
          <a:prstGeom prst="rect">
            <a:avLst/>
          </a:prstGeom>
          <a:solidFill>
            <a:srgbClr val="C0C0C0"/>
          </a:solidFill>
          <a:ln w="12700">
            <a:miter lim="400000"/>
          </a:ln>
        </p:spPr>
        <p:txBody>
          <a:bodyPr lIns="50800" tIns="50800" rIns="50800" bIns="50800" anchor="ctr"/>
          <a:lstStyle/>
          <a:p>
            <a:pPr marL="57799" marR="57799" algn="l" defTabSz="1295400">
              <a:defRPr sz="2400">
                <a:uFill>
                  <a:solidFill>
                    <a:srgbClr val="000000"/>
                  </a:solidFill>
                </a:uFill>
                <a:latin typeface="Arial"/>
                <a:ea typeface="Arial"/>
                <a:cs typeface="Arial"/>
                <a:sym typeface="Arial"/>
              </a:defRPr>
            </a:pPr>
            <a:endParaRPr/>
          </a:p>
        </p:txBody>
      </p:sp>
      <p:sp>
        <p:nvSpPr>
          <p:cNvPr id="253" name="Rechteck"/>
          <p:cNvSpPr/>
          <p:nvPr/>
        </p:nvSpPr>
        <p:spPr>
          <a:xfrm>
            <a:off x="0" y="9575235"/>
            <a:ext cx="8227343" cy="178366"/>
          </a:xfrm>
          <a:prstGeom prst="rect">
            <a:avLst/>
          </a:prstGeom>
          <a:solidFill>
            <a:srgbClr val="A9A9A9"/>
          </a:solidFill>
          <a:ln w="12700">
            <a:miter lim="400000"/>
          </a:ln>
        </p:spPr>
        <p:txBody>
          <a:bodyPr lIns="50800" tIns="50800" rIns="50800" bIns="50800" anchor="ctr"/>
          <a:lstStyle/>
          <a:p>
            <a:pPr marL="57799" marR="57799" algn="l" defTabSz="1295400">
              <a:defRPr sz="2400">
                <a:uFill>
                  <a:solidFill>
                    <a:srgbClr val="000000"/>
                  </a:solidFill>
                </a:uFill>
                <a:latin typeface="Arial"/>
                <a:ea typeface="Arial"/>
                <a:cs typeface="Arial"/>
                <a:sym typeface="Arial"/>
              </a:defRPr>
            </a:pPr>
            <a:endParaRPr/>
          </a:p>
        </p:txBody>
      </p:sp>
      <p:sp>
        <p:nvSpPr>
          <p:cNvPr id="254"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Really Empty Title">
    <p:spTree>
      <p:nvGrpSpPr>
        <p:cNvPr id="1" name=""/>
        <p:cNvGrpSpPr/>
        <p:nvPr/>
      </p:nvGrpSpPr>
      <p:grpSpPr>
        <a:xfrm>
          <a:off x="0" y="0"/>
          <a:ext cx="0" cy="0"/>
          <a:chOff x="0" y="0"/>
          <a:chExt cx="0" cy="0"/>
        </a:xfrm>
      </p:grpSpPr>
      <p:sp>
        <p:nvSpPr>
          <p:cNvPr id="261" name="Rechteck"/>
          <p:cNvSpPr/>
          <p:nvPr/>
        </p:nvSpPr>
        <p:spPr>
          <a:xfrm>
            <a:off x="8216900" y="9575235"/>
            <a:ext cx="4787900" cy="178366"/>
          </a:xfrm>
          <a:prstGeom prst="rect">
            <a:avLst/>
          </a:prstGeom>
          <a:solidFill>
            <a:srgbClr val="C0C0C0"/>
          </a:solidFill>
          <a:ln w="12700">
            <a:miter lim="400000"/>
          </a:ln>
        </p:spPr>
        <p:txBody>
          <a:bodyPr lIns="50800" tIns="50800" rIns="50800" bIns="50800" anchor="ctr"/>
          <a:lstStyle/>
          <a:p>
            <a:pPr marL="57799" marR="57799" algn="l" defTabSz="1295400">
              <a:defRPr sz="2400">
                <a:uFill>
                  <a:solidFill>
                    <a:srgbClr val="000000"/>
                  </a:solidFill>
                </a:uFill>
                <a:latin typeface="Arial"/>
                <a:ea typeface="Arial"/>
                <a:cs typeface="Arial"/>
                <a:sym typeface="Arial"/>
              </a:defRPr>
            </a:pPr>
            <a:endParaRPr/>
          </a:p>
        </p:txBody>
      </p:sp>
      <p:sp>
        <p:nvSpPr>
          <p:cNvPr id="262" name="Rechteck"/>
          <p:cNvSpPr/>
          <p:nvPr/>
        </p:nvSpPr>
        <p:spPr>
          <a:xfrm>
            <a:off x="0" y="9575235"/>
            <a:ext cx="8227343" cy="178366"/>
          </a:xfrm>
          <a:prstGeom prst="rect">
            <a:avLst/>
          </a:prstGeom>
          <a:solidFill>
            <a:srgbClr val="A9A9A9"/>
          </a:solidFill>
          <a:ln w="12700">
            <a:miter lim="400000"/>
          </a:ln>
        </p:spPr>
        <p:txBody>
          <a:bodyPr lIns="50800" tIns="50800" rIns="50800" bIns="50800" anchor="ctr"/>
          <a:lstStyle/>
          <a:p>
            <a:pPr marL="57799" marR="57799" algn="l" defTabSz="1295400">
              <a:defRPr sz="2400">
                <a:uFill>
                  <a:solidFill>
                    <a:srgbClr val="000000"/>
                  </a:solidFill>
                </a:uFill>
                <a:latin typeface="Arial"/>
                <a:ea typeface="Arial"/>
                <a:cs typeface="Arial"/>
                <a:sym typeface="Arial"/>
              </a:defRPr>
            </a:pPr>
            <a:endParaRPr/>
          </a:p>
        </p:txBody>
      </p:sp>
      <p:sp>
        <p:nvSpPr>
          <p:cNvPr id="263" name="Titeltext"/>
          <p:cNvSpPr txBox="1">
            <a:spLocks noGrp="1"/>
          </p:cNvSpPr>
          <p:nvPr>
            <p:ph type="title"/>
          </p:nvPr>
        </p:nvSpPr>
        <p:spPr>
          <a:prstGeom prst="rect">
            <a:avLst/>
          </a:prstGeom>
        </p:spPr>
        <p:txBody>
          <a:bodyPr>
            <a:noAutofit/>
          </a:bodyPr>
          <a:lstStyle/>
          <a:p>
            <a:r>
              <a:t>Titeltext</a:t>
            </a:r>
          </a:p>
        </p:txBody>
      </p:sp>
      <p:sp>
        <p:nvSpPr>
          <p:cNvPr id="264" name="Foliennummer"/>
          <p:cNvSpPr txBox="1">
            <a:spLocks noGrp="1"/>
          </p:cNvSpPr>
          <p:nvPr>
            <p:ph type="sldNum" sz="quarter" idx="2"/>
          </p:nvPr>
        </p:nvSpPr>
        <p:spPr>
          <a:prstGeom prst="rect">
            <a:avLst/>
          </a:prstGeom>
        </p:spPr>
        <p:txBody>
          <a:bodyPr>
            <a:spAutoFit/>
          </a:bodyPr>
          <a:lstStyle/>
          <a:p>
            <a:fld id="{86CB4B4D-7CA3-9044-876B-883B54F8677D}" type="slidenum">
              <a:t>‹Nr.›</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271" name="Bild"/>
          <p:cNvSpPr>
            <a:spLocks noGrp="1"/>
          </p:cNvSpPr>
          <p:nvPr>
            <p:ph type="pic" sz="quarter" idx="13"/>
          </p:nvPr>
        </p:nvSpPr>
        <p:spPr>
          <a:xfrm>
            <a:off x="7175500" y="2882900"/>
            <a:ext cx="4102100" cy="5473700"/>
          </a:xfrm>
          <a:prstGeom prst="rect">
            <a:avLst/>
          </a:prstGeom>
        </p:spPr>
        <p:txBody>
          <a:bodyPr lIns="91439" tIns="45719" rIns="91439" bIns="45719">
            <a:noAutofit/>
          </a:bodyPr>
          <a:lstStyle/>
          <a:p>
            <a:endParaRPr/>
          </a:p>
        </p:txBody>
      </p:sp>
      <p:sp>
        <p:nvSpPr>
          <p:cNvPr id="272" name="Titeltext"/>
          <p:cNvSpPr txBox="1">
            <a:spLocks noGrp="1"/>
          </p:cNvSpPr>
          <p:nvPr>
            <p:ph type="title"/>
          </p:nvPr>
        </p:nvSpPr>
        <p:spPr>
          <a:xfrm>
            <a:off x="1270000" y="254000"/>
            <a:ext cx="10464800" cy="2438400"/>
          </a:xfrm>
          <a:prstGeom prst="rect">
            <a:avLst/>
          </a:prstGeom>
        </p:spPr>
        <p:txBody>
          <a:bodyPr anchor="ctr">
            <a:noAutofit/>
          </a:bodyPr>
          <a:lstStyle>
            <a:lvl1pPr marL="0" marR="0" algn="ctr" defTabSz="584200">
              <a:defRPr sz="8400" b="0">
                <a:uFillTx/>
                <a:latin typeface="Gill Sans"/>
                <a:ea typeface="Gill Sans"/>
                <a:cs typeface="Gill Sans"/>
                <a:sym typeface="Gill Sans"/>
              </a:defRPr>
            </a:lvl1pPr>
          </a:lstStyle>
          <a:p>
            <a:r>
              <a:t>Titeltext</a:t>
            </a:r>
          </a:p>
        </p:txBody>
      </p:sp>
      <p:sp>
        <p:nvSpPr>
          <p:cNvPr id="273" name="Textebene 1…"/>
          <p:cNvSpPr txBox="1">
            <a:spLocks noGrp="1"/>
          </p:cNvSpPr>
          <p:nvPr>
            <p:ph type="body" sz="half" idx="1"/>
          </p:nvPr>
        </p:nvSpPr>
        <p:spPr>
          <a:xfrm>
            <a:off x="1270000" y="2768600"/>
            <a:ext cx="5041900" cy="5715000"/>
          </a:xfrm>
          <a:prstGeom prst="rect">
            <a:avLst/>
          </a:prstGeom>
        </p:spPr>
        <p:txBody>
          <a:bodyPr anchor="ctr">
            <a:noAutofit/>
          </a:bodyPr>
          <a:lstStyle>
            <a:lvl1pPr marL="812120" marR="0" indent="-494620" defTabSz="584200">
              <a:lnSpc>
                <a:spcPct val="100000"/>
              </a:lnSpc>
              <a:spcBef>
                <a:spcPts val="3800"/>
              </a:spcBef>
              <a:buClrTx/>
              <a:buSzPct val="171000"/>
              <a:buFontTx/>
              <a:buChar char="•"/>
              <a:defRPr sz="3200">
                <a:uFillTx/>
                <a:latin typeface="Gill Sans"/>
                <a:ea typeface="Gill Sans"/>
                <a:cs typeface="Gill Sans"/>
                <a:sym typeface="Gill Sans"/>
              </a:defRPr>
            </a:lvl1pPr>
            <a:lvl2pPr marL="1256620" marR="0" indent="-494620" defTabSz="584200">
              <a:spcBef>
                <a:spcPts val="3800"/>
              </a:spcBef>
              <a:buClrTx/>
              <a:buSzPct val="171000"/>
              <a:buFontTx/>
              <a:defRPr sz="3200">
                <a:uFillTx/>
                <a:latin typeface="Gill Sans"/>
                <a:ea typeface="Gill Sans"/>
                <a:cs typeface="Gill Sans"/>
                <a:sym typeface="Gill Sans"/>
              </a:defRPr>
            </a:lvl2pPr>
            <a:lvl3pPr marL="1701120" marR="0" indent="-494620" defTabSz="584200">
              <a:spcBef>
                <a:spcPts val="3800"/>
              </a:spcBef>
              <a:buClrTx/>
              <a:buSzPct val="171000"/>
              <a:buFontTx/>
              <a:defRPr sz="3200">
                <a:uFillTx/>
                <a:latin typeface="Gill Sans"/>
                <a:ea typeface="Gill Sans"/>
                <a:cs typeface="Gill Sans"/>
                <a:sym typeface="Gill Sans"/>
              </a:defRPr>
            </a:lvl3pPr>
            <a:lvl4pPr marL="2145620" marR="0" indent="-494620" defTabSz="584200">
              <a:spcBef>
                <a:spcPts val="3800"/>
              </a:spcBef>
              <a:buClrTx/>
              <a:buSzPct val="171000"/>
              <a:buFontTx/>
              <a:buChar char="•"/>
              <a:defRPr sz="3200">
                <a:uFillTx/>
                <a:latin typeface="Gill Sans"/>
                <a:ea typeface="Gill Sans"/>
                <a:cs typeface="Gill Sans"/>
                <a:sym typeface="Gill Sans"/>
              </a:defRPr>
            </a:lvl4pPr>
            <a:lvl5pPr marL="2590120" marR="0" indent="-494620" defTabSz="584200">
              <a:spcBef>
                <a:spcPts val="3800"/>
              </a:spcBef>
              <a:buClrTx/>
              <a:buSzPct val="171000"/>
              <a:buFontTx/>
              <a:defRPr sz="3200">
                <a:uFillTx/>
                <a:latin typeface="Gill Sans"/>
                <a:ea typeface="Gill Sans"/>
                <a:cs typeface="Gill Sans"/>
                <a:sym typeface="Gill Sans"/>
              </a:defRPr>
            </a:lvl5pPr>
          </a:lstStyle>
          <a:p>
            <a:r>
              <a:t>Textebene 1</a:t>
            </a:r>
          </a:p>
          <a:p>
            <a:pPr lvl="1"/>
            <a:r>
              <a:t>Textebene 2</a:t>
            </a:r>
          </a:p>
          <a:p>
            <a:pPr lvl="2"/>
            <a:r>
              <a:t>Textebene 3</a:t>
            </a:r>
          </a:p>
          <a:p>
            <a:pPr lvl="3"/>
            <a:r>
              <a:t>Textebene 4</a:t>
            </a:r>
          </a:p>
          <a:p>
            <a:pPr lvl="4"/>
            <a:r>
              <a:t>Textebene 5</a:t>
            </a:r>
          </a:p>
        </p:txBody>
      </p:sp>
      <p:sp>
        <p:nvSpPr>
          <p:cNvPr id="274" name="Foliennummer"/>
          <p:cNvSpPr txBox="1">
            <a:spLocks noGrp="1"/>
          </p:cNvSpPr>
          <p:nvPr>
            <p:ph type="sldNum" sz="quarter" idx="2"/>
          </p:nvPr>
        </p:nvSpPr>
        <p:spPr>
          <a:xfrm>
            <a:off x="6324600" y="9258300"/>
            <a:ext cx="342900" cy="368300"/>
          </a:xfrm>
          <a:prstGeom prst="rect">
            <a:avLst/>
          </a:prstGeom>
        </p:spPr>
        <p:txBody>
          <a:bodyPr>
            <a:spAutoFit/>
          </a:bodyPr>
          <a:lstStyle>
            <a:lvl1pPr defTabSz="584200">
              <a:defRPr sz="1800">
                <a:uFillTx/>
                <a:latin typeface="Gill Sans"/>
                <a:ea typeface="Gill Sans"/>
                <a:cs typeface="Gill Sans"/>
                <a:sym typeface="Gill Sans"/>
              </a:defRPr>
            </a:lvl1pPr>
          </a:lstStyle>
          <a:p>
            <a:fld id="{86CB4B4D-7CA3-9044-876B-883B54F8677D}" type="slidenum">
              <a:t>‹Nr.›</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Really Empty Title">
    <p:spTree>
      <p:nvGrpSpPr>
        <p:cNvPr id="1" name=""/>
        <p:cNvGrpSpPr/>
        <p:nvPr/>
      </p:nvGrpSpPr>
      <p:grpSpPr>
        <a:xfrm>
          <a:off x="0" y="0"/>
          <a:ext cx="0" cy="0"/>
          <a:chOff x="0" y="0"/>
          <a:chExt cx="0" cy="0"/>
        </a:xfrm>
      </p:grpSpPr>
      <p:sp>
        <p:nvSpPr>
          <p:cNvPr id="281" name="Rechteck"/>
          <p:cNvSpPr/>
          <p:nvPr/>
        </p:nvSpPr>
        <p:spPr>
          <a:xfrm>
            <a:off x="8216900" y="9575235"/>
            <a:ext cx="4787900" cy="178366"/>
          </a:xfrm>
          <a:prstGeom prst="rect">
            <a:avLst/>
          </a:prstGeom>
          <a:solidFill>
            <a:srgbClr val="C0C0C0"/>
          </a:solidFill>
          <a:ln w="12700">
            <a:miter lim="400000"/>
          </a:ln>
        </p:spPr>
        <p:txBody>
          <a:bodyPr lIns="50800" tIns="50800" rIns="50800" bIns="50800" anchor="ctr"/>
          <a:lstStyle/>
          <a:p>
            <a:pPr marL="57799" marR="57799" algn="l" defTabSz="1295400">
              <a:defRPr sz="2400">
                <a:uFill>
                  <a:solidFill>
                    <a:srgbClr val="000000"/>
                  </a:solidFill>
                </a:uFill>
                <a:latin typeface="Arial"/>
                <a:ea typeface="Arial"/>
                <a:cs typeface="Arial"/>
                <a:sym typeface="Arial"/>
              </a:defRPr>
            </a:pPr>
            <a:endParaRPr/>
          </a:p>
        </p:txBody>
      </p:sp>
      <p:sp>
        <p:nvSpPr>
          <p:cNvPr id="282" name="Rechteck"/>
          <p:cNvSpPr/>
          <p:nvPr/>
        </p:nvSpPr>
        <p:spPr>
          <a:xfrm>
            <a:off x="0" y="9575235"/>
            <a:ext cx="8227343" cy="178366"/>
          </a:xfrm>
          <a:prstGeom prst="rect">
            <a:avLst/>
          </a:prstGeom>
          <a:solidFill>
            <a:srgbClr val="A9A9A9"/>
          </a:solidFill>
          <a:ln w="12700">
            <a:miter lim="400000"/>
          </a:ln>
        </p:spPr>
        <p:txBody>
          <a:bodyPr lIns="50800" tIns="50800" rIns="50800" bIns="50800" anchor="ctr"/>
          <a:lstStyle/>
          <a:p>
            <a:pPr marL="57799" marR="57799" algn="l" defTabSz="1295400">
              <a:defRPr sz="2400">
                <a:uFill>
                  <a:solidFill>
                    <a:srgbClr val="000000"/>
                  </a:solidFill>
                </a:uFill>
                <a:latin typeface="Arial"/>
                <a:ea typeface="Arial"/>
                <a:cs typeface="Arial"/>
                <a:sym typeface="Arial"/>
              </a:defRPr>
            </a:pPr>
            <a:endParaRPr/>
          </a:p>
        </p:txBody>
      </p:sp>
      <p:sp>
        <p:nvSpPr>
          <p:cNvPr id="283" name="Titeltext"/>
          <p:cNvSpPr txBox="1">
            <a:spLocks noGrp="1"/>
          </p:cNvSpPr>
          <p:nvPr>
            <p:ph type="title"/>
          </p:nvPr>
        </p:nvSpPr>
        <p:spPr>
          <a:prstGeom prst="rect">
            <a:avLst/>
          </a:prstGeom>
        </p:spPr>
        <p:txBody>
          <a:bodyPr>
            <a:noAutofit/>
          </a:bodyPr>
          <a:lstStyle/>
          <a:p>
            <a:r>
              <a:t>Titeltext</a:t>
            </a:r>
          </a:p>
        </p:txBody>
      </p:sp>
      <p:sp>
        <p:nvSpPr>
          <p:cNvPr id="284" name="Foliennummer"/>
          <p:cNvSpPr txBox="1">
            <a:spLocks noGrp="1"/>
          </p:cNvSpPr>
          <p:nvPr>
            <p:ph type="sldNum" sz="quarter" idx="2"/>
          </p:nvPr>
        </p:nvSpPr>
        <p:spPr>
          <a:prstGeom prst="rect">
            <a:avLst/>
          </a:prstGeom>
        </p:spPr>
        <p:txBody>
          <a:bodyPr>
            <a:spAutoFit/>
          </a:bodyPr>
          <a:lstStyle/>
          <a:p>
            <a:fld id="{86CB4B4D-7CA3-9044-876B-883B54F8677D}" type="slidenum">
              <a:t>‹Nr.›</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Really empty">
    <p:spTree>
      <p:nvGrpSpPr>
        <p:cNvPr id="1" name=""/>
        <p:cNvGrpSpPr/>
        <p:nvPr/>
      </p:nvGrpSpPr>
      <p:grpSpPr>
        <a:xfrm>
          <a:off x="0" y="0"/>
          <a:ext cx="0" cy="0"/>
          <a:chOff x="0" y="0"/>
          <a:chExt cx="0" cy="0"/>
        </a:xfrm>
      </p:grpSpPr>
      <p:sp>
        <p:nvSpPr>
          <p:cNvPr id="291" name="Rechteck"/>
          <p:cNvSpPr/>
          <p:nvPr/>
        </p:nvSpPr>
        <p:spPr>
          <a:xfrm>
            <a:off x="8216900" y="9575235"/>
            <a:ext cx="4787900" cy="178366"/>
          </a:xfrm>
          <a:prstGeom prst="rect">
            <a:avLst/>
          </a:prstGeom>
          <a:solidFill>
            <a:srgbClr val="C0C0C0"/>
          </a:solidFill>
          <a:ln w="12700">
            <a:miter lim="400000"/>
          </a:ln>
        </p:spPr>
        <p:txBody>
          <a:bodyPr lIns="50800" tIns="50800" rIns="50800" bIns="50800" anchor="ctr"/>
          <a:lstStyle/>
          <a:p>
            <a:pPr marL="57799" marR="57799" algn="l" defTabSz="1295400">
              <a:defRPr sz="2400">
                <a:uFill>
                  <a:solidFill>
                    <a:srgbClr val="000000"/>
                  </a:solidFill>
                </a:uFill>
                <a:latin typeface="Arial"/>
                <a:ea typeface="Arial"/>
                <a:cs typeface="Arial"/>
                <a:sym typeface="Arial"/>
              </a:defRPr>
            </a:pPr>
            <a:endParaRPr/>
          </a:p>
        </p:txBody>
      </p:sp>
      <p:sp>
        <p:nvSpPr>
          <p:cNvPr id="292" name="Rechteck"/>
          <p:cNvSpPr/>
          <p:nvPr/>
        </p:nvSpPr>
        <p:spPr>
          <a:xfrm>
            <a:off x="0" y="9575235"/>
            <a:ext cx="8227343" cy="178366"/>
          </a:xfrm>
          <a:prstGeom prst="rect">
            <a:avLst/>
          </a:prstGeom>
          <a:solidFill>
            <a:srgbClr val="A9A9A9"/>
          </a:solidFill>
          <a:ln w="12700">
            <a:miter lim="400000"/>
          </a:ln>
        </p:spPr>
        <p:txBody>
          <a:bodyPr lIns="50800" tIns="50800" rIns="50800" bIns="50800" anchor="ctr"/>
          <a:lstStyle/>
          <a:p>
            <a:pPr marL="57799" marR="57799" algn="l" defTabSz="1295400">
              <a:defRPr sz="2400">
                <a:uFill>
                  <a:solidFill>
                    <a:srgbClr val="000000"/>
                  </a:solidFill>
                </a:uFill>
                <a:latin typeface="Arial"/>
                <a:ea typeface="Arial"/>
                <a:cs typeface="Arial"/>
                <a:sym typeface="Arial"/>
              </a:defRPr>
            </a:pPr>
            <a:endParaRPr/>
          </a:p>
        </p:txBody>
      </p:sp>
      <p:sp>
        <p:nvSpPr>
          <p:cNvPr id="293" name="Foliennummer"/>
          <p:cNvSpPr txBox="1">
            <a:spLocks noGrp="1"/>
          </p:cNvSpPr>
          <p:nvPr>
            <p:ph type="sldNum" sz="quarter" idx="2"/>
          </p:nvPr>
        </p:nvSpPr>
        <p:spPr>
          <a:prstGeom prst="rect">
            <a:avLst/>
          </a:prstGeom>
        </p:spPr>
        <p:txBody>
          <a:bodyPr>
            <a:spAutoFit/>
          </a:bodyPr>
          <a:lstStyle/>
          <a:p>
            <a:fld id="{86CB4B4D-7CA3-9044-876B-883B54F8677D}" type="slidenum">
              <a:t>‹Nr.›</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Titel - Mitte">
    <p:bg>
      <p:bgPr>
        <a:solidFill>
          <a:srgbClr val="000000"/>
        </a:solidFill>
        <a:effectLst/>
      </p:bgPr>
    </p:bg>
    <p:spTree>
      <p:nvGrpSpPr>
        <p:cNvPr id="1" name=""/>
        <p:cNvGrpSpPr/>
        <p:nvPr/>
      </p:nvGrpSpPr>
      <p:grpSpPr>
        <a:xfrm>
          <a:off x="0" y="0"/>
          <a:ext cx="0" cy="0"/>
          <a:chOff x="0" y="0"/>
          <a:chExt cx="0" cy="0"/>
        </a:xfrm>
      </p:grpSpPr>
      <p:sp>
        <p:nvSpPr>
          <p:cNvPr id="300" name="Titeltext"/>
          <p:cNvSpPr txBox="1">
            <a:spLocks noGrp="1"/>
          </p:cNvSpPr>
          <p:nvPr>
            <p:ph type="title"/>
          </p:nvPr>
        </p:nvSpPr>
        <p:spPr>
          <a:xfrm>
            <a:off x="1270000" y="3225800"/>
            <a:ext cx="10464800" cy="3302000"/>
          </a:xfrm>
          <a:prstGeom prst="rect">
            <a:avLst/>
          </a:prstGeom>
        </p:spPr>
        <p:txBody>
          <a:bodyPr anchor="ctr"/>
          <a:lstStyle>
            <a:lvl1pPr marL="0" marR="0" algn="ctr" defTabSz="584200">
              <a:defRPr sz="8000" b="0">
                <a:solidFill>
                  <a:srgbClr val="FFFFFF"/>
                </a:solidFill>
                <a:uFillTx/>
                <a:latin typeface="Helvetica Light"/>
                <a:ea typeface="Helvetica Light"/>
                <a:cs typeface="Helvetica Light"/>
                <a:sym typeface="Helvetica Light"/>
              </a:defRPr>
            </a:lvl1pPr>
          </a:lstStyle>
          <a:p>
            <a:r>
              <a:t>Titeltext</a:t>
            </a:r>
          </a:p>
        </p:txBody>
      </p:sp>
      <p:sp>
        <p:nvSpPr>
          <p:cNvPr id="301" name="Foliennummer"/>
          <p:cNvSpPr txBox="1">
            <a:spLocks noGrp="1"/>
          </p:cNvSpPr>
          <p:nvPr>
            <p:ph type="sldNum" sz="quarter" idx="2"/>
          </p:nvPr>
        </p:nvSpPr>
        <p:spPr>
          <a:xfrm>
            <a:off x="6311798" y="9258300"/>
            <a:ext cx="368504" cy="381000"/>
          </a:xfrm>
          <a:prstGeom prst="rect">
            <a:avLst/>
          </a:prstGeom>
        </p:spPr>
        <p:txBody>
          <a:bodyPr>
            <a:spAutoFit/>
          </a:bodyPr>
          <a:lstStyle>
            <a:lvl1pPr defTabSz="584200">
              <a:defRPr sz="1800">
                <a:solidFill>
                  <a:srgbClr val="FFFFFF"/>
                </a:solidFill>
                <a:uFillTx/>
                <a:latin typeface="Helvetica Light"/>
                <a:ea typeface="Helvetica Light"/>
                <a:cs typeface="Helvetica Light"/>
                <a:sym typeface="Helvetica Light"/>
              </a:defRPr>
            </a:lvl1pPr>
          </a:lstStyle>
          <a:p>
            <a:fld id="{86CB4B4D-7CA3-9044-876B-883B54F8677D}" type="slidenum">
              <a:t>‹Nr.›</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itel - Oben">
    <p:bg>
      <p:bgPr>
        <a:solidFill>
          <a:srgbClr val="000000"/>
        </a:solidFill>
        <a:effectLst/>
      </p:bgPr>
    </p:bg>
    <p:spTree>
      <p:nvGrpSpPr>
        <p:cNvPr id="1" name=""/>
        <p:cNvGrpSpPr/>
        <p:nvPr/>
      </p:nvGrpSpPr>
      <p:grpSpPr>
        <a:xfrm>
          <a:off x="0" y="0"/>
          <a:ext cx="0" cy="0"/>
          <a:chOff x="0" y="0"/>
          <a:chExt cx="0" cy="0"/>
        </a:xfrm>
      </p:grpSpPr>
      <p:sp>
        <p:nvSpPr>
          <p:cNvPr id="308" name="Titeltext"/>
          <p:cNvSpPr txBox="1">
            <a:spLocks noGrp="1"/>
          </p:cNvSpPr>
          <p:nvPr>
            <p:ph type="title"/>
          </p:nvPr>
        </p:nvSpPr>
        <p:spPr>
          <a:xfrm>
            <a:off x="952500" y="254000"/>
            <a:ext cx="11099800" cy="2159000"/>
          </a:xfrm>
          <a:prstGeom prst="rect">
            <a:avLst/>
          </a:prstGeom>
        </p:spPr>
        <p:txBody>
          <a:bodyPr anchor="ctr"/>
          <a:lstStyle>
            <a:lvl1pPr marL="0" marR="0" algn="ctr" defTabSz="584200">
              <a:defRPr sz="8000" b="0">
                <a:solidFill>
                  <a:srgbClr val="FFFFFF"/>
                </a:solidFill>
                <a:uFillTx/>
                <a:latin typeface="Helvetica Light"/>
                <a:ea typeface="Helvetica Light"/>
                <a:cs typeface="Helvetica Light"/>
                <a:sym typeface="Helvetica Light"/>
              </a:defRPr>
            </a:lvl1pPr>
          </a:lstStyle>
          <a:p>
            <a:r>
              <a:t>Titeltext</a:t>
            </a:r>
          </a:p>
        </p:txBody>
      </p:sp>
      <p:sp>
        <p:nvSpPr>
          <p:cNvPr id="309" name="Foliennummer"/>
          <p:cNvSpPr txBox="1">
            <a:spLocks noGrp="1"/>
          </p:cNvSpPr>
          <p:nvPr>
            <p:ph type="sldNum" sz="quarter" idx="2"/>
          </p:nvPr>
        </p:nvSpPr>
        <p:spPr>
          <a:xfrm>
            <a:off x="6311798" y="9258300"/>
            <a:ext cx="368504" cy="381000"/>
          </a:xfrm>
          <a:prstGeom prst="rect">
            <a:avLst/>
          </a:prstGeom>
        </p:spPr>
        <p:txBody>
          <a:bodyPr>
            <a:spAutoFit/>
          </a:bodyPr>
          <a:lstStyle>
            <a:lvl1pPr defTabSz="584200">
              <a:defRPr sz="1800">
                <a:solidFill>
                  <a:srgbClr val="FFFFFF"/>
                </a:solidFill>
                <a:uFillTx/>
                <a:latin typeface="Helvetica Light"/>
                <a:ea typeface="Helvetica Light"/>
                <a:cs typeface="Helvetica Light"/>
                <a:sym typeface="Helvetica Light"/>
              </a:defRPr>
            </a:lvl1pPr>
          </a:lstStyle>
          <a:p>
            <a:fld id="{86CB4B4D-7CA3-9044-876B-883B54F8677D}" type="slidenum">
              <a:t>‹Nr.›</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Empty">
    <p:spTree>
      <p:nvGrpSpPr>
        <p:cNvPr id="1" name=""/>
        <p:cNvGrpSpPr/>
        <p:nvPr/>
      </p:nvGrpSpPr>
      <p:grpSpPr>
        <a:xfrm>
          <a:off x="0" y="0"/>
          <a:ext cx="0" cy="0"/>
          <a:chOff x="0" y="0"/>
          <a:chExt cx="0" cy="0"/>
        </a:xfrm>
      </p:grpSpPr>
      <p:sp>
        <p:nvSpPr>
          <p:cNvPr id="316" name="Rechteck"/>
          <p:cNvSpPr/>
          <p:nvPr/>
        </p:nvSpPr>
        <p:spPr>
          <a:xfrm>
            <a:off x="8216900" y="9575235"/>
            <a:ext cx="4787900" cy="178366"/>
          </a:xfrm>
          <a:prstGeom prst="rect">
            <a:avLst/>
          </a:prstGeom>
          <a:solidFill>
            <a:srgbClr val="C0C0C0"/>
          </a:solidFill>
          <a:ln w="12700">
            <a:miter lim="400000"/>
          </a:ln>
        </p:spPr>
        <p:txBody>
          <a:bodyPr lIns="50800" tIns="50800" rIns="50800" bIns="50800" anchor="ctr"/>
          <a:lstStyle/>
          <a:p>
            <a:pPr marL="57799" marR="57799" algn="l" defTabSz="1295400">
              <a:defRPr sz="2400">
                <a:uFill>
                  <a:solidFill>
                    <a:srgbClr val="000000"/>
                  </a:solidFill>
                </a:uFill>
                <a:latin typeface="Arial"/>
                <a:ea typeface="Arial"/>
                <a:cs typeface="Arial"/>
                <a:sym typeface="Arial"/>
              </a:defRPr>
            </a:pPr>
            <a:endParaRPr/>
          </a:p>
        </p:txBody>
      </p:sp>
      <p:sp>
        <p:nvSpPr>
          <p:cNvPr id="317" name="Rechteck"/>
          <p:cNvSpPr/>
          <p:nvPr/>
        </p:nvSpPr>
        <p:spPr>
          <a:xfrm>
            <a:off x="0" y="9575235"/>
            <a:ext cx="8227343" cy="178366"/>
          </a:xfrm>
          <a:prstGeom prst="rect">
            <a:avLst/>
          </a:prstGeom>
          <a:solidFill>
            <a:srgbClr val="A9A9A9"/>
          </a:solidFill>
          <a:ln w="12700">
            <a:miter lim="400000"/>
          </a:ln>
        </p:spPr>
        <p:txBody>
          <a:bodyPr lIns="50800" tIns="50800" rIns="50800" bIns="50800" anchor="ctr"/>
          <a:lstStyle/>
          <a:p>
            <a:pPr marL="57799" marR="57799" algn="l" defTabSz="1295400">
              <a:defRPr sz="2400">
                <a:uFill>
                  <a:solidFill>
                    <a:srgbClr val="000000"/>
                  </a:solidFill>
                </a:uFill>
                <a:latin typeface="Arial"/>
                <a:ea typeface="Arial"/>
                <a:cs typeface="Arial"/>
                <a:sym typeface="Arial"/>
              </a:defRPr>
            </a:pPr>
            <a:endParaRPr/>
          </a:p>
        </p:txBody>
      </p:sp>
      <p:sp>
        <p:nvSpPr>
          <p:cNvPr id="318" name="Linie"/>
          <p:cNvSpPr/>
          <p:nvPr/>
        </p:nvSpPr>
        <p:spPr>
          <a:xfrm>
            <a:off x="330200" y="8699217"/>
            <a:ext cx="12357100" cy="2259"/>
          </a:xfrm>
          <a:prstGeom prst="line">
            <a:avLst/>
          </a:prstGeom>
          <a:ln w="12700">
            <a:solidFill>
              <a:srgbClr val="929292"/>
            </a:solidFill>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319" name="rgb_a4_e.jpg" descr="rgb_a4_e.jpg"/>
          <p:cNvPicPr>
            <a:picLocks/>
          </p:cNvPicPr>
          <p:nvPr/>
        </p:nvPicPr>
        <p:blipFill>
          <a:blip r:embed="rId2">
            <a:extLst/>
          </a:blip>
          <a:stretch>
            <a:fillRect/>
          </a:stretch>
        </p:blipFill>
        <p:spPr>
          <a:xfrm>
            <a:off x="510257" y="8890000"/>
            <a:ext cx="4077548" cy="535094"/>
          </a:xfrm>
          <a:prstGeom prst="rect">
            <a:avLst/>
          </a:prstGeom>
          <a:ln w="12700">
            <a:miter lim="400000"/>
          </a:ln>
        </p:spPr>
      </p:pic>
      <p:pic>
        <p:nvPicPr>
          <p:cNvPr id="320" name="hg_logo_100_engl4c.jpg" descr="hg_logo_100_engl4c.jpg"/>
          <p:cNvPicPr>
            <a:picLocks/>
          </p:cNvPicPr>
          <p:nvPr/>
        </p:nvPicPr>
        <p:blipFill>
          <a:blip r:embed="rId3">
            <a:extLst/>
          </a:blip>
          <a:stretch>
            <a:fillRect/>
          </a:stretch>
        </p:blipFill>
        <p:spPr>
          <a:xfrm>
            <a:off x="11092462" y="8870808"/>
            <a:ext cx="1370472" cy="557673"/>
          </a:xfrm>
          <a:prstGeom prst="rect">
            <a:avLst/>
          </a:prstGeom>
          <a:ln w="12700">
            <a:miter lim="400000"/>
          </a:ln>
        </p:spPr>
      </p:pic>
      <p:sp>
        <p:nvSpPr>
          <p:cNvPr id="32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grpSp>
        <p:nvGrpSpPr>
          <p:cNvPr id="330" name="Gruppieren"/>
          <p:cNvGrpSpPr/>
          <p:nvPr/>
        </p:nvGrpSpPr>
        <p:grpSpPr>
          <a:xfrm>
            <a:off x="469900" y="4013200"/>
            <a:ext cx="12534900" cy="3242169"/>
            <a:chOff x="0" y="0"/>
            <a:chExt cx="12534900" cy="3242168"/>
          </a:xfrm>
        </p:grpSpPr>
        <p:sp>
          <p:nvSpPr>
            <p:cNvPr id="328" name="Rechteck"/>
            <p:cNvSpPr/>
            <p:nvPr/>
          </p:nvSpPr>
          <p:spPr>
            <a:xfrm>
              <a:off x="0" y="0"/>
              <a:ext cx="12534900" cy="3242169"/>
            </a:xfrm>
            <a:prstGeom prst="rect">
              <a:avLst/>
            </a:prstGeom>
            <a:solidFill>
              <a:srgbClr val="ACACAC">
                <a:alpha val="39999"/>
              </a:srgbClr>
            </a:solidFill>
            <a:ln w="12700" cap="flat">
              <a:noFill/>
              <a:miter lim="400000"/>
            </a:ln>
            <a:effectLst/>
          </p:spPr>
          <p:txBody>
            <a:bodyPr wrap="square" lIns="50800" tIns="50800" rIns="50800" bIns="50800" numCol="1" anchor="ctr">
              <a:noAutofit/>
            </a:bodyPr>
            <a:lstStyle/>
            <a:p>
              <a:pPr marL="57799" marR="57799" algn="l" defTabSz="1295400">
                <a:defRPr sz="2400">
                  <a:uFill>
                    <a:solidFill>
                      <a:srgbClr val="000000"/>
                    </a:solidFill>
                  </a:uFill>
                  <a:latin typeface="Arial"/>
                  <a:ea typeface="Arial"/>
                  <a:cs typeface="Arial"/>
                  <a:sym typeface="Arial"/>
                </a:defRPr>
              </a:pPr>
              <a:endParaRPr/>
            </a:p>
          </p:txBody>
        </p:sp>
        <p:sp>
          <p:nvSpPr>
            <p:cNvPr id="329" name="Rechteck"/>
            <p:cNvSpPr txBox="1"/>
            <p:nvPr/>
          </p:nvSpPr>
          <p:spPr>
            <a:xfrm>
              <a:off x="0" y="0"/>
              <a:ext cx="12534900" cy="3242169"/>
            </a:xfrm>
            <a:prstGeom prst="rect">
              <a:avLst/>
            </a:prstGeom>
            <a:noFill/>
            <a:ln w="12700" cap="flat">
              <a:noFill/>
              <a:miter lim="400000"/>
            </a:ln>
            <a:effectLst/>
          </p:spPr>
          <p:txBody>
            <a:bodyPr wrap="square" lIns="50800" tIns="50800" rIns="50800" bIns="50800" numCol="1" anchor="ctr">
              <a:noAutofit/>
            </a:bodyPr>
            <a:lstStyle/>
            <a:p>
              <a:pPr marL="57799" marR="57799" defTabSz="1295400">
                <a:lnSpc>
                  <a:spcPts val="2000"/>
                </a:lnSpc>
                <a:spcBef>
                  <a:spcPts val="700"/>
                </a:spcBef>
                <a:buClr>
                  <a:srgbClr val="929292"/>
                </a:buClr>
                <a:buFont typeface="Arial"/>
                <a:defRPr sz="3400">
                  <a:solidFill>
                    <a:srgbClr val="929292"/>
                  </a:solidFill>
                  <a:uFill>
                    <a:solidFill>
                      <a:srgbClr val="929292"/>
                    </a:solidFill>
                  </a:uFill>
                  <a:latin typeface="Arial"/>
                  <a:ea typeface="Arial"/>
                  <a:cs typeface="Arial"/>
                  <a:sym typeface="Arial"/>
                </a:defRPr>
              </a:pPr>
              <a:endParaRPr/>
            </a:p>
          </p:txBody>
        </p:sp>
      </p:grpSp>
      <p:sp>
        <p:nvSpPr>
          <p:cNvPr id="331" name="Rechteck"/>
          <p:cNvSpPr/>
          <p:nvPr/>
        </p:nvSpPr>
        <p:spPr>
          <a:xfrm>
            <a:off x="0" y="901700"/>
            <a:ext cx="8674100" cy="1022774"/>
          </a:xfrm>
          <a:prstGeom prst="rect">
            <a:avLst/>
          </a:prstGeom>
          <a:solidFill>
            <a:srgbClr val="FFFFFF"/>
          </a:solidFill>
          <a:ln w="12700">
            <a:miter lim="400000"/>
          </a:ln>
        </p:spPr>
        <p:txBody>
          <a:bodyPr lIns="50800" tIns="50800" rIns="50800" bIns="50800" anchor="ctr"/>
          <a:lstStyle/>
          <a:p>
            <a:pPr marL="57799" marR="57799" algn="l" defTabSz="1295400">
              <a:defRPr sz="2400">
                <a:uFill>
                  <a:solidFill>
                    <a:srgbClr val="000000"/>
                  </a:solidFill>
                </a:uFill>
                <a:latin typeface="Arial"/>
                <a:ea typeface="Arial"/>
                <a:cs typeface="Arial"/>
                <a:sym typeface="Arial"/>
              </a:defRPr>
            </a:pPr>
            <a:endParaRPr/>
          </a:p>
        </p:txBody>
      </p:sp>
      <p:sp>
        <p:nvSpPr>
          <p:cNvPr id="332" name="Rechteck"/>
          <p:cNvSpPr/>
          <p:nvPr/>
        </p:nvSpPr>
        <p:spPr>
          <a:xfrm>
            <a:off x="8216900" y="9575235"/>
            <a:ext cx="4787900" cy="178366"/>
          </a:xfrm>
          <a:prstGeom prst="rect">
            <a:avLst/>
          </a:prstGeom>
          <a:solidFill>
            <a:srgbClr val="FFFFFF"/>
          </a:solidFill>
          <a:ln w="12700">
            <a:miter lim="400000"/>
          </a:ln>
        </p:spPr>
        <p:txBody>
          <a:bodyPr lIns="50800" tIns="50800" rIns="50800" bIns="50800" anchor="ctr"/>
          <a:lstStyle/>
          <a:p>
            <a:pPr marL="57799" marR="57799" algn="l" defTabSz="1295400">
              <a:defRPr sz="2400">
                <a:uFill>
                  <a:solidFill>
                    <a:srgbClr val="000000"/>
                  </a:solidFill>
                </a:uFill>
                <a:latin typeface="Arial"/>
                <a:ea typeface="Arial"/>
                <a:cs typeface="Arial"/>
                <a:sym typeface="Arial"/>
              </a:defRPr>
            </a:pPr>
            <a:endParaRPr/>
          </a:p>
        </p:txBody>
      </p:sp>
      <p:sp>
        <p:nvSpPr>
          <p:cNvPr id="333" name="Rechteck"/>
          <p:cNvSpPr/>
          <p:nvPr/>
        </p:nvSpPr>
        <p:spPr>
          <a:xfrm>
            <a:off x="0" y="9394613"/>
            <a:ext cx="8227343" cy="358988"/>
          </a:xfrm>
          <a:prstGeom prst="rect">
            <a:avLst/>
          </a:prstGeom>
          <a:solidFill>
            <a:srgbClr val="FFFFFF"/>
          </a:solidFill>
          <a:ln w="12700">
            <a:miter lim="400000"/>
          </a:ln>
        </p:spPr>
        <p:txBody>
          <a:bodyPr lIns="50800" tIns="50800" rIns="50800" bIns="50800" anchor="ctr"/>
          <a:lstStyle/>
          <a:p>
            <a:pPr marL="57799" marR="57799" algn="l" defTabSz="1295400">
              <a:defRPr sz="2400">
                <a:uFill>
                  <a:solidFill>
                    <a:srgbClr val="000000"/>
                  </a:solidFill>
                </a:uFill>
                <a:latin typeface="Arial"/>
                <a:ea typeface="Arial"/>
                <a:cs typeface="Arial"/>
                <a:sym typeface="Arial"/>
              </a:defRPr>
            </a:pPr>
            <a:endParaRPr/>
          </a:p>
        </p:txBody>
      </p:sp>
      <p:pic>
        <p:nvPicPr>
          <p:cNvPr id="334" name="rgb_a4_e.jpg" descr="rgb_a4_e.jpg"/>
          <p:cNvPicPr>
            <a:picLocks/>
          </p:cNvPicPr>
          <p:nvPr/>
        </p:nvPicPr>
        <p:blipFill>
          <a:blip r:embed="rId2">
            <a:extLst/>
          </a:blip>
          <a:stretch>
            <a:fillRect/>
          </a:stretch>
        </p:blipFill>
        <p:spPr>
          <a:xfrm>
            <a:off x="510257" y="1079500"/>
            <a:ext cx="5371255" cy="706685"/>
          </a:xfrm>
          <a:prstGeom prst="rect">
            <a:avLst/>
          </a:prstGeom>
          <a:ln w="12700">
            <a:miter lim="400000"/>
          </a:ln>
        </p:spPr>
      </p:pic>
      <p:pic>
        <p:nvPicPr>
          <p:cNvPr id="335" name="hg_logo_100_engl4c.jpg" descr="hg_logo_100_engl4c.jpg"/>
          <p:cNvPicPr>
            <a:picLocks/>
          </p:cNvPicPr>
          <p:nvPr/>
        </p:nvPicPr>
        <p:blipFill>
          <a:blip r:embed="rId3">
            <a:extLst/>
          </a:blip>
          <a:stretch>
            <a:fillRect/>
          </a:stretch>
        </p:blipFill>
        <p:spPr>
          <a:xfrm>
            <a:off x="10220960" y="8545689"/>
            <a:ext cx="2241975" cy="909885"/>
          </a:xfrm>
          <a:prstGeom prst="rect">
            <a:avLst/>
          </a:prstGeom>
          <a:ln w="12700">
            <a:miter lim="400000"/>
          </a:ln>
        </p:spPr>
      </p:pic>
      <p:sp>
        <p:nvSpPr>
          <p:cNvPr id="336" name="Titeltext"/>
          <p:cNvSpPr txBox="1">
            <a:spLocks noGrp="1"/>
          </p:cNvSpPr>
          <p:nvPr>
            <p:ph type="title"/>
          </p:nvPr>
        </p:nvSpPr>
        <p:spPr>
          <a:xfrm>
            <a:off x="408657" y="5685084"/>
            <a:ext cx="9213992" cy="1841501"/>
          </a:xfrm>
          <a:prstGeom prst="rect">
            <a:avLst/>
          </a:prstGeom>
        </p:spPr>
        <p:txBody>
          <a:bodyPr/>
          <a:lstStyle>
            <a:lvl1pPr>
              <a:defRPr sz="2400"/>
            </a:lvl1pPr>
          </a:lstStyle>
          <a:p>
            <a:r>
              <a:t>Titeltext</a:t>
            </a:r>
          </a:p>
        </p:txBody>
      </p:sp>
      <p:sp>
        <p:nvSpPr>
          <p:cNvPr id="337" name="Textebene 1…"/>
          <p:cNvSpPr txBox="1">
            <a:spLocks noGrp="1"/>
          </p:cNvSpPr>
          <p:nvPr>
            <p:ph type="body" sz="quarter" idx="1"/>
          </p:nvPr>
        </p:nvSpPr>
        <p:spPr>
          <a:xfrm>
            <a:off x="408657" y="7324231"/>
            <a:ext cx="9213992" cy="1562383"/>
          </a:xfrm>
          <a:prstGeom prst="rect">
            <a:avLst/>
          </a:prstGeom>
        </p:spPr>
        <p:txBody>
          <a:bodyPr/>
          <a:lstStyle>
            <a:lvl1pPr>
              <a:spcBef>
                <a:spcPts val="1200"/>
              </a:spcBef>
              <a:defRPr sz="1800"/>
            </a:lvl1pPr>
            <a:lvl2pPr marL="312927" indent="0" algn="ctr">
              <a:buSzTx/>
              <a:buNone/>
            </a:lvl2pPr>
            <a:lvl3pPr marL="945105" indent="0" algn="ctr">
              <a:buSzTx/>
              <a:buNone/>
            </a:lvl3pPr>
            <a:lvl4pPr marL="2008518" indent="871502" algn="ctr"/>
            <a:lvl5pPr marL="2658759" indent="1018258" algn="ctr">
              <a:buSzTx/>
              <a:buNone/>
            </a:lvl5pPr>
          </a:lstStyle>
          <a:p>
            <a:r>
              <a:t>Textebene 1</a:t>
            </a:r>
          </a:p>
          <a:p>
            <a:pPr lvl="1"/>
            <a:r>
              <a:t>Textebene 2</a:t>
            </a:r>
          </a:p>
          <a:p>
            <a:pPr lvl="2"/>
            <a:r>
              <a:t>Textebene 3</a:t>
            </a:r>
          </a:p>
          <a:p>
            <a:pPr lvl="3"/>
            <a:r>
              <a:t>Textebene 4</a:t>
            </a:r>
          </a:p>
          <a:p>
            <a:pPr lvl="4"/>
            <a:r>
              <a:t>Textebene 5</a:t>
            </a:r>
          </a:p>
        </p:txBody>
      </p:sp>
      <p:sp>
        <p:nvSpPr>
          <p:cNvPr id="338"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Empty">
    <p:spTree>
      <p:nvGrpSpPr>
        <p:cNvPr id="1" name=""/>
        <p:cNvGrpSpPr/>
        <p:nvPr/>
      </p:nvGrpSpPr>
      <p:grpSpPr>
        <a:xfrm>
          <a:off x="0" y="0"/>
          <a:ext cx="0" cy="0"/>
          <a:chOff x="0" y="0"/>
          <a:chExt cx="0" cy="0"/>
        </a:xfrm>
      </p:grpSpPr>
      <p:sp>
        <p:nvSpPr>
          <p:cNvPr id="50"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Titel &amp; Aufzählung">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45" name="Titeltext"/>
          <p:cNvSpPr txBox="1">
            <a:spLocks noGrp="1"/>
          </p:cNvSpPr>
          <p:nvPr>
            <p:ph type="title"/>
          </p:nvPr>
        </p:nvSpPr>
        <p:spPr>
          <a:xfrm>
            <a:off x="1270000" y="254000"/>
            <a:ext cx="10464800" cy="2438400"/>
          </a:xfrm>
          <a:prstGeom prst="rect">
            <a:avLst/>
          </a:prstGeom>
        </p:spPr>
        <p:txBody>
          <a:bodyPr anchor="ctr">
            <a:noAutofit/>
          </a:bodyPr>
          <a:lstStyle>
            <a:lvl1pPr marL="0" marR="0" algn="ctr" defTabSz="584200">
              <a:defRPr sz="8400" b="0">
                <a:solidFill>
                  <a:srgbClr val="FFFFFF"/>
                </a:solidFill>
                <a:uFillTx/>
                <a:latin typeface="Gill Sans"/>
                <a:ea typeface="Gill Sans"/>
                <a:cs typeface="Gill Sans"/>
                <a:sym typeface="Gill Sans"/>
              </a:defRPr>
            </a:lvl1pPr>
          </a:lstStyle>
          <a:p>
            <a:r>
              <a:t>Titeltext</a:t>
            </a:r>
          </a:p>
        </p:txBody>
      </p:sp>
      <p:sp>
        <p:nvSpPr>
          <p:cNvPr id="346" name="Textebene 1…"/>
          <p:cNvSpPr txBox="1">
            <a:spLocks noGrp="1"/>
          </p:cNvSpPr>
          <p:nvPr>
            <p:ph type="body" idx="1"/>
          </p:nvPr>
        </p:nvSpPr>
        <p:spPr>
          <a:xfrm>
            <a:off x="1270000" y="2768600"/>
            <a:ext cx="10464800" cy="5715000"/>
          </a:xfrm>
          <a:prstGeom prst="rect">
            <a:avLst/>
          </a:prstGeom>
        </p:spPr>
        <p:txBody>
          <a:bodyPr anchor="ctr">
            <a:noAutofit/>
          </a:bodyPr>
          <a:lstStyle>
            <a:lvl1pPr marL="889000" marR="0" indent="-571500" defTabSz="584200">
              <a:lnSpc>
                <a:spcPct val="100000"/>
              </a:lnSpc>
              <a:spcBef>
                <a:spcPts val="2400"/>
              </a:spcBef>
              <a:buClrTx/>
              <a:buSzPct val="171000"/>
              <a:buFontTx/>
              <a:buChar char="•"/>
              <a:defRPr sz="4200">
                <a:solidFill>
                  <a:srgbClr val="FFFFFF"/>
                </a:solidFill>
                <a:uFillTx/>
                <a:latin typeface="Gill Sans"/>
                <a:ea typeface="Gill Sans"/>
                <a:cs typeface="Gill Sans"/>
                <a:sym typeface="Gill Sans"/>
              </a:defRPr>
            </a:lvl1pPr>
            <a:lvl2pPr marL="1333500" marR="0" indent="-571500" defTabSz="584200">
              <a:spcBef>
                <a:spcPts val="2400"/>
              </a:spcBef>
              <a:buClrTx/>
              <a:buSzPct val="171000"/>
              <a:buFontTx/>
              <a:defRPr sz="4200">
                <a:solidFill>
                  <a:srgbClr val="FFFFFF"/>
                </a:solidFill>
                <a:uFillTx/>
                <a:latin typeface="Gill Sans"/>
                <a:ea typeface="Gill Sans"/>
                <a:cs typeface="Gill Sans"/>
                <a:sym typeface="Gill Sans"/>
              </a:defRPr>
            </a:lvl2pPr>
            <a:lvl3pPr marL="1778000" marR="0" indent="-571500" defTabSz="584200">
              <a:spcBef>
                <a:spcPts val="2400"/>
              </a:spcBef>
              <a:buClrTx/>
              <a:buSzPct val="171000"/>
              <a:buFontTx/>
              <a:defRPr sz="4200">
                <a:solidFill>
                  <a:srgbClr val="FFFFFF"/>
                </a:solidFill>
                <a:uFillTx/>
                <a:latin typeface="Gill Sans"/>
                <a:ea typeface="Gill Sans"/>
                <a:cs typeface="Gill Sans"/>
                <a:sym typeface="Gill Sans"/>
              </a:defRPr>
            </a:lvl3pPr>
            <a:lvl4pPr marL="2222500" marR="0" indent="-571500" defTabSz="584200">
              <a:spcBef>
                <a:spcPts val="2400"/>
              </a:spcBef>
              <a:buClrTx/>
              <a:buSzPct val="171000"/>
              <a:buFontTx/>
              <a:buChar char="•"/>
              <a:defRPr sz="4200">
                <a:solidFill>
                  <a:srgbClr val="FFFFFF"/>
                </a:solidFill>
                <a:uFillTx/>
                <a:latin typeface="Gill Sans"/>
                <a:ea typeface="Gill Sans"/>
                <a:cs typeface="Gill Sans"/>
                <a:sym typeface="Gill Sans"/>
              </a:defRPr>
            </a:lvl4pPr>
            <a:lvl5pPr marL="2667000" marR="0" indent="-571500" defTabSz="584200">
              <a:spcBef>
                <a:spcPts val="2400"/>
              </a:spcBef>
              <a:buClrTx/>
              <a:buSzPct val="171000"/>
              <a:buFontTx/>
              <a:defRPr sz="4200">
                <a:solidFill>
                  <a:srgbClr val="FFFFFF"/>
                </a:solidFill>
                <a:uFillTx/>
                <a:latin typeface="Gill Sans"/>
                <a:ea typeface="Gill Sans"/>
                <a:cs typeface="Gill Sans"/>
                <a:sym typeface="Gill Sans"/>
              </a:defRPr>
            </a:lvl5pPr>
          </a:lstStyle>
          <a:p>
            <a:r>
              <a:t>Textebene 1</a:t>
            </a:r>
          </a:p>
          <a:p>
            <a:pPr lvl="1"/>
            <a:r>
              <a:t>Textebene 2</a:t>
            </a:r>
          </a:p>
          <a:p>
            <a:pPr lvl="2"/>
            <a:r>
              <a:t>Textebene 3</a:t>
            </a:r>
          </a:p>
          <a:p>
            <a:pPr lvl="3"/>
            <a:r>
              <a:t>Textebene 4</a:t>
            </a:r>
          </a:p>
          <a:p>
            <a:pPr lvl="4"/>
            <a:r>
              <a:t>Textebene 5</a:t>
            </a:r>
          </a:p>
        </p:txBody>
      </p:sp>
      <p:sp>
        <p:nvSpPr>
          <p:cNvPr id="347" name="Foliennummer"/>
          <p:cNvSpPr txBox="1">
            <a:spLocks noGrp="1"/>
          </p:cNvSpPr>
          <p:nvPr>
            <p:ph type="sldNum" sz="quarter" idx="2"/>
          </p:nvPr>
        </p:nvSpPr>
        <p:spPr>
          <a:xfrm>
            <a:off x="6324600" y="9258300"/>
            <a:ext cx="342900" cy="368300"/>
          </a:xfrm>
          <a:prstGeom prst="rect">
            <a:avLst/>
          </a:prstGeom>
        </p:spPr>
        <p:txBody>
          <a:bodyPr>
            <a:spAutoFit/>
          </a:bodyPr>
          <a:lstStyle>
            <a:lvl1pPr defTabSz="584200">
              <a:defRPr sz="1800">
                <a:solidFill>
                  <a:srgbClr val="FFFFFF"/>
                </a:solidFill>
                <a:uFillTx/>
                <a:latin typeface="Gill Sans"/>
                <a:ea typeface="Gill Sans"/>
                <a:cs typeface="Gill Sans"/>
                <a:sym typeface="Gill Sans"/>
              </a:defRPr>
            </a:lvl1pPr>
          </a:lstStyle>
          <a:p>
            <a:fld id="{86CB4B4D-7CA3-9044-876B-883B54F8677D}" type="slidenum">
              <a:t>‹Nr.›</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ganz le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54" name="Foliennummer"/>
          <p:cNvSpPr txBox="1">
            <a:spLocks noGrp="1"/>
          </p:cNvSpPr>
          <p:nvPr>
            <p:ph type="sldNum" sz="quarter" idx="2"/>
          </p:nvPr>
        </p:nvSpPr>
        <p:spPr>
          <a:xfrm>
            <a:off x="6324600" y="9258300"/>
            <a:ext cx="342900" cy="368300"/>
          </a:xfrm>
          <a:prstGeom prst="rect">
            <a:avLst/>
          </a:prstGeom>
        </p:spPr>
        <p:txBody>
          <a:bodyPr>
            <a:spAutoFit/>
          </a:bodyPr>
          <a:lstStyle>
            <a:lvl1pPr defTabSz="584200">
              <a:defRPr sz="1800">
                <a:solidFill>
                  <a:srgbClr val="FFFFFF"/>
                </a:solidFill>
                <a:uFillTx/>
                <a:latin typeface="Gill Sans"/>
                <a:ea typeface="Gill Sans"/>
                <a:cs typeface="Gill Sans"/>
                <a:sym typeface="Gill Sans"/>
              </a:defRPr>
            </a:lvl1pPr>
          </a:lstStyle>
          <a:p>
            <a:fld id="{86CB4B4D-7CA3-9044-876B-883B54F8677D}" type="slidenum">
              <a:t>‹Nr.›</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61" name="Rechteck"/>
          <p:cNvSpPr/>
          <p:nvPr/>
        </p:nvSpPr>
        <p:spPr>
          <a:xfrm>
            <a:off x="8218310" y="9575235"/>
            <a:ext cx="4786490" cy="178366"/>
          </a:xfrm>
          <a:prstGeom prst="rect">
            <a:avLst/>
          </a:prstGeom>
          <a:solidFill>
            <a:srgbClr val="B3B3B3"/>
          </a:solidFill>
          <a:ln w="12700">
            <a:miter lim="400000"/>
          </a:ln>
        </p:spPr>
        <p:txBody>
          <a:bodyPr lIns="65023" tIns="65023" rIns="65023" bIns="65023" anchor="ctr"/>
          <a:lstStyle/>
          <a:p>
            <a:pPr algn="l" defTabSz="650240">
              <a:defRPr sz="2400">
                <a:latin typeface="+mn-lt"/>
                <a:ea typeface="+mn-ea"/>
                <a:cs typeface="+mn-cs"/>
                <a:sym typeface="Verdana"/>
              </a:defRPr>
            </a:pPr>
            <a:endParaRPr/>
          </a:p>
        </p:txBody>
      </p:sp>
      <p:sp>
        <p:nvSpPr>
          <p:cNvPr id="362" name="Rechteck"/>
          <p:cNvSpPr/>
          <p:nvPr/>
        </p:nvSpPr>
        <p:spPr>
          <a:xfrm>
            <a:off x="-1" y="9575235"/>
            <a:ext cx="8227344" cy="178366"/>
          </a:xfrm>
          <a:prstGeom prst="rect">
            <a:avLst/>
          </a:prstGeom>
          <a:solidFill>
            <a:srgbClr val="999999"/>
          </a:solidFill>
          <a:ln w="12700">
            <a:miter lim="400000"/>
          </a:ln>
        </p:spPr>
        <p:txBody>
          <a:bodyPr lIns="65023" tIns="65023" rIns="65023" bIns="65023" anchor="ctr"/>
          <a:lstStyle/>
          <a:p>
            <a:pPr algn="l" defTabSz="650240">
              <a:defRPr sz="2400">
                <a:latin typeface="+mn-lt"/>
                <a:ea typeface="+mn-ea"/>
                <a:cs typeface="+mn-cs"/>
                <a:sym typeface="Verdana"/>
              </a:defRPr>
            </a:pPr>
            <a:endParaRPr/>
          </a:p>
        </p:txBody>
      </p:sp>
      <p:sp>
        <p:nvSpPr>
          <p:cNvPr id="363" name="Linie"/>
          <p:cNvSpPr/>
          <p:nvPr/>
        </p:nvSpPr>
        <p:spPr>
          <a:xfrm>
            <a:off x="325119" y="8699217"/>
            <a:ext cx="12354562" cy="1"/>
          </a:xfrm>
          <a:prstGeom prst="line">
            <a:avLst/>
          </a:prstGeom>
          <a:ln w="3175">
            <a:solidFill>
              <a:srgbClr val="808080"/>
            </a:solidFill>
          </a:ln>
        </p:spPr>
        <p:txBody>
          <a:bodyPr lIns="65023" tIns="65023" rIns="65023" bIns="65023"/>
          <a:lstStyle/>
          <a:p>
            <a:pPr algn="l" defTabSz="1300480">
              <a:defRPr sz="3400">
                <a:latin typeface="+mn-lt"/>
                <a:ea typeface="+mn-ea"/>
                <a:cs typeface="+mn-cs"/>
                <a:sym typeface="Verdana"/>
              </a:defRPr>
            </a:pPr>
            <a:endParaRPr/>
          </a:p>
        </p:txBody>
      </p:sp>
      <p:pic>
        <p:nvPicPr>
          <p:cNvPr id="364" name="rgb_a4_e" descr="rgb_a4_e"/>
          <p:cNvPicPr>
            <a:picLocks noChangeAspect="1"/>
          </p:cNvPicPr>
          <p:nvPr/>
        </p:nvPicPr>
        <p:blipFill>
          <a:blip r:embed="rId2">
            <a:extLst/>
          </a:blip>
          <a:stretch>
            <a:fillRect/>
          </a:stretch>
        </p:blipFill>
        <p:spPr>
          <a:xfrm>
            <a:off x="510257" y="8886613"/>
            <a:ext cx="4077548" cy="535094"/>
          </a:xfrm>
          <a:prstGeom prst="rect">
            <a:avLst/>
          </a:prstGeom>
          <a:ln w="12700">
            <a:miter lim="400000"/>
          </a:ln>
        </p:spPr>
      </p:pic>
      <p:pic>
        <p:nvPicPr>
          <p:cNvPr id="365" name="hg_logo_100_engl4c" descr="hg_logo_100_engl4c"/>
          <p:cNvPicPr>
            <a:picLocks noChangeAspect="1"/>
          </p:cNvPicPr>
          <p:nvPr/>
        </p:nvPicPr>
        <p:blipFill>
          <a:blip r:embed="rId3">
            <a:extLst/>
          </a:blip>
          <a:stretch>
            <a:fillRect/>
          </a:stretch>
        </p:blipFill>
        <p:spPr>
          <a:xfrm>
            <a:off x="11092462" y="8870808"/>
            <a:ext cx="1370472" cy="557673"/>
          </a:xfrm>
          <a:prstGeom prst="rect">
            <a:avLst/>
          </a:prstGeom>
          <a:ln w="12700">
            <a:miter lim="400000"/>
          </a:ln>
        </p:spPr>
      </p:pic>
      <p:sp>
        <p:nvSpPr>
          <p:cNvPr id="366" name="Foliennummer"/>
          <p:cNvSpPr txBox="1">
            <a:spLocks noGrp="1"/>
          </p:cNvSpPr>
          <p:nvPr>
            <p:ph type="sldNum" sz="quarter" idx="2"/>
          </p:nvPr>
        </p:nvSpPr>
        <p:spPr>
          <a:xfrm>
            <a:off x="6285653" y="8779792"/>
            <a:ext cx="3034455" cy="520701"/>
          </a:xfrm>
          <a:prstGeom prst="rect">
            <a:avLst/>
          </a:prstGeom>
        </p:spPr>
        <p:txBody>
          <a:bodyPr lIns="65023" tIns="65023" rIns="65023" bIns="65023" anchor="ctr">
            <a:spAutoFit/>
          </a:bodyPr>
          <a:lstStyle>
            <a:lvl1pPr algn="r" defTabSz="1300480">
              <a:defRPr sz="1600">
                <a:uFillTx/>
              </a:defRPr>
            </a:lvl1pPr>
          </a:lstStyle>
          <a:p>
            <a:fld id="{86CB4B4D-7CA3-9044-876B-883B54F8677D}" type="slidenum">
              <a:t>‹Nr.›</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373" name="Titeltext"/>
          <p:cNvSpPr txBox="1">
            <a:spLocks noGrp="1"/>
          </p:cNvSpPr>
          <p:nvPr>
            <p:ph type="title"/>
          </p:nvPr>
        </p:nvSpPr>
        <p:spPr>
          <a:xfrm>
            <a:off x="952500" y="444500"/>
            <a:ext cx="11099800" cy="2159000"/>
          </a:xfrm>
          <a:prstGeom prst="rect">
            <a:avLst/>
          </a:prstGeom>
        </p:spPr>
        <p:txBody>
          <a:bodyPr anchor="ctr"/>
          <a:lstStyle>
            <a:lvl1pPr marL="0" marR="0" algn="ctr" defTabSz="584200">
              <a:defRPr sz="8000" b="0">
                <a:uFillTx/>
                <a:latin typeface="Helvetica Light"/>
                <a:ea typeface="Helvetica Light"/>
                <a:cs typeface="Helvetica Light"/>
                <a:sym typeface="Helvetica Light"/>
              </a:defRPr>
            </a:lvl1pPr>
          </a:lstStyle>
          <a:p>
            <a:r>
              <a:t>Titeltext</a:t>
            </a:r>
          </a:p>
        </p:txBody>
      </p:sp>
      <p:sp>
        <p:nvSpPr>
          <p:cNvPr id="374" name="Textebene 1…"/>
          <p:cNvSpPr txBox="1">
            <a:spLocks noGrp="1"/>
          </p:cNvSpPr>
          <p:nvPr>
            <p:ph type="body" idx="1"/>
          </p:nvPr>
        </p:nvSpPr>
        <p:spPr>
          <a:xfrm>
            <a:off x="952500" y="2603500"/>
            <a:ext cx="11099800" cy="6286500"/>
          </a:xfrm>
          <a:prstGeom prst="rect">
            <a:avLst/>
          </a:prstGeom>
        </p:spPr>
        <p:txBody>
          <a:bodyPr anchor="ctr"/>
          <a:lstStyle>
            <a:lvl1pPr marL="444500" marR="0" indent="-444500" defTabSz="584200">
              <a:lnSpc>
                <a:spcPct val="100000"/>
              </a:lnSpc>
              <a:spcBef>
                <a:spcPts val="4200"/>
              </a:spcBef>
              <a:buClrTx/>
              <a:buSzPct val="75000"/>
              <a:buFontTx/>
              <a:buChar char="•"/>
              <a:defRPr sz="3600">
                <a:uFillTx/>
                <a:latin typeface="Helvetica Light"/>
                <a:ea typeface="Helvetica Light"/>
                <a:cs typeface="Helvetica Light"/>
                <a:sym typeface="Helvetica Light"/>
              </a:defRPr>
            </a:lvl1pPr>
            <a:lvl2pPr marL="889000" marR="0" indent="-444500" defTabSz="584200">
              <a:spcBef>
                <a:spcPts val="4200"/>
              </a:spcBef>
              <a:buClrTx/>
              <a:buSzPct val="75000"/>
              <a:buFontTx/>
              <a:defRPr sz="3600">
                <a:uFillTx/>
                <a:latin typeface="Helvetica Light"/>
                <a:ea typeface="Helvetica Light"/>
                <a:cs typeface="Helvetica Light"/>
                <a:sym typeface="Helvetica Light"/>
              </a:defRPr>
            </a:lvl2pPr>
            <a:lvl3pPr marL="1333500" marR="0" indent="-444500" defTabSz="584200">
              <a:spcBef>
                <a:spcPts val="4200"/>
              </a:spcBef>
              <a:buClrTx/>
              <a:buSzPct val="75000"/>
              <a:buFontTx/>
              <a:defRPr sz="3600">
                <a:uFillTx/>
                <a:latin typeface="Helvetica Light"/>
                <a:ea typeface="Helvetica Light"/>
                <a:cs typeface="Helvetica Light"/>
                <a:sym typeface="Helvetica Light"/>
              </a:defRPr>
            </a:lvl3pPr>
            <a:lvl4pPr marL="1778000" marR="0" indent="-444500" defTabSz="584200">
              <a:spcBef>
                <a:spcPts val="4200"/>
              </a:spcBef>
              <a:buClrTx/>
              <a:buSzPct val="75000"/>
              <a:buFontTx/>
              <a:buChar char="•"/>
              <a:defRPr sz="3600">
                <a:uFillTx/>
                <a:latin typeface="Helvetica Light"/>
                <a:ea typeface="Helvetica Light"/>
                <a:cs typeface="Helvetica Light"/>
                <a:sym typeface="Helvetica Light"/>
              </a:defRPr>
            </a:lvl4pPr>
            <a:lvl5pPr marL="2222500" marR="0" indent="-444500" defTabSz="584200">
              <a:spcBef>
                <a:spcPts val="4200"/>
              </a:spcBef>
              <a:buClrTx/>
              <a:buSzPct val="75000"/>
              <a:buFontTx/>
              <a:defRPr sz="3600">
                <a:uFillTx/>
                <a:latin typeface="Helvetica Light"/>
                <a:ea typeface="Helvetica Light"/>
                <a:cs typeface="Helvetica Light"/>
                <a:sym typeface="Helvetica Light"/>
              </a:defRPr>
            </a:lvl5pPr>
          </a:lstStyle>
          <a:p>
            <a:r>
              <a:t>Textebene 1</a:t>
            </a:r>
          </a:p>
          <a:p>
            <a:pPr lvl="1"/>
            <a:r>
              <a:t>Textebene 2</a:t>
            </a:r>
          </a:p>
          <a:p>
            <a:pPr lvl="2"/>
            <a:r>
              <a:t>Textebene 3</a:t>
            </a:r>
          </a:p>
          <a:p>
            <a:pPr lvl="3"/>
            <a:r>
              <a:t>Textebene 4</a:t>
            </a:r>
          </a:p>
          <a:p>
            <a:pPr lvl="4"/>
            <a:r>
              <a:t>Textebene 5</a:t>
            </a:r>
          </a:p>
        </p:txBody>
      </p:sp>
      <p:sp>
        <p:nvSpPr>
          <p:cNvPr id="375" name="Foliennummer"/>
          <p:cNvSpPr txBox="1">
            <a:spLocks noGrp="1"/>
          </p:cNvSpPr>
          <p:nvPr>
            <p:ph type="sldNum" sz="quarter" idx="2"/>
          </p:nvPr>
        </p:nvSpPr>
        <p:spPr>
          <a:xfrm>
            <a:off x="6311798" y="9251950"/>
            <a:ext cx="368504" cy="381000"/>
          </a:xfrm>
          <a:prstGeom prst="rect">
            <a:avLst/>
          </a:prstGeom>
        </p:spPr>
        <p:txBody>
          <a:bodyPr>
            <a:spAutoFit/>
          </a:bodyPr>
          <a:lstStyle>
            <a:lvl1pPr defTabSz="584200">
              <a:defRPr sz="1800">
                <a:uFillTx/>
                <a:latin typeface="Helvetica Light"/>
                <a:ea typeface="Helvetica Light"/>
                <a:cs typeface="Helvetica Light"/>
                <a:sym typeface="Helvetica Light"/>
              </a:defRPr>
            </a:lvl1pPr>
          </a:lstStyle>
          <a:p>
            <a:fld id="{86CB4B4D-7CA3-9044-876B-883B54F8677D}" type="slidenum">
              <a:t>‹Nr.›</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382" name="Titeltext"/>
          <p:cNvSpPr txBox="1">
            <a:spLocks noGrp="1"/>
          </p:cNvSpPr>
          <p:nvPr>
            <p:ph type="title"/>
          </p:nvPr>
        </p:nvSpPr>
        <p:spPr>
          <a:xfrm>
            <a:off x="952500" y="444500"/>
            <a:ext cx="11099800" cy="2159000"/>
          </a:xfrm>
          <a:prstGeom prst="rect">
            <a:avLst/>
          </a:prstGeom>
        </p:spPr>
        <p:txBody>
          <a:bodyPr anchor="ctr"/>
          <a:lstStyle>
            <a:lvl1pPr marL="0" marR="0" algn="ctr" defTabSz="584200">
              <a:defRPr sz="8000" b="0">
                <a:uFillTx/>
                <a:latin typeface="Helvetica Light"/>
                <a:ea typeface="Helvetica Light"/>
                <a:cs typeface="Helvetica Light"/>
                <a:sym typeface="Helvetica Light"/>
              </a:defRPr>
            </a:lvl1pPr>
          </a:lstStyle>
          <a:p>
            <a:r>
              <a:t>Titeltext</a:t>
            </a:r>
          </a:p>
        </p:txBody>
      </p:sp>
      <p:sp>
        <p:nvSpPr>
          <p:cNvPr id="383" name="Textebene 1…"/>
          <p:cNvSpPr txBox="1">
            <a:spLocks noGrp="1"/>
          </p:cNvSpPr>
          <p:nvPr>
            <p:ph type="body" idx="1"/>
          </p:nvPr>
        </p:nvSpPr>
        <p:spPr>
          <a:xfrm>
            <a:off x="952500" y="2603500"/>
            <a:ext cx="11099800" cy="6286500"/>
          </a:xfrm>
          <a:prstGeom prst="rect">
            <a:avLst/>
          </a:prstGeom>
        </p:spPr>
        <p:txBody>
          <a:bodyPr anchor="ctr"/>
          <a:lstStyle>
            <a:lvl1pPr marL="444500" marR="0" indent="-444500" defTabSz="584200">
              <a:lnSpc>
                <a:spcPct val="100000"/>
              </a:lnSpc>
              <a:spcBef>
                <a:spcPts val="4200"/>
              </a:spcBef>
              <a:buClrTx/>
              <a:buSzPct val="75000"/>
              <a:buFontTx/>
              <a:buChar char="•"/>
              <a:defRPr sz="3600">
                <a:uFillTx/>
                <a:latin typeface="Helvetica Light"/>
                <a:ea typeface="Helvetica Light"/>
                <a:cs typeface="Helvetica Light"/>
                <a:sym typeface="Helvetica Light"/>
              </a:defRPr>
            </a:lvl1pPr>
            <a:lvl2pPr marL="889000" marR="0" indent="-444500" defTabSz="584200">
              <a:spcBef>
                <a:spcPts val="4200"/>
              </a:spcBef>
              <a:buClrTx/>
              <a:buSzPct val="75000"/>
              <a:buFontTx/>
              <a:defRPr sz="3600">
                <a:uFillTx/>
                <a:latin typeface="Helvetica Light"/>
                <a:ea typeface="Helvetica Light"/>
                <a:cs typeface="Helvetica Light"/>
                <a:sym typeface="Helvetica Light"/>
              </a:defRPr>
            </a:lvl2pPr>
            <a:lvl3pPr marL="1333500" marR="0" indent="-444500" defTabSz="584200">
              <a:spcBef>
                <a:spcPts val="4200"/>
              </a:spcBef>
              <a:buClrTx/>
              <a:buSzPct val="75000"/>
              <a:buFontTx/>
              <a:defRPr sz="3600">
                <a:uFillTx/>
                <a:latin typeface="Helvetica Light"/>
                <a:ea typeface="Helvetica Light"/>
                <a:cs typeface="Helvetica Light"/>
                <a:sym typeface="Helvetica Light"/>
              </a:defRPr>
            </a:lvl3pPr>
            <a:lvl4pPr marL="1778000" marR="0" indent="-444500" defTabSz="584200">
              <a:spcBef>
                <a:spcPts val="4200"/>
              </a:spcBef>
              <a:buClrTx/>
              <a:buSzPct val="75000"/>
              <a:buFontTx/>
              <a:buChar char="•"/>
              <a:defRPr sz="3600">
                <a:uFillTx/>
                <a:latin typeface="Helvetica Light"/>
                <a:ea typeface="Helvetica Light"/>
                <a:cs typeface="Helvetica Light"/>
                <a:sym typeface="Helvetica Light"/>
              </a:defRPr>
            </a:lvl4pPr>
            <a:lvl5pPr marL="2222500" marR="0" indent="-444500" defTabSz="584200">
              <a:spcBef>
                <a:spcPts val="4200"/>
              </a:spcBef>
              <a:buClrTx/>
              <a:buSzPct val="75000"/>
              <a:buFontTx/>
              <a:defRPr sz="3600">
                <a:uFillTx/>
                <a:latin typeface="Helvetica Light"/>
                <a:ea typeface="Helvetica Light"/>
                <a:cs typeface="Helvetica Light"/>
                <a:sym typeface="Helvetica Light"/>
              </a:defRPr>
            </a:lvl5pPr>
          </a:lstStyle>
          <a:p>
            <a:r>
              <a:t>Textebene 1</a:t>
            </a:r>
          </a:p>
          <a:p>
            <a:pPr lvl="1"/>
            <a:r>
              <a:t>Textebene 2</a:t>
            </a:r>
          </a:p>
          <a:p>
            <a:pPr lvl="2"/>
            <a:r>
              <a:t>Textebene 3</a:t>
            </a:r>
          </a:p>
          <a:p>
            <a:pPr lvl="3"/>
            <a:r>
              <a:t>Textebene 4</a:t>
            </a:r>
          </a:p>
          <a:p>
            <a:pPr lvl="4"/>
            <a:r>
              <a:t>Textebene 5</a:t>
            </a:r>
          </a:p>
        </p:txBody>
      </p:sp>
      <p:sp>
        <p:nvSpPr>
          <p:cNvPr id="384" name="Foliennummer"/>
          <p:cNvSpPr txBox="1">
            <a:spLocks noGrp="1"/>
          </p:cNvSpPr>
          <p:nvPr>
            <p:ph type="sldNum" sz="quarter" idx="2"/>
          </p:nvPr>
        </p:nvSpPr>
        <p:spPr>
          <a:xfrm>
            <a:off x="6311798" y="9251950"/>
            <a:ext cx="368504" cy="381000"/>
          </a:xfrm>
          <a:prstGeom prst="rect">
            <a:avLst/>
          </a:prstGeom>
        </p:spPr>
        <p:txBody>
          <a:bodyPr>
            <a:spAutoFit/>
          </a:bodyPr>
          <a:lstStyle>
            <a:lvl1pPr defTabSz="584200">
              <a:defRPr sz="1800">
                <a:uFillTx/>
                <a:latin typeface="Helvetica Light"/>
                <a:ea typeface="Helvetica Light"/>
                <a:cs typeface="Helvetica Light"/>
                <a:sym typeface="Helvetica Light"/>
              </a:defRPr>
            </a:lvl1pPr>
          </a:lstStyle>
          <a:p>
            <a:fld id="{86CB4B4D-7CA3-9044-876B-883B54F8677D}" type="slidenum">
              <a:t>‹Nr.›</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391" name="Titeltext"/>
          <p:cNvSpPr txBox="1">
            <a:spLocks noGrp="1"/>
          </p:cNvSpPr>
          <p:nvPr>
            <p:ph type="title"/>
          </p:nvPr>
        </p:nvSpPr>
        <p:spPr>
          <a:xfrm>
            <a:off x="650239" y="390596"/>
            <a:ext cx="11704322" cy="1625601"/>
          </a:xfrm>
          <a:prstGeom prst="rect">
            <a:avLst/>
          </a:prstGeom>
        </p:spPr>
        <p:txBody>
          <a:bodyPr lIns="65023" tIns="65023" rIns="65023" bIns="65023" anchor="ctr"/>
          <a:lstStyle>
            <a:lvl1pPr marL="0" marR="0" algn="ctr" defTabSz="1300480">
              <a:defRPr sz="6200" b="0">
                <a:uFillTx/>
                <a:latin typeface="Calibri"/>
                <a:ea typeface="Calibri"/>
                <a:cs typeface="Calibri"/>
                <a:sym typeface="Calibri"/>
              </a:defRPr>
            </a:lvl1pPr>
          </a:lstStyle>
          <a:p>
            <a:r>
              <a:t>Titeltext</a:t>
            </a:r>
          </a:p>
        </p:txBody>
      </p:sp>
      <p:sp>
        <p:nvSpPr>
          <p:cNvPr id="392" name="Foliennummer"/>
          <p:cNvSpPr txBox="1">
            <a:spLocks noGrp="1"/>
          </p:cNvSpPr>
          <p:nvPr>
            <p:ph type="sldNum" sz="quarter" idx="2"/>
          </p:nvPr>
        </p:nvSpPr>
        <p:spPr>
          <a:xfrm>
            <a:off x="12005833" y="9114112"/>
            <a:ext cx="348727" cy="371349"/>
          </a:xfrm>
          <a:prstGeom prst="rect">
            <a:avLst/>
          </a:prstGeom>
        </p:spPr>
        <p:txBody>
          <a:bodyPr lIns="65023" tIns="65023" rIns="65023" bIns="65023" anchor="ctr">
            <a:spAutoFit/>
          </a:bodyPr>
          <a:lstStyle>
            <a:lvl1pPr algn="r" defTabSz="1300480">
              <a:defRPr sz="1600">
                <a:solidFill>
                  <a:srgbClr val="888888"/>
                </a:solidFill>
                <a:uFillTx/>
                <a:latin typeface="Calibri"/>
                <a:ea typeface="Calibri"/>
                <a:cs typeface="Calibri"/>
                <a:sym typeface="Calibri"/>
              </a:defRPr>
            </a:lvl1pPr>
          </a:lstStyle>
          <a:p>
            <a:fld id="{86CB4B4D-7CA3-9044-876B-883B54F8677D}" type="slidenum">
              <a:t>‹Nr.›</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399" name="Bild"/>
          <p:cNvSpPr>
            <a:spLocks noGrp="1"/>
          </p:cNvSpPr>
          <p:nvPr>
            <p:ph type="pic" sz="half" idx="13"/>
          </p:nvPr>
        </p:nvSpPr>
        <p:spPr>
          <a:xfrm>
            <a:off x="6718300" y="2603500"/>
            <a:ext cx="5334000" cy="6286500"/>
          </a:xfrm>
          <a:prstGeom prst="rect">
            <a:avLst/>
          </a:prstGeom>
        </p:spPr>
        <p:txBody>
          <a:bodyPr lIns="91439" tIns="45719" rIns="91439" bIns="45719">
            <a:noAutofit/>
          </a:bodyPr>
          <a:lstStyle/>
          <a:p>
            <a:endParaRPr/>
          </a:p>
        </p:txBody>
      </p:sp>
      <p:sp>
        <p:nvSpPr>
          <p:cNvPr id="400" name="Titeltext"/>
          <p:cNvSpPr txBox="1">
            <a:spLocks noGrp="1"/>
          </p:cNvSpPr>
          <p:nvPr>
            <p:ph type="title"/>
          </p:nvPr>
        </p:nvSpPr>
        <p:spPr>
          <a:xfrm>
            <a:off x="952500" y="444500"/>
            <a:ext cx="11099800" cy="2159000"/>
          </a:xfrm>
          <a:prstGeom prst="rect">
            <a:avLst/>
          </a:prstGeom>
        </p:spPr>
        <p:txBody>
          <a:bodyPr anchor="ctr"/>
          <a:lstStyle>
            <a:lvl1pPr marL="0" marR="0" algn="ctr" defTabSz="584200">
              <a:defRPr sz="8000" b="0">
                <a:uFillTx/>
                <a:latin typeface="Helvetica Light"/>
                <a:ea typeface="Helvetica Light"/>
                <a:cs typeface="Helvetica Light"/>
                <a:sym typeface="Helvetica Light"/>
              </a:defRPr>
            </a:lvl1pPr>
          </a:lstStyle>
          <a:p>
            <a:r>
              <a:t>Titeltext</a:t>
            </a:r>
          </a:p>
        </p:txBody>
      </p:sp>
      <p:sp>
        <p:nvSpPr>
          <p:cNvPr id="401" name="Textebene 1…"/>
          <p:cNvSpPr txBox="1">
            <a:spLocks noGrp="1"/>
          </p:cNvSpPr>
          <p:nvPr>
            <p:ph type="body" sz="half" idx="1"/>
          </p:nvPr>
        </p:nvSpPr>
        <p:spPr>
          <a:xfrm>
            <a:off x="952500" y="2603500"/>
            <a:ext cx="5334000" cy="6286500"/>
          </a:xfrm>
          <a:prstGeom prst="rect">
            <a:avLst/>
          </a:prstGeom>
        </p:spPr>
        <p:txBody>
          <a:bodyPr anchor="ctr"/>
          <a:lstStyle>
            <a:lvl1pPr marL="342900" marR="0" indent="-342900" defTabSz="584200">
              <a:lnSpc>
                <a:spcPct val="100000"/>
              </a:lnSpc>
              <a:spcBef>
                <a:spcPts val="3200"/>
              </a:spcBef>
              <a:buClrTx/>
              <a:buSzPct val="75000"/>
              <a:buFontTx/>
              <a:buChar char="•"/>
              <a:defRPr sz="2800">
                <a:uFillTx/>
                <a:latin typeface="Helvetica Light"/>
                <a:ea typeface="Helvetica Light"/>
                <a:cs typeface="Helvetica Light"/>
                <a:sym typeface="Helvetica Light"/>
              </a:defRPr>
            </a:lvl1pPr>
            <a:lvl2pPr marL="685800" marR="0" indent="-342900" defTabSz="584200">
              <a:spcBef>
                <a:spcPts val="3200"/>
              </a:spcBef>
              <a:buClrTx/>
              <a:buSzPct val="75000"/>
              <a:buFontTx/>
              <a:defRPr sz="2800">
                <a:uFillTx/>
                <a:latin typeface="Helvetica Light"/>
                <a:ea typeface="Helvetica Light"/>
                <a:cs typeface="Helvetica Light"/>
                <a:sym typeface="Helvetica Light"/>
              </a:defRPr>
            </a:lvl2pPr>
            <a:lvl3pPr marL="1028700" marR="0" indent="-342900" defTabSz="584200">
              <a:spcBef>
                <a:spcPts val="3200"/>
              </a:spcBef>
              <a:buClrTx/>
              <a:buSzPct val="75000"/>
              <a:buFontTx/>
              <a:defRPr sz="2800">
                <a:uFillTx/>
                <a:latin typeface="Helvetica Light"/>
                <a:ea typeface="Helvetica Light"/>
                <a:cs typeface="Helvetica Light"/>
                <a:sym typeface="Helvetica Light"/>
              </a:defRPr>
            </a:lvl3pPr>
            <a:lvl4pPr marL="1371600" marR="0" indent="-342900" defTabSz="584200">
              <a:spcBef>
                <a:spcPts val="3200"/>
              </a:spcBef>
              <a:buClrTx/>
              <a:buSzPct val="75000"/>
              <a:buFontTx/>
              <a:buChar char="•"/>
              <a:defRPr>
                <a:uFillTx/>
                <a:latin typeface="Helvetica Light"/>
                <a:ea typeface="Helvetica Light"/>
                <a:cs typeface="Helvetica Light"/>
                <a:sym typeface="Helvetica Light"/>
              </a:defRPr>
            </a:lvl4pPr>
            <a:lvl5pPr marL="1714500" marR="0" indent="-342900" defTabSz="584200">
              <a:spcBef>
                <a:spcPts val="3200"/>
              </a:spcBef>
              <a:buClrTx/>
              <a:buSzPct val="75000"/>
              <a:buFontTx/>
              <a:defRPr>
                <a:uFillTx/>
                <a:latin typeface="Helvetica Light"/>
                <a:ea typeface="Helvetica Light"/>
                <a:cs typeface="Helvetica Light"/>
                <a:sym typeface="Helvetica Light"/>
              </a:defRPr>
            </a:lvl5pPr>
          </a:lstStyle>
          <a:p>
            <a:r>
              <a:t>Textebene 1</a:t>
            </a:r>
          </a:p>
          <a:p>
            <a:pPr lvl="1"/>
            <a:r>
              <a:t>Textebene 2</a:t>
            </a:r>
          </a:p>
          <a:p>
            <a:pPr lvl="2"/>
            <a:r>
              <a:t>Textebene 3</a:t>
            </a:r>
          </a:p>
          <a:p>
            <a:pPr lvl="3"/>
            <a:r>
              <a:t>Textebene 4</a:t>
            </a:r>
          </a:p>
          <a:p>
            <a:pPr lvl="4"/>
            <a:r>
              <a:t>Textebene 5</a:t>
            </a:r>
          </a:p>
        </p:txBody>
      </p:sp>
      <p:sp>
        <p:nvSpPr>
          <p:cNvPr id="402" name="Foliennummer"/>
          <p:cNvSpPr txBox="1">
            <a:spLocks noGrp="1"/>
          </p:cNvSpPr>
          <p:nvPr>
            <p:ph type="sldNum" sz="quarter" idx="2"/>
          </p:nvPr>
        </p:nvSpPr>
        <p:spPr>
          <a:xfrm>
            <a:off x="6311798" y="9251950"/>
            <a:ext cx="368504" cy="381000"/>
          </a:xfrm>
          <a:prstGeom prst="rect">
            <a:avLst/>
          </a:prstGeom>
        </p:spPr>
        <p:txBody>
          <a:bodyPr>
            <a:spAutoFit/>
          </a:bodyPr>
          <a:lstStyle>
            <a:lvl1pPr defTabSz="584200">
              <a:defRPr sz="1800">
                <a:uFillTx/>
                <a:latin typeface="Helvetica Light"/>
                <a:ea typeface="Helvetica Light"/>
                <a:cs typeface="Helvetica Light"/>
                <a:sym typeface="Helvetica Light"/>
              </a:defRPr>
            </a:lvl1pPr>
          </a:lstStyle>
          <a:p>
            <a:fld id="{86CB4B4D-7CA3-9044-876B-883B54F8677D}" type="slidenum">
              <a:t>‹Nr.›</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409" name="Line 2"/>
          <p:cNvSpPr/>
          <p:nvPr/>
        </p:nvSpPr>
        <p:spPr>
          <a:xfrm>
            <a:off x="647700" y="4749800"/>
            <a:ext cx="11709400" cy="0"/>
          </a:xfrm>
          <a:prstGeom prst="line">
            <a:avLst/>
          </a:prstGeom>
          <a:ln w="12700">
            <a:solidFill>
              <a:srgbClr val="888888"/>
            </a:solidFill>
            <a:miter/>
          </a:ln>
        </p:spPr>
        <p:txBody>
          <a:bodyPr lIns="45719" rIns="45719"/>
          <a:lstStyle/>
          <a:p>
            <a:pPr defTabSz="914400">
              <a:defRPr>
                <a:latin typeface="Helvetica Neue"/>
                <a:ea typeface="Helvetica Neue"/>
                <a:cs typeface="Helvetica Neue"/>
                <a:sym typeface="Helvetica Neue"/>
              </a:defRPr>
            </a:pPr>
            <a:endParaRPr/>
          </a:p>
        </p:txBody>
      </p:sp>
      <p:sp>
        <p:nvSpPr>
          <p:cNvPr id="410" name="Titeltext"/>
          <p:cNvSpPr txBox="1">
            <a:spLocks noGrp="1"/>
          </p:cNvSpPr>
          <p:nvPr>
            <p:ph type="title"/>
          </p:nvPr>
        </p:nvSpPr>
        <p:spPr>
          <a:xfrm>
            <a:off x="571500" y="1320800"/>
            <a:ext cx="11861800" cy="3175000"/>
          </a:xfrm>
          <a:prstGeom prst="rect">
            <a:avLst/>
          </a:prstGeom>
        </p:spPr>
        <p:txBody>
          <a:bodyPr anchor="b"/>
          <a:lstStyle>
            <a:lvl1pPr marL="0" marR="0" defTabSz="914400">
              <a:defRPr sz="4200" b="0">
                <a:uFillTx/>
                <a:latin typeface="Helvetica Neue Light"/>
                <a:ea typeface="Helvetica Neue Light"/>
                <a:cs typeface="Helvetica Neue Light"/>
                <a:sym typeface="Helvetica Neue Light"/>
              </a:defRPr>
            </a:lvl1pPr>
          </a:lstStyle>
          <a:p>
            <a:r>
              <a:t>Titeltext</a:t>
            </a:r>
          </a:p>
        </p:txBody>
      </p:sp>
      <p:sp>
        <p:nvSpPr>
          <p:cNvPr id="411" name="Textebene 1…"/>
          <p:cNvSpPr txBox="1">
            <a:spLocks noGrp="1"/>
          </p:cNvSpPr>
          <p:nvPr>
            <p:ph type="body" sz="half" idx="1"/>
          </p:nvPr>
        </p:nvSpPr>
        <p:spPr>
          <a:xfrm>
            <a:off x="571500" y="5016500"/>
            <a:ext cx="11861800" cy="3175000"/>
          </a:xfrm>
          <a:prstGeom prst="rect">
            <a:avLst/>
          </a:prstGeom>
        </p:spPr>
        <p:txBody>
          <a:bodyPr/>
          <a:lstStyle>
            <a:lvl1pPr marL="342900" marR="0" indent="-342900" defTabSz="914400">
              <a:lnSpc>
                <a:spcPct val="100000"/>
              </a:lnSpc>
              <a:spcBef>
                <a:spcPts val="0"/>
              </a:spcBef>
              <a:buClrTx/>
              <a:buFontTx/>
              <a:defRPr sz="2600">
                <a:solidFill>
                  <a:srgbClr val="606060"/>
                </a:solidFill>
                <a:uFillTx/>
                <a:latin typeface="Helvetica Neue"/>
                <a:ea typeface="Helvetica Neue"/>
                <a:cs typeface="Helvetica Neue"/>
                <a:sym typeface="Helvetica Neue"/>
              </a:defRPr>
            </a:lvl1pPr>
            <a:lvl2pPr marL="342900" marR="0" indent="114300" defTabSz="914400">
              <a:spcBef>
                <a:spcPts val="0"/>
              </a:spcBef>
              <a:buClrTx/>
              <a:buSzTx/>
              <a:buFontTx/>
              <a:buNone/>
              <a:defRPr sz="2600">
                <a:solidFill>
                  <a:srgbClr val="606060"/>
                </a:solidFill>
                <a:uFillTx/>
                <a:latin typeface="Helvetica Neue"/>
                <a:ea typeface="Helvetica Neue"/>
                <a:cs typeface="Helvetica Neue"/>
                <a:sym typeface="Helvetica Neue"/>
              </a:defRPr>
            </a:lvl2pPr>
            <a:lvl3pPr marL="342900" marR="0" indent="571500" defTabSz="914400">
              <a:spcBef>
                <a:spcPts val="0"/>
              </a:spcBef>
              <a:buClrTx/>
              <a:buSzTx/>
              <a:buFontTx/>
              <a:buNone/>
              <a:defRPr sz="2600">
                <a:solidFill>
                  <a:srgbClr val="606060"/>
                </a:solidFill>
                <a:uFillTx/>
                <a:latin typeface="Helvetica Neue"/>
                <a:ea typeface="Helvetica Neue"/>
                <a:cs typeface="Helvetica Neue"/>
                <a:sym typeface="Helvetica Neue"/>
              </a:defRPr>
            </a:lvl3pPr>
            <a:lvl4pPr marL="342900" marR="0" indent="1028700" defTabSz="914400">
              <a:spcBef>
                <a:spcPts val="0"/>
              </a:spcBef>
              <a:buClrTx/>
              <a:buFontTx/>
              <a:defRPr sz="2600">
                <a:solidFill>
                  <a:srgbClr val="606060"/>
                </a:solidFill>
                <a:uFillTx/>
                <a:latin typeface="Helvetica Neue"/>
                <a:ea typeface="Helvetica Neue"/>
                <a:cs typeface="Helvetica Neue"/>
                <a:sym typeface="Helvetica Neue"/>
              </a:defRPr>
            </a:lvl4pPr>
            <a:lvl5pPr marL="342900" marR="0" indent="1485900" defTabSz="914400">
              <a:spcBef>
                <a:spcPts val="0"/>
              </a:spcBef>
              <a:buClrTx/>
              <a:buSzTx/>
              <a:buFontTx/>
              <a:buNone/>
              <a:defRPr sz="2600">
                <a:solidFill>
                  <a:srgbClr val="606060"/>
                </a:solidFill>
                <a:uFillTx/>
                <a:latin typeface="Helvetica Neue"/>
                <a:ea typeface="Helvetica Neue"/>
                <a:cs typeface="Helvetica Neue"/>
                <a:sym typeface="Helvetica Neue"/>
              </a:defRPr>
            </a:lvl5pPr>
          </a:lstStyle>
          <a:p>
            <a:r>
              <a:t>Textebene 1</a:t>
            </a:r>
          </a:p>
          <a:p>
            <a:pPr lvl="1"/>
            <a:r>
              <a:t>Textebene 2</a:t>
            </a:r>
          </a:p>
          <a:p>
            <a:pPr lvl="2"/>
            <a:r>
              <a:t>Textebene 3</a:t>
            </a:r>
          </a:p>
          <a:p>
            <a:pPr lvl="3"/>
            <a:r>
              <a:t>Textebene 4</a:t>
            </a:r>
          </a:p>
          <a:p>
            <a:pPr lvl="4"/>
            <a:r>
              <a:t>Textebene 5</a:t>
            </a:r>
          </a:p>
        </p:txBody>
      </p:sp>
      <p:sp>
        <p:nvSpPr>
          <p:cNvPr id="412" name="Foliennummer"/>
          <p:cNvSpPr txBox="1">
            <a:spLocks noGrp="1"/>
          </p:cNvSpPr>
          <p:nvPr>
            <p:ph type="sldNum" sz="quarter" idx="2"/>
          </p:nvPr>
        </p:nvSpPr>
        <p:spPr>
          <a:xfrm>
            <a:off x="6285652" y="8779791"/>
            <a:ext cx="3034455" cy="520701"/>
          </a:xfrm>
          <a:prstGeom prst="rect">
            <a:avLst/>
          </a:prstGeom>
        </p:spPr>
        <p:txBody>
          <a:bodyPr lIns="45719" tIns="45719" rIns="45719" bIns="45719" anchor="ctr">
            <a:spAutoFit/>
          </a:bodyPr>
          <a:lstStyle>
            <a:lvl1pPr algn="r" defTabSz="914400">
              <a:defRPr sz="1200">
                <a:uFillTx/>
                <a:latin typeface="Helvetica Neue Light"/>
                <a:ea typeface="Helvetica Neue Light"/>
                <a:cs typeface="Helvetica Neue Light"/>
                <a:sym typeface="Helvetica Neue Light"/>
              </a:defRPr>
            </a:lvl1pPr>
          </a:lstStyle>
          <a:p>
            <a:fld id="{86CB4B4D-7CA3-9044-876B-883B54F8677D}" type="slidenum">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Really empty">
    <p:spTree>
      <p:nvGrpSpPr>
        <p:cNvPr id="1" name=""/>
        <p:cNvGrpSpPr/>
        <p:nvPr/>
      </p:nvGrpSpPr>
      <p:grpSpPr>
        <a:xfrm>
          <a:off x="0" y="0"/>
          <a:ext cx="0" cy="0"/>
          <a:chOff x="0" y="0"/>
          <a:chExt cx="0" cy="0"/>
        </a:xfrm>
      </p:grpSpPr>
      <p:sp>
        <p:nvSpPr>
          <p:cNvPr id="5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Really Empty Title">
    <p:spTree>
      <p:nvGrpSpPr>
        <p:cNvPr id="1" name=""/>
        <p:cNvGrpSpPr/>
        <p:nvPr/>
      </p:nvGrpSpPr>
      <p:grpSpPr>
        <a:xfrm>
          <a:off x="0" y="0"/>
          <a:ext cx="0" cy="0"/>
          <a:chOff x="0" y="0"/>
          <a:chExt cx="0" cy="0"/>
        </a:xfrm>
      </p:grpSpPr>
      <p:sp>
        <p:nvSpPr>
          <p:cNvPr id="64" name="Rechteck"/>
          <p:cNvSpPr/>
          <p:nvPr/>
        </p:nvSpPr>
        <p:spPr>
          <a:xfrm>
            <a:off x="8216900" y="9575235"/>
            <a:ext cx="4787900" cy="178366"/>
          </a:xfrm>
          <a:prstGeom prst="rect">
            <a:avLst/>
          </a:prstGeom>
          <a:solidFill>
            <a:srgbClr val="C0C0C0"/>
          </a:solidFill>
          <a:ln w="12700">
            <a:miter lim="400000"/>
          </a:ln>
        </p:spPr>
        <p:txBody>
          <a:bodyPr lIns="50800" tIns="50800" rIns="50800" bIns="50800" anchor="ctr"/>
          <a:lstStyle/>
          <a:p>
            <a:pPr marL="57799" marR="57799" algn="l" defTabSz="1295400">
              <a:defRPr sz="2400">
                <a:uFill>
                  <a:solidFill>
                    <a:srgbClr val="000000"/>
                  </a:solidFill>
                </a:uFill>
                <a:latin typeface="Arial"/>
                <a:ea typeface="Arial"/>
                <a:cs typeface="Arial"/>
                <a:sym typeface="Arial"/>
              </a:defRPr>
            </a:pPr>
            <a:endParaRPr/>
          </a:p>
        </p:txBody>
      </p:sp>
      <p:sp>
        <p:nvSpPr>
          <p:cNvPr id="65" name="Rechteck"/>
          <p:cNvSpPr/>
          <p:nvPr/>
        </p:nvSpPr>
        <p:spPr>
          <a:xfrm>
            <a:off x="0" y="9575235"/>
            <a:ext cx="8227343" cy="178366"/>
          </a:xfrm>
          <a:prstGeom prst="rect">
            <a:avLst/>
          </a:prstGeom>
          <a:solidFill>
            <a:srgbClr val="A9A9A9"/>
          </a:solidFill>
          <a:ln w="12700">
            <a:miter lim="400000"/>
          </a:ln>
        </p:spPr>
        <p:txBody>
          <a:bodyPr lIns="50800" tIns="50800" rIns="50800" bIns="50800" anchor="ctr"/>
          <a:lstStyle/>
          <a:p>
            <a:pPr marL="57799" marR="57799" algn="l" defTabSz="1295400">
              <a:defRPr sz="2400">
                <a:uFill>
                  <a:solidFill>
                    <a:srgbClr val="000000"/>
                  </a:solidFill>
                </a:uFill>
                <a:latin typeface="Arial"/>
                <a:ea typeface="Arial"/>
                <a:cs typeface="Arial"/>
                <a:sym typeface="Arial"/>
              </a:defRPr>
            </a:pPr>
            <a:endParaRPr/>
          </a:p>
        </p:txBody>
      </p:sp>
      <p:sp>
        <p:nvSpPr>
          <p:cNvPr id="66" name="Titeltext"/>
          <p:cNvSpPr txBox="1">
            <a:spLocks noGrp="1"/>
          </p:cNvSpPr>
          <p:nvPr>
            <p:ph type="title"/>
          </p:nvPr>
        </p:nvSpPr>
        <p:spPr>
          <a:prstGeom prst="rect">
            <a:avLst/>
          </a:prstGeom>
        </p:spPr>
        <p:txBody>
          <a:bodyPr/>
          <a:lstStyle/>
          <a:p>
            <a:r>
              <a:t>Titeltext</a:t>
            </a:r>
          </a:p>
        </p:txBody>
      </p:sp>
      <p:sp>
        <p:nvSpPr>
          <p:cNvPr id="6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empty">
    <p:spTree>
      <p:nvGrpSpPr>
        <p:cNvPr id="1" name=""/>
        <p:cNvGrpSpPr/>
        <p:nvPr/>
      </p:nvGrpSpPr>
      <p:grpSpPr>
        <a:xfrm>
          <a:off x="0" y="0"/>
          <a:ext cx="0" cy="0"/>
          <a:chOff x="0" y="0"/>
          <a:chExt cx="0" cy="0"/>
        </a:xfrm>
      </p:grpSpPr>
      <p:sp>
        <p:nvSpPr>
          <p:cNvPr id="74" name="Rechteck"/>
          <p:cNvSpPr/>
          <p:nvPr/>
        </p:nvSpPr>
        <p:spPr>
          <a:xfrm>
            <a:off x="8216900" y="9575235"/>
            <a:ext cx="4787900" cy="178366"/>
          </a:xfrm>
          <a:prstGeom prst="rect">
            <a:avLst/>
          </a:prstGeom>
          <a:solidFill>
            <a:srgbClr val="C0C0C0"/>
          </a:solidFill>
          <a:ln w="12700">
            <a:miter lim="400000"/>
          </a:ln>
        </p:spPr>
        <p:txBody>
          <a:bodyPr lIns="50800" tIns="50800" rIns="50800" bIns="50800" anchor="ctr"/>
          <a:lstStyle/>
          <a:p>
            <a:pPr marL="57799" marR="57799" algn="l" defTabSz="1295400">
              <a:defRPr sz="2200">
                <a:uFill>
                  <a:solidFill>
                    <a:srgbClr val="000000"/>
                  </a:solidFill>
                </a:uFill>
                <a:latin typeface="Arial"/>
                <a:ea typeface="Arial"/>
                <a:cs typeface="Arial"/>
                <a:sym typeface="Arial"/>
              </a:defRPr>
            </a:pPr>
            <a:endParaRPr/>
          </a:p>
        </p:txBody>
      </p:sp>
      <p:sp>
        <p:nvSpPr>
          <p:cNvPr id="75" name="Rechteck"/>
          <p:cNvSpPr/>
          <p:nvPr/>
        </p:nvSpPr>
        <p:spPr>
          <a:xfrm>
            <a:off x="0" y="9575235"/>
            <a:ext cx="8227343" cy="178366"/>
          </a:xfrm>
          <a:prstGeom prst="rect">
            <a:avLst/>
          </a:prstGeom>
          <a:solidFill>
            <a:srgbClr val="A9A9A9"/>
          </a:solidFill>
          <a:ln w="12700">
            <a:miter lim="400000"/>
          </a:ln>
        </p:spPr>
        <p:txBody>
          <a:bodyPr lIns="50800" tIns="50800" rIns="50800" bIns="50800" anchor="ctr"/>
          <a:lstStyle/>
          <a:p>
            <a:pPr marL="57799" marR="57799" algn="l" defTabSz="1295400">
              <a:defRPr sz="2200">
                <a:uFill>
                  <a:solidFill>
                    <a:srgbClr val="000000"/>
                  </a:solidFill>
                </a:uFill>
                <a:latin typeface="Arial"/>
                <a:ea typeface="Arial"/>
                <a:cs typeface="Arial"/>
                <a:sym typeface="Arial"/>
              </a:defRPr>
            </a:pPr>
            <a:endParaRPr/>
          </a:p>
        </p:txBody>
      </p:sp>
      <p:sp>
        <p:nvSpPr>
          <p:cNvPr id="76" name="Titeltext"/>
          <p:cNvSpPr txBox="1">
            <a:spLocks noGrp="1"/>
          </p:cNvSpPr>
          <p:nvPr>
            <p:ph type="title"/>
          </p:nvPr>
        </p:nvSpPr>
        <p:spPr>
          <a:prstGeom prst="rect">
            <a:avLst/>
          </a:prstGeom>
        </p:spPr>
        <p:txBody>
          <a:bodyPr/>
          <a:lstStyle>
            <a:lvl1pPr>
              <a:defRPr sz="3000"/>
            </a:lvl1pPr>
          </a:lstStyle>
          <a:p>
            <a:r>
              <a:t>Titeltext</a:t>
            </a:r>
          </a:p>
        </p:txBody>
      </p:sp>
      <p:sp>
        <p:nvSpPr>
          <p:cNvPr id="77" name="Textebene 1…"/>
          <p:cNvSpPr txBox="1">
            <a:spLocks noGrp="1"/>
          </p:cNvSpPr>
          <p:nvPr>
            <p:ph type="body" idx="1"/>
          </p:nvPr>
        </p:nvSpPr>
        <p:spPr>
          <a:prstGeom prst="rect">
            <a:avLst/>
          </a:prstGeom>
        </p:spPr>
        <p:txBody>
          <a:bodyPr/>
          <a:lstStyle>
            <a:lvl1pPr>
              <a:defRPr sz="1800"/>
            </a:lvl1pPr>
            <a:lvl2pPr>
              <a:defRPr sz="1800"/>
            </a:lvl2pPr>
            <a:lvl3pPr>
              <a:defRPr sz="1800"/>
            </a:lvl3pPr>
            <a:lvl4pPr>
              <a:defRPr sz="2400"/>
            </a:lvl4pPr>
            <a:lvl5pPr>
              <a:defRPr sz="2400"/>
            </a:lvl5pPr>
          </a:lstStyle>
          <a:p>
            <a:r>
              <a:t>Textebene 1</a:t>
            </a:r>
          </a:p>
          <a:p>
            <a:pPr lvl="1"/>
            <a:r>
              <a:t>Textebene 2</a:t>
            </a:r>
          </a:p>
          <a:p>
            <a:pPr lvl="2"/>
            <a:r>
              <a:t>Textebene 3</a:t>
            </a:r>
          </a:p>
          <a:p>
            <a:pPr lvl="3"/>
            <a:r>
              <a:t>Textebene 4</a:t>
            </a:r>
          </a:p>
          <a:p>
            <a:pPr lvl="4"/>
            <a:r>
              <a:t>Textebene 5</a:t>
            </a:r>
          </a:p>
        </p:txBody>
      </p:sp>
      <p:sp>
        <p:nvSpPr>
          <p:cNvPr id="78" name="Foliennummer"/>
          <p:cNvSpPr txBox="1">
            <a:spLocks noGrp="1"/>
          </p:cNvSpPr>
          <p:nvPr>
            <p:ph type="sldNum" sz="quarter" idx="2"/>
          </p:nvPr>
        </p:nvSpPr>
        <p:spPr>
          <a:xfrm>
            <a:off x="6289861" y="9207500"/>
            <a:ext cx="425078" cy="422660"/>
          </a:xfrm>
          <a:prstGeom prst="rect">
            <a:avLst/>
          </a:prstGeom>
        </p:spPr>
        <p:txBody>
          <a:bodyPr/>
          <a:lstStyle>
            <a:lvl1pPr>
              <a:defRPr sz="2200"/>
            </a:lvl1pPr>
          </a:lstStyle>
          <a:p>
            <a:fld id="{86CB4B4D-7CA3-9044-876B-883B54F8677D}" type="slidenum">
              <a:t>‹Nr.›</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Leer">
    <p:spTree>
      <p:nvGrpSpPr>
        <p:cNvPr id="1" name=""/>
        <p:cNvGrpSpPr/>
        <p:nvPr/>
      </p:nvGrpSpPr>
      <p:grpSpPr>
        <a:xfrm>
          <a:off x="0" y="0"/>
          <a:ext cx="0" cy="0"/>
          <a:chOff x="0" y="0"/>
          <a:chExt cx="0" cy="0"/>
        </a:xfrm>
      </p:grpSpPr>
      <p:sp>
        <p:nvSpPr>
          <p:cNvPr id="85" name="Foliennummer"/>
          <p:cNvSpPr txBox="1">
            <a:spLocks noGrp="1"/>
          </p:cNvSpPr>
          <p:nvPr>
            <p:ph type="sldNum" sz="quarter" idx="2"/>
          </p:nvPr>
        </p:nvSpPr>
        <p:spPr>
          <a:xfrm>
            <a:off x="6324600" y="9258300"/>
            <a:ext cx="342900" cy="368300"/>
          </a:xfrm>
          <a:prstGeom prst="rect">
            <a:avLst/>
          </a:prstGeom>
        </p:spPr>
        <p:txBody>
          <a:bodyPr/>
          <a:lstStyle>
            <a:lvl1pPr defTabSz="584200">
              <a:defRPr sz="1800">
                <a:uFillTx/>
                <a:latin typeface="Gill Sans"/>
                <a:ea typeface="Gill Sans"/>
                <a:cs typeface="Gill Sans"/>
                <a:sym typeface="Gill Sans"/>
              </a:defRPr>
            </a:lvl1pPr>
          </a:lstStyle>
          <a:p>
            <a:fld id="{86CB4B4D-7CA3-9044-876B-883B54F8677D}" type="slidenum">
              <a:t>‹Nr.›</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Text Kopie">
    <p:spTree>
      <p:nvGrpSpPr>
        <p:cNvPr id="1" name=""/>
        <p:cNvGrpSpPr/>
        <p:nvPr/>
      </p:nvGrpSpPr>
      <p:grpSpPr>
        <a:xfrm>
          <a:off x="0" y="0"/>
          <a:ext cx="0" cy="0"/>
          <a:chOff x="0" y="0"/>
          <a:chExt cx="0" cy="0"/>
        </a:xfrm>
      </p:grpSpPr>
      <p:sp>
        <p:nvSpPr>
          <p:cNvPr id="92" name="Rechteck"/>
          <p:cNvSpPr/>
          <p:nvPr/>
        </p:nvSpPr>
        <p:spPr>
          <a:xfrm>
            <a:off x="8216900" y="9575235"/>
            <a:ext cx="4787900" cy="178366"/>
          </a:xfrm>
          <a:prstGeom prst="rect">
            <a:avLst/>
          </a:prstGeom>
          <a:solidFill>
            <a:srgbClr val="C0C0C0"/>
          </a:solidFill>
          <a:ln w="12700">
            <a:miter lim="400000"/>
          </a:ln>
        </p:spPr>
        <p:txBody>
          <a:bodyPr lIns="50800" tIns="50800" rIns="50800" bIns="50800" anchor="ctr"/>
          <a:lstStyle/>
          <a:p>
            <a:pPr marL="57799" marR="57799" algn="l" defTabSz="1295400">
              <a:defRPr sz="2400">
                <a:uFill>
                  <a:solidFill>
                    <a:srgbClr val="000000"/>
                  </a:solidFill>
                </a:uFill>
                <a:latin typeface="Arial"/>
                <a:ea typeface="Arial"/>
                <a:cs typeface="Arial"/>
                <a:sym typeface="Arial"/>
              </a:defRPr>
            </a:pPr>
            <a:endParaRPr/>
          </a:p>
        </p:txBody>
      </p:sp>
      <p:sp>
        <p:nvSpPr>
          <p:cNvPr id="93" name="Rechteck"/>
          <p:cNvSpPr/>
          <p:nvPr/>
        </p:nvSpPr>
        <p:spPr>
          <a:xfrm>
            <a:off x="0" y="9575235"/>
            <a:ext cx="8227343" cy="178366"/>
          </a:xfrm>
          <a:prstGeom prst="rect">
            <a:avLst/>
          </a:prstGeom>
          <a:solidFill>
            <a:srgbClr val="A9A9A9"/>
          </a:solidFill>
          <a:ln w="12700">
            <a:miter lim="400000"/>
          </a:ln>
        </p:spPr>
        <p:txBody>
          <a:bodyPr lIns="50800" tIns="50800" rIns="50800" bIns="50800" anchor="ctr"/>
          <a:lstStyle/>
          <a:p>
            <a:pPr marL="57799" marR="57799" algn="l" defTabSz="1295400">
              <a:defRPr sz="2400">
                <a:uFill>
                  <a:solidFill>
                    <a:srgbClr val="000000"/>
                  </a:solidFill>
                </a:uFill>
                <a:latin typeface="Arial"/>
                <a:ea typeface="Arial"/>
                <a:cs typeface="Arial"/>
                <a:sym typeface="Arial"/>
              </a:defRPr>
            </a:pPr>
            <a:endParaRPr/>
          </a:p>
        </p:txBody>
      </p:sp>
      <p:sp>
        <p:nvSpPr>
          <p:cNvPr id="94" name="Linie"/>
          <p:cNvSpPr/>
          <p:nvPr/>
        </p:nvSpPr>
        <p:spPr>
          <a:xfrm>
            <a:off x="330200" y="8699217"/>
            <a:ext cx="12357100" cy="2259"/>
          </a:xfrm>
          <a:prstGeom prst="line">
            <a:avLst/>
          </a:prstGeom>
          <a:ln w="12700">
            <a:solidFill>
              <a:srgbClr val="929292"/>
            </a:solidFill>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95" name="rgb_a4_e.jpg" descr="rgb_a4_e.jpg"/>
          <p:cNvPicPr>
            <a:picLocks/>
          </p:cNvPicPr>
          <p:nvPr/>
        </p:nvPicPr>
        <p:blipFill>
          <a:blip r:embed="rId2">
            <a:extLst/>
          </a:blip>
          <a:stretch>
            <a:fillRect/>
          </a:stretch>
        </p:blipFill>
        <p:spPr>
          <a:xfrm>
            <a:off x="510257" y="8890000"/>
            <a:ext cx="4077548" cy="535094"/>
          </a:xfrm>
          <a:prstGeom prst="rect">
            <a:avLst/>
          </a:prstGeom>
          <a:ln w="12700">
            <a:miter lim="400000"/>
          </a:ln>
        </p:spPr>
      </p:pic>
      <p:pic>
        <p:nvPicPr>
          <p:cNvPr id="96" name="hg_logo_100_engl4c.jpg" descr="hg_logo_100_engl4c.jpg"/>
          <p:cNvPicPr>
            <a:picLocks/>
          </p:cNvPicPr>
          <p:nvPr/>
        </p:nvPicPr>
        <p:blipFill>
          <a:blip r:embed="rId3">
            <a:extLst/>
          </a:blip>
          <a:stretch>
            <a:fillRect/>
          </a:stretch>
        </p:blipFill>
        <p:spPr>
          <a:xfrm>
            <a:off x="11092462" y="8870808"/>
            <a:ext cx="1370472" cy="557673"/>
          </a:xfrm>
          <a:prstGeom prst="rect">
            <a:avLst/>
          </a:prstGeom>
          <a:ln w="12700">
            <a:miter lim="400000"/>
          </a:ln>
        </p:spPr>
      </p:pic>
      <p:sp>
        <p:nvSpPr>
          <p:cNvPr id="97" name="Titeltext"/>
          <p:cNvSpPr txBox="1">
            <a:spLocks noGrp="1"/>
          </p:cNvSpPr>
          <p:nvPr>
            <p:ph type="title"/>
          </p:nvPr>
        </p:nvSpPr>
        <p:spPr>
          <a:prstGeom prst="rect">
            <a:avLst/>
          </a:prstGeom>
        </p:spPr>
        <p:txBody>
          <a:bodyPr/>
          <a:lstStyle/>
          <a:p>
            <a:r>
              <a:t>Titeltext</a:t>
            </a:r>
          </a:p>
        </p:txBody>
      </p:sp>
      <p:sp>
        <p:nvSpPr>
          <p:cNvPr id="98" name="Textebene 1…"/>
          <p:cNvSpPr txBox="1">
            <a:spLocks noGrp="1"/>
          </p:cNvSpPr>
          <p:nvPr>
            <p:ph type="body" idx="1"/>
          </p:nvPr>
        </p:nvSpPr>
        <p:spPr>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99"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el und Inhalt">
    <p:spTree>
      <p:nvGrpSpPr>
        <p:cNvPr id="1" name=""/>
        <p:cNvGrpSpPr/>
        <p:nvPr/>
      </p:nvGrpSpPr>
      <p:grpSpPr>
        <a:xfrm>
          <a:off x="0" y="0"/>
          <a:ext cx="0" cy="0"/>
          <a:chOff x="0" y="0"/>
          <a:chExt cx="0" cy="0"/>
        </a:xfrm>
      </p:grpSpPr>
      <p:sp>
        <p:nvSpPr>
          <p:cNvPr id="106" name="Linie"/>
          <p:cNvSpPr/>
          <p:nvPr/>
        </p:nvSpPr>
        <p:spPr>
          <a:xfrm>
            <a:off x="541866" y="8918725"/>
            <a:ext cx="12354561" cy="1"/>
          </a:xfrm>
          <a:prstGeom prst="line">
            <a:avLst/>
          </a:prstGeom>
          <a:ln w="3175">
            <a:solidFill>
              <a:srgbClr val="000000"/>
            </a:solidFill>
          </a:ln>
        </p:spPr>
        <p:txBody>
          <a:bodyPr lIns="65023" tIns="65023" rIns="65023" bIns="65023"/>
          <a:lstStyle/>
          <a:p>
            <a:pPr algn="l" defTabSz="457200">
              <a:defRPr sz="1600">
                <a:latin typeface="Helvetica"/>
                <a:ea typeface="Helvetica"/>
                <a:cs typeface="Helvetica"/>
                <a:sym typeface="Helvetica"/>
              </a:defRPr>
            </a:pPr>
            <a:endParaRPr/>
          </a:p>
        </p:txBody>
      </p:sp>
      <p:sp>
        <p:nvSpPr>
          <p:cNvPr id="107" name="Linie"/>
          <p:cNvSpPr/>
          <p:nvPr/>
        </p:nvSpPr>
        <p:spPr>
          <a:xfrm>
            <a:off x="325119" y="8699218"/>
            <a:ext cx="12354562" cy="1"/>
          </a:xfrm>
          <a:prstGeom prst="line">
            <a:avLst/>
          </a:prstGeom>
          <a:ln w="3175">
            <a:solidFill>
              <a:srgbClr val="EEECE1"/>
            </a:solidFill>
          </a:ln>
        </p:spPr>
        <p:txBody>
          <a:bodyPr lIns="65023" tIns="65023" rIns="65023" bIns="65023"/>
          <a:lstStyle/>
          <a:p>
            <a:pPr algn="l" defTabSz="457200">
              <a:defRPr sz="1600">
                <a:latin typeface="Helvetica"/>
                <a:ea typeface="Helvetica"/>
                <a:cs typeface="Helvetica"/>
                <a:sym typeface="Helvetica"/>
              </a:defRPr>
            </a:pPr>
            <a:endParaRPr/>
          </a:p>
        </p:txBody>
      </p:sp>
      <p:pic>
        <p:nvPicPr>
          <p:cNvPr id="108" name="EMBL_EBI_RGB_InversedUpdate.png" descr="EMBL_EBI_RGB_InversedUpdate.png"/>
          <p:cNvPicPr>
            <a:picLocks noChangeAspect="1"/>
          </p:cNvPicPr>
          <p:nvPr/>
        </p:nvPicPr>
        <p:blipFill>
          <a:blip r:embed="rId2">
            <a:extLst/>
          </a:blip>
          <a:stretch>
            <a:fillRect/>
          </a:stretch>
        </p:blipFill>
        <p:spPr>
          <a:xfrm>
            <a:off x="10473147" y="8975245"/>
            <a:ext cx="2075636" cy="641808"/>
          </a:xfrm>
          <a:prstGeom prst="rect">
            <a:avLst/>
          </a:prstGeom>
          <a:ln w="12700">
            <a:miter lim="400000"/>
          </a:ln>
        </p:spPr>
      </p:pic>
      <p:sp>
        <p:nvSpPr>
          <p:cNvPr id="109" name="Rechteck"/>
          <p:cNvSpPr/>
          <p:nvPr/>
        </p:nvSpPr>
        <p:spPr>
          <a:xfrm flipH="1">
            <a:off x="10473147" y="8912625"/>
            <a:ext cx="2531653" cy="921175"/>
          </a:xfrm>
          <a:prstGeom prst="rect">
            <a:avLst/>
          </a:prstGeom>
          <a:solidFill>
            <a:srgbClr val="004342"/>
          </a:solidFill>
          <a:ln w="12700">
            <a:miter lim="400000"/>
          </a:ln>
        </p:spPr>
        <p:txBody>
          <a:bodyPr lIns="65023" tIns="65023" rIns="65023" bIns="65023" anchor="ctr"/>
          <a:lstStyle/>
          <a:p>
            <a:pPr algn="l" defTabSz="457200">
              <a:defRPr sz="2400">
                <a:latin typeface="Calibri"/>
                <a:ea typeface="Calibri"/>
                <a:cs typeface="Calibri"/>
                <a:sym typeface="Calibri"/>
              </a:defRPr>
            </a:pPr>
            <a:endParaRPr/>
          </a:p>
        </p:txBody>
      </p:sp>
      <p:pic>
        <p:nvPicPr>
          <p:cNvPr id="110" name="EMBL_EBI_RGB_InversedUpdate.png" descr="EMBL_EBI_RGB_InversedUpdate.png"/>
          <p:cNvPicPr>
            <a:picLocks noChangeAspect="1"/>
          </p:cNvPicPr>
          <p:nvPr/>
        </p:nvPicPr>
        <p:blipFill>
          <a:blip r:embed="rId2">
            <a:extLst/>
          </a:blip>
          <a:stretch>
            <a:fillRect/>
          </a:stretch>
        </p:blipFill>
        <p:spPr>
          <a:xfrm>
            <a:off x="10780205" y="9055444"/>
            <a:ext cx="2075636" cy="641808"/>
          </a:xfrm>
          <a:prstGeom prst="rect">
            <a:avLst/>
          </a:prstGeom>
          <a:ln w="12700">
            <a:miter lim="400000"/>
          </a:ln>
        </p:spPr>
      </p:pic>
      <p:pic>
        <p:nvPicPr>
          <p:cNvPr id="111" name="rgb_a4_e" descr="rgb_a4_e"/>
          <p:cNvPicPr>
            <a:picLocks noChangeAspect="1"/>
          </p:cNvPicPr>
          <p:nvPr/>
        </p:nvPicPr>
        <p:blipFill>
          <a:blip r:embed="rId3">
            <a:extLst/>
          </a:blip>
          <a:stretch>
            <a:fillRect/>
          </a:stretch>
        </p:blipFill>
        <p:spPr>
          <a:xfrm>
            <a:off x="221262" y="9109630"/>
            <a:ext cx="4077547" cy="535095"/>
          </a:xfrm>
          <a:prstGeom prst="rect">
            <a:avLst/>
          </a:prstGeom>
          <a:ln w="12700">
            <a:miter lim="400000"/>
          </a:ln>
        </p:spPr>
      </p:pic>
      <p:sp>
        <p:nvSpPr>
          <p:cNvPr id="112" name="Titeltext"/>
          <p:cNvSpPr txBox="1">
            <a:spLocks noGrp="1"/>
          </p:cNvSpPr>
          <p:nvPr>
            <p:ph type="title"/>
          </p:nvPr>
        </p:nvSpPr>
        <p:spPr>
          <a:xfrm>
            <a:off x="650239" y="130952"/>
            <a:ext cx="11704322" cy="2144888"/>
          </a:xfrm>
          <a:prstGeom prst="rect">
            <a:avLst/>
          </a:prstGeom>
        </p:spPr>
        <p:txBody>
          <a:bodyPr lIns="65023" tIns="65023" rIns="65023" bIns="65023" anchor="ctr"/>
          <a:lstStyle>
            <a:lvl1pPr marL="0" marR="0" algn="ctr" defTabSz="457200">
              <a:defRPr sz="6200" b="0">
                <a:uFillTx/>
                <a:latin typeface="Calibri"/>
                <a:ea typeface="Calibri"/>
                <a:cs typeface="Calibri"/>
                <a:sym typeface="Calibri"/>
              </a:defRPr>
            </a:lvl1pPr>
          </a:lstStyle>
          <a:p>
            <a:r>
              <a:t>Titeltext</a:t>
            </a:r>
          </a:p>
        </p:txBody>
      </p:sp>
      <p:sp>
        <p:nvSpPr>
          <p:cNvPr id="113" name="Textebene 1…"/>
          <p:cNvSpPr txBox="1">
            <a:spLocks noGrp="1"/>
          </p:cNvSpPr>
          <p:nvPr>
            <p:ph type="body" idx="1"/>
          </p:nvPr>
        </p:nvSpPr>
        <p:spPr>
          <a:xfrm>
            <a:off x="650239" y="2275839"/>
            <a:ext cx="11704322" cy="7477761"/>
          </a:xfrm>
          <a:prstGeom prst="rect">
            <a:avLst/>
          </a:prstGeom>
        </p:spPr>
        <p:txBody>
          <a:bodyPr lIns="65023" tIns="65023" rIns="65023" bIns="65023"/>
          <a:lstStyle>
            <a:lvl1pPr marL="471487" marR="0" indent="-471487" defTabSz="457200">
              <a:lnSpc>
                <a:spcPct val="100000"/>
              </a:lnSpc>
              <a:spcBef>
                <a:spcPts val="700"/>
              </a:spcBef>
              <a:buClrTx/>
              <a:buSzPct val="100000"/>
              <a:buFont typeface="Arial"/>
              <a:buChar char="•"/>
              <a:defRPr sz="4400">
                <a:uFillTx/>
                <a:latin typeface="Calibri"/>
                <a:ea typeface="Calibri"/>
                <a:cs typeface="Calibri"/>
                <a:sym typeface="Calibri"/>
              </a:defRPr>
            </a:lvl1pPr>
            <a:lvl2pPr marL="906235" marR="0" indent="-449035" defTabSz="457200">
              <a:spcBef>
                <a:spcPts val="700"/>
              </a:spcBef>
              <a:buClrTx/>
              <a:buFont typeface="Arial"/>
              <a:buChar char="–"/>
              <a:defRPr sz="4400">
                <a:uFillTx/>
                <a:latin typeface="Calibri"/>
                <a:ea typeface="Calibri"/>
                <a:cs typeface="Calibri"/>
                <a:sym typeface="Calibri"/>
              </a:defRPr>
            </a:lvl2pPr>
            <a:lvl3pPr marL="1333500" marR="0" indent="-419100" defTabSz="457200">
              <a:spcBef>
                <a:spcPts val="700"/>
              </a:spcBef>
              <a:buClrTx/>
              <a:buFont typeface="Arial"/>
              <a:defRPr sz="4400">
                <a:uFillTx/>
                <a:latin typeface="Calibri"/>
                <a:ea typeface="Calibri"/>
                <a:cs typeface="Calibri"/>
                <a:sym typeface="Calibri"/>
              </a:defRPr>
            </a:lvl3pPr>
            <a:lvl4pPr marL="1874520" marR="0" indent="-502920" defTabSz="457200">
              <a:spcBef>
                <a:spcPts val="700"/>
              </a:spcBef>
              <a:buClrTx/>
              <a:buSzPct val="100000"/>
              <a:buFont typeface="Arial"/>
              <a:buChar char="–"/>
              <a:defRPr sz="4400">
                <a:uFillTx/>
                <a:latin typeface="Calibri"/>
                <a:ea typeface="Calibri"/>
                <a:cs typeface="Calibri"/>
                <a:sym typeface="Calibri"/>
              </a:defRPr>
            </a:lvl4pPr>
            <a:lvl5pPr marL="2331720" marR="0" indent="-502920" defTabSz="457200">
              <a:spcBef>
                <a:spcPts val="700"/>
              </a:spcBef>
              <a:buClrTx/>
              <a:buFont typeface="Arial"/>
              <a:buChar char="»"/>
              <a:defRPr sz="4400">
                <a:uFillTx/>
                <a:latin typeface="Calibri"/>
                <a:ea typeface="Calibri"/>
                <a:cs typeface="Calibri"/>
                <a:sym typeface="Calibri"/>
              </a:defRPr>
            </a:lvl5pPr>
          </a:lstStyle>
          <a:p>
            <a:r>
              <a:t>Textebene 1</a:t>
            </a:r>
          </a:p>
          <a:p>
            <a:pPr lvl="1"/>
            <a:r>
              <a:t>Textebene 2</a:t>
            </a:r>
          </a:p>
          <a:p>
            <a:pPr lvl="2"/>
            <a:r>
              <a:t>Textebene 3</a:t>
            </a:r>
          </a:p>
          <a:p>
            <a:pPr lvl="3"/>
            <a:r>
              <a:t>Textebene 4</a:t>
            </a:r>
          </a:p>
          <a:p>
            <a:pPr lvl="4"/>
            <a:r>
              <a:t>Textebene 5</a:t>
            </a:r>
          </a:p>
        </p:txBody>
      </p:sp>
      <p:sp>
        <p:nvSpPr>
          <p:cNvPr id="114" name="Foliennummer"/>
          <p:cNvSpPr txBox="1">
            <a:spLocks noGrp="1"/>
          </p:cNvSpPr>
          <p:nvPr>
            <p:ph type="sldNum" sz="quarter" idx="2"/>
          </p:nvPr>
        </p:nvSpPr>
        <p:spPr>
          <a:xfrm>
            <a:off x="9320107" y="9040141"/>
            <a:ext cx="3034454" cy="498349"/>
          </a:xfrm>
          <a:prstGeom prst="rect">
            <a:avLst/>
          </a:prstGeom>
        </p:spPr>
        <p:txBody>
          <a:bodyPr wrap="square" lIns="65023" tIns="65023" rIns="65023" bIns="65023">
            <a:spAutoFit/>
          </a:bodyPr>
          <a:lstStyle>
            <a:lvl1pPr algn="l" defTabSz="457200">
              <a:defRPr>
                <a:uFillTx/>
                <a:latin typeface="Calibri"/>
                <a:ea typeface="Calibri"/>
                <a:cs typeface="Calibri"/>
                <a:sym typeface="Calibri"/>
              </a:defRPr>
            </a:lvl1pPr>
          </a:lstStyle>
          <a:p>
            <a:fld id="{86CB4B4D-7CA3-9044-876B-883B54F8677D}" type="slidenum">
              <a:t>‹Nr.›</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theme" Target="../theme/theme1.xml"/><Relationship Id="rId39" Type="http://schemas.openxmlformats.org/officeDocument/2006/relationships/image" Target="../media/image2.jpeg"/><Relationship Id="rId40"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hteck"/>
          <p:cNvSpPr/>
          <p:nvPr/>
        </p:nvSpPr>
        <p:spPr>
          <a:xfrm>
            <a:off x="8216900" y="9575235"/>
            <a:ext cx="4787900" cy="178366"/>
          </a:xfrm>
          <a:prstGeom prst="rect">
            <a:avLst/>
          </a:prstGeom>
          <a:solidFill>
            <a:srgbClr val="C0C0C0"/>
          </a:solidFill>
          <a:ln w="12700">
            <a:miter lim="400000"/>
          </a:ln>
        </p:spPr>
        <p:txBody>
          <a:bodyPr lIns="50800" tIns="50800" rIns="50800" bIns="50800" anchor="ctr"/>
          <a:lstStyle/>
          <a:p>
            <a:pPr marL="57799" marR="57799" algn="l" defTabSz="1295400">
              <a:defRPr sz="2400">
                <a:uFill>
                  <a:solidFill>
                    <a:srgbClr val="000000"/>
                  </a:solidFill>
                </a:uFill>
                <a:latin typeface="Arial"/>
                <a:ea typeface="Arial"/>
                <a:cs typeface="Arial"/>
                <a:sym typeface="Arial"/>
              </a:defRPr>
            </a:pPr>
            <a:endParaRPr/>
          </a:p>
        </p:txBody>
      </p:sp>
      <p:sp>
        <p:nvSpPr>
          <p:cNvPr id="3" name="Rechteck"/>
          <p:cNvSpPr/>
          <p:nvPr/>
        </p:nvSpPr>
        <p:spPr>
          <a:xfrm>
            <a:off x="0" y="9575235"/>
            <a:ext cx="8227343" cy="178366"/>
          </a:xfrm>
          <a:prstGeom prst="rect">
            <a:avLst/>
          </a:prstGeom>
          <a:solidFill>
            <a:srgbClr val="A9A9A9"/>
          </a:solidFill>
          <a:ln w="12700">
            <a:miter lim="400000"/>
          </a:ln>
        </p:spPr>
        <p:txBody>
          <a:bodyPr lIns="50800" tIns="50800" rIns="50800" bIns="50800" anchor="ctr"/>
          <a:lstStyle/>
          <a:p>
            <a:pPr marL="57799" marR="57799" algn="l" defTabSz="1295400">
              <a:defRPr sz="2400">
                <a:uFill>
                  <a:solidFill>
                    <a:srgbClr val="000000"/>
                  </a:solidFill>
                </a:uFill>
                <a:latin typeface="Arial"/>
                <a:ea typeface="Arial"/>
                <a:cs typeface="Arial"/>
                <a:sym typeface="Arial"/>
              </a:defRPr>
            </a:pPr>
            <a:endParaRPr/>
          </a:p>
        </p:txBody>
      </p:sp>
      <p:sp>
        <p:nvSpPr>
          <p:cNvPr id="4" name="Linie"/>
          <p:cNvSpPr/>
          <p:nvPr/>
        </p:nvSpPr>
        <p:spPr>
          <a:xfrm>
            <a:off x="330200" y="8699217"/>
            <a:ext cx="12357100" cy="2259"/>
          </a:xfrm>
          <a:prstGeom prst="line">
            <a:avLst/>
          </a:prstGeom>
          <a:ln w="12700">
            <a:solidFill>
              <a:srgbClr val="929292"/>
            </a:solidFill>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5" name="rgb_a4_e.jpg" descr="rgb_a4_e.jpg"/>
          <p:cNvPicPr>
            <a:picLocks/>
          </p:cNvPicPr>
          <p:nvPr/>
        </p:nvPicPr>
        <p:blipFill>
          <a:blip r:embed="rId39">
            <a:extLst/>
          </a:blip>
          <a:stretch>
            <a:fillRect/>
          </a:stretch>
        </p:blipFill>
        <p:spPr>
          <a:xfrm>
            <a:off x="510257" y="8890000"/>
            <a:ext cx="4077548" cy="535094"/>
          </a:xfrm>
          <a:prstGeom prst="rect">
            <a:avLst/>
          </a:prstGeom>
          <a:ln w="12700">
            <a:miter lim="400000"/>
          </a:ln>
        </p:spPr>
      </p:pic>
      <p:pic>
        <p:nvPicPr>
          <p:cNvPr id="6" name="TUM-logo.pdf" descr="TUM-logo.pdf"/>
          <p:cNvPicPr>
            <a:picLocks noChangeAspect="1"/>
          </p:cNvPicPr>
          <p:nvPr/>
        </p:nvPicPr>
        <p:blipFill>
          <a:blip r:embed="rId40">
            <a:extLst/>
          </a:blip>
          <a:stretch>
            <a:fillRect/>
          </a:stretch>
        </p:blipFill>
        <p:spPr>
          <a:xfrm>
            <a:off x="11734800" y="8890000"/>
            <a:ext cx="804042" cy="431800"/>
          </a:xfrm>
          <a:prstGeom prst="rect">
            <a:avLst/>
          </a:prstGeom>
          <a:ln w="12700"/>
        </p:spPr>
      </p:pic>
      <p:sp>
        <p:nvSpPr>
          <p:cNvPr id="7" name="Titeltext"/>
          <p:cNvSpPr txBox="1">
            <a:spLocks noGrp="1"/>
          </p:cNvSpPr>
          <p:nvPr>
            <p:ph type="title"/>
          </p:nvPr>
        </p:nvSpPr>
        <p:spPr>
          <a:xfrm>
            <a:off x="408657" y="453813"/>
            <a:ext cx="11733673" cy="182202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r>
              <a:t>Titeltext</a:t>
            </a:r>
          </a:p>
        </p:txBody>
      </p:sp>
      <p:sp>
        <p:nvSpPr>
          <p:cNvPr id="8" name="Textebene 1…"/>
          <p:cNvSpPr txBox="1">
            <a:spLocks noGrp="1"/>
          </p:cNvSpPr>
          <p:nvPr>
            <p:ph type="body" idx="1"/>
          </p:nvPr>
        </p:nvSpPr>
        <p:spPr>
          <a:xfrm>
            <a:off x="408657" y="2273300"/>
            <a:ext cx="11733673" cy="7480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2pPr marL="485140" indent="-265112">
              <a:lnSpc>
                <a:spcPct val="100000"/>
              </a:lnSpc>
              <a:buClr>
                <a:srgbClr val="000000"/>
              </a:buClr>
              <a:buFont typeface="Times"/>
            </a:lvl2pPr>
            <a:lvl3pPr marL="942339" indent="-277812">
              <a:lnSpc>
                <a:spcPct val="100000"/>
              </a:lnSpc>
              <a:buClr>
                <a:srgbClr val="000000"/>
              </a:buClr>
              <a:buFont typeface="Times"/>
            </a:lvl3pPr>
            <a:lvl4pPr marL="3421888" indent="-541867">
              <a:lnSpc>
                <a:spcPct val="100000"/>
              </a:lnSpc>
              <a:spcBef>
                <a:spcPts val="600"/>
              </a:spcBef>
              <a:buClr>
                <a:srgbClr val="000000"/>
              </a:buClr>
              <a:buFont typeface="Times"/>
              <a:defRPr sz="2800">
                <a:latin typeface="Arial"/>
                <a:ea typeface="Arial"/>
                <a:cs typeface="Arial"/>
                <a:sym typeface="Arial"/>
              </a:defRPr>
            </a:lvl4pPr>
            <a:lvl5pPr marL="2966402" indent="-381000">
              <a:lnSpc>
                <a:spcPct val="100000"/>
              </a:lnSpc>
              <a:spcBef>
                <a:spcPts val="600"/>
              </a:spcBef>
              <a:buClr>
                <a:srgbClr val="000000"/>
              </a:buClr>
              <a:buFont typeface="Times"/>
              <a:defRPr sz="2800">
                <a:latin typeface="Arial"/>
                <a:ea typeface="Arial"/>
                <a:cs typeface="Arial"/>
                <a:sym typeface="Arial"/>
              </a:defRPr>
            </a:lvl5pPr>
          </a:lstStyle>
          <a:p>
            <a:r>
              <a:t>Textebene 1</a:t>
            </a:r>
          </a:p>
          <a:p>
            <a:pPr lvl="1"/>
            <a:r>
              <a:t>Textebene 2</a:t>
            </a:r>
          </a:p>
          <a:p>
            <a:pPr lvl="2"/>
            <a:r>
              <a:t>Textebene 3</a:t>
            </a:r>
          </a:p>
          <a:p>
            <a:pPr lvl="3"/>
            <a:r>
              <a:t>Textebene 4</a:t>
            </a:r>
          </a:p>
          <a:p>
            <a:pPr lvl="4"/>
            <a:r>
              <a:t>Textebene 5</a:t>
            </a:r>
          </a:p>
        </p:txBody>
      </p:sp>
      <p:sp>
        <p:nvSpPr>
          <p:cNvPr id="9" name="Foliennummer"/>
          <p:cNvSpPr txBox="1">
            <a:spLocks noGrp="1"/>
          </p:cNvSpPr>
          <p:nvPr>
            <p:ph type="sldNum" sz="quarter" idx="2"/>
          </p:nvPr>
        </p:nvSpPr>
        <p:spPr>
          <a:xfrm>
            <a:off x="6275734" y="9207500"/>
            <a:ext cx="453332" cy="447229"/>
          </a:xfrm>
          <a:prstGeom prst="rect">
            <a:avLst/>
          </a:prstGeom>
          <a:ln w="12700">
            <a:miter lim="400000"/>
          </a:ln>
        </p:spPr>
        <p:txBody>
          <a:bodyPr wrap="none" lIns="50800" tIns="50800" rIns="50800" bIns="50800">
            <a:normAutofit/>
          </a:bodyPr>
          <a:lstStyle>
            <a:lvl1pPr defTabSz="647700">
              <a:defRPr sz="2400">
                <a:uFill>
                  <a:solidFill>
                    <a:srgbClr val="000000"/>
                  </a:solidFill>
                </a:uFill>
                <a:latin typeface="Arial"/>
                <a:ea typeface="Arial"/>
                <a:cs typeface="Arial"/>
                <a:sym typeface="Arial"/>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Lst>
  <p:transition spd="med"/>
  <p:txStyles>
    <p:titleStyle>
      <a:lvl1pPr marL="57799" marR="57799" indent="0" algn="l" defTabSz="1295400" rtl="0" latinLnBrk="0">
        <a:lnSpc>
          <a:spcPct val="100000"/>
        </a:lnSpc>
        <a:spcBef>
          <a:spcPts val="0"/>
        </a:spcBef>
        <a:spcAft>
          <a:spcPts val="0"/>
        </a:spcAft>
        <a:buClrTx/>
        <a:buSzTx/>
        <a:buFontTx/>
        <a:buNone/>
        <a:tabLst/>
        <a:defRPr sz="3400" b="1" i="0" u="none" strike="noStrike" cap="none" spc="0" baseline="0">
          <a:ln>
            <a:noFill/>
          </a:ln>
          <a:solidFill>
            <a:srgbClr val="000000"/>
          </a:solidFill>
          <a:uFill>
            <a:solidFill>
              <a:srgbClr val="000000"/>
            </a:solidFill>
          </a:uFill>
          <a:latin typeface="+mn-lt"/>
          <a:ea typeface="+mn-ea"/>
          <a:cs typeface="+mn-cs"/>
          <a:sym typeface="Verdana"/>
        </a:defRPr>
      </a:lvl1pPr>
      <a:lvl2pPr marL="57799" marR="57799" indent="228600" algn="l" defTabSz="1295400" rtl="0" latinLnBrk="0">
        <a:lnSpc>
          <a:spcPct val="100000"/>
        </a:lnSpc>
        <a:spcBef>
          <a:spcPts val="0"/>
        </a:spcBef>
        <a:spcAft>
          <a:spcPts val="0"/>
        </a:spcAft>
        <a:buClrTx/>
        <a:buSzTx/>
        <a:buFontTx/>
        <a:buNone/>
        <a:tabLst/>
        <a:defRPr sz="3400" b="1" i="0" u="none" strike="noStrike" cap="none" spc="0" baseline="0">
          <a:ln>
            <a:noFill/>
          </a:ln>
          <a:solidFill>
            <a:srgbClr val="000000"/>
          </a:solidFill>
          <a:uFill>
            <a:solidFill>
              <a:srgbClr val="000000"/>
            </a:solidFill>
          </a:uFill>
          <a:latin typeface="+mn-lt"/>
          <a:ea typeface="+mn-ea"/>
          <a:cs typeface="+mn-cs"/>
          <a:sym typeface="Verdana"/>
        </a:defRPr>
      </a:lvl2pPr>
      <a:lvl3pPr marL="57799" marR="57799" indent="457200" algn="l" defTabSz="1295400" rtl="0" latinLnBrk="0">
        <a:lnSpc>
          <a:spcPct val="100000"/>
        </a:lnSpc>
        <a:spcBef>
          <a:spcPts val="0"/>
        </a:spcBef>
        <a:spcAft>
          <a:spcPts val="0"/>
        </a:spcAft>
        <a:buClrTx/>
        <a:buSzTx/>
        <a:buFontTx/>
        <a:buNone/>
        <a:tabLst/>
        <a:defRPr sz="3400" b="1" i="0" u="none" strike="noStrike" cap="none" spc="0" baseline="0">
          <a:ln>
            <a:noFill/>
          </a:ln>
          <a:solidFill>
            <a:srgbClr val="000000"/>
          </a:solidFill>
          <a:uFill>
            <a:solidFill>
              <a:srgbClr val="000000"/>
            </a:solidFill>
          </a:uFill>
          <a:latin typeface="+mn-lt"/>
          <a:ea typeface="+mn-ea"/>
          <a:cs typeface="+mn-cs"/>
          <a:sym typeface="Verdana"/>
        </a:defRPr>
      </a:lvl3pPr>
      <a:lvl4pPr marL="57799" marR="57799" indent="685800" algn="l" defTabSz="1295400" rtl="0" latinLnBrk="0">
        <a:lnSpc>
          <a:spcPct val="100000"/>
        </a:lnSpc>
        <a:spcBef>
          <a:spcPts val="0"/>
        </a:spcBef>
        <a:spcAft>
          <a:spcPts val="0"/>
        </a:spcAft>
        <a:buClrTx/>
        <a:buSzTx/>
        <a:buFontTx/>
        <a:buNone/>
        <a:tabLst/>
        <a:defRPr sz="3400" b="1" i="0" u="none" strike="noStrike" cap="none" spc="0" baseline="0">
          <a:ln>
            <a:noFill/>
          </a:ln>
          <a:solidFill>
            <a:srgbClr val="000000"/>
          </a:solidFill>
          <a:uFill>
            <a:solidFill>
              <a:srgbClr val="000000"/>
            </a:solidFill>
          </a:uFill>
          <a:latin typeface="+mn-lt"/>
          <a:ea typeface="+mn-ea"/>
          <a:cs typeface="+mn-cs"/>
          <a:sym typeface="Verdana"/>
        </a:defRPr>
      </a:lvl4pPr>
      <a:lvl5pPr marL="57799" marR="57799" indent="914400" algn="l" defTabSz="1295400" rtl="0" latinLnBrk="0">
        <a:lnSpc>
          <a:spcPct val="100000"/>
        </a:lnSpc>
        <a:spcBef>
          <a:spcPts val="0"/>
        </a:spcBef>
        <a:spcAft>
          <a:spcPts val="0"/>
        </a:spcAft>
        <a:buClrTx/>
        <a:buSzTx/>
        <a:buFontTx/>
        <a:buNone/>
        <a:tabLst/>
        <a:defRPr sz="3400" b="1" i="0" u="none" strike="noStrike" cap="none" spc="0" baseline="0">
          <a:ln>
            <a:noFill/>
          </a:ln>
          <a:solidFill>
            <a:srgbClr val="000000"/>
          </a:solidFill>
          <a:uFill>
            <a:solidFill>
              <a:srgbClr val="000000"/>
            </a:solidFill>
          </a:uFill>
          <a:latin typeface="+mn-lt"/>
          <a:ea typeface="+mn-ea"/>
          <a:cs typeface="+mn-cs"/>
          <a:sym typeface="Verdana"/>
        </a:defRPr>
      </a:lvl5pPr>
      <a:lvl6pPr marL="57799" marR="57799" indent="1143000" algn="l" defTabSz="1295400" rtl="0" latinLnBrk="0">
        <a:lnSpc>
          <a:spcPct val="100000"/>
        </a:lnSpc>
        <a:spcBef>
          <a:spcPts val="0"/>
        </a:spcBef>
        <a:spcAft>
          <a:spcPts val="0"/>
        </a:spcAft>
        <a:buClrTx/>
        <a:buSzTx/>
        <a:buFontTx/>
        <a:buNone/>
        <a:tabLst/>
        <a:defRPr sz="3400" b="1" i="0" u="none" strike="noStrike" cap="none" spc="0" baseline="0">
          <a:ln>
            <a:noFill/>
          </a:ln>
          <a:solidFill>
            <a:srgbClr val="000000"/>
          </a:solidFill>
          <a:uFill>
            <a:solidFill>
              <a:srgbClr val="000000"/>
            </a:solidFill>
          </a:uFill>
          <a:latin typeface="+mn-lt"/>
          <a:ea typeface="+mn-ea"/>
          <a:cs typeface="+mn-cs"/>
          <a:sym typeface="Verdana"/>
        </a:defRPr>
      </a:lvl6pPr>
      <a:lvl7pPr marL="57799" marR="57799" indent="1371600" algn="l" defTabSz="1295400" rtl="0" latinLnBrk="0">
        <a:lnSpc>
          <a:spcPct val="100000"/>
        </a:lnSpc>
        <a:spcBef>
          <a:spcPts val="0"/>
        </a:spcBef>
        <a:spcAft>
          <a:spcPts val="0"/>
        </a:spcAft>
        <a:buClrTx/>
        <a:buSzTx/>
        <a:buFontTx/>
        <a:buNone/>
        <a:tabLst/>
        <a:defRPr sz="3400" b="1" i="0" u="none" strike="noStrike" cap="none" spc="0" baseline="0">
          <a:ln>
            <a:noFill/>
          </a:ln>
          <a:solidFill>
            <a:srgbClr val="000000"/>
          </a:solidFill>
          <a:uFill>
            <a:solidFill>
              <a:srgbClr val="000000"/>
            </a:solidFill>
          </a:uFill>
          <a:latin typeface="+mn-lt"/>
          <a:ea typeface="+mn-ea"/>
          <a:cs typeface="+mn-cs"/>
          <a:sym typeface="Verdana"/>
        </a:defRPr>
      </a:lvl7pPr>
      <a:lvl8pPr marL="57799" marR="57799" indent="1600200" algn="l" defTabSz="1295400" rtl="0" latinLnBrk="0">
        <a:lnSpc>
          <a:spcPct val="100000"/>
        </a:lnSpc>
        <a:spcBef>
          <a:spcPts val="0"/>
        </a:spcBef>
        <a:spcAft>
          <a:spcPts val="0"/>
        </a:spcAft>
        <a:buClrTx/>
        <a:buSzTx/>
        <a:buFontTx/>
        <a:buNone/>
        <a:tabLst/>
        <a:defRPr sz="3400" b="1" i="0" u="none" strike="noStrike" cap="none" spc="0" baseline="0">
          <a:ln>
            <a:noFill/>
          </a:ln>
          <a:solidFill>
            <a:srgbClr val="000000"/>
          </a:solidFill>
          <a:uFill>
            <a:solidFill>
              <a:srgbClr val="000000"/>
            </a:solidFill>
          </a:uFill>
          <a:latin typeface="+mn-lt"/>
          <a:ea typeface="+mn-ea"/>
          <a:cs typeface="+mn-cs"/>
          <a:sym typeface="Verdana"/>
        </a:defRPr>
      </a:lvl8pPr>
      <a:lvl9pPr marL="57799" marR="57799" indent="1828800" algn="l" defTabSz="1295400" rtl="0" latinLnBrk="0">
        <a:lnSpc>
          <a:spcPct val="100000"/>
        </a:lnSpc>
        <a:spcBef>
          <a:spcPts val="0"/>
        </a:spcBef>
        <a:spcAft>
          <a:spcPts val="0"/>
        </a:spcAft>
        <a:buClrTx/>
        <a:buSzTx/>
        <a:buFontTx/>
        <a:buNone/>
        <a:tabLst/>
        <a:defRPr sz="3400" b="1" i="0" u="none" strike="noStrike" cap="none" spc="0" baseline="0">
          <a:ln>
            <a:noFill/>
          </a:ln>
          <a:solidFill>
            <a:srgbClr val="000000"/>
          </a:solidFill>
          <a:uFill>
            <a:solidFill>
              <a:srgbClr val="000000"/>
            </a:solidFill>
          </a:uFill>
          <a:latin typeface="+mn-lt"/>
          <a:ea typeface="+mn-ea"/>
          <a:cs typeface="+mn-cs"/>
          <a:sym typeface="Verdana"/>
        </a:defRPr>
      </a:lvl9pPr>
    </p:titleStyle>
    <p:bodyStyle>
      <a:lvl1pPr marL="57799" marR="57799" indent="0" algn="l" defTabSz="1295400" rtl="0" latinLnBrk="0">
        <a:lnSpc>
          <a:spcPts val="2000"/>
        </a:lnSpc>
        <a:spcBef>
          <a:spcPts val="1300"/>
        </a:spcBef>
        <a:spcAft>
          <a:spcPts val="0"/>
        </a:spcAft>
        <a:buClr>
          <a:srgbClr val="006DAC"/>
        </a:buClr>
        <a:buSzTx/>
        <a:buFont typeface="Wingdings"/>
        <a:buNone/>
        <a:tabLst/>
        <a:defRPr sz="2200" b="0" i="0" u="none" strike="noStrike" cap="none" spc="0" baseline="0">
          <a:ln>
            <a:noFill/>
          </a:ln>
          <a:solidFill>
            <a:srgbClr val="000000"/>
          </a:solidFill>
          <a:uFill>
            <a:solidFill>
              <a:srgbClr val="000000"/>
            </a:solidFill>
          </a:uFill>
          <a:latin typeface="+mn-lt"/>
          <a:ea typeface="+mn-ea"/>
          <a:cs typeface="+mn-cs"/>
          <a:sym typeface="Verdana"/>
        </a:defRPr>
      </a:lvl1pPr>
      <a:lvl2pPr marL="542939" marR="57799" indent="-265112" algn="l" defTabSz="1295400" rtl="0" latinLnBrk="0">
        <a:lnSpc>
          <a:spcPts val="2000"/>
        </a:lnSpc>
        <a:spcBef>
          <a:spcPts val="1300"/>
        </a:spcBef>
        <a:spcAft>
          <a:spcPts val="0"/>
        </a:spcAft>
        <a:buClr>
          <a:srgbClr val="006DAC"/>
        </a:buClr>
        <a:buSzPct val="100000"/>
        <a:buFontTx/>
        <a:buChar char="•"/>
        <a:tabLst/>
        <a:defRPr sz="2200" b="0" i="0" u="none" strike="noStrike" cap="none" spc="0" baseline="0">
          <a:ln>
            <a:noFill/>
          </a:ln>
          <a:solidFill>
            <a:srgbClr val="000000"/>
          </a:solidFill>
          <a:uFill>
            <a:solidFill>
              <a:srgbClr val="000000"/>
            </a:solidFill>
          </a:uFill>
          <a:latin typeface="+mn-lt"/>
          <a:ea typeface="+mn-ea"/>
          <a:cs typeface="+mn-cs"/>
          <a:sym typeface="Verdana"/>
        </a:defRPr>
      </a:lvl2pPr>
      <a:lvl3pPr marL="1000139" marR="57799" indent="-277812" algn="l" defTabSz="1295400" rtl="0" latinLnBrk="0">
        <a:lnSpc>
          <a:spcPts val="2000"/>
        </a:lnSpc>
        <a:spcBef>
          <a:spcPts val="1300"/>
        </a:spcBef>
        <a:spcAft>
          <a:spcPts val="0"/>
        </a:spcAft>
        <a:buClr>
          <a:srgbClr val="006DAC"/>
        </a:buClr>
        <a:buSzPct val="100000"/>
        <a:buFontTx/>
        <a:buChar char="•"/>
        <a:tabLst/>
        <a:defRPr sz="2200" b="0" i="0" u="none" strike="noStrike" cap="none" spc="0" baseline="0">
          <a:ln>
            <a:noFill/>
          </a:ln>
          <a:solidFill>
            <a:srgbClr val="000000"/>
          </a:solidFill>
          <a:uFill>
            <a:solidFill>
              <a:srgbClr val="000000"/>
            </a:solidFill>
          </a:uFill>
          <a:latin typeface="+mn-lt"/>
          <a:ea typeface="+mn-ea"/>
          <a:cs typeface="+mn-cs"/>
          <a:sym typeface="Verdana"/>
        </a:defRPr>
      </a:lvl3pPr>
      <a:lvl4pPr marL="57799" marR="57799" indent="0" algn="l" defTabSz="1295400" rtl="0" latinLnBrk="0">
        <a:lnSpc>
          <a:spcPts val="2000"/>
        </a:lnSpc>
        <a:spcBef>
          <a:spcPts val="1300"/>
        </a:spcBef>
        <a:spcAft>
          <a:spcPts val="0"/>
        </a:spcAft>
        <a:buClr>
          <a:srgbClr val="006DAC"/>
        </a:buClr>
        <a:buSzTx/>
        <a:buFont typeface="Wingdings"/>
        <a:buNone/>
        <a:tabLst/>
        <a:defRPr sz="2200" b="0" i="0" u="none" strike="noStrike" cap="none" spc="0" baseline="0">
          <a:ln>
            <a:noFill/>
          </a:ln>
          <a:solidFill>
            <a:srgbClr val="000000"/>
          </a:solidFill>
          <a:uFill>
            <a:solidFill>
              <a:srgbClr val="000000"/>
            </a:solidFill>
          </a:uFill>
          <a:latin typeface="+mn-lt"/>
          <a:ea typeface="+mn-ea"/>
          <a:cs typeface="+mn-cs"/>
          <a:sym typeface="Verdana"/>
        </a:defRPr>
      </a:lvl4pPr>
      <a:lvl5pPr marL="2942558" marR="57799" indent="-299357" algn="l" defTabSz="1295400" rtl="0" latinLnBrk="0">
        <a:lnSpc>
          <a:spcPts val="2000"/>
        </a:lnSpc>
        <a:spcBef>
          <a:spcPts val="1300"/>
        </a:spcBef>
        <a:spcAft>
          <a:spcPts val="0"/>
        </a:spcAft>
        <a:buClr>
          <a:srgbClr val="006DAC"/>
        </a:buClr>
        <a:buSzPct val="100000"/>
        <a:buFontTx/>
        <a:buChar char="•"/>
        <a:tabLst/>
        <a:defRPr sz="2200" b="0" i="0" u="none" strike="noStrike" cap="none" spc="0" baseline="0">
          <a:ln>
            <a:noFill/>
          </a:ln>
          <a:solidFill>
            <a:srgbClr val="000000"/>
          </a:solidFill>
          <a:uFill>
            <a:solidFill>
              <a:srgbClr val="000000"/>
            </a:solidFill>
          </a:uFill>
          <a:latin typeface="+mn-lt"/>
          <a:ea typeface="+mn-ea"/>
          <a:cs typeface="+mn-cs"/>
          <a:sym typeface="Verdana"/>
        </a:defRPr>
      </a:lvl5pPr>
      <a:lvl6pPr marL="2942558" marR="57799" indent="-299357" algn="l" defTabSz="1295400" rtl="0" latinLnBrk="0">
        <a:lnSpc>
          <a:spcPts val="2000"/>
        </a:lnSpc>
        <a:spcBef>
          <a:spcPts val="1300"/>
        </a:spcBef>
        <a:spcAft>
          <a:spcPts val="0"/>
        </a:spcAft>
        <a:buClr>
          <a:srgbClr val="006DAC"/>
        </a:buClr>
        <a:buSzPct val="100000"/>
        <a:buFontTx/>
        <a:buChar char="•"/>
        <a:tabLst/>
        <a:defRPr sz="2200" b="0" i="0" u="none" strike="noStrike" cap="none" spc="0" baseline="0">
          <a:ln>
            <a:noFill/>
          </a:ln>
          <a:solidFill>
            <a:srgbClr val="000000"/>
          </a:solidFill>
          <a:uFill>
            <a:solidFill>
              <a:srgbClr val="000000"/>
            </a:solidFill>
          </a:uFill>
          <a:latin typeface="+mn-lt"/>
          <a:ea typeface="+mn-ea"/>
          <a:cs typeface="+mn-cs"/>
          <a:sym typeface="Verdana"/>
        </a:defRPr>
      </a:lvl6pPr>
      <a:lvl7pPr marL="2942558" marR="57799" indent="-299357" algn="l" defTabSz="1295400" rtl="0" latinLnBrk="0">
        <a:lnSpc>
          <a:spcPts val="2000"/>
        </a:lnSpc>
        <a:spcBef>
          <a:spcPts val="1300"/>
        </a:spcBef>
        <a:spcAft>
          <a:spcPts val="0"/>
        </a:spcAft>
        <a:buClr>
          <a:srgbClr val="006DAC"/>
        </a:buClr>
        <a:buSzPct val="100000"/>
        <a:buFontTx/>
        <a:buChar char="•"/>
        <a:tabLst/>
        <a:defRPr sz="2200" b="0" i="0" u="none" strike="noStrike" cap="none" spc="0" baseline="0">
          <a:ln>
            <a:noFill/>
          </a:ln>
          <a:solidFill>
            <a:srgbClr val="000000"/>
          </a:solidFill>
          <a:uFill>
            <a:solidFill>
              <a:srgbClr val="000000"/>
            </a:solidFill>
          </a:uFill>
          <a:latin typeface="+mn-lt"/>
          <a:ea typeface="+mn-ea"/>
          <a:cs typeface="+mn-cs"/>
          <a:sym typeface="Verdana"/>
        </a:defRPr>
      </a:lvl7pPr>
      <a:lvl8pPr marL="2942558" marR="57799" indent="-299357" algn="l" defTabSz="1295400" rtl="0" latinLnBrk="0">
        <a:lnSpc>
          <a:spcPts val="2000"/>
        </a:lnSpc>
        <a:spcBef>
          <a:spcPts val="1300"/>
        </a:spcBef>
        <a:spcAft>
          <a:spcPts val="0"/>
        </a:spcAft>
        <a:buClr>
          <a:srgbClr val="006DAC"/>
        </a:buClr>
        <a:buSzPct val="100000"/>
        <a:buFontTx/>
        <a:buChar char="•"/>
        <a:tabLst/>
        <a:defRPr sz="2200" b="0" i="0" u="none" strike="noStrike" cap="none" spc="0" baseline="0">
          <a:ln>
            <a:noFill/>
          </a:ln>
          <a:solidFill>
            <a:srgbClr val="000000"/>
          </a:solidFill>
          <a:uFill>
            <a:solidFill>
              <a:srgbClr val="000000"/>
            </a:solidFill>
          </a:uFill>
          <a:latin typeface="+mn-lt"/>
          <a:ea typeface="+mn-ea"/>
          <a:cs typeface="+mn-cs"/>
          <a:sym typeface="Verdana"/>
        </a:defRPr>
      </a:lvl8pPr>
      <a:lvl9pPr marL="2942558" marR="57799" indent="-299357" algn="l" defTabSz="1295400" rtl="0" latinLnBrk="0">
        <a:lnSpc>
          <a:spcPts val="2000"/>
        </a:lnSpc>
        <a:spcBef>
          <a:spcPts val="1300"/>
        </a:spcBef>
        <a:spcAft>
          <a:spcPts val="0"/>
        </a:spcAft>
        <a:buClr>
          <a:srgbClr val="006DAC"/>
        </a:buClr>
        <a:buSzPct val="100000"/>
        <a:buFontTx/>
        <a:buChar char="•"/>
        <a:tabLst/>
        <a:defRPr sz="2200" b="0" i="0" u="none" strike="noStrike" cap="none" spc="0" baseline="0">
          <a:ln>
            <a:noFill/>
          </a:ln>
          <a:solidFill>
            <a:srgbClr val="000000"/>
          </a:solidFill>
          <a:uFill>
            <a:solidFill>
              <a:srgbClr val="000000"/>
            </a:solidFill>
          </a:uFill>
          <a:latin typeface="+mn-lt"/>
          <a:ea typeface="+mn-ea"/>
          <a:cs typeface="+mn-cs"/>
          <a:sym typeface="Verdana"/>
        </a:defRPr>
      </a:lvl9pPr>
    </p:bodyStyle>
    <p:otherStyle>
      <a:lvl1pPr marL="0" marR="0" indent="0" algn="ctr" defTabSz="647700" latinLnBrk="0">
        <a:lnSpc>
          <a:spcPct val="100000"/>
        </a:lnSpc>
        <a:spcBef>
          <a:spcPts val="0"/>
        </a:spcBef>
        <a:spcAft>
          <a:spcPts val="0"/>
        </a:spcAft>
        <a:buClrTx/>
        <a:buSzTx/>
        <a:buFontTx/>
        <a:buNone/>
        <a:tabLst/>
        <a:defRPr sz="2400" b="0" i="0" u="none" strike="noStrike" cap="none" spc="0" baseline="0">
          <a:ln>
            <a:noFill/>
          </a:ln>
          <a:solidFill>
            <a:schemeClr val="tx1"/>
          </a:solidFill>
          <a:uFill>
            <a:solidFill>
              <a:srgbClr val="000000"/>
            </a:solidFill>
          </a:uFill>
          <a:latin typeface="+mn-lt"/>
          <a:ea typeface="+mn-ea"/>
          <a:cs typeface="+mn-cs"/>
          <a:sym typeface="Arial"/>
        </a:defRPr>
      </a:lvl1pPr>
      <a:lvl2pPr marL="0" marR="0" indent="228600" algn="ctr" defTabSz="647700" latinLnBrk="0">
        <a:lnSpc>
          <a:spcPct val="100000"/>
        </a:lnSpc>
        <a:spcBef>
          <a:spcPts val="0"/>
        </a:spcBef>
        <a:spcAft>
          <a:spcPts val="0"/>
        </a:spcAft>
        <a:buClrTx/>
        <a:buSzTx/>
        <a:buFontTx/>
        <a:buNone/>
        <a:tabLst/>
        <a:defRPr sz="2400" b="0" i="0" u="none" strike="noStrike" cap="none" spc="0" baseline="0">
          <a:ln>
            <a:noFill/>
          </a:ln>
          <a:solidFill>
            <a:schemeClr val="tx1"/>
          </a:solidFill>
          <a:uFill>
            <a:solidFill>
              <a:srgbClr val="000000"/>
            </a:solidFill>
          </a:uFill>
          <a:latin typeface="+mn-lt"/>
          <a:ea typeface="+mn-ea"/>
          <a:cs typeface="+mn-cs"/>
          <a:sym typeface="Arial"/>
        </a:defRPr>
      </a:lvl2pPr>
      <a:lvl3pPr marL="0" marR="0" indent="457200" algn="ctr" defTabSz="647700" latinLnBrk="0">
        <a:lnSpc>
          <a:spcPct val="100000"/>
        </a:lnSpc>
        <a:spcBef>
          <a:spcPts val="0"/>
        </a:spcBef>
        <a:spcAft>
          <a:spcPts val="0"/>
        </a:spcAft>
        <a:buClrTx/>
        <a:buSzTx/>
        <a:buFontTx/>
        <a:buNone/>
        <a:tabLst/>
        <a:defRPr sz="2400" b="0" i="0" u="none" strike="noStrike" cap="none" spc="0" baseline="0">
          <a:ln>
            <a:noFill/>
          </a:ln>
          <a:solidFill>
            <a:schemeClr val="tx1"/>
          </a:solidFill>
          <a:uFill>
            <a:solidFill>
              <a:srgbClr val="000000"/>
            </a:solidFill>
          </a:uFill>
          <a:latin typeface="+mn-lt"/>
          <a:ea typeface="+mn-ea"/>
          <a:cs typeface="+mn-cs"/>
          <a:sym typeface="Arial"/>
        </a:defRPr>
      </a:lvl3pPr>
      <a:lvl4pPr marL="0" marR="0" indent="685800" algn="ctr" defTabSz="647700" latinLnBrk="0">
        <a:lnSpc>
          <a:spcPct val="100000"/>
        </a:lnSpc>
        <a:spcBef>
          <a:spcPts val="0"/>
        </a:spcBef>
        <a:spcAft>
          <a:spcPts val="0"/>
        </a:spcAft>
        <a:buClrTx/>
        <a:buSzTx/>
        <a:buFontTx/>
        <a:buNone/>
        <a:tabLst/>
        <a:defRPr sz="2400" b="0" i="0" u="none" strike="noStrike" cap="none" spc="0" baseline="0">
          <a:ln>
            <a:noFill/>
          </a:ln>
          <a:solidFill>
            <a:schemeClr val="tx1"/>
          </a:solidFill>
          <a:uFill>
            <a:solidFill>
              <a:srgbClr val="000000"/>
            </a:solidFill>
          </a:uFill>
          <a:latin typeface="+mn-lt"/>
          <a:ea typeface="+mn-ea"/>
          <a:cs typeface="+mn-cs"/>
          <a:sym typeface="Arial"/>
        </a:defRPr>
      </a:lvl4pPr>
      <a:lvl5pPr marL="0" marR="0" indent="914400" algn="ctr" defTabSz="647700" latinLnBrk="0">
        <a:lnSpc>
          <a:spcPct val="100000"/>
        </a:lnSpc>
        <a:spcBef>
          <a:spcPts val="0"/>
        </a:spcBef>
        <a:spcAft>
          <a:spcPts val="0"/>
        </a:spcAft>
        <a:buClrTx/>
        <a:buSzTx/>
        <a:buFontTx/>
        <a:buNone/>
        <a:tabLst/>
        <a:defRPr sz="2400" b="0" i="0" u="none" strike="noStrike" cap="none" spc="0" baseline="0">
          <a:ln>
            <a:noFill/>
          </a:ln>
          <a:solidFill>
            <a:schemeClr val="tx1"/>
          </a:solidFill>
          <a:uFill>
            <a:solidFill>
              <a:srgbClr val="000000"/>
            </a:solidFill>
          </a:uFill>
          <a:latin typeface="+mn-lt"/>
          <a:ea typeface="+mn-ea"/>
          <a:cs typeface="+mn-cs"/>
          <a:sym typeface="Arial"/>
        </a:defRPr>
      </a:lvl5pPr>
      <a:lvl6pPr marL="0" marR="0" indent="1143000" algn="ctr" defTabSz="647700" latinLnBrk="0">
        <a:lnSpc>
          <a:spcPct val="100000"/>
        </a:lnSpc>
        <a:spcBef>
          <a:spcPts val="0"/>
        </a:spcBef>
        <a:spcAft>
          <a:spcPts val="0"/>
        </a:spcAft>
        <a:buClrTx/>
        <a:buSzTx/>
        <a:buFontTx/>
        <a:buNone/>
        <a:tabLst/>
        <a:defRPr sz="2400" b="0" i="0" u="none" strike="noStrike" cap="none" spc="0" baseline="0">
          <a:ln>
            <a:noFill/>
          </a:ln>
          <a:solidFill>
            <a:schemeClr val="tx1"/>
          </a:solidFill>
          <a:uFill>
            <a:solidFill>
              <a:srgbClr val="000000"/>
            </a:solidFill>
          </a:uFill>
          <a:latin typeface="+mn-lt"/>
          <a:ea typeface="+mn-ea"/>
          <a:cs typeface="+mn-cs"/>
          <a:sym typeface="Arial"/>
        </a:defRPr>
      </a:lvl6pPr>
      <a:lvl7pPr marL="0" marR="0" indent="1371600" algn="ctr" defTabSz="647700" latinLnBrk="0">
        <a:lnSpc>
          <a:spcPct val="100000"/>
        </a:lnSpc>
        <a:spcBef>
          <a:spcPts val="0"/>
        </a:spcBef>
        <a:spcAft>
          <a:spcPts val="0"/>
        </a:spcAft>
        <a:buClrTx/>
        <a:buSzTx/>
        <a:buFontTx/>
        <a:buNone/>
        <a:tabLst/>
        <a:defRPr sz="2400" b="0" i="0" u="none" strike="noStrike" cap="none" spc="0" baseline="0">
          <a:ln>
            <a:noFill/>
          </a:ln>
          <a:solidFill>
            <a:schemeClr val="tx1"/>
          </a:solidFill>
          <a:uFill>
            <a:solidFill>
              <a:srgbClr val="000000"/>
            </a:solidFill>
          </a:uFill>
          <a:latin typeface="+mn-lt"/>
          <a:ea typeface="+mn-ea"/>
          <a:cs typeface="+mn-cs"/>
          <a:sym typeface="Arial"/>
        </a:defRPr>
      </a:lvl7pPr>
      <a:lvl8pPr marL="0" marR="0" indent="1600200" algn="ctr" defTabSz="647700" latinLnBrk="0">
        <a:lnSpc>
          <a:spcPct val="100000"/>
        </a:lnSpc>
        <a:spcBef>
          <a:spcPts val="0"/>
        </a:spcBef>
        <a:spcAft>
          <a:spcPts val="0"/>
        </a:spcAft>
        <a:buClrTx/>
        <a:buSzTx/>
        <a:buFontTx/>
        <a:buNone/>
        <a:tabLst/>
        <a:defRPr sz="2400" b="0" i="0" u="none" strike="noStrike" cap="none" spc="0" baseline="0">
          <a:ln>
            <a:noFill/>
          </a:ln>
          <a:solidFill>
            <a:schemeClr val="tx1"/>
          </a:solidFill>
          <a:uFill>
            <a:solidFill>
              <a:srgbClr val="000000"/>
            </a:solidFill>
          </a:uFill>
          <a:latin typeface="+mn-lt"/>
          <a:ea typeface="+mn-ea"/>
          <a:cs typeface="+mn-cs"/>
          <a:sym typeface="Arial"/>
        </a:defRPr>
      </a:lvl8pPr>
      <a:lvl9pPr marL="0" marR="0" indent="1828800" algn="ctr" defTabSz="647700" latinLnBrk="0">
        <a:lnSpc>
          <a:spcPct val="100000"/>
        </a:lnSpc>
        <a:spcBef>
          <a:spcPts val="0"/>
        </a:spcBef>
        <a:spcAft>
          <a:spcPts val="0"/>
        </a:spcAft>
        <a:buClrTx/>
        <a:buSzTx/>
        <a:buFontTx/>
        <a:buNone/>
        <a:tabLst/>
        <a:defRPr sz="2400" b="0" i="0" u="none" strike="noStrike" cap="none" spc="0" baseline="0">
          <a:ln>
            <a:noFill/>
          </a:ln>
          <a:solidFill>
            <a:schemeClr val="tx1"/>
          </a:solidFill>
          <a:uFill>
            <a:solidFill>
              <a:srgbClr val="000000"/>
            </a:solidFill>
          </a:u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png"/><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Rectangle 1"/>
          <p:cNvSpPr txBox="1">
            <a:spLocks noGrp="1"/>
          </p:cNvSpPr>
          <p:nvPr>
            <p:ph type="title"/>
          </p:nvPr>
        </p:nvSpPr>
        <p:spPr>
          <a:xfrm>
            <a:off x="177800" y="762000"/>
            <a:ext cx="12725400" cy="3200400"/>
          </a:xfrm>
          <a:prstGeom prst="rect">
            <a:avLst/>
          </a:prstGeom>
        </p:spPr>
        <p:txBody>
          <a:bodyPr/>
          <a:lstStyle>
            <a:lvl1pPr algn="ctr">
              <a:defRPr sz="8000"/>
            </a:lvl1pPr>
          </a:lstStyle>
          <a:p>
            <a:r>
              <a:t>Task 3: Identifying dead and damaged cells</a:t>
            </a:r>
          </a:p>
        </p:txBody>
      </p:sp>
      <p:pic>
        <p:nvPicPr>
          <p:cNvPr id="428" name="Picture 1" descr="Picture 1"/>
          <p:cNvPicPr>
            <a:picLocks noChangeAspect="1"/>
          </p:cNvPicPr>
          <p:nvPr/>
        </p:nvPicPr>
        <p:blipFill>
          <a:blip r:embed="rId2">
            <a:extLst/>
          </a:blip>
          <a:stretch>
            <a:fillRect/>
          </a:stretch>
        </p:blipFill>
        <p:spPr>
          <a:xfrm>
            <a:off x="3081683" y="5105400"/>
            <a:ext cx="7002117" cy="2946400"/>
          </a:xfrm>
          <a:prstGeom prst="rect">
            <a:avLst/>
          </a:prstGeom>
          <a:ln w="12700">
            <a:miter lim="400000"/>
          </a:ln>
        </p:spPr>
      </p:pic>
      <p:sp>
        <p:nvSpPr>
          <p:cNvPr id="429" name="Rectangle 2"/>
          <p:cNvSpPr txBox="1">
            <a:spLocks noGrp="1"/>
          </p:cNvSpPr>
          <p:nvPr>
            <p:ph type="body" sz="quarter" idx="1"/>
          </p:nvPr>
        </p:nvSpPr>
        <p:spPr>
          <a:xfrm>
            <a:off x="2844800" y="7924800"/>
            <a:ext cx="7010400" cy="914400"/>
          </a:xfrm>
          <a:prstGeom prst="rect">
            <a:avLst/>
          </a:prstGeom>
        </p:spPr>
        <p:txBody>
          <a:bodyPr/>
          <a:lstStyle/>
          <a:p>
            <a:pPr marL="0" indent="0">
              <a:defRPr sz="2000">
                <a:solidFill>
                  <a:srgbClr val="343434"/>
                </a:solidFill>
                <a:latin typeface="Helvetica Neue Light"/>
                <a:ea typeface="Helvetica Neue Light"/>
                <a:cs typeface="Helvetica Neue Light"/>
                <a:sym typeface="Helvetica Neue Light"/>
              </a:defRPr>
            </a:pPr>
            <a:endParaRPr/>
          </a:p>
          <a:p>
            <a:pPr marL="0" indent="0" algn="r">
              <a:defRPr sz="2800" b="1">
                <a:solidFill>
                  <a:srgbClr val="343434"/>
                </a:solidFill>
                <a:latin typeface="Arial"/>
                <a:ea typeface="Arial"/>
                <a:cs typeface="Arial"/>
                <a:sym typeface="Arial"/>
              </a:defRPr>
            </a:pPr>
            <a:r>
              <a:t>1</a:t>
            </a:r>
            <a:r>
              <a:rPr baseline="30000"/>
              <a:t>st</a:t>
            </a:r>
            <a:r>
              <a:t> HCA Jamboree, August  2</a:t>
            </a:r>
            <a:r>
              <a:rPr baseline="30000"/>
              <a:t>nd</a:t>
            </a:r>
            <a:r>
              <a:t>, 2017</a:t>
            </a:r>
          </a:p>
        </p:txBody>
      </p:sp>
      <p:sp>
        <p:nvSpPr>
          <p:cNvPr id="430" name="Peter Kharchenko and Fabian Theis"/>
          <p:cNvSpPr txBox="1"/>
          <p:nvPr/>
        </p:nvSpPr>
        <p:spPr>
          <a:xfrm>
            <a:off x="3584231" y="4247311"/>
            <a:ext cx="6443741" cy="5731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57799" marR="57799" algn="l" defTabSz="1295400">
              <a:spcBef>
                <a:spcPts val="1200"/>
              </a:spcBef>
              <a:buClr>
                <a:srgbClr val="006DAC"/>
              </a:buClr>
              <a:buFont typeface="Wingdings"/>
              <a:defRPr sz="3100">
                <a:uFill>
                  <a:solidFill>
                    <a:srgbClr val="000000"/>
                  </a:solidFill>
                </a:uFill>
                <a:latin typeface="Helvetica Neue"/>
                <a:ea typeface="Helvetica Neue"/>
                <a:cs typeface="Helvetica Neue"/>
                <a:sym typeface="Helvetica Neue"/>
              </a:defRPr>
            </a:lvl1pPr>
          </a:lstStyle>
          <a:p>
            <a:r>
              <a:t>Peter Kharchenko and Fabian Theis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Task 3: Identifying dead and damaged cells"/>
          <p:cNvSpPr txBox="1">
            <a:spLocks noGrp="1"/>
          </p:cNvSpPr>
          <p:nvPr>
            <p:ph type="title"/>
          </p:nvPr>
        </p:nvSpPr>
        <p:spPr>
          <a:prstGeom prst="rect">
            <a:avLst/>
          </a:prstGeom>
        </p:spPr>
        <p:txBody>
          <a:bodyPr/>
          <a:lstStyle/>
          <a:p>
            <a:r>
              <a:t>Task 3: Identifying dead and damaged cells</a:t>
            </a:r>
          </a:p>
        </p:txBody>
      </p:sp>
      <p:sp>
        <p:nvSpPr>
          <p:cNvPr id="433" name="Problem statement: It is relatively simple to determine barcodes that are associated with real cells versus those that have debris and ambient RNA based on complexity, number of transcripts. However, dead and dying cells can appear to be &quot;normal cells&quot; and can obscure the correct biology. Physiological stress and tissue handling may influence this, and different types of stress can damage the cells and cell types  in a different way."/>
          <p:cNvSpPr txBox="1"/>
          <p:nvPr/>
        </p:nvSpPr>
        <p:spPr>
          <a:xfrm>
            <a:off x="752049" y="1872108"/>
            <a:ext cx="7629989" cy="31781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57799" marR="57799" algn="l" defTabSz="1295400">
              <a:defRPr sz="2300">
                <a:uFill>
                  <a:solidFill>
                    <a:srgbClr val="000000"/>
                  </a:solidFill>
                </a:uFill>
                <a:latin typeface="Arial"/>
                <a:ea typeface="Arial"/>
                <a:cs typeface="Arial"/>
                <a:sym typeface="Arial"/>
              </a:defRPr>
            </a:pPr>
            <a:r>
              <a:rPr b="1"/>
              <a:t>Problem statement: </a:t>
            </a:r>
            <a:r>
              <a:t>It is relatively simple to determine barcodes that are associated with real cells versus those that have debris and ambient RNA based on complexity, number of transcripts. However, dead and dying cells can appear to be "normal cells" and can obscure the correct biology. Physiological stress and tissue handling may influence this, and different types of stress can damage the cells and cell types  in a different way.</a:t>
            </a:r>
          </a:p>
        </p:txBody>
      </p:sp>
      <p:sp>
        <p:nvSpPr>
          <p:cNvPr id="434" name="Challenges…"/>
          <p:cNvSpPr txBox="1"/>
          <p:nvPr/>
        </p:nvSpPr>
        <p:spPr>
          <a:xfrm>
            <a:off x="864747" y="5760394"/>
            <a:ext cx="7629990" cy="18065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57799" marR="57799" algn="l" defTabSz="1295400">
              <a:defRPr sz="2300" b="1">
                <a:uFill>
                  <a:solidFill>
                    <a:srgbClr val="000000"/>
                  </a:solidFill>
                </a:uFill>
                <a:latin typeface="Arial"/>
                <a:ea typeface="Arial"/>
                <a:cs typeface="Arial"/>
                <a:sym typeface="Arial"/>
              </a:defRPr>
            </a:pPr>
            <a:r>
              <a:t>Challenges</a:t>
            </a:r>
          </a:p>
          <a:p>
            <a:pPr marL="286399" marR="57799" indent="-228600" algn="l" defTabSz="1295400">
              <a:buSzPct val="100000"/>
              <a:buChar char="•"/>
              <a:defRPr sz="2300">
                <a:uFill>
                  <a:solidFill>
                    <a:srgbClr val="000000"/>
                  </a:solidFill>
                </a:uFill>
                <a:latin typeface="Arial"/>
                <a:ea typeface="Arial"/>
                <a:cs typeface="Arial"/>
                <a:sym typeface="Arial"/>
              </a:defRPr>
            </a:pPr>
            <a:r>
              <a:t>Identify and classify dead and damaged cells, and/or give probability thereof</a:t>
            </a:r>
          </a:p>
          <a:p>
            <a:pPr marL="286399" marR="57799" indent="-228600" algn="l" defTabSz="1295400">
              <a:buSzPct val="100000"/>
              <a:buChar char="•"/>
              <a:defRPr sz="2300">
                <a:uFill>
                  <a:solidFill>
                    <a:srgbClr val="000000"/>
                  </a:solidFill>
                </a:uFill>
                <a:latin typeface="Arial"/>
                <a:ea typeface="Arial"/>
                <a:cs typeface="Arial"/>
                <a:sym typeface="Arial"/>
              </a:defRPr>
            </a:pPr>
            <a:r>
              <a:t>Resolve types of stress or cell death prediction in a cell-type specific way</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Task 3: Identifying dead and damaged cells"/>
          <p:cNvSpPr txBox="1">
            <a:spLocks noGrp="1"/>
          </p:cNvSpPr>
          <p:nvPr>
            <p:ph type="title"/>
          </p:nvPr>
        </p:nvSpPr>
        <p:spPr>
          <a:prstGeom prst="rect">
            <a:avLst/>
          </a:prstGeom>
        </p:spPr>
        <p:txBody>
          <a:bodyPr/>
          <a:lstStyle/>
          <a:p>
            <a:r>
              <a:t>Task 3: Identifying dead and damaged cells</a:t>
            </a:r>
          </a:p>
        </p:txBody>
      </p:sp>
      <p:pic>
        <p:nvPicPr>
          <p:cNvPr id="437" name="pasted-image.pdf" descr="pasted-image.pdf"/>
          <p:cNvPicPr>
            <a:picLocks noChangeAspect="1"/>
          </p:cNvPicPr>
          <p:nvPr/>
        </p:nvPicPr>
        <p:blipFill>
          <a:blip r:embed="rId2">
            <a:extLst/>
          </a:blip>
          <a:srcRect t="54685" r="2468"/>
          <a:stretch>
            <a:fillRect/>
          </a:stretch>
        </p:blipFill>
        <p:spPr>
          <a:xfrm>
            <a:off x="458961" y="1278460"/>
            <a:ext cx="11631585" cy="7099881"/>
          </a:xfrm>
          <a:prstGeom prst="rect">
            <a:avLst/>
          </a:prstGeom>
          <a:ln w="12700">
            <a:miter lim="400000"/>
          </a:ln>
        </p:spPr>
      </p:pic>
      <p:sp>
        <p:nvSpPr>
          <p:cNvPr id="438" name="Ilicic et al, Genome Biology 2015"/>
          <p:cNvSpPr txBox="1"/>
          <p:nvPr/>
        </p:nvSpPr>
        <p:spPr>
          <a:xfrm>
            <a:off x="8626628" y="9080796"/>
            <a:ext cx="3686267" cy="3731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57799" marR="57799" algn="l" defTabSz="1295400">
              <a:defRPr sz="1900">
                <a:uFill>
                  <a:solidFill>
                    <a:srgbClr val="000000"/>
                  </a:solidFill>
                </a:uFill>
                <a:latin typeface="Arial"/>
                <a:ea typeface="Arial"/>
                <a:cs typeface="Arial"/>
                <a:sym typeface="Arial"/>
              </a:defRPr>
            </a:pPr>
            <a:r>
              <a:t>Ilicic et al, </a:t>
            </a:r>
            <a:r>
              <a:rPr i="1"/>
              <a:t>Genome Biology</a:t>
            </a:r>
            <a:r>
              <a:t> 2015</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Task 3: Identifying dead and damaged cells"/>
          <p:cNvSpPr txBox="1">
            <a:spLocks noGrp="1"/>
          </p:cNvSpPr>
          <p:nvPr>
            <p:ph type="title"/>
          </p:nvPr>
        </p:nvSpPr>
        <p:spPr>
          <a:prstGeom prst="rect">
            <a:avLst/>
          </a:prstGeom>
        </p:spPr>
        <p:txBody>
          <a:bodyPr/>
          <a:lstStyle/>
          <a:p>
            <a:r>
              <a:t>Task 3: Identifying dead and damaged cells</a:t>
            </a:r>
          </a:p>
        </p:txBody>
      </p:sp>
      <p:sp>
        <p:nvSpPr>
          <p:cNvPr id="441" name="Ilicic et al, Genome Biology 2015"/>
          <p:cNvSpPr txBox="1"/>
          <p:nvPr/>
        </p:nvSpPr>
        <p:spPr>
          <a:xfrm>
            <a:off x="8626628" y="9080796"/>
            <a:ext cx="3686267" cy="3731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57799" marR="57799" algn="l" defTabSz="1295400">
              <a:defRPr sz="1900">
                <a:uFill>
                  <a:solidFill>
                    <a:srgbClr val="000000"/>
                  </a:solidFill>
                </a:uFill>
                <a:latin typeface="Arial"/>
                <a:ea typeface="Arial"/>
                <a:cs typeface="Arial"/>
                <a:sym typeface="Arial"/>
              </a:defRPr>
            </a:pPr>
            <a:r>
              <a:t>Ilicic et al, </a:t>
            </a:r>
            <a:r>
              <a:rPr i="1"/>
              <a:t>Genome Biology</a:t>
            </a:r>
            <a:r>
              <a:t> 2015</a:t>
            </a:r>
          </a:p>
        </p:txBody>
      </p:sp>
      <p:pic>
        <p:nvPicPr>
          <p:cNvPr id="442" name="pasted-image.pdf" descr="pasted-image.pdf"/>
          <p:cNvPicPr>
            <a:picLocks noChangeAspect="1"/>
          </p:cNvPicPr>
          <p:nvPr/>
        </p:nvPicPr>
        <p:blipFill>
          <a:blip r:embed="rId2">
            <a:extLst/>
          </a:blip>
          <a:stretch>
            <a:fillRect/>
          </a:stretch>
        </p:blipFill>
        <p:spPr>
          <a:xfrm>
            <a:off x="1192533" y="1705149"/>
            <a:ext cx="11019210" cy="6974774"/>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Task 3: Identifying dead and damaged cells"/>
          <p:cNvSpPr txBox="1">
            <a:spLocks noGrp="1"/>
          </p:cNvSpPr>
          <p:nvPr>
            <p:ph type="title"/>
          </p:nvPr>
        </p:nvSpPr>
        <p:spPr>
          <a:prstGeom prst="rect">
            <a:avLst/>
          </a:prstGeom>
        </p:spPr>
        <p:txBody>
          <a:bodyPr/>
          <a:lstStyle/>
          <a:p>
            <a:r>
              <a:t>Task 3: Identifying dead and damaged cells</a:t>
            </a:r>
          </a:p>
        </p:txBody>
      </p:sp>
      <p:sp>
        <p:nvSpPr>
          <p:cNvPr id="445" name="Ilicic et al, Genome Biology 2015"/>
          <p:cNvSpPr txBox="1"/>
          <p:nvPr/>
        </p:nvSpPr>
        <p:spPr>
          <a:xfrm>
            <a:off x="8626628" y="9080796"/>
            <a:ext cx="3686267" cy="3731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57799" marR="57799" algn="l" defTabSz="1295400">
              <a:defRPr sz="1900">
                <a:uFill>
                  <a:solidFill>
                    <a:srgbClr val="000000"/>
                  </a:solidFill>
                </a:uFill>
                <a:latin typeface="Arial"/>
                <a:ea typeface="Arial"/>
                <a:cs typeface="Arial"/>
                <a:sym typeface="Arial"/>
              </a:defRPr>
            </a:pPr>
            <a:r>
              <a:t>Ilicic et al, </a:t>
            </a:r>
            <a:r>
              <a:rPr i="1"/>
              <a:t>Genome Biology</a:t>
            </a:r>
            <a:r>
              <a:t> 2015</a:t>
            </a:r>
          </a:p>
        </p:txBody>
      </p:sp>
      <p:pic>
        <p:nvPicPr>
          <p:cNvPr id="446" name="pasted-image.png" descr="pasted-image.png"/>
          <p:cNvPicPr>
            <a:picLocks noChangeAspect="1"/>
          </p:cNvPicPr>
          <p:nvPr/>
        </p:nvPicPr>
        <p:blipFill>
          <a:blip r:embed="rId2">
            <a:extLst/>
          </a:blip>
          <a:srcRect t="1304"/>
          <a:stretch>
            <a:fillRect/>
          </a:stretch>
        </p:blipFill>
        <p:spPr>
          <a:xfrm>
            <a:off x="334965" y="3235753"/>
            <a:ext cx="11881057" cy="3326060"/>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Cell quality and cell size"/>
          <p:cNvSpPr txBox="1">
            <a:spLocks noGrp="1"/>
          </p:cNvSpPr>
          <p:nvPr>
            <p:ph type="title"/>
          </p:nvPr>
        </p:nvSpPr>
        <p:spPr>
          <a:prstGeom prst="rect">
            <a:avLst/>
          </a:prstGeom>
        </p:spPr>
        <p:txBody>
          <a:bodyPr/>
          <a:lstStyle/>
          <a:p>
            <a:r>
              <a:t>Cell quality and cell size</a:t>
            </a:r>
          </a:p>
        </p:txBody>
      </p:sp>
      <p:pic>
        <p:nvPicPr>
          <p:cNvPr id="449" name="pasted-image.png" descr="pasted-image.png"/>
          <p:cNvPicPr>
            <a:picLocks noChangeAspect="1"/>
          </p:cNvPicPr>
          <p:nvPr/>
        </p:nvPicPr>
        <p:blipFill>
          <a:blip r:embed="rId2">
            <a:extLst/>
          </a:blip>
          <a:stretch>
            <a:fillRect/>
          </a:stretch>
        </p:blipFill>
        <p:spPr>
          <a:xfrm>
            <a:off x="5096572" y="1733828"/>
            <a:ext cx="7607109" cy="6091631"/>
          </a:xfrm>
          <a:prstGeom prst="rect">
            <a:avLst/>
          </a:prstGeom>
          <a:ln w="12700">
            <a:miter lim="400000"/>
          </a:ln>
        </p:spPr>
      </p:pic>
      <p:sp>
        <p:nvSpPr>
          <p:cNvPr id="450" name="Most large cells are “good”…"/>
          <p:cNvSpPr txBox="1"/>
          <p:nvPr/>
        </p:nvSpPr>
        <p:spPr>
          <a:xfrm>
            <a:off x="441914" y="2543422"/>
            <a:ext cx="4897368" cy="276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518583" indent="-518583" algn="l">
              <a:buSzPct val="45000"/>
              <a:buBlip>
                <a:blip r:embed="rId3"/>
              </a:buBlip>
              <a:defRPr sz="3000"/>
            </a:pPr>
            <a:r>
              <a:t>Most large cells are “good”</a:t>
            </a:r>
          </a:p>
          <a:p>
            <a:pPr marL="518583" indent="-518583" algn="l">
              <a:buSzPct val="45000"/>
              <a:buBlip>
                <a:blip r:embed="rId3"/>
              </a:buBlip>
              <a:defRPr sz="3000"/>
            </a:pPr>
            <a:r>
              <a:t>Most small cells are not </a:t>
            </a:r>
          </a:p>
          <a:p>
            <a:pPr marL="518583" indent="-518583" algn="l">
              <a:buSzPct val="45000"/>
              <a:buBlip>
                <a:blip r:embed="rId3"/>
              </a:buBlip>
              <a:defRPr sz="3000"/>
            </a:pPr>
            <a:r>
              <a:t>Imperfect correlations</a:t>
            </a:r>
          </a:p>
          <a:p>
            <a:pPr marL="518583" indent="-518583" algn="l">
              <a:buSzPct val="45000"/>
              <a:buBlip>
                <a:blip r:embed="rId3"/>
              </a:buBlip>
              <a:defRPr sz="3000"/>
            </a:pPr>
            <a:r>
              <a:t> </a:t>
            </a:r>
          </a:p>
          <a:p>
            <a:pPr marL="518583" indent="-518583" algn="l">
              <a:buSzPct val="45000"/>
              <a:buBlip>
                <a:blip r:embed="rId3"/>
              </a:buBlip>
              <a:defRPr sz="3000"/>
            </a:pPr>
            <a:r>
              <a:t>Similarity to “real cells”</a:t>
            </a:r>
            <a:br/>
            <a:r>
              <a:t>problem</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Task 3: Identifying dead and damaged cells"/>
          <p:cNvSpPr txBox="1">
            <a:spLocks noGrp="1"/>
          </p:cNvSpPr>
          <p:nvPr>
            <p:ph type="title"/>
          </p:nvPr>
        </p:nvSpPr>
        <p:spPr>
          <a:prstGeom prst="rect">
            <a:avLst/>
          </a:prstGeom>
        </p:spPr>
        <p:txBody>
          <a:bodyPr/>
          <a:lstStyle/>
          <a:p>
            <a:r>
              <a:t>Task 3: Identifying dead and damaged cells</a:t>
            </a:r>
          </a:p>
        </p:txBody>
      </p:sp>
      <p:sp>
        <p:nvSpPr>
          <p:cNvPr id="453" name="data (Regev lab): include cells put through alternative stress modes, such as high-pressure flow sorter or increased temperature (i.e. no ice). Data from Adam Haber/Aviv lab coming up; two conditions with more and less dead cell %; hackathon members will not see batch ID; we can define test score based on (hidden) batch ID"/>
          <p:cNvSpPr txBox="1"/>
          <p:nvPr/>
        </p:nvSpPr>
        <p:spPr>
          <a:xfrm>
            <a:off x="793240" y="1927601"/>
            <a:ext cx="7629990" cy="21494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57799" marR="57799" algn="l" defTabSz="1295400">
              <a:defRPr sz="2300">
                <a:uFill>
                  <a:solidFill>
                    <a:srgbClr val="000000"/>
                  </a:solidFill>
                </a:uFill>
                <a:latin typeface="Arial"/>
                <a:ea typeface="Arial"/>
                <a:cs typeface="Arial"/>
                <a:sym typeface="Arial"/>
              </a:defRPr>
            </a:pPr>
            <a:r>
              <a:rPr b="1"/>
              <a:t>data (Regev lab)</a:t>
            </a:r>
            <a:r>
              <a:t>: include cells put through alternative stress modes, such as high-pressure flow sorter or increased temperature (i.e. no ice). Data from Adam Haber/Aviv lab coming up; two conditions with more and less dead cell %; hackathon members will not see batch ID; we can define test score based on (hidden) batch ID</a:t>
            </a:r>
          </a:p>
        </p:txBody>
      </p:sp>
      <p:sp>
        <p:nvSpPr>
          <p:cNvPr id="454" name="idea: simulate sample degradation by leaving sample on the bench for a fixed time period t"/>
          <p:cNvSpPr txBox="1"/>
          <p:nvPr/>
        </p:nvSpPr>
        <p:spPr>
          <a:xfrm>
            <a:off x="793240" y="4757578"/>
            <a:ext cx="7629990" cy="7778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57799" marR="57799" algn="l" defTabSz="1295400">
              <a:defRPr sz="2300">
                <a:uFill>
                  <a:solidFill>
                    <a:srgbClr val="000000"/>
                  </a:solidFill>
                </a:uFill>
                <a:latin typeface="Arial"/>
                <a:ea typeface="Arial"/>
                <a:cs typeface="Arial"/>
                <a:sym typeface="Arial"/>
              </a:defRPr>
            </a:pPr>
            <a:r>
              <a:rPr b="1"/>
              <a:t>idea: </a:t>
            </a:r>
            <a:r>
              <a:t>simulate sample degradation by leaving sample on the bench for a fixed time period t</a:t>
            </a:r>
          </a:p>
        </p:txBody>
      </p:sp>
      <p:grpSp>
        <p:nvGrpSpPr>
          <p:cNvPr id="480" name="Gruppieren"/>
          <p:cNvGrpSpPr/>
          <p:nvPr/>
        </p:nvGrpSpPr>
        <p:grpSpPr>
          <a:xfrm>
            <a:off x="852389" y="5887394"/>
            <a:ext cx="6870483" cy="1339119"/>
            <a:chOff x="-38099" y="0"/>
            <a:chExt cx="6870482" cy="1339117"/>
          </a:xfrm>
        </p:grpSpPr>
        <p:pic>
          <p:nvPicPr>
            <p:cNvPr id="455" name="Linie" descr="Linie"/>
            <p:cNvPicPr>
              <a:picLocks/>
            </p:cNvPicPr>
            <p:nvPr/>
          </p:nvPicPr>
          <p:blipFill>
            <a:blip r:embed="rId2">
              <a:extLst/>
            </a:blip>
            <a:stretch>
              <a:fillRect/>
            </a:stretch>
          </p:blipFill>
          <p:spPr>
            <a:xfrm>
              <a:off x="-38100" y="631708"/>
              <a:ext cx="6870483" cy="76201"/>
            </a:xfrm>
            <a:prstGeom prst="rect">
              <a:avLst/>
            </a:prstGeom>
            <a:effectLst/>
          </p:spPr>
        </p:pic>
        <p:pic>
          <p:nvPicPr>
            <p:cNvPr id="457" name="Linie" descr="Linie"/>
            <p:cNvPicPr>
              <a:picLocks/>
            </p:cNvPicPr>
            <p:nvPr/>
          </p:nvPicPr>
          <p:blipFill>
            <a:blip r:embed="rId3">
              <a:extLst/>
            </a:blip>
            <a:stretch>
              <a:fillRect/>
            </a:stretch>
          </p:blipFill>
          <p:spPr>
            <a:xfrm rot="16200000">
              <a:off x="103650" y="631458"/>
              <a:ext cx="475744" cy="76201"/>
            </a:xfrm>
            <a:prstGeom prst="rect">
              <a:avLst/>
            </a:prstGeom>
            <a:effectLst/>
          </p:spPr>
        </p:pic>
        <p:sp>
          <p:nvSpPr>
            <p:cNvPr id="459" name="t=0h"/>
            <p:cNvSpPr txBox="1"/>
            <p:nvPr/>
          </p:nvSpPr>
          <p:spPr>
            <a:xfrm>
              <a:off x="129861" y="0"/>
              <a:ext cx="875116" cy="4349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marL="57799" marR="57799" algn="l" defTabSz="1295400">
                <a:defRPr sz="2300">
                  <a:uFill>
                    <a:solidFill>
                      <a:srgbClr val="000000"/>
                    </a:solidFill>
                  </a:uFill>
                  <a:latin typeface="Arial"/>
                  <a:ea typeface="Arial"/>
                  <a:cs typeface="Arial"/>
                  <a:sym typeface="Arial"/>
                </a:defRPr>
              </a:lvl1pPr>
            </a:lstStyle>
            <a:p>
              <a:r>
                <a:t>t=0h</a:t>
              </a:r>
            </a:p>
          </p:txBody>
        </p:sp>
        <p:pic>
          <p:nvPicPr>
            <p:cNvPr id="460" name="Linie" descr="Linie"/>
            <p:cNvPicPr>
              <a:picLocks/>
            </p:cNvPicPr>
            <p:nvPr/>
          </p:nvPicPr>
          <p:blipFill>
            <a:blip r:embed="rId3">
              <a:extLst/>
            </a:blip>
            <a:stretch>
              <a:fillRect/>
            </a:stretch>
          </p:blipFill>
          <p:spPr>
            <a:xfrm rot="16200000">
              <a:off x="802709" y="631458"/>
              <a:ext cx="475743" cy="76201"/>
            </a:xfrm>
            <a:prstGeom prst="rect">
              <a:avLst/>
            </a:prstGeom>
            <a:effectLst/>
          </p:spPr>
        </p:pic>
        <p:pic>
          <p:nvPicPr>
            <p:cNvPr id="462" name="Linie" descr="Linie"/>
            <p:cNvPicPr>
              <a:picLocks/>
            </p:cNvPicPr>
            <p:nvPr/>
          </p:nvPicPr>
          <p:blipFill>
            <a:blip r:embed="rId3">
              <a:extLst/>
            </a:blip>
            <a:stretch>
              <a:fillRect/>
            </a:stretch>
          </p:blipFill>
          <p:spPr>
            <a:xfrm rot="16200000">
              <a:off x="1501768" y="631458"/>
              <a:ext cx="475743" cy="76201"/>
            </a:xfrm>
            <a:prstGeom prst="rect">
              <a:avLst/>
            </a:prstGeom>
            <a:effectLst/>
          </p:spPr>
        </p:pic>
        <p:pic>
          <p:nvPicPr>
            <p:cNvPr id="464" name="Linie" descr="Linie"/>
            <p:cNvPicPr>
              <a:picLocks/>
            </p:cNvPicPr>
            <p:nvPr/>
          </p:nvPicPr>
          <p:blipFill>
            <a:blip r:embed="rId3">
              <a:extLst/>
            </a:blip>
            <a:stretch>
              <a:fillRect/>
            </a:stretch>
          </p:blipFill>
          <p:spPr>
            <a:xfrm rot="16200000">
              <a:off x="2200826" y="631458"/>
              <a:ext cx="475744" cy="76201"/>
            </a:xfrm>
            <a:prstGeom prst="rect">
              <a:avLst/>
            </a:prstGeom>
            <a:effectLst/>
          </p:spPr>
        </p:pic>
        <p:pic>
          <p:nvPicPr>
            <p:cNvPr id="466" name="Linie" descr="Linie"/>
            <p:cNvPicPr>
              <a:picLocks/>
            </p:cNvPicPr>
            <p:nvPr/>
          </p:nvPicPr>
          <p:blipFill>
            <a:blip r:embed="rId3">
              <a:extLst/>
            </a:blip>
            <a:stretch>
              <a:fillRect/>
            </a:stretch>
          </p:blipFill>
          <p:spPr>
            <a:xfrm rot="16200000">
              <a:off x="2899885" y="631458"/>
              <a:ext cx="475743" cy="76201"/>
            </a:xfrm>
            <a:prstGeom prst="rect">
              <a:avLst/>
            </a:prstGeom>
            <a:effectLst/>
          </p:spPr>
        </p:pic>
        <p:pic>
          <p:nvPicPr>
            <p:cNvPr id="468" name="Linie" descr="Linie"/>
            <p:cNvPicPr>
              <a:picLocks/>
            </p:cNvPicPr>
            <p:nvPr/>
          </p:nvPicPr>
          <p:blipFill>
            <a:blip r:embed="rId3">
              <a:extLst/>
            </a:blip>
            <a:stretch>
              <a:fillRect/>
            </a:stretch>
          </p:blipFill>
          <p:spPr>
            <a:xfrm rot="16200000">
              <a:off x="3598943" y="631458"/>
              <a:ext cx="475744" cy="76201"/>
            </a:xfrm>
            <a:prstGeom prst="rect">
              <a:avLst/>
            </a:prstGeom>
            <a:effectLst/>
          </p:spPr>
        </p:pic>
        <p:pic>
          <p:nvPicPr>
            <p:cNvPr id="470" name="Linie" descr="Linie"/>
            <p:cNvPicPr>
              <a:picLocks/>
            </p:cNvPicPr>
            <p:nvPr/>
          </p:nvPicPr>
          <p:blipFill>
            <a:blip r:embed="rId3">
              <a:extLst/>
            </a:blip>
            <a:stretch>
              <a:fillRect/>
            </a:stretch>
          </p:blipFill>
          <p:spPr>
            <a:xfrm rot="16200000">
              <a:off x="4298002" y="631458"/>
              <a:ext cx="475743" cy="76201"/>
            </a:xfrm>
            <a:prstGeom prst="rect">
              <a:avLst/>
            </a:prstGeom>
            <a:effectLst/>
          </p:spPr>
        </p:pic>
        <p:pic>
          <p:nvPicPr>
            <p:cNvPr id="472" name="Linie" descr="Linie"/>
            <p:cNvPicPr>
              <a:picLocks/>
            </p:cNvPicPr>
            <p:nvPr/>
          </p:nvPicPr>
          <p:blipFill>
            <a:blip r:embed="rId3">
              <a:extLst/>
            </a:blip>
            <a:stretch>
              <a:fillRect/>
            </a:stretch>
          </p:blipFill>
          <p:spPr>
            <a:xfrm rot="16200000">
              <a:off x="4997061" y="631458"/>
              <a:ext cx="475743" cy="76201"/>
            </a:xfrm>
            <a:prstGeom prst="rect">
              <a:avLst/>
            </a:prstGeom>
            <a:effectLst/>
          </p:spPr>
        </p:pic>
        <p:pic>
          <p:nvPicPr>
            <p:cNvPr id="474" name="Linie" descr="Linie"/>
            <p:cNvPicPr>
              <a:picLocks/>
            </p:cNvPicPr>
            <p:nvPr/>
          </p:nvPicPr>
          <p:blipFill>
            <a:blip r:embed="rId3">
              <a:extLst/>
            </a:blip>
            <a:stretch>
              <a:fillRect/>
            </a:stretch>
          </p:blipFill>
          <p:spPr>
            <a:xfrm rot="16200000">
              <a:off x="5696119" y="631458"/>
              <a:ext cx="475743" cy="76201"/>
            </a:xfrm>
            <a:prstGeom prst="rect">
              <a:avLst/>
            </a:prstGeom>
            <a:effectLst/>
          </p:spPr>
        </p:pic>
        <p:sp>
          <p:nvSpPr>
            <p:cNvPr id="476" name="0.5h"/>
            <p:cNvSpPr txBox="1"/>
            <p:nvPr/>
          </p:nvSpPr>
          <p:spPr>
            <a:xfrm>
              <a:off x="603022" y="904173"/>
              <a:ext cx="1179023" cy="4349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marL="57799" marR="57799" algn="l" defTabSz="1295400">
                <a:defRPr sz="2300">
                  <a:uFill>
                    <a:solidFill>
                      <a:srgbClr val="000000"/>
                    </a:solidFill>
                  </a:uFill>
                  <a:latin typeface="Arial"/>
                  <a:ea typeface="Arial"/>
                  <a:cs typeface="Arial"/>
                  <a:sym typeface="Arial"/>
                </a:defRPr>
              </a:lvl1pPr>
            </a:lstStyle>
            <a:p>
              <a:r>
                <a:t>0.5h</a:t>
              </a:r>
            </a:p>
          </p:txBody>
        </p:sp>
        <p:sp>
          <p:nvSpPr>
            <p:cNvPr id="477" name="1h"/>
            <p:cNvSpPr txBox="1"/>
            <p:nvPr/>
          </p:nvSpPr>
          <p:spPr>
            <a:xfrm>
              <a:off x="1302081" y="0"/>
              <a:ext cx="875117" cy="4349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marL="57799" marR="57799" defTabSz="1295400">
                <a:defRPr sz="2300">
                  <a:uFill>
                    <a:solidFill>
                      <a:srgbClr val="000000"/>
                    </a:solidFill>
                  </a:uFill>
                  <a:latin typeface="Arial"/>
                  <a:ea typeface="Arial"/>
                  <a:cs typeface="Arial"/>
                  <a:sym typeface="Arial"/>
                </a:defRPr>
              </a:lvl1pPr>
            </a:lstStyle>
            <a:p>
              <a:r>
                <a:t>1h</a:t>
              </a:r>
            </a:p>
          </p:txBody>
        </p:sp>
        <p:sp>
          <p:nvSpPr>
            <p:cNvPr id="478" name="2h"/>
            <p:cNvSpPr txBox="1"/>
            <p:nvPr/>
          </p:nvSpPr>
          <p:spPr>
            <a:xfrm>
              <a:off x="2700198" y="0"/>
              <a:ext cx="875116" cy="4349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marL="57799" marR="57799" defTabSz="1295400">
                <a:defRPr sz="2300">
                  <a:uFill>
                    <a:solidFill>
                      <a:srgbClr val="000000"/>
                    </a:solidFill>
                  </a:uFill>
                  <a:latin typeface="Arial"/>
                  <a:ea typeface="Arial"/>
                  <a:cs typeface="Arial"/>
                  <a:sym typeface="Arial"/>
                </a:defRPr>
              </a:lvl1pPr>
            </a:lstStyle>
            <a:p>
              <a:r>
                <a:t>2h</a:t>
              </a:r>
            </a:p>
          </p:txBody>
        </p:sp>
        <p:sp>
          <p:nvSpPr>
            <p:cNvPr id="479" name="4h"/>
            <p:cNvSpPr txBox="1"/>
            <p:nvPr/>
          </p:nvSpPr>
          <p:spPr>
            <a:xfrm>
              <a:off x="5496433" y="0"/>
              <a:ext cx="875116" cy="4349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marL="57799" marR="57799" defTabSz="1295400">
                <a:defRPr sz="2300">
                  <a:uFill>
                    <a:solidFill>
                      <a:srgbClr val="000000"/>
                    </a:solidFill>
                  </a:uFill>
                  <a:latin typeface="Arial"/>
                  <a:ea typeface="Arial"/>
                  <a:cs typeface="Arial"/>
                  <a:sym typeface="Arial"/>
                </a:defRPr>
              </a:lvl1pPr>
            </a:lstStyle>
            <a:p>
              <a:r>
                <a:t>4h</a:t>
              </a:r>
            </a:p>
          </p:txBody>
        </p:sp>
      </p:grpSp>
      <p:sp>
        <p:nvSpPr>
          <p:cNvPr id="481" name="sample degradation"/>
          <p:cNvSpPr txBox="1"/>
          <p:nvPr/>
        </p:nvSpPr>
        <p:spPr>
          <a:xfrm>
            <a:off x="1603430" y="7909041"/>
            <a:ext cx="5368402" cy="4349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marL="57799" marR="57799" defTabSz="1295400">
              <a:defRPr sz="2300">
                <a:uFill>
                  <a:solidFill>
                    <a:srgbClr val="000000"/>
                  </a:solidFill>
                </a:uFill>
                <a:latin typeface="Arial"/>
                <a:ea typeface="Arial"/>
                <a:cs typeface="Arial"/>
                <a:sym typeface="Arial"/>
              </a:defRPr>
            </a:lvl1pPr>
          </a:lstStyle>
          <a:p>
            <a:r>
              <a:t>sample degradation</a:t>
            </a:r>
          </a:p>
        </p:txBody>
      </p:sp>
      <p:sp>
        <p:nvSpPr>
          <p:cNvPr id="482" name="scRNAseq"/>
          <p:cNvSpPr/>
          <p:nvPr/>
        </p:nvSpPr>
        <p:spPr>
          <a:xfrm>
            <a:off x="8355855" y="5921953"/>
            <a:ext cx="2093787" cy="1270001"/>
          </a:xfrm>
          <a:prstGeom prst="rightArrow">
            <a:avLst>
              <a:gd name="adj1" fmla="val 32000"/>
              <a:gd name="adj2" fmla="val 64000"/>
            </a:avLst>
          </a:prstGeom>
          <a:blipFill>
            <a:blip r:embed="rId4"/>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100">
                <a:solidFill>
                  <a:srgbClr val="FFFFFF"/>
                </a:solidFill>
                <a:effectLst>
                  <a:outerShdw blurRad="38100" dist="12700" dir="5400000" rotWithShape="0">
                    <a:srgbClr val="000000">
                      <a:alpha val="50000"/>
                    </a:srgbClr>
                  </a:outerShdw>
                </a:effectLst>
              </a:defRPr>
            </a:lvl1pPr>
          </a:lstStyle>
          <a:p>
            <a:r>
              <a:t>scRNAseq</a:t>
            </a:r>
          </a:p>
        </p:txBody>
      </p:sp>
      <p:sp>
        <p:nvSpPr>
          <p:cNvPr id="483" name="Dreieck"/>
          <p:cNvSpPr/>
          <p:nvPr/>
        </p:nvSpPr>
        <p:spPr>
          <a:xfrm flipH="1">
            <a:off x="990600" y="7102264"/>
            <a:ext cx="6594062" cy="77784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blipFill>
            <a:blip r:embed="rId4"/>
          </a:blipFill>
          <a:ln w="12700">
            <a:miter lim="400000"/>
          </a:ln>
          <a:effectLst>
            <a:outerShdw blurRad="38100" dist="25400" dir="5400000" rotWithShape="0">
              <a:srgbClr val="000000">
                <a:alpha val="50000"/>
              </a:srgbClr>
            </a:outerShdw>
          </a:effectLst>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Task 3: Identifying dead and damaged cells"/>
          <p:cNvSpPr txBox="1">
            <a:spLocks noGrp="1"/>
          </p:cNvSpPr>
          <p:nvPr>
            <p:ph type="title"/>
          </p:nvPr>
        </p:nvSpPr>
        <p:spPr>
          <a:prstGeom prst="rect">
            <a:avLst/>
          </a:prstGeom>
        </p:spPr>
        <p:txBody>
          <a:bodyPr/>
          <a:lstStyle/>
          <a:p>
            <a:r>
              <a:t>Task 3: Identifying dead and damaged cells</a:t>
            </a:r>
          </a:p>
        </p:txBody>
      </p:sp>
      <p:sp>
        <p:nvSpPr>
          <p:cNvPr id="486" name="data (Regev lab): mouse intestinal epithelial cells.…"/>
          <p:cNvSpPr txBox="1"/>
          <p:nvPr/>
        </p:nvSpPr>
        <p:spPr>
          <a:xfrm>
            <a:off x="793240" y="1927601"/>
            <a:ext cx="7850547" cy="35210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57799" marR="57799" algn="l" defTabSz="1295400">
              <a:defRPr sz="2300">
                <a:uFill>
                  <a:solidFill>
                    <a:srgbClr val="000000"/>
                  </a:solidFill>
                </a:uFill>
                <a:latin typeface="Arial"/>
                <a:ea typeface="Arial"/>
                <a:cs typeface="Arial"/>
                <a:sym typeface="Arial"/>
              </a:defRPr>
            </a:pPr>
            <a:r>
              <a:rPr b="1"/>
              <a:t>data (Regev lab)</a:t>
            </a:r>
            <a:r>
              <a:t>: mouse intestinal epithelial cells. </a:t>
            </a:r>
          </a:p>
          <a:p>
            <a:pPr marL="57799" marR="57799" algn="l" defTabSz="1295400">
              <a:defRPr sz="2300">
                <a:uFill>
                  <a:solidFill>
                    <a:srgbClr val="000000"/>
                  </a:solidFill>
                </a:uFill>
                <a:latin typeface="Arial"/>
                <a:ea typeface="Arial"/>
                <a:cs typeface="Arial"/>
                <a:sym typeface="Arial"/>
              </a:defRPr>
            </a:pPr>
            <a:endParaRPr/>
          </a:p>
          <a:p>
            <a:pPr marL="57799" marR="57799" algn="l" defTabSz="1295400">
              <a:defRPr sz="2300">
                <a:uFill>
                  <a:solidFill>
                    <a:srgbClr val="000000"/>
                  </a:solidFill>
                </a:uFill>
                <a:latin typeface="Arial"/>
                <a:ea typeface="Arial"/>
                <a:cs typeface="Arial"/>
                <a:sym typeface="Arial"/>
              </a:defRPr>
            </a:pPr>
            <a:r>
              <a:t>experimental protocol used enriches for the intestinal crypts, so data is expected to be roughly composed of:</a:t>
            </a:r>
          </a:p>
          <a:p>
            <a:pPr marL="57799" marR="57799" algn="l" defTabSz="1295400">
              <a:defRPr sz="2300">
                <a:uFill>
                  <a:solidFill>
                    <a:srgbClr val="000000"/>
                  </a:solidFill>
                </a:uFill>
                <a:latin typeface="Arial"/>
                <a:ea typeface="Arial"/>
                <a:cs typeface="Arial"/>
                <a:sym typeface="Arial"/>
              </a:defRPr>
            </a:pPr>
            <a:endParaRPr/>
          </a:p>
          <a:p>
            <a:pPr marL="57799" marR="57799" algn="l" defTabSz="1295400">
              <a:defRPr sz="2300">
                <a:uFill>
                  <a:solidFill>
                    <a:srgbClr val="000000"/>
                  </a:solidFill>
                </a:uFill>
                <a:latin typeface="Arial"/>
                <a:ea typeface="Arial"/>
                <a:cs typeface="Arial"/>
                <a:sym typeface="Arial"/>
              </a:defRPr>
            </a:pPr>
            <a:r>
              <a:t>15% intestinal stem cells (expressing Lgr5)</a:t>
            </a:r>
          </a:p>
          <a:p>
            <a:pPr marL="57799" marR="57799" algn="l" defTabSz="1295400">
              <a:defRPr sz="2300">
                <a:uFill>
                  <a:solidFill>
                    <a:srgbClr val="000000"/>
                  </a:solidFill>
                </a:uFill>
                <a:latin typeface="Arial"/>
                <a:ea typeface="Arial"/>
                <a:cs typeface="Arial"/>
                <a:sym typeface="Arial"/>
              </a:defRPr>
            </a:pPr>
            <a:r>
              <a:t>30-50% enterocytes in various stages of maturation (Alpi)</a:t>
            </a:r>
          </a:p>
          <a:p>
            <a:pPr marL="57799" marR="57799" algn="l" defTabSz="1295400">
              <a:defRPr sz="2300">
                <a:uFill>
                  <a:solidFill>
                    <a:srgbClr val="000000"/>
                  </a:solidFill>
                </a:uFill>
                <a:latin typeface="Arial"/>
                <a:ea typeface="Arial"/>
                <a:cs typeface="Arial"/>
                <a:sym typeface="Arial"/>
              </a:defRPr>
            </a:pPr>
            <a:r>
              <a:t>1-2% tuft cells (Dclk1)</a:t>
            </a:r>
          </a:p>
          <a:p>
            <a:pPr marL="57799" marR="57799" algn="l" defTabSz="1295400">
              <a:defRPr sz="2300">
                <a:uFill>
                  <a:solidFill>
                    <a:srgbClr val="000000"/>
                  </a:solidFill>
                </a:uFill>
                <a:latin typeface="Arial"/>
                <a:ea typeface="Arial"/>
                <a:cs typeface="Arial"/>
                <a:sym typeface="Arial"/>
              </a:defRPr>
            </a:pPr>
            <a:r>
              <a:t>1-2% enteroendocrine cells (Chga)</a:t>
            </a:r>
          </a:p>
          <a:p>
            <a:pPr marL="57799" marR="57799" algn="l" defTabSz="1295400">
              <a:defRPr sz="2300">
                <a:uFill>
                  <a:solidFill>
                    <a:srgbClr val="000000"/>
                  </a:solidFill>
                </a:uFill>
                <a:latin typeface="Arial"/>
                <a:ea typeface="Arial"/>
                <a:cs typeface="Arial"/>
                <a:sym typeface="Arial"/>
              </a:defRPr>
            </a:pPr>
            <a:r>
              <a:t>5-10% goblet cells (Muc2)</a:t>
            </a:r>
          </a:p>
        </p:txBody>
      </p:sp>
      <p:sp>
        <p:nvSpPr>
          <p:cNvPr id="487" name="goal: identify degradation in data set using unsupervised method, quantify using time-lapse a posteriori"/>
          <p:cNvSpPr txBox="1"/>
          <p:nvPr/>
        </p:nvSpPr>
        <p:spPr>
          <a:xfrm>
            <a:off x="778639" y="6305305"/>
            <a:ext cx="7629989" cy="7778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57799" marR="57799" algn="l" defTabSz="1295400">
              <a:defRPr sz="2300">
                <a:uFill>
                  <a:solidFill>
                    <a:srgbClr val="000000"/>
                  </a:solidFill>
                </a:uFill>
                <a:latin typeface="Arial"/>
                <a:ea typeface="Arial"/>
                <a:cs typeface="Arial"/>
                <a:sym typeface="Arial"/>
              </a:defRPr>
            </a:pPr>
            <a:r>
              <a:rPr b="1"/>
              <a:t>goal: </a:t>
            </a:r>
            <a:r>
              <a:t>identify degradation in data set using unsupervised method, quantify using time-lapse a posteriori</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Verdana"/>
        <a:ea typeface="Verdana"/>
        <a:cs typeface="Verdana"/>
      </a:majorFont>
      <a:minorFont>
        <a:latin typeface="Verdana"/>
        <a:ea typeface="Verdana"/>
        <a:cs typeface="Verdan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Verdana"/>
        <a:ea typeface="Verdana"/>
        <a:cs typeface="Verdana"/>
      </a:majorFont>
      <a:minorFont>
        <a:latin typeface="Verdana"/>
        <a:ea typeface="Verdana"/>
        <a:cs typeface="Verdan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391</Words>
  <Application>Microsoft Macintosh PowerPoint</Application>
  <PresentationFormat>Benutzerdefiniert</PresentationFormat>
  <Paragraphs>42</Paragraphs>
  <Slides>8</Slides>
  <Notes>0</Notes>
  <HiddenSlides>0</HiddenSlides>
  <MMClips>0</MMClips>
  <ScaleCrop>false</ScaleCrop>
  <HeadingPairs>
    <vt:vector size="6" baseType="variant">
      <vt:variant>
        <vt:lpstr>Verwendete Schriftarten</vt:lpstr>
      </vt:variant>
      <vt:variant>
        <vt:i4>12</vt:i4>
      </vt:variant>
      <vt:variant>
        <vt:lpstr>Design</vt:lpstr>
      </vt:variant>
      <vt:variant>
        <vt:i4>1</vt:i4>
      </vt:variant>
      <vt:variant>
        <vt:lpstr>Folientitel</vt:lpstr>
      </vt:variant>
      <vt:variant>
        <vt:i4>8</vt:i4>
      </vt:variant>
    </vt:vector>
  </HeadingPairs>
  <TitlesOfParts>
    <vt:vector size="21" baseType="lpstr">
      <vt:lpstr>Arial</vt:lpstr>
      <vt:lpstr>Calibri</vt:lpstr>
      <vt:lpstr>Georgia</vt:lpstr>
      <vt:lpstr>Gill Sans</vt:lpstr>
      <vt:lpstr>Helvetica</vt:lpstr>
      <vt:lpstr>Helvetica Light</vt:lpstr>
      <vt:lpstr>Helvetica Neue</vt:lpstr>
      <vt:lpstr>Helvetica Neue Light</vt:lpstr>
      <vt:lpstr>Lucida Grande</vt:lpstr>
      <vt:lpstr>Times</vt:lpstr>
      <vt:lpstr>Verdana</vt:lpstr>
      <vt:lpstr>Wingdings</vt:lpstr>
      <vt:lpstr>White</vt:lpstr>
      <vt:lpstr>Task 3: Identifying dead and damaged cells</vt:lpstr>
      <vt:lpstr>Task 3: Identifying dead and damaged cells</vt:lpstr>
      <vt:lpstr>Task 3: Identifying dead and damaged cells</vt:lpstr>
      <vt:lpstr>Task 3: Identifying dead and damaged cells</vt:lpstr>
      <vt:lpstr>Task 3: Identifying dead and damaged cells</vt:lpstr>
      <vt:lpstr>Cell quality and cell size</vt:lpstr>
      <vt:lpstr>Task 3: Identifying dead and damaged cells</vt:lpstr>
      <vt:lpstr>Task 3: Identifying dead and damaged cells</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 Identifying dead and damaged cells</dc:title>
  <cp:lastModifiedBy>fabian.theis@gmail.com</cp:lastModifiedBy>
  <cp:revision>1</cp:revision>
  <dcterms:modified xsi:type="dcterms:W3CDTF">2017-08-02T11:26:53Z</dcterms:modified>
</cp:coreProperties>
</file>