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E7531F-454B-4D27-B328-F0588B29DF70}" v="1" dt="2024-11-07T02:39:33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9" autoAdjust="0"/>
    <p:restoredTop sz="94660"/>
  </p:normalViewPr>
  <p:slideViewPr>
    <p:cSldViewPr snapToGrid="0">
      <p:cViewPr varScale="1">
        <p:scale>
          <a:sx n="89" d="100"/>
          <a:sy n="89" d="100"/>
        </p:scale>
        <p:origin x="200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6C67-549F-8812-2012-78793DC91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A2163-364D-1A64-9696-DF9FAF436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008C4-D0B3-1CB7-D04D-0FD0357E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0B24-9628-404E-9651-3D1A2CA34903}" type="datetimeFigureOut">
              <a:rPr lang="en-AU" smtClean="0"/>
              <a:t>7/11/2024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C3BD7-C13D-C170-CDE8-285E70816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C4B9F-36FF-C557-F385-9945BE96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E3E9-A0D3-4CD0-8E97-7A7D66638D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463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4E69A-B820-04E0-07DB-FE8D62BA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B35D3-EA35-33C8-C67B-52A3DA0B0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AE951-BDE9-6E4D-5D7C-B6178CBC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0B24-9628-404E-9651-3D1A2CA34903}" type="datetimeFigureOut">
              <a:rPr lang="en-AU" smtClean="0"/>
              <a:t>7/11/2024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ADF33-97A2-FD7C-1858-841E75580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D598C-2A7E-B76C-1EF2-2EC1C2BF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E3E9-A0D3-4CD0-8E97-7A7D66638D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366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34D612-8968-A2C1-CB40-48A29C611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3541C-FC72-6837-DE6C-3209881C0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5E821-8B8A-F148-E2DC-000A4830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0B24-9628-404E-9651-3D1A2CA34903}" type="datetimeFigureOut">
              <a:rPr lang="en-AU" smtClean="0"/>
              <a:t>7/11/2024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F6247-DDD5-2F23-F497-E32A84FB8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1A637-B135-6C74-FBBA-A5D940A7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E3E9-A0D3-4CD0-8E97-7A7D66638D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851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A292-C324-82FE-F191-4610EA1F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4EE2D-A8B6-3B6A-F312-F1C1587D1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13B11-6C1F-9DEB-C651-6E57CA0A6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0B24-9628-404E-9651-3D1A2CA34903}" type="datetimeFigureOut">
              <a:rPr lang="en-AU" smtClean="0"/>
              <a:t>7/11/2024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8FF83-E2A5-AD37-3EAB-C69FCEF1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0B74-B79B-3AE9-EF82-B7DF26D0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E3E9-A0D3-4CD0-8E97-7A7D66638D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355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E2AD-A007-07D3-7198-D7B943C6E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A972E-DFED-541F-7BA1-89497ABDA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9CA20-607A-9A65-34BC-1B667B227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0B24-9628-404E-9651-3D1A2CA34903}" type="datetimeFigureOut">
              <a:rPr lang="en-AU" smtClean="0"/>
              <a:t>7/11/2024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56251-67C0-E88E-D44F-0EC7BB80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E5D7C-93AF-18D5-CBC4-BE5A0092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E3E9-A0D3-4CD0-8E97-7A7D66638D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259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DA8FA-F63E-9A47-E602-7C49B71F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0D065-A8A2-6889-DC33-BCF3D4EB1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966F8-BF6C-A3B6-279F-20C4EE7B8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14144-D4CE-6D6F-9E6A-E133CC1B1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0B24-9628-404E-9651-3D1A2CA34903}" type="datetimeFigureOut">
              <a:rPr lang="en-AU" smtClean="0"/>
              <a:t>7/11/2024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E5B0A-8BA5-CD7E-7190-399DBEEC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A4E30-3AB6-F1AE-CB98-AB2E3730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E3E9-A0D3-4CD0-8E97-7A7D66638D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656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64A36-EFC7-3780-14B2-D1033170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6BA5C-F069-D5B8-B15C-705FE7CBB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DBB9B-EA9B-67AC-7E7E-1BE15729E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E2697-0C41-517C-D94D-0FD62D9E7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7F8C9F-25D1-5E82-8525-22DF0FE8D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555CAC-AD02-369A-DCF9-EB0D634CD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0B24-9628-404E-9651-3D1A2CA34903}" type="datetimeFigureOut">
              <a:rPr lang="en-AU" smtClean="0"/>
              <a:t>7/11/2024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E9266-D79B-CF5E-DA1F-AEB94CE89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03214A-ABCD-AEC6-EE3B-EA098D1F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E3E9-A0D3-4CD0-8E97-7A7D66638D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391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FCB6-DE31-E44C-7519-C3FF0945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CB69B-420D-7951-5D6C-80C2066AE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0B24-9628-404E-9651-3D1A2CA34903}" type="datetimeFigureOut">
              <a:rPr lang="en-AU" smtClean="0"/>
              <a:t>7/11/2024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6A95A-0411-40FB-3BB8-26EF5AE0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F3B5C-3856-CE3F-3F8A-AE99C3A7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E3E9-A0D3-4CD0-8E97-7A7D66638D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258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03AB60-958E-0489-6467-58CF805E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0B24-9628-404E-9651-3D1A2CA34903}" type="datetimeFigureOut">
              <a:rPr lang="en-AU" smtClean="0"/>
              <a:t>7/11/2024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76795-7124-C49C-A45A-EA96CF826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AD218-F364-4CE3-3340-DF3BF08F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E3E9-A0D3-4CD0-8E97-7A7D66638D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237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BF8C5-6A87-B765-5E6C-A75B041BA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8958-31EA-181F-523A-B3014CB96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EDA7C-BDA1-2622-76A1-9CCA0FE06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EDF82-366A-8EC9-5AE7-014F62116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0B24-9628-404E-9651-3D1A2CA34903}" type="datetimeFigureOut">
              <a:rPr lang="en-AU" smtClean="0"/>
              <a:t>7/11/2024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7E145-AC6E-FCB4-63D5-9B77681C4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1388D-A439-BE6E-6C23-5B7F98F7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E3E9-A0D3-4CD0-8E97-7A7D66638D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03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64D2C-C0BF-512D-451C-DCBC5CDBC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CE0277-439F-C8A6-9864-2DC03D1A5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89D2D-26B0-6496-4ED3-C1440B944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FEA9F-6034-9833-7746-7F64DB7F6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0B24-9628-404E-9651-3D1A2CA34903}" type="datetimeFigureOut">
              <a:rPr lang="en-AU" smtClean="0"/>
              <a:t>7/11/2024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6382-6E58-4F6E-EF1A-062D7188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0C78B-9186-6B42-DD8A-9437DFFC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E3E9-A0D3-4CD0-8E97-7A7D66638D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419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A84282-3570-7BB9-0EF1-370D510B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1F048-69FD-DAB4-2212-F971988EE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95A75-6B34-6455-DD39-94733AA2B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C0B24-9628-404E-9651-3D1A2CA34903}" type="datetimeFigureOut">
              <a:rPr lang="en-AU" smtClean="0"/>
              <a:t>7/11/2024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4A5B5-83A4-3305-A8E8-AA09F9076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225E9-1B22-2ECE-0EE4-649E965E2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EE3E9-A0D3-4CD0-8E97-7A7D66638D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755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FAEA1BB-F2C0-29D0-D9F5-6A39376CDFB9}"/>
              </a:ext>
            </a:extLst>
          </p:cNvPr>
          <p:cNvGrpSpPr/>
          <p:nvPr/>
        </p:nvGrpSpPr>
        <p:grpSpPr>
          <a:xfrm>
            <a:off x="5026511" y="362463"/>
            <a:ext cx="3075771" cy="1359195"/>
            <a:chOff x="5026511" y="362463"/>
            <a:chExt cx="3075771" cy="1359195"/>
          </a:xfrm>
        </p:grpSpPr>
        <p:pic>
          <p:nvPicPr>
            <p:cNvPr id="4" name="Picture 3" descr="A person wearing a colorful dress with wings&#10;&#10;Description automatically generated">
              <a:extLst>
                <a:ext uri="{FF2B5EF4-FFF2-40B4-BE49-F238E27FC236}">
                  <a16:creationId xmlns:a16="http://schemas.microsoft.com/office/drawing/2014/main" id="{6E5DD28F-9A77-9972-4997-6723BC7AD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6511" y="362463"/>
              <a:ext cx="1359195" cy="1359195"/>
            </a:xfrm>
            <a:prstGeom prst="rect">
              <a:avLst/>
            </a:prstGeom>
            <a:ln>
              <a:noFill/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842467-EAB3-FE53-9939-FA5C8E457EAF}"/>
                </a:ext>
              </a:extLst>
            </p:cNvPr>
            <p:cNvSpPr txBox="1"/>
            <p:nvPr/>
          </p:nvSpPr>
          <p:spPr>
            <a:xfrm>
              <a:off x="6404381" y="441895"/>
              <a:ext cx="169790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rgbClr val="117E8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Human</a:t>
              </a:r>
              <a:endParaRPr lang="en-AU" b="1" dirty="0">
                <a:solidFill>
                  <a:srgbClr val="F7891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AU" b="1" dirty="0">
                  <a:solidFill>
                    <a:srgbClr val="6742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Enhancement</a:t>
              </a:r>
              <a:endParaRPr lang="en-AU" b="1" dirty="0">
                <a:solidFill>
                  <a:srgbClr val="F7891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AU" b="1" dirty="0">
                  <a:solidFill>
                    <a:srgbClr val="F7891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</a:t>
              </a:r>
              <a:r>
                <a:rPr lang="en-AU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br>
                <a:rPr lang="en-AU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AU" b="1" dirty="0">
                  <a:solidFill>
                    <a:srgbClr val="BD352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7073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65243AFA-FBE6-437B-BD5A-9676CEC506A8}" vid="{32F230DE-0AB6-4FB4-A754-AF77CEC093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</TotalTime>
  <Words>5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Gergely Nyilasy</dc:creator>
  <cp:lastModifiedBy>Yilin Tsai</cp:lastModifiedBy>
  <cp:revision>3</cp:revision>
  <dcterms:created xsi:type="dcterms:W3CDTF">2024-11-07T02:38:39Z</dcterms:created>
  <dcterms:modified xsi:type="dcterms:W3CDTF">2024-11-07T03:03:57Z</dcterms:modified>
</cp:coreProperties>
</file>