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5"/>
  </p:notesMasterIdLst>
  <p:sldIdLst>
    <p:sldId id="256" r:id="rId2"/>
    <p:sldId id="299" r:id="rId3"/>
    <p:sldId id="258" r:id="rId4"/>
    <p:sldId id="296" r:id="rId5"/>
    <p:sldId id="297" r:id="rId6"/>
    <p:sldId id="298" r:id="rId7"/>
    <p:sldId id="288" r:id="rId8"/>
    <p:sldId id="270" r:id="rId9"/>
    <p:sldId id="290" r:id="rId10"/>
    <p:sldId id="289" r:id="rId11"/>
    <p:sldId id="291" r:id="rId12"/>
    <p:sldId id="294" r:id="rId13"/>
    <p:sldId id="282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HY견고딕" panose="02030600000101010101" pitchFamily="18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휴먼둥근헤드라인" panose="02030504000101010101" pitchFamily="18" charset="-127"/>
      <p:regular r:id="rId25"/>
    </p:embeddedFont>
    <p:embeddedFont>
      <p:font typeface="휴먼모음T" panose="02030504000101010101" pitchFamily="18" charset="-127"/>
      <p:regular r:id="rId2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106" d="100"/>
          <a:sy n="106" d="100"/>
        </p:scale>
        <p:origin x="120" y="132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2022-11-29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○○아카데미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훈련기관명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년도 </a:t>
            </a:r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디지털 트레이닝 성과평가</a:t>
            </a:r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조정</a:t>
            </a:r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9" y="296094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③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선정 및 분석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④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평가 및 개선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※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95713"/>
            <a:ext cx="8861933" cy="4433587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⑤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자체 평가 의견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 결과물에 대한 프로젝트 기획 의도와의 부합 정도 및 실무 활용 가능 정도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달성도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완성도 등 훈련기관 또는 훈련생의 자체적인 평가 의견과 느낀 점을 작성한다</a:t>
            </a:r>
            <a:r>
              <a:rPr lang="en-US" altLang="ko-KR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개인 또는 우리 팀이 잘한 부분과 아쉬운 점을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  * 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모델 평가 결과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정확도가 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00.00%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로 정확도 향상을 위해 모델 추후 개선 필요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프로젝트를 수행하면서 느낀 점이나 경험한 성과에 대하여 기재할 수 있으며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경력 계획 등과 연관시켜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팀별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공통 의견 또는 개인 의견을 자유롭게 작성한다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대표 프로젝트의 팀 별로 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증빙자료를 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예시 및 작성요령 등은 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19229"/>
              </p:ext>
            </p:extLst>
          </p:nvPr>
        </p:nvGraphicFramePr>
        <p:xfrm>
          <a:off x="1271464" y="2676732"/>
          <a:ext cx="9649072" cy="3417387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정제 및 정규화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박○○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855"/>
              </p:ext>
            </p:extLst>
          </p:nvPr>
        </p:nvGraphicFramePr>
        <p:xfrm>
          <a:off x="1062842" y="2564904"/>
          <a:ext cx="10153129" cy="38270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모형 구현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예시는 하나의 사례로 간단하게 제시한 것이므로 프로젝트의 성격에 따라 보다 자세하게 기록하며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결과를 서술하는 과정에서는 활용된 기술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구현 방법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핵심기능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검증 결과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*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등을 상세히 기재한다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예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빅데이터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직종의 경우 정확도 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51784" y="790307"/>
            <a:ext cx="7736208" cy="1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[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결과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]</a:t>
            </a: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는 프로젝트 결과물이 도출된 과정을 세부적으로 기록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프로젝트의 결과는 그 과정이 잘 드러날 수 있도록 가공 과정부터 활용까지 전체적인 프로세스를 확인할 수 있도록 단계별로 작성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    *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첨부 자료 예시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결과물 사진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시연 동영상 등 프로젝트의 우수성이 드러날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spc="-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①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6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6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71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237" y="3875653"/>
            <a:ext cx="2173901" cy="16342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259796" y="980729"/>
            <a:ext cx="7628196" cy="198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551201144"/>
              </p:ext>
            </p:extLst>
          </p:nvPr>
        </p:nvGraphicFramePr>
        <p:xfrm>
          <a:off x="2855640" y="2713372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719736" y="980728"/>
            <a:ext cx="8168256" cy="212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 제시 ②</a:t>
            </a:r>
            <a:r>
              <a:rPr lang="en-US" altLang="ko-KR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모델 개요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1852</TotalTime>
  <Words>910</Words>
  <Application>Microsoft Office PowerPoint</Application>
  <PresentationFormat>와이드스크린</PresentationFormat>
  <Paragraphs>150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Arial</vt:lpstr>
      <vt:lpstr>Calibri</vt:lpstr>
      <vt:lpstr>휴먼모음T</vt:lpstr>
      <vt:lpstr>HY견고딕</vt:lpstr>
      <vt:lpstr>휴먼둥근헤드라인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김 성미</cp:lastModifiedBy>
  <cp:revision>200</cp:revision>
  <dcterms:created xsi:type="dcterms:W3CDTF">2014-04-29T00:37:20Z</dcterms:created>
  <dcterms:modified xsi:type="dcterms:W3CDTF">2022-11-29T02:02:06Z</dcterms:modified>
</cp:coreProperties>
</file>