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7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obo\Documents\Gits\PD3D\AugmentedStethoscope\Documentation\Conferences\DMD\2018\Motion%20Tracking%20Data\data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obo\Documents\Gits\PD3D\AugmentedStethoscope\Documentation\Conferences\DMD\2018\Motion%20Tracking%20Data\data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normalizeH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pPr>
            <a:r>
              <a:rPr lang="en-US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Squared Track</a:t>
            </a:r>
          </a:p>
        </c:rich>
      </c:tx>
      <c:layout>
        <c:manualLayout>
          <c:xMode val="edge"/>
          <c:yMode val="edge"/>
          <c:x val="0.39721401674446438"/>
          <c:y val="2.45644841079554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normalizeH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13269973158744E-2"/>
          <c:y val="9.3437237017774913E-2"/>
          <c:w val="0.88284304525477486"/>
          <c:h val="0.81052578472969172"/>
        </c:manualLayout>
      </c:layout>
      <c:scatterChart>
        <c:scatterStyle val="lineMarker"/>
        <c:varyColors val="0"/>
        <c:ser>
          <c:idx val="1"/>
          <c:order val="0"/>
          <c:tx>
            <c:v>Large Magnet</c:v>
          </c:tx>
          <c:spPr>
            <a:ln w="25400" cap="flat" cmpd="dbl" algn="ctr">
              <a:noFill/>
              <a:round/>
            </a:ln>
            <a:effectLst/>
          </c:spPr>
          <c:marker>
            <c:symbol val="triangle"/>
            <c:size val="4"/>
            <c:spPr>
              <a:solidFill>
                <a:srgbClr val="FF0000"/>
              </a:solidFill>
              <a:ln w="34925" cap="flat" cmpd="dbl" algn="ctr">
                <a:noFill/>
                <a:round/>
              </a:ln>
              <a:effectLst/>
            </c:spPr>
          </c:marker>
          <c:xVal>
            <c:numRef>
              <c:f>'LM, T1'!$A$1:$A$13519</c:f>
              <c:numCache>
                <c:formatCode>General</c:formatCode>
                <c:ptCount val="13519"/>
                <c:pt idx="0">
                  <c:v>48.920653798799997</c:v>
                </c:pt>
                <c:pt idx="1">
                  <c:v>48.951570293700001</c:v>
                </c:pt>
                <c:pt idx="2">
                  <c:v>48.855150807800001</c:v>
                </c:pt>
                <c:pt idx="3">
                  <c:v>48.855250807799997</c:v>
                </c:pt>
                <c:pt idx="4">
                  <c:v>48.956097575599998</c:v>
                </c:pt>
                <c:pt idx="5">
                  <c:v>48.956197575600001</c:v>
                </c:pt>
                <c:pt idx="6">
                  <c:v>48.956297575599997</c:v>
                </c:pt>
                <c:pt idx="7">
                  <c:v>48.9563975756</c:v>
                </c:pt>
                <c:pt idx="8">
                  <c:v>49.032753608299998</c:v>
                </c:pt>
                <c:pt idx="9">
                  <c:v>49.032853608300002</c:v>
                </c:pt>
                <c:pt idx="10">
                  <c:v>49.032953608299998</c:v>
                </c:pt>
                <c:pt idx="11">
                  <c:v>49.033053608300001</c:v>
                </c:pt>
                <c:pt idx="12">
                  <c:v>48.9672037749</c:v>
                </c:pt>
                <c:pt idx="13">
                  <c:v>48.967303774900003</c:v>
                </c:pt>
                <c:pt idx="14">
                  <c:v>48.967403767</c:v>
                </c:pt>
                <c:pt idx="15">
                  <c:v>48.967503766999997</c:v>
                </c:pt>
                <c:pt idx="16">
                  <c:v>48.967603767</c:v>
                </c:pt>
                <c:pt idx="17">
                  <c:v>48.967703767000003</c:v>
                </c:pt>
                <c:pt idx="18">
                  <c:v>49.056888622099997</c:v>
                </c:pt>
                <c:pt idx="19">
                  <c:v>49.048564605400003</c:v>
                </c:pt>
                <c:pt idx="20">
                  <c:v>49.048664605399999</c:v>
                </c:pt>
                <c:pt idx="21">
                  <c:v>49.048764605400002</c:v>
                </c:pt>
                <c:pt idx="22">
                  <c:v>49.048864605399999</c:v>
                </c:pt>
                <c:pt idx="23">
                  <c:v>49.048964605400002</c:v>
                </c:pt>
                <c:pt idx="24">
                  <c:v>49.049064605399998</c:v>
                </c:pt>
                <c:pt idx="25">
                  <c:v>49.049164605400001</c:v>
                </c:pt>
                <c:pt idx="26">
                  <c:v>49.049264605399998</c:v>
                </c:pt>
                <c:pt idx="27">
                  <c:v>49.049364605400001</c:v>
                </c:pt>
                <c:pt idx="28">
                  <c:v>49.049464605399997</c:v>
                </c:pt>
                <c:pt idx="29">
                  <c:v>49.049564605400001</c:v>
                </c:pt>
                <c:pt idx="30">
                  <c:v>49.049664605399997</c:v>
                </c:pt>
                <c:pt idx="31">
                  <c:v>49.0497646054</c:v>
                </c:pt>
                <c:pt idx="32">
                  <c:v>48.920562558900002</c:v>
                </c:pt>
                <c:pt idx="33">
                  <c:v>49.049303244900003</c:v>
                </c:pt>
                <c:pt idx="34">
                  <c:v>49.049403244899999</c:v>
                </c:pt>
                <c:pt idx="35">
                  <c:v>49.049503244900002</c:v>
                </c:pt>
                <c:pt idx="36">
                  <c:v>49.049603244899998</c:v>
                </c:pt>
                <c:pt idx="37">
                  <c:v>49.141750358400003</c:v>
                </c:pt>
                <c:pt idx="38">
                  <c:v>49.141850358399999</c:v>
                </c:pt>
                <c:pt idx="39">
                  <c:v>49.141950358400003</c:v>
                </c:pt>
                <c:pt idx="40">
                  <c:v>49.142050358399999</c:v>
                </c:pt>
                <c:pt idx="41">
                  <c:v>48.941140543800003</c:v>
                </c:pt>
                <c:pt idx="42">
                  <c:v>49.015657970299998</c:v>
                </c:pt>
                <c:pt idx="43">
                  <c:v>49.015757970300001</c:v>
                </c:pt>
                <c:pt idx="44">
                  <c:v>49.015857970299997</c:v>
                </c:pt>
                <c:pt idx="45">
                  <c:v>49.015957970300001</c:v>
                </c:pt>
                <c:pt idx="46">
                  <c:v>48.956658138800002</c:v>
                </c:pt>
                <c:pt idx="47">
                  <c:v>48.956758138799998</c:v>
                </c:pt>
                <c:pt idx="48">
                  <c:v>48.956858138800001</c:v>
                </c:pt>
                <c:pt idx="49">
                  <c:v>48.942854355900003</c:v>
                </c:pt>
                <c:pt idx="50">
                  <c:v>48.9429543559</c:v>
                </c:pt>
                <c:pt idx="51">
                  <c:v>48.781353302399999</c:v>
                </c:pt>
                <c:pt idx="52">
                  <c:v>48.793020779800003</c:v>
                </c:pt>
                <c:pt idx="53">
                  <c:v>48.866344587699999</c:v>
                </c:pt>
                <c:pt idx="54">
                  <c:v>48.866444587700002</c:v>
                </c:pt>
                <c:pt idx="55">
                  <c:v>48.891047789799998</c:v>
                </c:pt>
                <c:pt idx="56">
                  <c:v>48.743283551899999</c:v>
                </c:pt>
                <c:pt idx="57">
                  <c:v>48.689720372099998</c:v>
                </c:pt>
                <c:pt idx="58">
                  <c:v>48.757591502099999</c:v>
                </c:pt>
                <c:pt idx="59">
                  <c:v>48.726541338899999</c:v>
                </c:pt>
                <c:pt idx="60">
                  <c:v>48.726641338900002</c:v>
                </c:pt>
                <c:pt idx="61">
                  <c:v>48.726741338899998</c:v>
                </c:pt>
                <c:pt idx="62">
                  <c:v>48.726841338900002</c:v>
                </c:pt>
                <c:pt idx="63">
                  <c:v>48.726941338899998</c:v>
                </c:pt>
                <c:pt idx="64">
                  <c:v>48.727041338900001</c:v>
                </c:pt>
                <c:pt idx="65">
                  <c:v>48.727141338899997</c:v>
                </c:pt>
                <c:pt idx="66">
                  <c:v>48.727241338900001</c:v>
                </c:pt>
                <c:pt idx="67">
                  <c:v>48.727341338899997</c:v>
                </c:pt>
                <c:pt idx="68">
                  <c:v>48.7274413389</c:v>
                </c:pt>
                <c:pt idx="69">
                  <c:v>48.727541338899997</c:v>
                </c:pt>
                <c:pt idx="70">
                  <c:v>48.7276413389</c:v>
                </c:pt>
                <c:pt idx="71">
                  <c:v>48.727741338900003</c:v>
                </c:pt>
                <c:pt idx="72">
                  <c:v>48.727841338899999</c:v>
                </c:pt>
                <c:pt idx="73">
                  <c:v>48.727941338900003</c:v>
                </c:pt>
                <c:pt idx="74">
                  <c:v>48.728041338899999</c:v>
                </c:pt>
                <c:pt idx="75">
                  <c:v>48.728141338900002</c:v>
                </c:pt>
                <c:pt idx="76">
                  <c:v>48.728241338899998</c:v>
                </c:pt>
                <c:pt idx="77">
                  <c:v>48.728341338900002</c:v>
                </c:pt>
                <c:pt idx="78">
                  <c:v>48.728441338899998</c:v>
                </c:pt>
                <c:pt idx="79">
                  <c:v>48.728541338900001</c:v>
                </c:pt>
                <c:pt idx="80">
                  <c:v>48.728641338899997</c:v>
                </c:pt>
                <c:pt idx="81">
                  <c:v>48.728741338900001</c:v>
                </c:pt>
                <c:pt idx="82">
                  <c:v>48.728841338899997</c:v>
                </c:pt>
                <c:pt idx="83">
                  <c:v>48.7289413389</c:v>
                </c:pt>
                <c:pt idx="84">
                  <c:v>48.729041338899997</c:v>
                </c:pt>
                <c:pt idx="85">
                  <c:v>48.7291413389</c:v>
                </c:pt>
                <c:pt idx="86">
                  <c:v>48.729241338900003</c:v>
                </c:pt>
                <c:pt idx="87">
                  <c:v>48.729341338899999</c:v>
                </c:pt>
                <c:pt idx="88">
                  <c:v>48.729441338900003</c:v>
                </c:pt>
                <c:pt idx="89">
                  <c:v>48.729541338899999</c:v>
                </c:pt>
                <c:pt idx="90">
                  <c:v>48.729641338900002</c:v>
                </c:pt>
                <c:pt idx="91">
                  <c:v>48.729741338899998</c:v>
                </c:pt>
                <c:pt idx="92">
                  <c:v>48.729841338900002</c:v>
                </c:pt>
                <c:pt idx="93">
                  <c:v>48.729941338899998</c:v>
                </c:pt>
                <c:pt idx="94">
                  <c:v>48.730041338900001</c:v>
                </c:pt>
                <c:pt idx="95">
                  <c:v>48.730141338899998</c:v>
                </c:pt>
                <c:pt idx="96">
                  <c:v>48.730241338900001</c:v>
                </c:pt>
                <c:pt idx="97">
                  <c:v>48.730341338899997</c:v>
                </c:pt>
                <c:pt idx="98">
                  <c:v>48.7304413389</c:v>
                </c:pt>
                <c:pt idx="99">
                  <c:v>48.730541338899997</c:v>
                </c:pt>
                <c:pt idx="100">
                  <c:v>48.7306413389</c:v>
                </c:pt>
                <c:pt idx="101">
                  <c:v>48.730741338900003</c:v>
                </c:pt>
                <c:pt idx="102">
                  <c:v>48.730841338899999</c:v>
                </c:pt>
                <c:pt idx="103">
                  <c:v>48.730941338900003</c:v>
                </c:pt>
                <c:pt idx="104">
                  <c:v>48.731041338899999</c:v>
                </c:pt>
                <c:pt idx="105">
                  <c:v>48.731141338900002</c:v>
                </c:pt>
                <c:pt idx="106">
                  <c:v>48.731241338899999</c:v>
                </c:pt>
                <c:pt idx="107">
                  <c:v>48.731341338900002</c:v>
                </c:pt>
                <c:pt idx="108">
                  <c:v>48.731441338899998</c:v>
                </c:pt>
                <c:pt idx="109">
                  <c:v>48.731541338900001</c:v>
                </c:pt>
                <c:pt idx="110">
                  <c:v>48.731641338899998</c:v>
                </c:pt>
                <c:pt idx="111">
                  <c:v>48.731741338900001</c:v>
                </c:pt>
                <c:pt idx="112">
                  <c:v>48.731841338899997</c:v>
                </c:pt>
                <c:pt idx="113">
                  <c:v>48.7319413389</c:v>
                </c:pt>
                <c:pt idx="114">
                  <c:v>48.732041338899997</c:v>
                </c:pt>
                <c:pt idx="115">
                  <c:v>48.7321413389</c:v>
                </c:pt>
                <c:pt idx="116">
                  <c:v>48.732241338900003</c:v>
                </c:pt>
                <c:pt idx="117">
                  <c:v>48.7323413389</c:v>
                </c:pt>
                <c:pt idx="118">
                  <c:v>48.732441338900003</c:v>
                </c:pt>
                <c:pt idx="119">
                  <c:v>48.732541338899999</c:v>
                </c:pt>
                <c:pt idx="120">
                  <c:v>48.732641338900002</c:v>
                </c:pt>
                <c:pt idx="121">
                  <c:v>48.732741338899999</c:v>
                </c:pt>
                <c:pt idx="122">
                  <c:v>48.732841338900002</c:v>
                </c:pt>
                <c:pt idx="123">
                  <c:v>48.732941338899998</c:v>
                </c:pt>
                <c:pt idx="124">
                  <c:v>49.180196302900001</c:v>
                </c:pt>
                <c:pt idx="125">
                  <c:v>49.180296302899997</c:v>
                </c:pt>
                <c:pt idx="126">
                  <c:v>49.1803963029</c:v>
                </c:pt>
                <c:pt idx="127">
                  <c:v>49.180496302900004</c:v>
                </c:pt>
                <c:pt idx="128">
                  <c:v>49.1805963029</c:v>
                </c:pt>
                <c:pt idx="129">
                  <c:v>49.180696302900003</c:v>
                </c:pt>
                <c:pt idx="130">
                  <c:v>49.180796302899999</c:v>
                </c:pt>
                <c:pt idx="131">
                  <c:v>49.180896302900003</c:v>
                </c:pt>
                <c:pt idx="132">
                  <c:v>49.180996302899999</c:v>
                </c:pt>
                <c:pt idx="133">
                  <c:v>49.181096302900002</c:v>
                </c:pt>
                <c:pt idx="134">
                  <c:v>49.181196302899998</c:v>
                </c:pt>
                <c:pt idx="135">
                  <c:v>49.181296302900002</c:v>
                </c:pt>
                <c:pt idx="136">
                  <c:v>49.181396302899998</c:v>
                </c:pt>
                <c:pt idx="137">
                  <c:v>49.181496302900001</c:v>
                </c:pt>
                <c:pt idx="138">
                  <c:v>49.181596302899997</c:v>
                </c:pt>
                <c:pt idx="139">
                  <c:v>49.181696302900001</c:v>
                </c:pt>
                <c:pt idx="140">
                  <c:v>49.181796302899997</c:v>
                </c:pt>
                <c:pt idx="141">
                  <c:v>49.1818963029</c:v>
                </c:pt>
                <c:pt idx="142">
                  <c:v>49.181996302899996</c:v>
                </c:pt>
                <c:pt idx="143">
                  <c:v>49.1820963029</c:v>
                </c:pt>
                <c:pt idx="144">
                  <c:v>49.182196302900003</c:v>
                </c:pt>
                <c:pt idx="145">
                  <c:v>49.182296302899999</c:v>
                </c:pt>
                <c:pt idx="146">
                  <c:v>49.182396302900003</c:v>
                </c:pt>
                <c:pt idx="147">
                  <c:v>49.182496302899999</c:v>
                </c:pt>
                <c:pt idx="148">
                  <c:v>49.182596302900002</c:v>
                </c:pt>
                <c:pt idx="149">
                  <c:v>49.182696302899998</c:v>
                </c:pt>
                <c:pt idx="150">
                  <c:v>49.182796302900002</c:v>
                </c:pt>
                <c:pt idx="151">
                  <c:v>49.182896302899998</c:v>
                </c:pt>
                <c:pt idx="152">
                  <c:v>49.182996302900001</c:v>
                </c:pt>
                <c:pt idx="153">
                  <c:v>49.183096302899997</c:v>
                </c:pt>
                <c:pt idx="154">
                  <c:v>49.183196302900001</c:v>
                </c:pt>
                <c:pt idx="155">
                  <c:v>49.183296302899997</c:v>
                </c:pt>
                <c:pt idx="156">
                  <c:v>49.1833963029</c:v>
                </c:pt>
                <c:pt idx="157">
                  <c:v>49.183496302899997</c:v>
                </c:pt>
                <c:pt idx="158">
                  <c:v>49.1835963029</c:v>
                </c:pt>
                <c:pt idx="159">
                  <c:v>49.183696302900003</c:v>
                </c:pt>
                <c:pt idx="160">
                  <c:v>49.183796302899999</c:v>
                </c:pt>
                <c:pt idx="161">
                  <c:v>49.183896302900003</c:v>
                </c:pt>
                <c:pt idx="162">
                  <c:v>49.183996302899999</c:v>
                </c:pt>
                <c:pt idx="163">
                  <c:v>49.184096302900002</c:v>
                </c:pt>
                <c:pt idx="164">
                  <c:v>49.184196302899998</c:v>
                </c:pt>
                <c:pt idx="165">
                  <c:v>49.184296302900002</c:v>
                </c:pt>
                <c:pt idx="166">
                  <c:v>49.184396302899998</c:v>
                </c:pt>
                <c:pt idx="167">
                  <c:v>49.184496302900001</c:v>
                </c:pt>
                <c:pt idx="168">
                  <c:v>49.184596302899998</c:v>
                </c:pt>
                <c:pt idx="169">
                  <c:v>49.184696302900001</c:v>
                </c:pt>
                <c:pt idx="170">
                  <c:v>49.184796302899997</c:v>
                </c:pt>
                <c:pt idx="171">
                  <c:v>49.1848963029</c:v>
                </c:pt>
                <c:pt idx="172">
                  <c:v>49.184996302899997</c:v>
                </c:pt>
                <c:pt idx="173">
                  <c:v>49.1850963029</c:v>
                </c:pt>
                <c:pt idx="174">
                  <c:v>49.0358008846</c:v>
                </c:pt>
                <c:pt idx="175">
                  <c:v>49.117924496900002</c:v>
                </c:pt>
                <c:pt idx="176">
                  <c:v>49.118024496899999</c:v>
                </c:pt>
                <c:pt idx="177">
                  <c:v>49.118124496900002</c:v>
                </c:pt>
                <c:pt idx="178">
                  <c:v>49.118224496899998</c:v>
                </c:pt>
                <c:pt idx="179">
                  <c:v>49.118324496900001</c:v>
                </c:pt>
                <c:pt idx="180">
                  <c:v>49.118424496899998</c:v>
                </c:pt>
                <c:pt idx="181">
                  <c:v>49.118524496900001</c:v>
                </c:pt>
                <c:pt idx="182">
                  <c:v>49.118624496899997</c:v>
                </c:pt>
                <c:pt idx="183">
                  <c:v>49.118724496900001</c:v>
                </c:pt>
                <c:pt idx="184">
                  <c:v>49.118824496899997</c:v>
                </c:pt>
                <c:pt idx="185">
                  <c:v>49.1189244969</c:v>
                </c:pt>
                <c:pt idx="186">
                  <c:v>49.119024496900003</c:v>
                </c:pt>
                <c:pt idx="187">
                  <c:v>49.1191244969</c:v>
                </c:pt>
                <c:pt idx="188">
                  <c:v>49.119224496900003</c:v>
                </c:pt>
                <c:pt idx="189">
                  <c:v>49.119324496899999</c:v>
                </c:pt>
                <c:pt idx="190">
                  <c:v>49.119424496900002</c:v>
                </c:pt>
                <c:pt idx="191">
                  <c:v>49.119524496899999</c:v>
                </c:pt>
                <c:pt idx="192">
                  <c:v>49.119624496900002</c:v>
                </c:pt>
                <c:pt idx="193">
                  <c:v>49.119724496899998</c:v>
                </c:pt>
                <c:pt idx="194">
                  <c:v>49.119824496900002</c:v>
                </c:pt>
                <c:pt idx="195">
                  <c:v>49.119924496899998</c:v>
                </c:pt>
                <c:pt idx="196">
                  <c:v>49.120024496900001</c:v>
                </c:pt>
                <c:pt idx="197">
                  <c:v>49.120124496899997</c:v>
                </c:pt>
                <c:pt idx="198">
                  <c:v>49.120224496900001</c:v>
                </c:pt>
                <c:pt idx="199">
                  <c:v>49.120324496899997</c:v>
                </c:pt>
                <c:pt idx="200">
                  <c:v>49.1204244969</c:v>
                </c:pt>
                <c:pt idx="201">
                  <c:v>49.120524496900003</c:v>
                </c:pt>
                <c:pt idx="202">
                  <c:v>49.1206244969</c:v>
                </c:pt>
                <c:pt idx="203">
                  <c:v>49.120724496900003</c:v>
                </c:pt>
                <c:pt idx="204">
                  <c:v>49.120824496899999</c:v>
                </c:pt>
                <c:pt idx="205">
                  <c:v>49.120924496900003</c:v>
                </c:pt>
                <c:pt idx="206">
                  <c:v>49.121024496899999</c:v>
                </c:pt>
                <c:pt idx="207">
                  <c:v>49.121124496900002</c:v>
                </c:pt>
                <c:pt idx="208">
                  <c:v>49.121224496899998</c:v>
                </c:pt>
                <c:pt idx="209">
                  <c:v>49.121324496900002</c:v>
                </c:pt>
                <c:pt idx="210">
                  <c:v>49.121424496899998</c:v>
                </c:pt>
                <c:pt idx="211">
                  <c:v>49.121524496900001</c:v>
                </c:pt>
                <c:pt idx="212">
                  <c:v>49.121624496899997</c:v>
                </c:pt>
                <c:pt idx="213">
                  <c:v>49.121724496900001</c:v>
                </c:pt>
                <c:pt idx="214">
                  <c:v>49.121824496899997</c:v>
                </c:pt>
                <c:pt idx="215">
                  <c:v>49.1219244969</c:v>
                </c:pt>
                <c:pt idx="216">
                  <c:v>49.122024496900003</c:v>
                </c:pt>
                <c:pt idx="217">
                  <c:v>49.1221244969</c:v>
                </c:pt>
                <c:pt idx="218">
                  <c:v>49.122224496900003</c:v>
                </c:pt>
                <c:pt idx="219">
                  <c:v>49.122324496899999</c:v>
                </c:pt>
                <c:pt idx="220">
                  <c:v>49.122424496900003</c:v>
                </c:pt>
                <c:pt idx="221">
                  <c:v>49.122524496899999</c:v>
                </c:pt>
                <c:pt idx="222">
                  <c:v>49.122624496900002</c:v>
                </c:pt>
                <c:pt idx="223">
                  <c:v>49.122724496899998</c:v>
                </c:pt>
                <c:pt idx="224">
                  <c:v>49.122824496900002</c:v>
                </c:pt>
                <c:pt idx="225">
                  <c:v>49.122924496899998</c:v>
                </c:pt>
                <c:pt idx="226">
                  <c:v>49.123024496900001</c:v>
                </c:pt>
                <c:pt idx="227">
                  <c:v>49.123124496899997</c:v>
                </c:pt>
                <c:pt idx="228">
                  <c:v>49.123224496900001</c:v>
                </c:pt>
                <c:pt idx="229">
                  <c:v>49.123324496899997</c:v>
                </c:pt>
                <c:pt idx="230">
                  <c:v>49.1234244969</c:v>
                </c:pt>
                <c:pt idx="231">
                  <c:v>49.123524496900004</c:v>
                </c:pt>
                <c:pt idx="232">
                  <c:v>49.1236244969</c:v>
                </c:pt>
                <c:pt idx="233">
                  <c:v>49.123724496900003</c:v>
                </c:pt>
                <c:pt idx="234">
                  <c:v>49.123824496899999</c:v>
                </c:pt>
                <c:pt idx="235">
                  <c:v>49.123924496900003</c:v>
                </c:pt>
                <c:pt idx="236">
                  <c:v>49.124024496899999</c:v>
                </c:pt>
                <c:pt idx="237">
                  <c:v>49.124124496900002</c:v>
                </c:pt>
                <c:pt idx="238">
                  <c:v>49.124224496899998</c:v>
                </c:pt>
                <c:pt idx="239">
                  <c:v>49.124324496900002</c:v>
                </c:pt>
                <c:pt idx="240">
                  <c:v>49.124424496899998</c:v>
                </c:pt>
                <c:pt idx="241">
                  <c:v>49.124524496900001</c:v>
                </c:pt>
                <c:pt idx="242">
                  <c:v>49.124624496899997</c:v>
                </c:pt>
                <c:pt idx="243">
                  <c:v>49.1247244909</c:v>
                </c:pt>
                <c:pt idx="244">
                  <c:v>49.124824490899996</c:v>
                </c:pt>
                <c:pt idx="245">
                  <c:v>49.1249244909</c:v>
                </c:pt>
                <c:pt idx="246">
                  <c:v>49.125024490900003</c:v>
                </c:pt>
                <c:pt idx="247">
                  <c:v>49.125124490899999</c:v>
                </c:pt>
                <c:pt idx="248">
                  <c:v>49.125224490900003</c:v>
                </c:pt>
                <c:pt idx="249">
                  <c:v>49.125324490899999</c:v>
                </c:pt>
                <c:pt idx="250">
                  <c:v>49.125424490900002</c:v>
                </c:pt>
                <c:pt idx="251">
                  <c:v>49.125524490899998</c:v>
                </c:pt>
                <c:pt idx="252">
                  <c:v>49.125624490900002</c:v>
                </c:pt>
                <c:pt idx="253">
                  <c:v>49.125724490899998</c:v>
                </c:pt>
                <c:pt idx="254">
                  <c:v>49.125824490900001</c:v>
                </c:pt>
                <c:pt idx="255">
                  <c:v>49.125924490899997</c:v>
                </c:pt>
                <c:pt idx="256">
                  <c:v>49.126024490900001</c:v>
                </c:pt>
                <c:pt idx="257">
                  <c:v>49.126124490899997</c:v>
                </c:pt>
                <c:pt idx="258">
                  <c:v>49.1262244909</c:v>
                </c:pt>
                <c:pt idx="259">
                  <c:v>49.064757828700003</c:v>
                </c:pt>
                <c:pt idx="260">
                  <c:v>49.064857828699999</c:v>
                </c:pt>
                <c:pt idx="261">
                  <c:v>49.064957828700003</c:v>
                </c:pt>
                <c:pt idx="262">
                  <c:v>49.065057828699999</c:v>
                </c:pt>
                <c:pt idx="263">
                  <c:v>49.065157828700002</c:v>
                </c:pt>
                <c:pt idx="264">
                  <c:v>49.065257828699998</c:v>
                </c:pt>
                <c:pt idx="265">
                  <c:v>49.065357828700002</c:v>
                </c:pt>
                <c:pt idx="266">
                  <c:v>49.065457828699998</c:v>
                </c:pt>
                <c:pt idx="267">
                  <c:v>49.065557828700001</c:v>
                </c:pt>
                <c:pt idx="268">
                  <c:v>49.065657828699997</c:v>
                </c:pt>
                <c:pt idx="269">
                  <c:v>49.065757828700001</c:v>
                </c:pt>
                <c:pt idx="270">
                  <c:v>49.065857828699997</c:v>
                </c:pt>
                <c:pt idx="271">
                  <c:v>49.0659578287</c:v>
                </c:pt>
                <c:pt idx="272">
                  <c:v>49.066057828700004</c:v>
                </c:pt>
                <c:pt idx="273">
                  <c:v>49.0661578287</c:v>
                </c:pt>
                <c:pt idx="274">
                  <c:v>49.066257828700003</c:v>
                </c:pt>
                <c:pt idx="275">
                  <c:v>49.066357828699999</c:v>
                </c:pt>
                <c:pt idx="276">
                  <c:v>49.066457828700003</c:v>
                </c:pt>
                <c:pt idx="277">
                  <c:v>49.066557828699999</c:v>
                </c:pt>
                <c:pt idx="278">
                  <c:v>49.066657828700002</c:v>
                </c:pt>
                <c:pt idx="279">
                  <c:v>49.066757828699998</c:v>
                </c:pt>
                <c:pt idx="280">
                  <c:v>49.066857828700002</c:v>
                </c:pt>
                <c:pt idx="281">
                  <c:v>49.066957828699998</c:v>
                </c:pt>
                <c:pt idx="282">
                  <c:v>49.067057828700001</c:v>
                </c:pt>
                <c:pt idx="283">
                  <c:v>49.067157828699997</c:v>
                </c:pt>
                <c:pt idx="284">
                  <c:v>49.067257828700001</c:v>
                </c:pt>
                <c:pt idx="285">
                  <c:v>49.067357828699997</c:v>
                </c:pt>
                <c:pt idx="286">
                  <c:v>49.0674578287</c:v>
                </c:pt>
                <c:pt idx="287">
                  <c:v>49.067557828699996</c:v>
                </c:pt>
                <c:pt idx="288">
                  <c:v>49.0676578287</c:v>
                </c:pt>
                <c:pt idx="289">
                  <c:v>49.067757828700003</c:v>
                </c:pt>
                <c:pt idx="290">
                  <c:v>49.067857828699999</c:v>
                </c:pt>
                <c:pt idx="291">
                  <c:v>49.067957828700003</c:v>
                </c:pt>
                <c:pt idx="292">
                  <c:v>49.068057828699999</c:v>
                </c:pt>
                <c:pt idx="293">
                  <c:v>49.068157828700002</c:v>
                </c:pt>
                <c:pt idx="294">
                  <c:v>49.068257828699998</c:v>
                </c:pt>
                <c:pt idx="295">
                  <c:v>49.068357828700002</c:v>
                </c:pt>
                <c:pt idx="296">
                  <c:v>49.068457828699998</c:v>
                </c:pt>
                <c:pt idx="297">
                  <c:v>49.068557828700001</c:v>
                </c:pt>
                <c:pt idx="298">
                  <c:v>49.068657828699997</c:v>
                </c:pt>
                <c:pt idx="299">
                  <c:v>49.068757828700001</c:v>
                </c:pt>
                <c:pt idx="300">
                  <c:v>49.068857828699997</c:v>
                </c:pt>
                <c:pt idx="301">
                  <c:v>49.0689578287</c:v>
                </c:pt>
                <c:pt idx="302">
                  <c:v>49.069057828699997</c:v>
                </c:pt>
                <c:pt idx="303">
                  <c:v>49.0691578287</c:v>
                </c:pt>
                <c:pt idx="304">
                  <c:v>49.069257828700003</c:v>
                </c:pt>
                <c:pt idx="305">
                  <c:v>49.069357828699999</c:v>
                </c:pt>
                <c:pt idx="306">
                  <c:v>49.069457828700003</c:v>
                </c:pt>
                <c:pt idx="307">
                  <c:v>49.069557828699999</c:v>
                </c:pt>
                <c:pt idx="308">
                  <c:v>49.069657828700002</c:v>
                </c:pt>
                <c:pt idx="309">
                  <c:v>49.069757828699998</c:v>
                </c:pt>
                <c:pt idx="310">
                  <c:v>49.069857828700002</c:v>
                </c:pt>
                <c:pt idx="311">
                  <c:v>49.069957828699998</c:v>
                </c:pt>
                <c:pt idx="312">
                  <c:v>49.070057828700001</c:v>
                </c:pt>
                <c:pt idx="313">
                  <c:v>49.070157828699998</c:v>
                </c:pt>
                <c:pt idx="314">
                  <c:v>49.070257828700001</c:v>
                </c:pt>
                <c:pt idx="315">
                  <c:v>49.070357828699997</c:v>
                </c:pt>
                <c:pt idx="316">
                  <c:v>49.0704578287</c:v>
                </c:pt>
                <c:pt idx="317">
                  <c:v>49.070557828699997</c:v>
                </c:pt>
                <c:pt idx="318">
                  <c:v>49.0706578287</c:v>
                </c:pt>
                <c:pt idx="319">
                  <c:v>49.070757828700003</c:v>
                </c:pt>
                <c:pt idx="320">
                  <c:v>49.070857828699999</c:v>
                </c:pt>
                <c:pt idx="321">
                  <c:v>49.070957828700003</c:v>
                </c:pt>
                <c:pt idx="322">
                  <c:v>49.071057828699999</c:v>
                </c:pt>
                <c:pt idx="323">
                  <c:v>49.071157828700002</c:v>
                </c:pt>
                <c:pt idx="324">
                  <c:v>47.859634680699997</c:v>
                </c:pt>
                <c:pt idx="325">
                  <c:v>47.859734680700001</c:v>
                </c:pt>
                <c:pt idx="326">
                  <c:v>47.859834680699997</c:v>
                </c:pt>
                <c:pt idx="327">
                  <c:v>47.8599346807</c:v>
                </c:pt>
                <c:pt idx="328">
                  <c:v>47.860034680699997</c:v>
                </c:pt>
                <c:pt idx="329">
                  <c:v>47.8601346807</c:v>
                </c:pt>
                <c:pt idx="330">
                  <c:v>47.860234680700003</c:v>
                </c:pt>
                <c:pt idx="331">
                  <c:v>47.860334680699999</c:v>
                </c:pt>
                <c:pt idx="332">
                  <c:v>47.860434680700003</c:v>
                </c:pt>
                <c:pt idx="333">
                  <c:v>47.860534680699999</c:v>
                </c:pt>
                <c:pt idx="334">
                  <c:v>47.860634680700002</c:v>
                </c:pt>
                <c:pt idx="335">
                  <c:v>47.860734677000004</c:v>
                </c:pt>
                <c:pt idx="336">
                  <c:v>47.860834677</c:v>
                </c:pt>
                <c:pt idx="337">
                  <c:v>47.860934677000003</c:v>
                </c:pt>
                <c:pt idx="338">
                  <c:v>47.861034676999999</c:v>
                </c:pt>
                <c:pt idx="339">
                  <c:v>47.861134677000003</c:v>
                </c:pt>
                <c:pt idx="340">
                  <c:v>47.861234676999999</c:v>
                </c:pt>
                <c:pt idx="341">
                  <c:v>47.861334677000002</c:v>
                </c:pt>
                <c:pt idx="342">
                  <c:v>47.861434676999998</c:v>
                </c:pt>
                <c:pt idx="343">
                  <c:v>47.861534677000002</c:v>
                </c:pt>
                <c:pt idx="344">
                  <c:v>47.861634676999998</c:v>
                </c:pt>
                <c:pt idx="345">
                  <c:v>47.861734677000001</c:v>
                </c:pt>
                <c:pt idx="346">
                  <c:v>47.861834676999997</c:v>
                </c:pt>
                <c:pt idx="347">
                  <c:v>47.861934677000001</c:v>
                </c:pt>
                <c:pt idx="348">
                  <c:v>47.862034676999997</c:v>
                </c:pt>
                <c:pt idx="349">
                  <c:v>47.862134677</c:v>
                </c:pt>
                <c:pt idx="350">
                  <c:v>47.862234676999996</c:v>
                </c:pt>
                <c:pt idx="351">
                  <c:v>47.862334677</c:v>
                </c:pt>
                <c:pt idx="352">
                  <c:v>47.862434677000003</c:v>
                </c:pt>
                <c:pt idx="353">
                  <c:v>47.862534676999999</c:v>
                </c:pt>
                <c:pt idx="354">
                  <c:v>47.862634677000003</c:v>
                </c:pt>
                <c:pt idx="355">
                  <c:v>47.862734676999999</c:v>
                </c:pt>
                <c:pt idx="356">
                  <c:v>47.862834677000002</c:v>
                </c:pt>
                <c:pt idx="357">
                  <c:v>47.862934676999998</c:v>
                </c:pt>
                <c:pt idx="358">
                  <c:v>47.863034677000002</c:v>
                </c:pt>
                <c:pt idx="359">
                  <c:v>47.863134676999998</c:v>
                </c:pt>
                <c:pt idx="360">
                  <c:v>47.863234677000001</c:v>
                </c:pt>
                <c:pt idx="361">
                  <c:v>47.863334676999997</c:v>
                </c:pt>
                <c:pt idx="362">
                  <c:v>47.863434677000001</c:v>
                </c:pt>
                <c:pt idx="363">
                  <c:v>47.863534676999997</c:v>
                </c:pt>
                <c:pt idx="364">
                  <c:v>47.863634677</c:v>
                </c:pt>
                <c:pt idx="365">
                  <c:v>47.863734676999997</c:v>
                </c:pt>
                <c:pt idx="366">
                  <c:v>47.863834677</c:v>
                </c:pt>
                <c:pt idx="367">
                  <c:v>47.863934677000003</c:v>
                </c:pt>
                <c:pt idx="368">
                  <c:v>47.864034676999999</c:v>
                </c:pt>
                <c:pt idx="369">
                  <c:v>47.864134677000003</c:v>
                </c:pt>
                <c:pt idx="370">
                  <c:v>47.864234676999999</c:v>
                </c:pt>
                <c:pt idx="371">
                  <c:v>47.864334677000002</c:v>
                </c:pt>
                <c:pt idx="372">
                  <c:v>47.864434676999998</c:v>
                </c:pt>
                <c:pt idx="373">
                  <c:v>47.864534677000002</c:v>
                </c:pt>
                <c:pt idx="374">
                  <c:v>47.864634676999998</c:v>
                </c:pt>
                <c:pt idx="375">
                  <c:v>47.864734677000001</c:v>
                </c:pt>
                <c:pt idx="376">
                  <c:v>47.864834676999997</c:v>
                </c:pt>
                <c:pt idx="377">
                  <c:v>47.864934677000001</c:v>
                </c:pt>
                <c:pt idx="378">
                  <c:v>47.865034676999997</c:v>
                </c:pt>
                <c:pt idx="379">
                  <c:v>47.865134677</c:v>
                </c:pt>
                <c:pt idx="380">
                  <c:v>47.865234676999997</c:v>
                </c:pt>
                <c:pt idx="381">
                  <c:v>47.865334677</c:v>
                </c:pt>
                <c:pt idx="382">
                  <c:v>47.865434677000003</c:v>
                </c:pt>
                <c:pt idx="383">
                  <c:v>47.865534676999999</c:v>
                </c:pt>
                <c:pt idx="384">
                  <c:v>47.865634677000003</c:v>
                </c:pt>
                <c:pt idx="385">
                  <c:v>47.865734676999999</c:v>
                </c:pt>
                <c:pt idx="386">
                  <c:v>47.865834677000002</c:v>
                </c:pt>
                <c:pt idx="387">
                  <c:v>47.865934676999998</c:v>
                </c:pt>
                <c:pt idx="388">
                  <c:v>47.866034677000002</c:v>
                </c:pt>
                <c:pt idx="389">
                  <c:v>47.866134676999998</c:v>
                </c:pt>
                <c:pt idx="390">
                  <c:v>47.866234677000001</c:v>
                </c:pt>
                <c:pt idx="391">
                  <c:v>47.866334676999998</c:v>
                </c:pt>
                <c:pt idx="392">
                  <c:v>47.866434677000001</c:v>
                </c:pt>
                <c:pt idx="393">
                  <c:v>47.866534676999997</c:v>
                </c:pt>
                <c:pt idx="394">
                  <c:v>47.866634677</c:v>
                </c:pt>
                <c:pt idx="395">
                  <c:v>47.866734676999997</c:v>
                </c:pt>
                <c:pt idx="396">
                  <c:v>47.866834677</c:v>
                </c:pt>
                <c:pt idx="397">
                  <c:v>47.866934677000003</c:v>
                </c:pt>
                <c:pt idx="398">
                  <c:v>47.867034676999999</c:v>
                </c:pt>
                <c:pt idx="399">
                  <c:v>47.867134677000003</c:v>
                </c:pt>
                <c:pt idx="400">
                  <c:v>47.867234676999999</c:v>
                </c:pt>
                <c:pt idx="401">
                  <c:v>47.867334677000002</c:v>
                </c:pt>
                <c:pt idx="402">
                  <c:v>48.270187022000002</c:v>
                </c:pt>
                <c:pt idx="403">
                  <c:v>48.268182353900002</c:v>
                </c:pt>
                <c:pt idx="404">
                  <c:v>48.268282353899998</c:v>
                </c:pt>
                <c:pt idx="405">
                  <c:v>48.085208559500003</c:v>
                </c:pt>
                <c:pt idx="406">
                  <c:v>48.1879030168</c:v>
                </c:pt>
                <c:pt idx="407">
                  <c:v>48.363951739699999</c:v>
                </c:pt>
                <c:pt idx="408">
                  <c:v>48.4921284164</c:v>
                </c:pt>
                <c:pt idx="409">
                  <c:v>48.492228416400003</c:v>
                </c:pt>
                <c:pt idx="410">
                  <c:v>48.435713651299999</c:v>
                </c:pt>
                <c:pt idx="411">
                  <c:v>48.558939920900002</c:v>
                </c:pt>
                <c:pt idx="412">
                  <c:v>48.6498042805</c:v>
                </c:pt>
                <c:pt idx="413">
                  <c:v>48.741660921300003</c:v>
                </c:pt>
                <c:pt idx="414">
                  <c:v>48.739498923799999</c:v>
                </c:pt>
                <c:pt idx="415">
                  <c:v>48.718401807600003</c:v>
                </c:pt>
                <c:pt idx="416">
                  <c:v>48.744370019199998</c:v>
                </c:pt>
                <c:pt idx="417">
                  <c:v>48.861631626099999</c:v>
                </c:pt>
                <c:pt idx="418">
                  <c:v>48.861731626100003</c:v>
                </c:pt>
                <c:pt idx="419">
                  <c:v>48.523530216399998</c:v>
                </c:pt>
                <c:pt idx="420">
                  <c:v>48.544264111700002</c:v>
                </c:pt>
                <c:pt idx="421">
                  <c:v>48.743253031599998</c:v>
                </c:pt>
                <c:pt idx="422">
                  <c:v>48.782842613500002</c:v>
                </c:pt>
                <c:pt idx="423">
                  <c:v>48.920685081999999</c:v>
                </c:pt>
                <c:pt idx="424">
                  <c:v>48.529804424600002</c:v>
                </c:pt>
                <c:pt idx="425">
                  <c:v>48.734010394000002</c:v>
                </c:pt>
                <c:pt idx="426">
                  <c:v>48.762206433599999</c:v>
                </c:pt>
                <c:pt idx="427">
                  <c:v>48.562310109599998</c:v>
                </c:pt>
                <c:pt idx="428">
                  <c:v>48.567460994699999</c:v>
                </c:pt>
                <c:pt idx="429">
                  <c:v>48.722470148600003</c:v>
                </c:pt>
                <c:pt idx="430">
                  <c:v>48.722570148599999</c:v>
                </c:pt>
                <c:pt idx="431">
                  <c:v>48.731997640400003</c:v>
                </c:pt>
                <c:pt idx="432">
                  <c:v>48.565087439700001</c:v>
                </c:pt>
                <c:pt idx="433">
                  <c:v>48.6363228337</c:v>
                </c:pt>
                <c:pt idx="434">
                  <c:v>48.773957286399998</c:v>
                </c:pt>
                <c:pt idx="435">
                  <c:v>48.657536373399999</c:v>
                </c:pt>
                <c:pt idx="436">
                  <c:v>48.743300003999998</c:v>
                </c:pt>
                <c:pt idx="437">
                  <c:v>48.645633473700002</c:v>
                </c:pt>
                <c:pt idx="438">
                  <c:v>48.5389642831</c:v>
                </c:pt>
                <c:pt idx="439">
                  <c:v>48.586862584899997</c:v>
                </c:pt>
                <c:pt idx="440">
                  <c:v>48.702599964500003</c:v>
                </c:pt>
                <c:pt idx="441">
                  <c:v>48.702448347299999</c:v>
                </c:pt>
                <c:pt idx="442">
                  <c:v>48.945025183699997</c:v>
                </c:pt>
                <c:pt idx="443">
                  <c:v>49.116683905000002</c:v>
                </c:pt>
                <c:pt idx="444">
                  <c:v>49.116783904999998</c:v>
                </c:pt>
                <c:pt idx="445">
                  <c:v>49.116883905000002</c:v>
                </c:pt>
                <c:pt idx="446">
                  <c:v>49.116983904999998</c:v>
                </c:pt>
                <c:pt idx="447">
                  <c:v>49.117083905000001</c:v>
                </c:pt>
                <c:pt idx="448">
                  <c:v>49.117183904999997</c:v>
                </c:pt>
                <c:pt idx="449">
                  <c:v>49.117283905000001</c:v>
                </c:pt>
                <c:pt idx="450">
                  <c:v>49.117383904999997</c:v>
                </c:pt>
                <c:pt idx="451">
                  <c:v>49.117483905</c:v>
                </c:pt>
                <c:pt idx="452">
                  <c:v>49.117583904999996</c:v>
                </c:pt>
                <c:pt idx="453">
                  <c:v>49.117683905</c:v>
                </c:pt>
                <c:pt idx="454">
                  <c:v>49.117783905000003</c:v>
                </c:pt>
                <c:pt idx="455">
                  <c:v>49.117883904999999</c:v>
                </c:pt>
                <c:pt idx="456">
                  <c:v>49.117983905000003</c:v>
                </c:pt>
                <c:pt idx="457">
                  <c:v>49.118083904999999</c:v>
                </c:pt>
                <c:pt idx="458">
                  <c:v>49.118183905000002</c:v>
                </c:pt>
                <c:pt idx="459">
                  <c:v>49.118283904999998</c:v>
                </c:pt>
                <c:pt idx="460">
                  <c:v>49.118383905000002</c:v>
                </c:pt>
                <c:pt idx="461">
                  <c:v>48.704504925400002</c:v>
                </c:pt>
                <c:pt idx="462">
                  <c:v>48.704604925399998</c:v>
                </c:pt>
                <c:pt idx="463">
                  <c:v>48.704704925400002</c:v>
                </c:pt>
                <c:pt idx="464">
                  <c:v>48.704804925399998</c:v>
                </c:pt>
                <c:pt idx="465">
                  <c:v>48.704904925400001</c:v>
                </c:pt>
                <c:pt idx="466">
                  <c:v>48.705004925399997</c:v>
                </c:pt>
                <c:pt idx="467">
                  <c:v>48.705104925400001</c:v>
                </c:pt>
                <c:pt idx="468">
                  <c:v>48.705204925399997</c:v>
                </c:pt>
                <c:pt idx="469">
                  <c:v>48.7053049254</c:v>
                </c:pt>
                <c:pt idx="470">
                  <c:v>48.705404925400003</c:v>
                </c:pt>
                <c:pt idx="471">
                  <c:v>48.7055049254</c:v>
                </c:pt>
                <c:pt idx="472">
                  <c:v>48.705604925400003</c:v>
                </c:pt>
                <c:pt idx="473">
                  <c:v>48.705704925399999</c:v>
                </c:pt>
                <c:pt idx="474">
                  <c:v>48.705804925400003</c:v>
                </c:pt>
                <c:pt idx="475">
                  <c:v>48.705904925399999</c:v>
                </c:pt>
                <c:pt idx="476">
                  <c:v>48.706004925400002</c:v>
                </c:pt>
                <c:pt idx="477">
                  <c:v>48.706104925399998</c:v>
                </c:pt>
                <c:pt idx="478">
                  <c:v>48.706204925400002</c:v>
                </c:pt>
                <c:pt idx="479">
                  <c:v>48.706304925399998</c:v>
                </c:pt>
                <c:pt idx="480">
                  <c:v>48.706404925400001</c:v>
                </c:pt>
                <c:pt idx="481">
                  <c:v>48.706504925399997</c:v>
                </c:pt>
                <c:pt idx="482">
                  <c:v>48.706604925400001</c:v>
                </c:pt>
                <c:pt idx="483">
                  <c:v>48.706704925399997</c:v>
                </c:pt>
                <c:pt idx="484">
                  <c:v>48.7068049254</c:v>
                </c:pt>
                <c:pt idx="485">
                  <c:v>48.706904925400003</c:v>
                </c:pt>
                <c:pt idx="486">
                  <c:v>48.7070049254</c:v>
                </c:pt>
                <c:pt idx="487">
                  <c:v>48.707104925400003</c:v>
                </c:pt>
                <c:pt idx="488">
                  <c:v>48.707204925399999</c:v>
                </c:pt>
                <c:pt idx="489">
                  <c:v>48.707304925400003</c:v>
                </c:pt>
                <c:pt idx="490">
                  <c:v>48.707404925399999</c:v>
                </c:pt>
                <c:pt idx="491">
                  <c:v>48.707504925400002</c:v>
                </c:pt>
                <c:pt idx="492">
                  <c:v>48.707604925399998</c:v>
                </c:pt>
                <c:pt idx="493">
                  <c:v>48.707704925400002</c:v>
                </c:pt>
                <c:pt idx="494">
                  <c:v>48.707804925399998</c:v>
                </c:pt>
                <c:pt idx="495">
                  <c:v>47.387391976899998</c:v>
                </c:pt>
                <c:pt idx="496">
                  <c:v>47.413261726599998</c:v>
                </c:pt>
                <c:pt idx="497">
                  <c:v>47.484067486900003</c:v>
                </c:pt>
                <c:pt idx="498">
                  <c:v>47.484167486899999</c:v>
                </c:pt>
                <c:pt idx="499">
                  <c:v>47.585038085100003</c:v>
                </c:pt>
                <c:pt idx="500">
                  <c:v>47.601929666799997</c:v>
                </c:pt>
                <c:pt idx="501">
                  <c:v>47.628612952200001</c:v>
                </c:pt>
                <c:pt idx="502">
                  <c:v>47.640089456699997</c:v>
                </c:pt>
                <c:pt idx="503">
                  <c:v>47.643254578200001</c:v>
                </c:pt>
                <c:pt idx="504">
                  <c:v>47.661693964000001</c:v>
                </c:pt>
                <c:pt idx="505">
                  <c:v>47.661793963999997</c:v>
                </c:pt>
                <c:pt idx="506">
                  <c:v>47.668169366800001</c:v>
                </c:pt>
                <c:pt idx="507">
                  <c:v>47.668269366799997</c:v>
                </c:pt>
                <c:pt idx="508">
                  <c:v>47.6683693668</c:v>
                </c:pt>
                <c:pt idx="509">
                  <c:v>47.668469366799997</c:v>
                </c:pt>
                <c:pt idx="510">
                  <c:v>47.6685693668</c:v>
                </c:pt>
                <c:pt idx="511">
                  <c:v>47.668669366800003</c:v>
                </c:pt>
                <c:pt idx="512">
                  <c:v>47.668769366799999</c:v>
                </c:pt>
                <c:pt idx="513">
                  <c:v>47.668869366800003</c:v>
                </c:pt>
                <c:pt idx="514">
                  <c:v>47.668969366799999</c:v>
                </c:pt>
                <c:pt idx="515">
                  <c:v>47.669069366800002</c:v>
                </c:pt>
                <c:pt idx="516">
                  <c:v>47.669169366799998</c:v>
                </c:pt>
                <c:pt idx="517">
                  <c:v>47.669269366800002</c:v>
                </c:pt>
                <c:pt idx="518">
                  <c:v>47.669369366799998</c:v>
                </c:pt>
                <c:pt idx="519">
                  <c:v>47.669469366800001</c:v>
                </c:pt>
                <c:pt idx="520">
                  <c:v>47.669569366799998</c:v>
                </c:pt>
                <c:pt idx="521">
                  <c:v>47.669669366800001</c:v>
                </c:pt>
                <c:pt idx="522">
                  <c:v>48.155076705600003</c:v>
                </c:pt>
                <c:pt idx="523">
                  <c:v>48.323424921700003</c:v>
                </c:pt>
                <c:pt idx="524">
                  <c:v>48.343349438200001</c:v>
                </c:pt>
                <c:pt idx="525">
                  <c:v>48.343449438199997</c:v>
                </c:pt>
                <c:pt idx="526">
                  <c:v>48.3435494382</c:v>
                </c:pt>
                <c:pt idx="527">
                  <c:v>48.343649438200003</c:v>
                </c:pt>
                <c:pt idx="528">
                  <c:v>48.363058972899999</c:v>
                </c:pt>
                <c:pt idx="529">
                  <c:v>48.518605786599998</c:v>
                </c:pt>
                <c:pt idx="530">
                  <c:v>48.543394635600002</c:v>
                </c:pt>
                <c:pt idx="531">
                  <c:v>48.6953101808</c:v>
                </c:pt>
                <c:pt idx="532">
                  <c:v>48.695410180800003</c:v>
                </c:pt>
                <c:pt idx="533">
                  <c:v>48.695510180799999</c:v>
                </c:pt>
                <c:pt idx="534">
                  <c:v>48.658717797599998</c:v>
                </c:pt>
                <c:pt idx="535">
                  <c:v>48.811426439500003</c:v>
                </c:pt>
                <c:pt idx="536">
                  <c:v>48.8115264395</c:v>
                </c:pt>
                <c:pt idx="537">
                  <c:v>48.735607623600004</c:v>
                </c:pt>
                <c:pt idx="538">
                  <c:v>48.812971754000003</c:v>
                </c:pt>
                <c:pt idx="539">
                  <c:v>48.659498783499998</c:v>
                </c:pt>
                <c:pt idx="540">
                  <c:v>48.851719384500001</c:v>
                </c:pt>
                <c:pt idx="541">
                  <c:v>48.795163985099997</c:v>
                </c:pt>
                <c:pt idx="542">
                  <c:v>48.810550747599997</c:v>
                </c:pt>
                <c:pt idx="543">
                  <c:v>48.844217427399997</c:v>
                </c:pt>
                <c:pt idx="544">
                  <c:v>48.633504761399998</c:v>
                </c:pt>
                <c:pt idx="545">
                  <c:v>48.756699828999999</c:v>
                </c:pt>
                <c:pt idx="546">
                  <c:v>48.861539932900001</c:v>
                </c:pt>
                <c:pt idx="547">
                  <c:v>48.861639932899998</c:v>
                </c:pt>
                <c:pt idx="548">
                  <c:v>48.861739932900001</c:v>
                </c:pt>
                <c:pt idx="549">
                  <c:v>48.721540056800002</c:v>
                </c:pt>
                <c:pt idx="550">
                  <c:v>48.730930511700002</c:v>
                </c:pt>
                <c:pt idx="551">
                  <c:v>48.955595356000003</c:v>
                </c:pt>
                <c:pt idx="552">
                  <c:v>48.879609029199997</c:v>
                </c:pt>
                <c:pt idx="553">
                  <c:v>48.838788917599999</c:v>
                </c:pt>
                <c:pt idx="554">
                  <c:v>48.591372959799997</c:v>
                </c:pt>
                <c:pt idx="555">
                  <c:v>48.751384692099997</c:v>
                </c:pt>
                <c:pt idx="556">
                  <c:v>48.538585811600001</c:v>
                </c:pt>
                <c:pt idx="557">
                  <c:v>48.624237749099997</c:v>
                </c:pt>
                <c:pt idx="558">
                  <c:v>48.817479292500003</c:v>
                </c:pt>
                <c:pt idx="559">
                  <c:v>48.759142036</c:v>
                </c:pt>
                <c:pt idx="560">
                  <c:v>48.793892337899997</c:v>
                </c:pt>
                <c:pt idx="561">
                  <c:v>48.618978187899998</c:v>
                </c:pt>
                <c:pt idx="562">
                  <c:v>48.276941013799998</c:v>
                </c:pt>
                <c:pt idx="563">
                  <c:v>48.514222117800003</c:v>
                </c:pt>
                <c:pt idx="564">
                  <c:v>48.6986666576</c:v>
                </c:pt>
                <c:pt idx="565">
                  <c:v>48.689284266000001</c:v>
                </c:pt>
                <c:pt idx="566">
                  <c:v>48.159355023000003</c:v>
                </c:pt>
                <c:pt idx="567">
                  <c:v>47.194488153000002</c:v>
                </c:pt>
                <c:pt idx="568">
                  <c:v>47.194588152999998</c:v>
                </c:pt>
                <c:pt idx="569">
                  <c:v>45.091151193100004</c:v>
                </c:pt>
                <c:pt idx="570">
                  <c:v>45.0912511931</c:v>
                </c:pt>
                <c:pt idx="571">
                  <c:v>45.091351193100003</c:v>
                </c:pt>
                <c:pt idx="572">
                  <c:v>45.091451193099999</c:v>
                </c:pt>
                <c:pt idx="573">
                  <c:v>45.091551193100003</c:v>
                </c:pt>
                <c:pt idx="574">
                  <c:v>45.091651193099999</c:v>
                </c:pt>
                <c:pt idx="575">
                  <c:v>45.091751193100002</c:v>
                </c:pt>
                <c:pt idx="576">
                  <c:v>45.091851193099998</c:v>
                </c:pt>
                <c:pt idx="577">
                  <c:v>45.091951193100002</c:v>
                </c:pt>
                <c:pt idx="578">
                  <c:v>45.092051193099998</c:v>
                </c:pt>
                <c:pt idx="579">
                  <c:v>45.092151193100001</c:v>
                </c:pt>
                <c:pt idx="580">
                  <c:v>45.092251193099997</c:v>
                </c:pt>
                <c:pt idx="581">
                  <c:v>45.092351188199999</c:v>
                </c:pt>
                <c:pt idx="582">
                  <c:v>26.650310450500001</c:v>
                </c:pt>
                <c:pt idx="583">
                  <c:v>26.650410450500001</c:v>
                </c:pt>
                <c:pt idx="584">
                  <c:v>26.650510450500001</c:v>
                </c:pt>
                <c:pt idx="585">
                  <c:v>26.6506104505</c:v>
                </c:pt>
                <c:pt idx="586">
                  <c:v>26.6507104505</c:v>
                </c:pt>
                <c:pt idx="587">
                  <c:v>26.6508104505</c:v>
                </c:pt>
                <c:pt idx="588">
                  <c:v>26.6509104505</c:v>
                </c:pt>
                <c:pt idx="589">
                  <c:v>26.651010450499999</c:v>
                </c:pt>
                <c:pt idx="590">
                  <c:v>26.651110450499999</c:v>
                </c:pt>
                <c:pt idx="591">
                  <c:v>26.865191312499999</c:v>
                </c:pt>
                <c:pt idx="592">
                  <c:v>26.865291312499998</c:v>
                </c:pt>
                <c:pt idx="593">
                  <c:v>26.897591846099999</c:v>
                </c:pt>
                <c:pt idx="594">
                  <c:v>26.897691846099999</c:v>
                </c:pt>
                <c:pt idx="595">
                  <c:v>26.897791846099999</c:v>
                </c:pt>
                <c:pt idx="596">
                  <c:v>26.897891846099999</c:v>
                </c:pt>
                <c:pt idx="597">
                  <c:v>27.118397083600001</c:v>
                </c:pt>
                <c:pt idx="598">
                  <c:v>27.118497083600001</c:v>
                </c:pt>
                <c:pt idx="599">
                  <c:v>27.118597083600001</c:v>
                </c:pt>
                <c:pt idx="600">
                  <c:v>27.118697083600001</c:v>
                </c:pt>
                <c:pt idx="601">
                  <c:v>27.118797083600001</c:v>
                </c:pt>
                <c:pt idx="602">
                  <c:v>27.1188970836</c:v>
                </c:pt>
                <c:pt idx="603">
                  <c:v>25.878908498800001</c:v>
                </c:pt>
                <c:pt idx="604">
                  <c:v>25.879008498800001</c:v>
                </c:pt>
                <c:pt idx="605">
                  <c:v>25.879108498800001</c:v>
                </c:pt>
                <c:pt idx="606">
                  <c:v>25.879208498800001</c:v>
                </c:pt>
                <c:pt idx="607">
                  <c:v>25.8793084988</c:v>
                </c:pt>
                <c:pt idx="608">
                  <c:v>25.8794084988</c:v>
                </c:pt>
                <c:pt idx="609">
                  <c:v>25.8795084988</c:v>
                </c:pt>
                <c:pt idx="610">
                  <c:v>25.8796084988</c:v>
                </c:pt>
                <c:pt idx="611">
                  <c:v>25.879708498799999</c:v>
                </c:pt>
                <c:pt idx="612">
                  <c:v>25.879808498799999</c:v>
                </c:pt>
                <c:pt idx="613">
                  <c:v>25.879908498799999</c:v>
                </c:pt>
                <c:pt idx="614">
                  <c:v>25.880008498799999</c:v>
                </c:pt>
                <c:pt idx="615">
                  <c:v>25.880108498799999</c:v>
                </c:pt>
                <c:pt idx="616">
                  <c:v>25.880208498799998</c:v>
                </c:pt>
                <c:pt idx="617">
                  <c:v>25.880308498800002</c:v>
                </c:pt>
                <c:pt idx="618">
                  <c:v>25.880408498800001</c:v>
                </c:pt>
                <c:pt idx="619">
                  <c:v>25.880508498800001</c:v>
                </c:pt>
                <c:pt idx="620">
                  <c:v>25.880608498800001</c:v>
                </c:pt>
                <c:pt idx="621">
                  <c:v>25.880708498800001</c:v>
                </c:pt>
                <c:pt idx="622">
                  <c:v>25.8808084988</c:v>
                </c:pt>
                <c:pt idx="623">
                  <c:v>25.8809084988</c:v>
                </c:pt>
                <c:pt idx="624">
                  <c:v>25.8810084988</c:v>
                </c:pt>
                <c:pt idx="625">
                  <c:v>25.8811084988</c:v>
                </c:pt>
                <c:pt idx="626">
                  <c:v>25.8812084988</c:v>
                </c:pt>
                <c:pt idx="627">
                  <c:v>25.881308498799999</c:v>
                </c:pt>
                <c:pt idx="628">
                  <c:v>25.881408498799999</c:v>
                </c:pt>
                <c:pt idx="629">
                  <c:v>25.881508498799999</c:v>
                </c:pt>
                <c:pt idx="630">
                  <c:v>25.881608498799999</c:v>
                </c:pt>
                <c:pt idx="631">
                  <c:v>25.881708498799998</c:v>
                </c:pt>
                <c:pt idx="632">
                  <c:v>25.881808498800002</c:v>
                </c:pt>
                <c:pt idx="633">
                  <c:v>25.881908498800001</c:v>
                </c:pt>
                <c:pt idx="634">
                  <c:v>25.882008498800001</c:v>
                </c:pt>
                <c:pt idx="635">
                  <c:v>25.882108498800001</c:v>
                </c:pt>
                <c:pt idx="636">
                  <c:v>25.882208498800001</c:v>
                </c:pt>
                <c:pt idx="637">
                  <c:v>25.882308498800001</c:v>
                </c:pt>
                <c:pt idx="638">
                  <c:v>25.8824084988</c:v>
                </c:pt>
                <c:pt idx="639">
                  <c:v>25.8825084988</c:v>
                </c:pt>
                <c:pt idx="640">
                  <c:v>25.8826084988</c:v>
                </c:pt>
                <c:pt idx="641">
                  <c:v>25.8827084988</c:v>
                </c:pt>
                <c:pt idx="642">
                  <c:v>25.882808498799999</c:v>
                </c:pt>
                <c:pt idx="643">
                  <c:v>25.882908498799999</c:v>
                </c:pt>
                <c:pt idx="644">
                  <c:v>25.883008498799999</c:v>
                </c:pt>
                <c:pt idx="645">
                  <c:v>25.883108498799999</c:v>
                </c:pt>
                <c:pt idx="646">
                  <c:v>25.883208498799998</c:v>
                </c:pt>
                <c:pt idx="647">
                  <c:v>25.883308498800002</c:v>
                </c:pt>
                <c:pt idx="648">
                  <c:v>25.883408498800001</c:v>
                </c:pt>
                <c:pt idx="649">
                  <c:v>25.883508498800001</c:v>
                </c:pt>
                <c:pt idx="650">
                  <c:v>25.883608498800001</c:v>
                </c:pt>
                <c:pt idx="651">
                  <c:v>25.883708498800001</c:v>
                </c:pt>
                <c:pt idx="652">
                  <c:v>25.883808498800001</c:v>
                </c:pt>
                <c:pt idx="653">
                  <c:v>25.8839084988</c:v>
                </c:pt>
                <c:pt idx="654">
                  <c:v>25.8840084988</c:v>
                </c:pt>
                <c:pt idx="655">
                  <c:v>25.8841084988</c:v>
                </c:pt>
                <c:pt idx="656">
                  <c:v>25.8842084988</c:v>
                </c:pt>
                <c:pt idx="657">
                  <c:v>25.884308498799999</c:v>
                </c:pt>
                <c:pt idx="658">
                  <c:v>25.884408498799999</c:v>
                </c:pt>
                <c:pt idx="659">
                  <c:v>25.884508498799999</c:v>
                </c:pt>
                <c:pt idx="660">
                  <c:v>25.884608498799999</c:v>
                </c:pt>
                <c:pt idx="661">
                  <c:v>25.884708498799998</c:v>
                </c:pt>
                <c:pt idx="662">
                  <c:v>25.884808498799998</c:v>
                </c:pt>
                <c:pt idx="663">
                  <c:v>25.8849084824</c:v>
                </c:pt>
                <c:pt idx="664">
                  <c:v>25.8850084824</c:v>
                </c:pt>
                <c:pt idx="665">
                  <c:v>29.294947896299998</c:v>
                </c:pt>
                <c:pt idx="666">
                  <c:v>31.352854606299999</c:v>
                </c:pt>
                <c:pt idx="667">
                  <c:v>32.763245768200001</c:v>
                </c:pt>
                <c:pt idx="668">
                  <c:v>34.024376777299999</c:v>
                </c:pt>
                <c:pt idx="669">
                  <c:v>35.619355179300001</c:v>
                </c:pt>
                <c:pt idx="670">
                  <c:v>37.087843257499998</c:v>
                </c:pt>
                <c:pt idx="671">
                  <c:v>37.682357032799999</c:v>
                </c:pt>
                <c:pt idx="672">
                  <c:v>38.405507702599998</c:v>
                </c:pt>
                <c:pt idx="673">
                  <c:v>38.405607702600001</c:v>
                </c:pt>
                <c:pt idx="674">
                  <c:v>38.405707702599997</c:v>
                </c:pt>
                <c:pt idx="675">
                  <c:v>38.417221264200002</c:v>
                </c:pt>
                <c:pt idx="676">
                  <c:v>38.417321264199998</c:v>
                </c:pt>
                <c:pt idx="677">
                  <c:v>38.417421264200001</c:v>
                </c:pt>
                <c:pt idx="678">
                  <c:v>38.495584570799998</c:v>
                </c:pt>
                <c:pt idx="679">
                  <c:v>38.495684570800002</c:v>
                </c:pt>
                <c:pt idx="680">
                  <c:v>38.495784570799998</c:v>
                </c:pt>
                <c:pt idx="681">
                  <c:v>39.9263836927</c:v>
                </c:pt>
                <c:pt idx="682">
                  <c:v>40.278551656099999</c:v>
                </c:pt>
                <c:pt idx="683">
                  <c:v>40.278651656100003</c:v>
                </c:pt>
                <c:pt idx="684">
                  <c:v>40.396467185100001</c:v>
                </c:pt>
                <c:pt idx="685">
                  <c:v>40.488310791300002</c:v>
                </c:pt>
                <c:pt idx="686">
                  <c:v>40.5142859384</c:v>
                </c:pt>
                <c:pt idx="687">
                  <c:v>40.514385938399997</c:v>
                </c:pt>
                <c:pt idx="688">
                  <c:v>40.5144859384</c:v>
                </c:pt>
                <c:pt idx="689">
                  <c:v>40.514585938400003</c:v>
                </c:pt>
                <c:pt idx="690">
                  <c:v>40.5146859384</c:v>
                </c:pt>
                <c:pt idx="691">
                  <c:v>40.514785938400003</c:v>
                </c:pt>
                <c:pt idx="692">
                  <c:v>40.514885938399999</c:v>
                </c:pt>
                <c:pt idx="693">
                  <c:v>40.514985938400002</c:v>
                </c:pt>
                <c:pt idx="694">
                  <c:v>40.515085938399999</c:v>
                </c:pt>
                <c:pt idx="695">
                  <c:v>40.515185938400002</c:v>
                </c:pt>
                <c:pt idx="696">
                  <c:v>40.515285938399998</c:v>
                </c:pt>
                <c:pt idx="697">
                  <c:v>40.515385938400001</c:v>
                </c:pt>
                <c:pt idx="698">
                  <c:v>40.515485938399998</c:v>
                </c:pt>
                <c:pt idx="699">
                  <c:v>40.515585938400001</c:v>
                </c:pt>
                <c:pt idx="700">
                  <c:v>40.515685938399997</c:v>
                </c:pt>
                <c:pt idx="701">
                  <c:v>40.515785938400001</c:v>
                </c:pt>
                <c:pt idx="702">
                  <c:v>40.515885938399997</c:v>
                </c:pt>
                <c:pt idx="703">
                  <c:v>40.5159859384</c:v>
                </c:pt>
                <c:pt idx="704">
                  <c:v>40.516085938400003</c:v>
                </c:pt>
                <c:pt idx="705">
                  <c:v>40.5161859384</c:v>
                </c:pt>
                <c:pt idx="706">
                  <c:v>40.516285938400003</c:v>
                </c:pt>
                <c:pt idx="707">
                  <c:v>40.516385938399999</c:v>
                </c:pt>
                <c:pt idx="708">
                  <c:v>40.516485938400002</c:v>
                </c:pt>
                <c:pt idx="709">
                  <c:v>40.516585938399999</c:v>
                </c:pt>
                <c:pt idx="710">
                  <c:v>40.516685938400002</c:v>
                </c:pt>
                <c:pt idx="711">
                  <c:v>40.516785938399998</c:v>
                </c:pt>
                <c:pt idx="712">
                  <c:v>40.516885938400002</c:v>
                </c:pt>
                <c:pt idx="713">
                  <c:v>40.516985938399998</c:v>
                </c:pt>
                <c:pt idx="714">
                  <c:v>40.517085938400001</c:v>
                </c:pt>
                <c:pt idx="715">
                  <c:v>40.517185938399997</c:v>
                </c:pt>
                <c:pt idx="716">
                  <c:v>40.517285938400001</c:v>
                </c:pt>
                <c:pt idx="717">
                  <c:v>40.517385938399997</c:v>
                </c:pt>
                <c:pt idx="718">
                  <c:v>40.5174859384</c:v>
                </c:pt>
                <c:pt idx="719">
                  <c:v>40.517585938400003</c:v>
                </c:pt>
                <c:pt idx="720">
                  <c:v>40.5176859384</c:v>
                </c:pt>
                <c:pt idx="721">
                  <c:v>40.517785938400003</c:v>
                </c:pt>
                <c:pt idx="722">
                  <c:v>40.517885938399999</c:v>
                </c:pt>
                <c:pt idx="723">
                  <c:v>40.517985938400003</c:v>
                </c:pt>
                <c:pt idx="724">
                  <c:v>40.518085938399999</c:v>
                </c:pt>
                <c:pt idx="725">
                  <c:v>40.518185938400002</c:v>
                </c:pt>
                <c:pt idx="726">
                  <c:v>40.518285938399998</c:v>
                </c:pt>
                <c:pt idx="727">
                  <c:v>40.518385938400002</c:v>
                </c:pt>
                <c:pt idx="728">
                  <c:v>40.518485938399998</c:v>
                </c:pt>
                <c:pt idx="729">
                  <c:v>40.518585938400001</c:v>
                </c:pt>
                <c:pt idx="730">
                  <c:v>40.518685938399997</c:v>
                </c:pt>
                <c:pt idx="731">
                  <c:v>40.518785938400001</c:v>
                </c:pt>
                <c:pt idx="732">
                  <c:v>40.518885938399997</c:v>
                </c:pt>
                <c:pt idx="733">
                  <c:v>40.5189859384</c:v>
                </c:pt>
                <c:pt idx="734">
                  <c:v>40.519085938400003</c:v>
                </c:pt>
                <c:pt idx="735">
                  <c:v>40.5191859384</c:v>
                </c:pt>
                <c:pt idx="736">
                  <c:v>40.519285938400003</c:v>
                </c:pt>
                <c:pt idx="737">
                  <c:v>40.519385938399999</c:v>
                </c:pt>
                <c:pt idx="738">
                  <c:v>40.519485938400003</c:v>
                </c:pt>
                <c:pt idx="739">
                  <c:v>40.519585938399999</c:v>
                </c:pt>
                <c:pt idx="740">
                  <c:v>39.826997819399999</c:v>
                </c:pt>
                <c:pt idx="741">
                  <c:v>40.147633628000001</c:v>
                </c:pt>
                <c:pt idx="742">
                  <c:v>40.650550413300003</c:v>
                </c:pt>
                <c:pt idx="743">
                  <c:v>41.147629748100002</c:v>
                </c:pt>
                <c:pt idx="744">
                  <c:v>41.701602104300001</c:v>
                </c:pt>
                <c:pt idx="745">
                  <c:v>42.185534198600003</c:v>
                </c:pt>
                <c:pt idx="746">
                  <c:v>42.891608056800003</c:v>
                </c:pt>
                <c:pt idx="747">
                  <c:v>43.853875043599999</c:v>
                </c:pt>
                <c:pt idx="748">
                  <c:v>45.568592021900002</c:v>
                </c:pt>
                <c:pt idx="749">
                  <c:v>46.662363563699998</c:v>
                </c:pt>
                <c:pt idx="750">
                  <c:v>47.332994218899998</c:v>
                </c:pt>
                <c:pt idx="751">
                  <c:v>47.513305340700001</c:v>
                </c:pt>
                <c:pt idx="752">
                  <c:v>47.513405340699997</c:v>
                </c:pt>
                <c:pt idx="753">
                  <c:v>47.529248602800003</c:v>
                </c:pt>
                <c:pt idx="754">
                  <c:v>47.724432783600001</c:v>
                </c:pt>
                <c:pt idx="755">
                  <c:v>47.724532783599997</c:v>
                </c:pt>
                <c:pt idx="756">
                  <c:v>48.971536286599999</c:v>
                </c:pt>
                <c:pt idx="757">
                  <c:v>49.462797797500002</c:v>
                </c:pt>
                <c:pt idx="758">
                  <c:v>49.462897797499998</c:v>
                </c:pt>
                <c:pt idx="759">
                  <c:v>49.462997785600002</c:v>
                </c:pt>
                <c:pt idx="760">
                  <c:v>49.463097785599999</c:v>
                </c:pt>
                <c:pt idx="761">
                  <c:v>49.463197785600002</c:v>
                </c:pt>
                <c:pt idx="762">
                  <c:v>49.463297785599998</c:v>
                </c:pt>
                <c:pt idx="763">
                  <c:v>49.463397781700003</c:v>
                </c:pt>
                <c:pt idx="764">
                  <c:v>49.461979338900001</c:v>
                </c:pt>
                <c:pt idx="765">
                  <c:v>49.462079338899997</c:v>
                </c:pt>
                <c:pt idx="766">
                  <c:v>49.4621793389</c:v>
                </c:pt>
                <c:pt idx="767">
                  <c:v>49.462279338899997</c:v>
                </c:pt>
                <c:pt idx="768">
                  <c:v>49.4623793389</c:v>
                </c:pt>
                <c:pt idx="769">
                  <c:v>49.462479338900003</c:v>
                </c:pt>
                <c:pt idx="770">
                  <c:v>49.462579338899999</c:v>
                </c:pt>
                <c:pt idx="771">
                  <c:v>49.462679338900003</c:v>
                </c:pt>
                <c:pt idx="772">
                  <c:v>49.462779338899999</c:v>
                </c:pt>
                <c:pt idx="773">
                  <c:v>49.462879338900002</c:v>
                </c:pt>
                <c:pt idx="774">
                  <c:v>49.462979338899999</c:v>
                </c:pt>
                <c:pt idx="775">
                  <c:v>49.463079338900002</c:v>
                </c:pt>
                <c:pt idx="776">
                  <c:v>49.463179338899998</c:v>
                </c:pt>
                <c:pt idx="777">
                  <c:v>49.463279338900001</c:v>
                </c:pt>
                <c:pt idx="778">
                  <c:v>49.463379338899998</c:v>
                </c:pt>
                <c:pt idx="779">
                  <c:v>49.463479338900001</c:v>
                </c:pt>
                <c:pt idx="780">
                  <c:v>49.463579338899997</c:v>
                </c:pt>
                <c:pt idx="781">
                  <c:v>49.4636793389</c:v>
                </c:pt>
                <c:pt idx="782">
                  <c:v>49.463779338899997</c:v>
                </c:pt>
                <c:pt idx="783">
                  <c:v>49.4638793389</c:v>
                </c:pt>
                <c:pt idx="784">
                  <c:v>49.463979338900003</c:v>
                </c:pt>
                <c:pt idx="785">
                  <c:v>49.4640793389</c:v>
                </c:pt>
                <c:pt idx="786">
                  <c:v>49.464179338900003</c:v>
                </c:pt>
                <c:pt idx="787">
                  <c:v>5.1280232653300004</c:v>
                </c:pt>
                <c:pt idx="788">
                  <c:v>5.1281232653300002</c:v>
                </c:pt>
                <c:pt idx="789">
                  <c:v>5.1282232653299999</c:v>
                </c:pt>
                <c:pt idx="790">
                  <c:v>5.1283232306000004</c:v>
                </c:pt>
                <c:pt idx="791">
                  <c:v>5.1284232306000002</c:v>
                </c:pt>
                <c:pt idx="792">
                  <c:v>5.2385127440600003</c:v>
                </c:pt>
                <c:pt idx="793">
                  <c:v>5.2386127440600001</c:v>
                </c:pt>
                <c:pt idx="794">
                  <c:v>14.2477761726</c:v>
                </c:pt>
                <c:pt idx="795">
                  <c:v>18.770799042</c:v>
                </c:pt>
                <c:pt idx="796">
                  <c:v>22.785109528500001</c:v>
                </c:pt>
                <c:pt idx="797">
                  <c:v>26.269953230799999</c:v>
                </c:pt>
                <c:pt idx="798">
                  <c:v>28.900094064899999</c:v>
                </c:pt>
                <c:pt idx="799">
                  <c:v>30.438125383700001</c:v>
                </c:pt>
                <c:pt idx="800">
                  <c:v>32.549288977899998</c:v>
                </c:pt>
                <c:pt idx="801">
                  <c:v>34.325857083300001</c:v>
                </c:pt>
                <c:pt idx="802">
                  <c:v>35.795127426900002</c:v>
                </c:pt>
                <c:pt idx="803">
                  <c:v>37.766189047499999</c:v>
                </c:pt>
                <c:pt idx="804">
                  <c:v>39.750151731800003</c:v>
                </c:pt>
                <c:pt idx="805">
                  <c:v>41.268092621599997</c:v>
                </c:pt>
                <c:pt idx="806">
                  <c:v>42.688993502899997</c:v>
                </c:pt>
                <c:pt idx="807">
                  <c:v>44.103533513499997</c:v>
                </c:pt>
                <c:pt idx="808">
                  <c:v>45.138281479500002</c:v>
                </c:pt>
                <c:pt idx="809">
                  <c:v>45.694230496800003</c:v>
                </c:pt>
                <c:pt idx="810">
                  <c:v>46.786357783</c:v>
                </c:pt>
                <c:pt idx="811">
                  <c:v>47.384007893099998</c:v>
                </c:pt>
                <c:pt idx="812">
                  <c:v>48.077112896499997</c:v>
                </c:pt>
                <c:pt idx="813">
                  <c:v>48.461115302099998</c:v>
                </c:pt>
                <c:pt idx="814">
                  <c:v>48.422427262900001</c:v>
                </c:pt>
                <c:pt idx="815">
                  <c:v>48.422527262899997</c:v>
                </c:pt>
                <c:pt idx="816">
                  <c:v>48.422627262900001</c:v>
                </c:pt>
                <c:pt idx="817">
                  <c:v>48.422727262899997</c:v>
                </c:pt>
                <c:pt idx="818">
                  <c:v>48.4228272629</c:v>
                </c:pt>
                <c:pt idx="819">
                  <c:v>48.422927262899996</c:v>
                </c:pt>
                <c:pt idx="820">
                  <c:v>48.4230272629</c:v>
                </c:pt>
                <c:pt idx="821">
                  <c:v>48.423127262900003</c:v>
                </c:pt>
                <c:pt idx="822">
                  <c:v>48.423227262899999</c:v>
                </c:pt>
                <c:pt idx="823">
                  <c:v>48.423327262900003</c:v>
                </c:pt>
                <c:pt idx="824">
                  <c:v>48.423427262899999</c:v>
                </c:pt>
                <c:pt idx="825">
                  <c:v>48.423527262900002</c:v>
                </c:pt>
                <c:pt idx="826">
                  <c:v>48.423627262899998</c:v>
                </c:pt>
                <c:pt idx="827">
                  <c:v>48.423727262900002</c:v>
                </c:pt>
                <c:pt idx="828">
                  <c:v>16.568304532100001</c:v>
                </c:pt>
                <c:pt idx="829">
                  <c:v>16.568404532100001</c:v>
                </c:pt>
                <c:pt idx="830">
                  <c:v>16.5685045321</c:v>
                </c:pt>
                <c:pt idx="831">
                  <c:v>16.5686045321</c:v>
                </c:pt>
                <c:pt idx="832">
                  <c:v>16.5687045321</c:v>
                </c:pt>
                <c:pt idx="833">
                  <c:v>16.5688045321</c:v>
                </c:pt>
                <c:pt idx="834">
                  <c:v>16.568904532099999</c:v>
                </c:pt>
                <c:pt idx="835">
                  <c:v>16.569004532099999</c:v>
                </c:pt>
                <c:pt idx="836">
                  <c:v>16.569104532099999</c:v>
                </c:pt>
                <c:pt idx="837">
                  <c:v>16.569204532099999</c:v>
                </c:pt>
                <c:pt idx="838">
                  <c:v>16.569304532099999</c:v>
                </c:pt>
                <c:pt idx="839">
                  <c:v>16.569404532099998</c:v>
                </c:pt>
                <c:pt idx="840">
                  <c:v>16.569504532100002</c:v>
                </c:pt>
                <c:pt idx="841">
                  <c:v>16.569604532100001</c:v>
                </c:pt>
                <c:pt idx="842">
                  <c:v>16.569704532100001</c:v>
                </c:pt>
                <c:pt idx="843">
                  <c:v>16.569804532100001</c:v>
                </c:pt>
                <c:pt idx="844">
                  <c:v>16.569904532100001</c:v>
                </c:pt>
                <c:pt idx="845">
                  <c:v>16.5700045321</c:v>
                </c:pt>
                <c:pt idx="846">
                  <c:v>16.5701045321</c:v>
                </c:pt>
                <c:pt idx="847">
                  <c:v>16.5702045321</c:v>
                </c:pt>
                <c:pt idx="848">
                  <c:v>16.5703045321</c:v>
                </c:pt>
                <c:pt idx="849">
                  <c:v>16.5704045321</c:v>
                </c:pt>
                <c:pt idx="850">
                  <c:v>16.570504532099999</c:v>
                </c:pt>
                <c:pt idx="851">
                  <c:v>16.570604532099999</c:v>
                </c:pt>
                <c:pt idx="852">
                  <c:v>16.570704532099999</c:v>
                </c:pt>
                <c:pt idx="853">
                  <c:v>16.570804532099999</c:v>
                </c:pt>
                <c:pt idx="854">
                  <c:v>16.570904532099998</c:v>
                </c:pt>
                <c:pt idx="855">
                  <c:v>16.571004532100002</c:v>
                </c:pt>
                <c:pt idx="856">
                  <c:v>16.571104532100001</c:v>
                </c:pt>
                <c:pt idx="857">
                  <c:v>16.571204532100001</c:v>
                </c:pt>
                <c:pt idx="858">
                  <c:v>16.571304532100001</c:v>
                </c:pt>
                <c:pt idx="859">
                  <c:v>16.571404532100001</c:v>
                </c:pt>
                <c:pt idx="860">
                  <c:v>16.571504532100001</c:v>
                </c:pt>
                <c:pt idx="861">
                  <c:v>16.5716045321</c:v>
                </c:pt>
                <c:pt idx="862">
                  <c:v>16.5717045321</c:v>
                </c:pt>
                <c:pt idx="863">
                  <c:v>16.5718045321</c:v>
                </c:pt>
                <c:pt idx="864">
                  <c:v>16.5719045321</c:v>
                </c:pt>
                <c:pt idx="865">
                  <c:v>16.572004532099999</c:v>
                </c:pt>
                <c:pt idx="866">
                  <c:v>16.572104532099999</c:v>
                </c:pt>
                <c:pt idx="867">
                  <c:v>16.572204532099999</c:v>
                </c:pt>
                <c:pt idx="868">
                  <c:v>16.572304532099999</c:v>
                </c:pt>
                <c:pt idx="869">
                  <c:v>16.572404532099998</c:v>
                </c:pt>
                <c:pt idx="870">
                  <c:v>16.572504532100002</c:v>
                </c:pt>
                <c:pt idx="871">
                  <c:v>16.572604532100002</c:v>
                </c:pt>
                <c:pt idx="872">
                  <c:v>16.572704532100001</c:v>
                </c:pt>
                <c:pt idx="873">
                  <c:v>16.572804532100001</c:v>
                </c:pt>
                <c:pt idx="874">
                  <c:v>16.572904532100001</c:v>
                </c:pt>
                <c:pt idx="875">
                  <c:v>16.573004532100001</c:v>
                </c:pt>
                <c:pt idx="876">
                  <c:v>16.5731045321</c:v>
                </c:pt>
                <c:pt idx="877">
                  <c:v>16.5732045321</c:v>
                </c:pt>
                <c:pt idx="878">
                  <c:v>16.5733045321</c:v>
                </c:pt>
                <c:pt idx="879">
                  <c:v>18.757575941399999</c:v>
                </c:pt>
                <c:pt idx="880">
                  <c:v>21.754273141599999</c:v>
                </c:pt>
                <c:pt idx="881">
                  <c:v>25.489758983200002</c:v>
                </c:pt>
                <c:pt idx="882">
                  <c:v>29.010710273400001</c:v>
                </c:pt>
                <c:pt idx="883">
                  <c:v>32.067247933499999</c:v>
                </c:pt>
                <c:pt idx="884">
                  <c:v>35.175393102900003</c:v>
                </c:pt>
                <c:pt idx="885">
                  <c:v>37.703137458699999</c:v>
                </c:pt>
                <c:pt idx="886">
                  <c:v>39.309706240300002</c:v>
                </c:pt>
                <c:pt idx="887">
                  <c:v>40.945984694800003</c:v>
                </c:pt>
                <c:pt idx="888">
                  <c:v>41.831062138999997</c:v>
                </c:pt>
                <c:pt idx="889">
                  <c:v>41.831162139</c:v>
                </c:pt>
                <c:pt idx="890">
                  <c:v>43.379731724899997</c:v>
                </c:pt>
                <c:pt idx="891">
                  <c:v>44.467406150099997</c:v>
                </c:pt>
                <c:pt idx="892">
                  <c:v>44.843402183599999</c:v>
                </c:pt>
                <c:pt idx="893">
                  <c:v>45.050756143699999</c:v>
                </c:pt>
                <c:pt idx="894">
                  <c:v>45.072187825100002</c:v>
                </c:pt>
                <c:pt idx="895">
                  <c:v>44.993711132999998</c:v>
                </c:pt>
                <c:pt idx="896">
                  <c:v>45.1359882896</c:v>
                </c:pt>
                <c:pt idx="897">
                  <c:v>45.468606131199998</c:v>
                </c:pt>
                <c:pt idx="898">
                  <c:v>45.468706131200001</c:v>
                </c:pt>
                <c:pt idx="899">
                  <c:v>45.509573702499999</c:v>
                </c:pt>
                <c:pt idx="900">
                  <c:v>45.519441508299998</c:v>
                </c:pt>
                <c:pt idx="901">
                  <c:v>45.651163287000003</c:v>
                </c:pt>
                <c:pt idx="902">
                  <c:v>45.925261967899999</c:v>
                </c:pt>
                <c:pt idx="903">
                  <c:v>46.552528966700002</c:v>
                </c:pt>
                <c:pt idx="904">
                  <c:v>46.805471483600002</c:v>
                </c:pt>
                <c:pt idx="905">
                  <c:v>47.4179873</c:v>
                </c:pt>
                <c:pt idx="906">
                  <c:v>47.499903630200002</c:v>
                </c:pt>
                <c:pt idx="907">
                  <c:v>47.605243361100001</c:v>
                </c:pt>
                <c:pt idx="908">
                  <c:v>47.772337767800003</c:v>
                </c:pt>
                <c:pt idx="909">
                  <c:v>47.649860955599998</c:v>
                </c:pt>
                <c:pt idx="910">
                  <c:v>47.754985357700001</c:v>
                </c:pt>
                <c:pt idx="911">
                  <c:v>48.083627023699997</c:v>
                </c:pt>
                <c:pt idx="912">
                  <c:v>48.456858259599997</c:v>
                </c:pt>
                <c:pt idx="913">
                  <c:v>48.4569582596</c:v>
                </c:pt>
                <c:pt idx="914">
                  <c:v>48.457058259599997</c:v>
                </c:pt>
                <c:pt idx="915">
                  <c:v>48.560542389299997</c:v>
                </c:pt>
                <c:pt idx="916">
                  <c:v>48.5606423893</c:v>
                </c:pt>
                <c:pt idx="917">
                  <c:v>48.588690998600001</c:v>
                </c:pt>
                <c:pt idx="918">
                  <c:v>48.515061531199997</c:v>
                </c:pt>
                <c:pt idx="919">
                  <c:v>48.5151615312</c:v>
                </c:pt>
                <c:pt idx="920">
                  <c:v>49.318731844699997</c:v>
                </c:pt>
                <c:pt idx="921">
                  <c:v>49.345273104</c:v>
                </c:pt>
                <c:pt idx="922">
                  <c:v>49.385246396100001</c:v>
                </c:pt>
                <c:pt idx="923">
                  <c:v>49.377328957300001</c:v>
                </c:pt>
                <c:pt idx="924">
                  <c:v>49.377428957299998</c:v>
                </c:pt>
                <c:pt idx="925">
                  <c:v>49.377528957300001</c:v>
                </c:pt>
                <c:pt idx="926">
                  <c:v>49.4925508627</c:v>
                </c:pt>
                <c:pt idx="927">
                  <c:v>49.492650862700003</c:v>
                </c:pt>
                <c:pt idx="928">
                  <c:v>49.326441367100003</c:v>
                </c:pt>
                <c:pt idx="929">
                  <c:v>49.326541367099999</c:v>
                </c:pt>
                <c:pt idx="930">
                  <c:v>49.3978713813</c:v>
                </c:pt>
                <c:pt idx="931">
                  <c:v>49.397971381300003</c:v>
                </c:pt>
                <c:pt idx="932">
                  <c:v>49.398071381299999</c:v>
                </c:pt>
                <c:pt idx="933">
                  <c:v>49.398171381300003</c:v>
                </c:pt>
                <c:pt idx="934">
                  <c:v>49.554916043200002</c:v>
                </c:pt>
                <c:pt idx="935">
                  <c:v>49.324332276200003</c:v>
                </c:pt>
                <c:pt idx="936">
                  <c:v>49.3244322762</c:v>
                </c:pt>
                <c:pt idx="937">
                  <c:v>49.324532276200003</c:v>
                </c:pt>
                <c:pt idx="938">
                  <c:v>49.324632276199999</c:v>
                </c:pt>
                <c:pt idx="939">
                  <c:v>49.324732276200002</c:v>
                </c:pt>
                <c:pt idx="940">
                  <c:v>49.324832276199999</c:v>
                </c:pt>
                <c:pt idx="941">
                  <c:v>49.324932276200002</c:v>
                </c:pt>
                <c:pt idx="942">
                  <c:v>49.325032276199998</c:v>
                </c:pt>
                <c:pt idx="943">
                  <c:v>49.325132276200002</c:v>
                </c:pt>
                <c:pt idx="944">
                  <c:v>49.325232276199998</c:v>
                </c:pt>
                <c:pt idx="945">
                  <c:v>49.325332276200001</c:v>
                </c:pt>
                <c:pt idx="946">
                  <c:v>49.325432276199997</c:v>
                </c:pt>
                <c:pt idx="947">
                  <c:v>49.325532276200001</c:v>
                </c:pt>
                <c:pt idx="948">
                  <c:v>49.325632276199997</c:v>
                </c:pt>
                <c:pt idx="949">
                  <c:v>49.3257322762</c:v>
                </c:pt>
                <c:pt idx="950">
                  <c:v>49.325832276200003</c:v>
                </c:pt>
                <c:pt idx="951">
                  <c:v>49.3259322762</c:v>
                </c:pt>
                <c:pt idx="952">
                  <c:v>49.326032276200003</c:v>
                </c:pt>
                <c:pt idx="953">
                  <c:v>49.326132276199999</c:v>
                </c:pt>
                <c:pt idx="954">
                  <c:v>49.326232276200003</c:v>
                </c:pt>
                <c:pt idx="955">
                  <c:v>49.326332276199999</c:v>
                </c:pt>
                <c:pt idx="956">
                  <c:v>49.326432276200002</c:v>
                </c:pt>
                <c:pt idx="957">
                  <c:v>16.611179210300001</c:v>
                </c:pt>
                <c:pt idx="958">
                  <c:v>16.611279210300001</c:v>
                </c:pt>
                <c:pt idx="959">
                  <c:v>16.611379210300001</c:v>
                </c:pt>
                <c:pt idx="960">
                  <c:v>16.611479210300001</c:v>
                </c:pt>
                <c:pt idx="961">
                  <c:v>16.6115792103</c:v>
                </c:pt>
                <c:pt idx="962">
                  <c:v>16.6116792103</c:v>
                </c:pt>
                <c:pt idx="963">
                  <c:v>16.6117792103</c:v>
                </c:pt>
                <c:pt idx="964">
                  <c:v>16.6118792103</c:v>
                </c:pt>
                <c:pt idx="965">
                  <c:v>16.611979210299999</c:v>
                </c:pt>
                <c:pt idx="966">
                  <c:v>16.612079210299999</c:v>
                </c:pt>
                <c:pt idx="967">
                  <c:v>16.612179210299999</c:v>
                </c:pt>
                <c:pt idx="968">
                  <c:v>16.612279210299999</c:v>
                </c:pt>
                <c:pt idx="969">
                  <c:v>16.612379210299999</c:v>
                </c:pt>
                <c:pt idx="970">
                  <c:v>16.612479210299998</c:v>
                </c:pt>
                <c:pt idx="971">
                  <c:v>16.612579210300002</c:v>
                </c:pt>
                <c:pt idx="972">
                  <c:v>16.612679210300001</c:v>
                </c:pt>
                <c:pt idx="973">
                  <c:v>16.612779210300001</c:v>
                </c:pt>
                <c:pt idx="974">
                  <c:v>16.612879210300001</c:v>
                </c:pt>
                <c:pt idx="975">
                  <c:v>16.612979210300001</c:v>
                </c:pt>
                <c:pt idx="976">
                  <c:v>16.6130792103</c:v>
                </c:pt>
                <c:pt idx="977">
                  <c:v>16.6131792103</c:v>
                </c:pt>
                <c:pt idx="978">
                  <c:v>16.6132792103</c:v>
                </c:pt>
                <c:pt idx="979">
                  <c:v>16.6133792103</c:v>
                </c:pt>
                <c:pt idx="980">
                  <c:v>16.6134792103</c:v>
                </c:pt>
                <c:pt idx="981">
                  <c:v>16.613579210299999</c:v>
                </c:pt>
                <c:pt idx="982">
                  <c:v>16.613679210299999</c:v>
                </c:pt>
                <c:pt idx="983">
                  <c:v>16.613779210299999</c:v>
                </c:pt>
                <c:pt idx="984">
                  <c:v>16.613879210299999</c:v>
                </c:pt>
                <c:pt idx="985">
                  <c:v>16.613979210299998</c:v>
                </c:pt>
                <c:pt idx="986">
                  <c:v>16.614079210300002</c:v>
                </c:pt>
                <c:pt idx="987">
                  <c:v>16.614179210300001</c:v>
                </c:pt>
                <c:pt idx="988">
                  <c:v>16.614279210300001</c:v>
                </c:pt>
                <c:pt idx="989">
                  <c:v>16.614379210300001</c:v>
                </c:pt>
                <c:pt idx="990">
                  <c:v>16.614479210300001</c:v>
                </c:pt>
                <c:pt idx="991">
                  <c:v>16.614579210300001</c:v>
                </c:pt>
                <c:pt idx="992">
                  <c:v>16.6146792103</c:v>
                </c:pt>
                <c:pt idx="993">
                  <c:v>16.6147792103</c:v>
                </c:pt>
                <c:pt idx="994">
                  <c:v>16.6148792103</c:v>
                </c:pt>
                <c:pt idx="995">
                  <c:v>16.6149792103</c:v>
                </c:pt>
                <c:pt idx="996">
                  <c:v>16.615079210299999</c:v>
                </c:pt>
                <c:pt idx="997">
                  <c:v>16.615179210299999</c:v>
                </c:pt>
                <c:pt idx="998">
                  <c:v>16.615279210299999</c:v>
                </c:pt>
                <c:pt idx="999">
                  <c:v>16.615379210299999</c:v>
                </c:pt>
                <c:pt idx="1000">
                  <c:v>16.615479210299998</c:v>
                </c:pt>
                <c:pt idx="1001">
                  <c:v>16.615579210300002</c:v>
                </c:pt>
                <c:pt idx="1002">
                  <c:v>16.615679210300002</c:v>
                </c:pt>
                <c:pt idx="1003">
                  <c:v>16.615779210300001</c:v>
                </c:pt>
                <c:pt idx="1004">
                  <c:v>16.615879210300001</c:v>
                </c:pt>
                <c:pt idx="1005">
                  <c:v>16.615979210300001</c:v>
                </c:pt>
                <c:pt idx="1006">
                  <c:v>16.616079210300001</c:v>
                </c:pt>
                <c:pt idx="1007">
                  <c:v>16.6161792103</c:v>
                </c:pt>
                <c:pt idx="1008">
                  <c:v>16.6162792103</c:v>
                </c:pt>
                <c:pt idx="1009">
                  <c:v>16.6163792103</c:v>
                </c:pt>
                <c:pt idx="1010">
                  <c:v>16.6164792103</c:v>
                </c:pt>
                <c:pt idx="1011">
                  <c:v>16.616579210299999</c:v>
                </c:pt>
                <c:pt idx="1012">
                  <c:v>16.616679210299999</c:v>
                </c:pt>
                <c:pt idx="1013">
                  <c:v>16.616779210299999</c:v>
                </c:pt>
                <c:pt idx="1014">
                  <c:v>16.616879210299999</c:v>
                </c:pt>
                <c:pt idx="1015">
                  <c:v>16.616979210299998</c:v>
                </c:pt>
                <c:pt idx="1016">
                  <c:v>16.617079210299998</c:v>
                </c:pt>
                <c:pt idx="1017">
                  <c:v>16.617179210300002</c:v>
                </c:pt>
                <c:pt idx="1018">
                  <c:v>16.617279210300001</c:v>
                </c:pt>
                <c:pt idx="1019">
                  <c:v>16.617379210300001</c:v>
                </c:pt>
                <c:pt idx="1020">
                  <c:v>16.617479210300001</c:v>
                </c:pt>
                <c:pt idx="1021">
                  <c:v>16.617579210300001</c:v>
                </c:pt>
                <c:pt idx="1022">
                  <c:v>16.6176792103</c:v>
                </c:pt>
                <c:pt idx="1023">
                  <c:v>16.6177792103</c:v>
                </c:pt>
                <c:pt idx="1024">
                  <c:v>16.6178792103</c:v>
                </c:pt>
                <c:pt idx="1025">
                  <c:v>16.6179792103</c:v>
                </c:pt>
                <c:pt idx="1026">
                  <c:v>16.618079210299999</c:v>
                </c:pt>
                <c:pt idx="1027">
                  <c:v>16.618179210299999</c:v>
                </c:pt>
                <c:pt idx="1028">
                  <c:v>16.618279210299999</c:v>
                </c:pt>
                <c:pt idx="1029">
                  <c:v>16.618379210299999</c:v>
                </c:pt>
                <c:pt idx="1030">
                  <c:v>16.618479210299999</c:v>
                </c:pt>
                <c:pt idx="1031">
                  <c:v>16.618579210299998</c:v>
                </c:pt>
                <c:pt idx="1032">
                  <c:v>16.618679210300002</c:v>
                </c:pt>
                <c:pt idx="1033">
                  <c:v>16.618779210300001</c:v>
                </c:pt>
                <c:pt idx="1034">
                  <c:v>16.618879210300001</c:v>
                </c:pt>
                <c:pt idx="1035">
                  <c:v>16.618979210300001</c:v>
                </c:pt>
                <c:pt idx="1036">
                  <c:v>16.619079210300001</c:v>
                </c:pt>
                <c:pt idx="1037">
                  <c:v>16.6191792103</c:v>
                </c:pt>
                <c:pt idx="1038">
                  <c:v>16.6192792103</c:v>
                </c:pt>
                <c:pt idx="1039">
                  <c:v>16.6193792103</c:v>
                </c:pt>
                <c:pt idx="1040">
                  <c:v>16.6194792103</c:v>
                </c:pt>
                <c:pt idx="1041">
                  <c:v>16.6195792103</c:v>
                </c:pt>
                <c:pt idx="1042">
                  <c:v>16.619679210299999</c:v>
                </c:pt>
                <c:pt idx="1043">
                  <c:v>16.619779210299999</c:v>
                </c:pt>
                <c:pt idx="1044">
                  <c:v>16.619879210299999</c:v>
                </c:pt>
                <c:pt idx="1045">
                  <c:v>16.619979210299999</c:v>
                </c:pt>
                <c:pt idx="1046">
                  <c:v>16.620079210299998</c:v>
                </c:pt>
                <c:pt idx="1047">
                  <c:v>16.620179210300002</c:v>
                </c:pt>
                <c:pt idx="1048">
                  <c:v>16.620279210300001</c:v>
                </c:pt>
                <c:pt idx="1049">
                  <c:v>16.620379210300001</c:v>
                </c:pt>
                <c:pt idx="1050">
                  <c:v>16.620479210300001</c:v>
                </c:pt>
                <c:pt idx="1051">
                  <c:v>16.620579210300001</c:v>
                </c:pt>
                <c:pt idx="1052">
                  <c:v>16.620679210300001</c:v>
                </c:pt>
                <c:pt idx="1053">
                  <c:v>16.6207792103</c:v>
                </c:pt>
                <c:pt idx="1054">
                  <c:v>16.6208792103</c:v>
                </c:pt>
                <c:pt idx="1055">
                  <c:v>16.6209792103</c:v>
                </c:pt>
                <c:pt idx="1056">
                  <c:v>16.6210792103</c:v>
                </c:pt>
                <c:pt idx="1057">
                  <c:v>16.621179210299999</c:v>
                </c:pt>
                <c:pt idx="1058">
                  <c:v>16.621279210299999</c:v>
                </c:pt>
                <c:pt idx="1059">
                  <c:v>16.621379210299999</c:v>
                </c:pt>
                <c:pt idx="1060">
                  <c:v>16.621479210299999</c:v>
                </c:pt>
                <c:pt idx="1061">
                  <c:v>16.621579210299998</c:v>
                </c:pt>
                <c:pt idx="1062">
                  <c:v>16.621679210300002</c:v>
                </c:pt>
                <c:pt idx="1063">
                  <c:v>16.621779210300001</c:v>
                </c:pt>
                <c:pt idx="1064">
                  <c:v>16.621879210300001</c:v>
                </c:pt>
                <c:pt idx="1065">
                  <c:v>16.621979210300001</c:v>
                </c:pt>
                <c:pt idx="1066">
                  <c:v>16.622079210300001</c:v>
                </c:pt>
                <c:pt idx="1067">
                  <c:v>16.622179210300001</c:v>
                </c:pt>
                <c:pt idx="1068">
                  <c:v>16.6222792103</c:v>
                </c:pt>
                <c:pt idx="1069">
                  <c:v>16.6223792103</c:v>
                </c:pt>
                <c:pt idx="1070">
                  <c:v>16.6224792103</c:v>
                </c:pt>
                <c:pt idx="1071">
                  <c:v>16.6225792103</c:v>
                </c:pt>
                <c:pt idx="1072">
                  <c:v>16.622679210299999</c:v>
                </c:pt>
                <c:pt idx="1073">
                  <c:v>16.622779210299999</c:v>
                </c:pt>
                <c:pt idx="1074">
                  <c:v>16.622879210299999</c:v>
                </c:pt>
                <c:pt idx="1075">
                  <c:v>16.622979210299999</c:v>
                </c:pt>
                <c:pt idx="1076">
                  <c:v>16.623079210299998</c:v>
                </c:pt>
                <c:pt idx="1077">
                  <c:v>16.623179210299998</c:v>
                </c:pt>
                <c:pt idx="1078">
                  <c:v>16.623279210300002</c:v>
                </c:pt>
                <c:pt idx="1079">
                  <c:v>16.623379210300001</c:v>
                </c:pt>
                <c:pt idx="1080">
                  <c:v>16.623479210300001</c:v>
                </c:pt>
                <c:pt idx="1081">
                  <c:v>16.623579210300001</c:v>
                </c:pt>
                <c:pt idx="1082">
                  <c:v>16.623679210300001</c:v>
                </c:pt>
                <c:pt idx="1083">
                  <c:v>16.6237792103</c:v>
                </c:pt>
                <c:pt idx="1084">
                  <c:v>16.6238792103</c:v>
                </c:pt>
                <c:pt idx="1085">
                  <c:v>16.6239792103</c:v>
                </c:pt>
                <c:pt idx="1086">
                  <c:v>16.6240792103</c:v>
                </c:pt>
                <c:pt idx="1087">
                  <c:v>16.624179210299999</c:v>
                </c:pt>
                <c:pt idx="1088">
                  <c:v>16.624279210299999</c:v>
                </c:pt>
                <c:pt idx="1089">
                  <c:v>16.624379210299999</c:v>
                </c:pt>
                <c:pt idx="1090">
                  <c:v>16.624479210299999</c:v>
                </c:pt>
                <c:pt idx="1091">
                  <c:v>16.624579210299999</c:v>
                </c:pt>
                <c:pt idx="1092">
                  <c:v>16.624679210299998</c:v>
                </c:pt>
                <c:pt idx="1093">
                  <c:v>16.624779210300002</c:v>
                </c:pt>
                <c:pt idx="1094">
                  <c:v>16.624879210300001</c:v>
                </c:pt>
                <c:pt idx="1095">
                  <c:v>16.624979210300001</c:v>
                </c:pt>
                <c:pt idx="1096">
                  <c:v>16.625079210300001</c:v>
                </c:pt>
                <c:pt idx="1097">
                  <c:v>16.625179210300001</c:v>
                </c:pt>
                <c:pt idx="1098">
                  <c:v>16.6252792103</c:v>
                </c:pt>
                <c:pt idx="1099">
                  <c:v>16.6253792103</c:v>
                </c:pt>
                <c:pt idx="1100">
                  <c:v>16.6254792103</c:v>
                </c:pt>
                <c:pt idx="1101">
                  <c:v>16.6255792103</c:v>
                </c:pt>
                <c:pt idx="1102">
                  <c:v>16.6256792103</c:v>
                </c:pt>
                <c:pt idx="1103">
                  <c:v>16.625779210299999</c:v>
                </c:pt>
                <c:pt idx="1104">
                  <c:v>16.625879210299999</c:v>
                </c:pt>
                <c:pt idx="1105">
                  <c:v>16.625979210299999</c:v>
                </c:pt>
                <c:pt idx="1106">
                  <c:v>16.626079210299999</c:v>
                </c:pt>
                <c:pt idx="1107">
                  <c:v>16.626179210299998</c:v>
                </c:pt>
                <c:pt idx="1108">
                  <c:v>16.626279210300002</c:v>
                </c:pt>
                <c:pt idx="1109">
                  <c:v>16.626379210300001</c:v>
                </c:pt>
                <c:pt idx="1110">
                  <c:v>16.626479210300001</c:v>
                </c:pt>
                <c:pt idx="1111">
                  <c:v>16.626579210300001</c:v>
                </c:pt>
                <c:pt idx="1112">
                  <c:v>16.626679210300001</c:v>
                </c:pt>
                <c:pt idx="1113">
                  <c:v>16.6267792103</c:v>
                </c:pt>
                <c:pt idx="1114">
                  <c:v>16.6268792103</c:v>
                </c:pt>
                <c:pt idx="1115">
                  <c:v>16.6269792103</c:v>
                </c:pt>
                <c:pt idx="1116">
                  <c:v>16.6270792103</c:v>
                </c:pt>
                <c:pt idx="1117">
                  <c:v>16.6271792103</c:v>
                </c:pt>
                <c:pt idx="1118">
                  <c:v>16.627279210299999</c:v>
                </c:pt>
                <c:pt idx="1119">
                  <c:v>16.627379210299999</c:v>
                </c:pt>
                <c:pt idx="1120">
                  <c:v>16.627479210299999</c:v>
                </c:pt>
                <c:pt idx="1121">
                  <c:v>16.627579210299999</c:v>
                </c:pt>
                <c:pt idx="1122">
                  <c:v>16.627679210299998</c:v>
                </c:pt>
                <c:pt idx="1123">
                  <c:v>16.627779210300002</c:v>
                </c:pt>
                <c:pt idx="1124">
                  <c:v>16.627879210300001</c:v>
                </c:pt>
                <c:pt idx="1125">
                  <c:v>16.627979210300001</c:v>
                </c:pt>
                <c:pt idx="1126">
                  <c:v>16.628079210300001</c:v>
                </c:pt>
                <c:pt idx="1127">
                  <c:v>16.628179210300001</c:v>
                </c:pt>
                <c:pt idx="1128">
                  <c:v>16.628279210300001</c:v>
                </c:pt>
                <c:pt idx="1129">
                  <c:v>16.6283792103</c:v>
                </c:pt>
                <c:pt idx="1130">
                  <c:v>16.6284792103</c:v>
                </c:pt>
                <c:pt idx="1131">
                  <c:v>16.6285792103</c:v>
                </c:pt>
                <c:pt idx="1132">
                  <c:v>16.6286792103</c:v>
                </c:pt>
                <c:pt idx="1133">
                  <c:v>16.628779210299999</c:v>
                </c:pt>
                <c:pt idx="1134">
                  <c:v>16.628879210299999</c:v>
                </c:pt>
                <c:pt idx="1135">
                  <c:v>16.628979210299999</c:v>
                </c:pt>
                <c:pt idx="1136">
                  <c:v>16.629079210299999</c:v>
                </c:pt>
                <c:pt idx="1137">
                  <c:v>16.629179210299998</c:v>
                </c:pt>
                <c:pt idx="1138">
                  <c:v>16.629279210299998</c:v>
                </c:pt>
                <c:pt idx="1139">
                  <c:v>16.629379210300002</c:v>
                </c:pt>
                <c:pt idx="1140">
                  <c:v>16.629479210300001</c:v>
                </c:pt>
                <c:pt idx="1141">
                  <c:v>16.629579210300001</c:v>
                </c:pt>
                <c:pt idx="1142">
                  <c:v>16.629679210300001</c:v>
                </c:pt>
                <c:pt idx="1143">
                  <c:v>16.629779210300001</c:v>
                </c:pt>
                <c:pt idx="1144">
                  <c:v>16.6298792103</c:v>
                </c:pt>
                <c:pt idx="1145">
                  <c:v>16.6299792103</c:v>
                </c:pt>
                <c:pt idx="1146">
                  <c:v>16.6300792103</c:v>
                </c:pt>
                <c:pt idx="1147">
                  <c:v>16.6301792103</c:v>
                </c:pt>
                <c:pt idx="1148">
                  <c:v>16.630279210299999</c:v>
                </c:pt>
                <c:pt idx="1149">
                  <c:v>16.630379210299999</c:v>
                </c:pt>
                <c:pt idx="1150">
                  <c:v>16.630479210299999</c:v>
                </c:pt>
                <c:pt idx="1151">
                  <c:v>16.630579210299999</c:v>
                </c:pt>
                <c:pt idx="1152">
                  <c:v>16.630679210299999</c:v>
                </c:pt>
                <c:pt idx="1153">
                  <c:v>1.6777921191399999E-3</c:v>
                </c:pt>
                <c:pt idx="1154">
                  <c:v>5.4489823016E-2</c:v>
                </c:pt>
                <c:pt idx="1155">
                  <c:v>6.8951522122999995E-4</c:v>
                </c:pt>
                <c:pt idx="1156">
                  <c:v>3.8516667033500001E-4</c:v>
                </c:pt>
                <c:pt idx="1157">
                  <c:v>5.92924628416E-4</c:v>
                </c:pt>
                <c:pt idx="1158">
                  <c:v>6.9292462841600005E-4</c:v>
                </c:pt>
                <c:pt idx="1159">
                  <c:v>7.9292462841599998E-4</c:v>
                </c:pt>
                <c:pt idx="1160">
                  <c:v>8.9292462841600003E-4</c:v>
                </c:pt>
                <c:pt idx="1161">
                  <c:v>9.9290207529699991E-4</c:v>
                </c:pt>
                <c:pt idx="1162">
                  <c:v>-1.8490838710900001E-4</c:v>
                </c:pt>
                <c:pt idx="1163" formatCode="0.00E+00">
                  <c:v>-8.4908387109000001E-5</c:v>
                </c:pt>
                <c:pt idx="1164" formatCode="0.00E+00">
                  <c:v>1.51023461952E-5</c:v>
                </c:pt>
                <c:pt idx="1165">
                  <c:v>1.15092080444E-4</c:v>
                </c:pt>
                <c:pt idx="1166">
                  <c:v>2.1509208044399999E-4</c:v>
                </c:pt>
                <c:pt idx="1167">
                  <c:v>3.1509208044399998E-4</c:v>
                </c:pt>
                <c:pt idx="1168">
                  <c:v>4.1509208044399997E-4</c:v>
                </c:pt>
                <c:pt idx="1169">
                  <c:v>5.1509208044399997E-4</c:v>
                </c:pt>
                <c:pt idx="1170">
                  <c:v>6.1509208044400001E-4</c:v>
                </c:pt>
                <c:pt idx="1171">
                  <c:v>7.1509208044399995E-4</c:v>
                </c:pt>
                <c:pt idx="1172">
                  <c:v>8.1509208044399999E-4</c:v>
                </c:pt>
                <c:pt idx="1173">
                  <c:v>9.1509208044400004E-4</c:v>
                </c:pt>
                <c:pt idx="1174">
                  <c:v>1.0150920804399999E-3</c:v>
                </c:pt>
                <c:pt idx="1175">
                  <c:v>1.11509208044E-3</c:v>
                </c:pt>
                <c:pt idx="1176">
                  <c:v>1.21509208044E-3</c:v>
                </c:pt>
                <c:pt idx="1177">
                  <c:v>1.3150920804400001E-3</c:v>
                </c:pt>
                <c:pt idx="1178">
                  <c:v>1.4150920804400001E-3</c:v>
                </c:pt>
                <c:pt idx="1179">
                  <c:v>1.5150920804399999E-3</c:v>
                </c:pt>
                <c:pt idx="1180">
                  <c:v>1.61509208044E-3</c:v>
                </c:pt>
                <c:pt idx="1181">
                  <c:v>1.71509208044E-3</c:v>
                </c:pt>
                <c:pt idx="1182">
                  <c:v>1.8150920804400001E-3</c:v>
                </c:pt>
                <c:pt idx="1183">
                  <c:v>1.9150920804399999E-3</c:v>
                </c:pt>
                <c:pt idx="1184">
                  <c:v>2.0150920804400002E-3</c:v>
                </c:pt>
                <c:pt idx="1185">
                  <c:v>2.11509208044E-3</c:v>
                </c:pt>
                <c:pt idx="1186">
                  <c:v>2.2150920804399998E-3</c:v>
                </c:pt>
                <c:pt idx="1187">
                  <c:v>2.3150920804400001E-3</c:v>
                </c:pt>
                <c:pt idx="1188">
                  <c:v>2.4150920804399999E-3</c:v>
                </c:pt>
                <c:pt idx="1189">
                  <c:v>2.5150920804400002E-3</c:v>
                </c:pt>
                <c:pt idx="1190">
                  <c:v>2.61509208044E-3</c:v>
                </c:pt>
                <c:pt idx="1191">
                  <c:v>2.7150920804399998E-3</c:v>
                </c:pt>
                <c:pt idx="1192">
                  <c:v>2.8150920804400001E-3</c:v>
                </c:pt>
                <c:pt idx="1193">
                  <c:v>2.9150920804399999E-3</c:v>
                </c:pt>
                <c:pt idx="1194">
                  <c:v>3.0150920804400002E-3</c:v>
                </c:pt>
                <c:pt idx="1195">
                  <c:v>3.11509208044E-3</c:v>
                </c:pt>
                <c:pt idx="1196">
                  <c:v>3.2150920804399998E-3</c:v>
                </c:pt>
                <c:pt idx="1197">
                  <c:v>-4.8773864705200002E-4</c:v>
                </c:pt>
                <c:pt idx="1198">
                  <c:v>-1.10562177289E-3</c:v>
                </c:pt>
                <c:pt idx="1199" formatCode="0.00E+00">
                  <c:v>5.52155803506E-5</c:v>
                </c:pt>
                <c:pt idx="1200">
                  <c:v>1.50885099312E-3</c:v>
                </c:pt>
                <c:pt idx="1201">
                  <c:v>1.6088509931200001E-3</c:v>
                </c:pt>
                <c:pt idx="1202">
                  <c:v>1.7088509931199999E-3</c:v>
                </c:pt>
                <c:pt idx="1203">
                  <c:v>1.8088509931199999E-3</c:v>
                </c:pt>
                <c:pt idx="1204">
                  <c:v>1.90885099312E-3</c:v>
                </c:pt>
                <c:pt idx="1205">
                  <c:v>2.0088509931199998E-3</c:v>
                </c:pt>
                <c:pt idx="1206">
                  <c:v>2.1088509931200001E-3</c:v>
                </c:pt>
                <c:pt idx="1207">
                  <c:v>2.2088509931199999E-3</c:v>
                </c:pt>
                <c:pt idx="1208">
                  <c:v>2.3088509931200002E-3</c:v>
                </c:pt>
                <c:pt idx="1209">
                  <c:v>2.40885099312E-3</c:v>
                </c:pt>
                <c:pt idx="1210">
                  <c:v>2.5088509931199998E-3</c:v>
                </c:pt>
                <c:pt idx="1211">
                  <c:v>2.6088509931200001E-3</c:v>
                </c:pt>
                <c:pt idx="1212">
                  <c:v>2.7088509931199999E-3</c:v>
                </c:pt>
                <c:pt idx="1213">
                  <c:v>2.8088509931200002E-3</c:v>
                </c:pt>
                <c:pt idx="1214">
                  <c:v>2.90885099312E-3</c:v>
                </c:pt>
                <c:pt idx="1215">
                  <c:v>3.0088509931199998E-3</c:v>
                </c:pt>
                <c:pt idx="1216">
                  <c:v>3.1088509931200001E-3</c:v>
                </c:pt>
                <c:pt idx="1217">
                  <c:v>3.2088509931199999E-3</c:v>
                </c:pt>
                <c:pt idx="1218">
                  <c:v>3.3088509931200002E-3</c:v>
                </c:pt>
                <c:pt idx="1219">
                  <c:v>3.40885099312E-3</c:v>
                </c:pt>
                <c:pt idx="1220">
                  <c:v>3.5088509931199999E-3</c:v>
                </c:pt>
                <c:pt idx="1221">
                  <c:v>3.6088509931200001E-3</c:v>
                </c:pt>
                <c:pt idx="1222">
                  <c:v>3.7088509931199999E-3</c:v>
                </c:pt>
                <c:pt idx="1223">
                  <c:v>3.8088509931200002E-3</c:v>
                </c:pt>
                <c:pt idx="1224">
                  <c:v>3.9088509931199996E-3</c:v>
                </c:pt>
                <c:pt idx="1225">
                  <c:v>4.0088509931199999E-3</c:v>
                </c:pt>
                <c:pt idx="1226">
                  <c:v>4.1088509931200001E-3</c:v>
                </c:pt>
                <c:pt idx="1227">
                  <c:v>4.2088509931200004E-3</c:v>
                </c:pt>
                <c:pt idx="1228">
                  <c:v>4.3088509931199998E-3</c:v>
                </c:pt>
                <c:pt idx="1229">
                  <c:v>4.40885099312E-3</c:v>
                </c:pt>
                <c:pt idx="1230">
                  <c:v>4.5088509931200003E-3</c:v>
                </c:pt>
                <c:pt idx="1231">
                  <c:v>4.6088509931199997E-3</c:v>
                </c:pt>
                <c:pt idx="1232">
                  <c:v>4.70885099312E-3</c:v>
                </c:pt>
                <c:pt idx="1233">
                  <c:v>1.09841300468E-3</c:v>
                </c:pt>
                <c:pt idx="1234">
                  <c:v>5.1201214932899996E-4</c:v>
                </c:pt>
                <c:pt idx="1235">
                  <c:v>-9.6459901273899997E-4</c:v>
                </c:pt>
                <c:pt idx="1236">
                  <c:v>-8.6459901273900003E-4</c:v>
                </c:pt>
                <c:pt idx="1237">
                  <c:v>-7.6459901273899999E-4</c:v>
                </c:pt>
                <c:pt idx="1238">
                  <c:v>-6.6459901273900005E-4</c:v>
                </c:pt>
                <c:pt idx="1239">
                  <c:v>-5.6459901273900001E-4</c:v>
                </c:pt>
                <c:pt idx="1240">
                  <c:v>-4.6459901273900001E-4</c:v>
                </c:pt>
                <c:pt idx="1241">
                  <c:v>-3.6459901273900002E-4</c:v>
                </c:pt>
                <c:pt idx="1242">
                  <c:v>-2.6459901273899998E-4</c:v>
                </c:pt>
                <c:pt idx="1243">
                  <c:v>-1.6459901273899999E-4</c:v>
                </c:pt>
                <c:pt idx="1244" formatCode="0.00E+00">
                  <c:v>-6.4599012739299994E-5</c:v>
                </c:pt>
                <c:pt idx="1245" formatCode="0.00E+00">
                  <c:v>3.5400987260699997E-5</c:v>
                </c:pt>
                <c:pt idx="1246">
                  <c:v>1.3540098726099999E-4</c:v>
                </c:pt>
                <c:pt idx="1247">
                  <c:v>2.3540098726100001E-4</c:v>
                </c:pt>
                <c:pt idx="1248">
                  <c:v>3.3540098726100002E-4</c:v>
                </c:pt>
                <c:pt idx="1249">
                  <c:v>4.3540098726100001E-4</c:v>
                </c:pt>
                <c:pt idx="1250">
                  <c:v>5.3540098726099995E-4</c:v>
                </c:pt>
                <c:pt idx="1251">
                  <c:v>6.35400987261E-4</c:v>
                </c:pt>
                <c:pt idx="1252">
                  <c:v>7.3540098726100004E-4</c:v>
                </c:pt>
                <c:pt idx="1253">
                  <c:v>8.3540098726099998E-4</c:v>
                </c:pt>
                <c:pt idx="1254">
                  <c:v>9.3540098726100003E-4</c:v>
                </c:pt>
                <c:pt idx="1255">
                  <c:v>1.03540098726E-3</c:v>
                </c:pt>
                <c:pt idx="1256">
                  <c:v>1.13540098726E-3</c:v>
                </c:pt>
                <c:pt idx="1257">
                  <c:v>1.2354009872600001E-3</c:v>
                </c:pt>
                <c:pt idx="1258">
                  <c:v>1.3354009872599999E-3</c:v>
                </c:pt>
                <c:pt idx="1259">
                  <c:v>1.43540098726E-3</c:v>
                </c:pt>
                <c:pt idx="1260">
                  <c:v>-1.18960300658E-3</c:v>
                </c:pt>
                <c:pt idx="1261">
                  <c:v>-2.0795670860000001E-3</c:v>
                </c:pt>
                <c:pt idx="1262">
                  <c:v>1.4607967530699999E-3</c:v>
                </c:pt>
                <c:pt idx="1263">
                  <c:v>1.1829452616100001E-3</c:v>
                </c:pt>
                <c:pt idx="1264">
                  <c:v>2.1078941232099998E-3</c:v>
                </c:pt>
                <c:pt idx="1265">
                  <c:v>2.2078941232100001E-3</c:v>
                </c:pt>
                <c:pt idx="1266">
                  <c:v>2.3078941232099999E-3</c:v>
                </c:pt>
                <c:pt idx="1267">
                  <c:v>2.4078941232100002E-3</c:v>
                </c:pt>
                <c:pt idx="1268">
                  <c:v>2.50789412321E-3</c:v>
                </c:pt>
                <c:pt idx="1269">
                  <c:v>2.6078941232099999E-3</c:v>
                </c:pt>
                <c:pt idx="1270">
                  <c:v>2.7078941232100001E-3</c:v>
                </c:pt>
                <c:pt idx="1271">
                  <c:v>2.8078941232099999E-3</c:v>
                </c:pt>
                <c:pt idx="1272">
                  <c:v>2.9078941232100002E-3</c:v>
                </c:pt>
                <c:pt idx="1273">
                  <c:v>3.00789412321E-3</c:v>
                </c:pt>
                <c:pt idx="1274">
                  <c:v>3.1078941232099999E-3</c:v>
                </c:pt>
                <c:pt idx="1275">
                  <c:v>3.2078941232100001E-3</c:v>
                </c:pt>
                <c:pt idx="1276">
                  <c:v>3.30789412321E-3</c:v>
                </c:pt>
                <c:pt idx="1277">
                  <c:v>3.4078941232100002E-3</c:v>
                </c:pt>
                <c:pt idx="1278">
                  <c:v>3.50789412321E-3</c:v>
                </c:pt>
                <c:pt idx="1279">
                  <c:v>3.6078941232099999E-3</c:v>
                </c:pt>
                <c:pt idx="1280">
                  <c:v>3.7078941232100001E-3</c:v>
                </c:pt>
                <c:pt idx="1281">
                  <c:v>3.80789412321E-3</c:v>
                </c:pt>
                <c:pt idx="1282">
                  <c:v>3.9078941232099998E-3</c:v>
                </c:pt>
                <c:pt idx="1283">
                  <c:v>4.0078941232100001E-3</c:v>
                </c:pt>
                <c:pt idx="1284">
                  <c:v>4.1078941232100003E-3</c:v>
                </c:pt>
                <c:pt idx="1285">
                  <c:v>4.2078941232099997E-3</c:v>
                </c:pt>
                <c:pt idx="1286">
                  <c:v>4.30789412321E-3</c:v>
                </c:pt>
                <c:pt idx="1287">
                  <c:v>4.4078941232100002E-3</c:v>
                </c:pt>
                <c:pt idx="1288">
                  <c:v>4.5078941232099996E-3</c:v>
                </c:pt>
                <c:pt idx="1289">
                  <c:v>4.6078941232099999E-3</c:v>
                </c:pt>
                <c:pt idx="1290">
                  <c:v>4.7078941232100002E-3</c:v>
                </c:pt>
                <c:pt idx="1291">
                  <c:v>4.8078941232100004E-3</c:v>
                </c:pt>
                <c:pt idx="1292">
                  <c:v>4.9078941232099998E-3</c:v>
                </c:pt>
                <c:pt idx="1293">
                  <c:v>5.0078941232100001E-3</c:v>
                </c:pt>
                <c:pt idx="1294">
                  <c:v>5.1078941232100003E-3</c:v>
                </c:pt>
                <c:pt idx="1295">
                  <c:v>5.2078941232099997E-3</c:v>
                </c:pt>
                <c:pt idx="1296">
                  <c:v>5.30789412321E-3</c:v>
                </c:pt>
                <c:pt idx="1297">
                  <c:v>5.4078941232100003E-3</c:v>
                </c:pt>
                <c:pt idx="1298">
                  <c:v>5.5078941232099997E-3</c:v>
                </c:pt>
                <c:pt idx="1299">
                  <c:v>3.5223467711999998E-4</c:v>
                </c:pt>
                <c:pt idx="1300">
                  <c:v>1.86301549293E-3</c:v>
                </c:pt>
                <c:pt idx="1301">
                  <c:v>2.12372809047E-4</c:v>
                </c:pt>
                <c:pt idx="1302">
                  <c:v>3.1237280904700002E-4</c:v>
                </c:pt>
                <c:pt idx="1303">
                  <c:v>4.1237280904700001E-4</c:v>
                </c:pt>
                <c:pt idx="1304">
                  <c:v>5.1237280904699995E-4</c:v>
                </c:pt>
                <c:pt idx="1305">
                  <c:v>6.1237280904699999E-4</c:v>
                </c:pt>
                <c:pt idx="1306">
                  <c:v>7.1237280904700004E-4</c:v>
                </c:pt>
                <c:pt idx="1307">
                  <c:v>8.1237280904699997E-4</c:v>
                </c:pt>
                <c:pt idx="1308">
                  <c:v>9.1237280904700002E-4</c:v>
                </c:pt>
                <c:pt idx="1309">
                  <c:v>1.0123728090500001E-3</c:v>
                </c:pt>
                <c:pt idx="1310">
                  <c:v>1.1123728090500001E-3</c:v>
                </c:pt>
                <c:pt idx="1311">
                  <c:v>1.2123728090499999E-3</c:v>
                </c:pt>
                <c:pt idx="1312">
                  <c:v>1.31237280905E-3</c:v>
                </c:pt>
                <c:pt idx="1313">
                  <c:v>1.41237280905E-3</c:v>
                </c:pt>
                <c:pt idx="1314">
                  <c:v>1.5123728090500001E-3</c:v>
                </c:pt>
                <c:pt idx="1315">
                  <c:v>1.6123728090499999E-3</c:v>
                </c:pt>
                <c:pt idx="1316">
                  <c:v>1.7123728090499999E-3</c:v>
                </c:pt>
                <c:pt idx="1317">
                  <c:v>1.81237280905E-3</c:v>
                </c:pt>
                <c:pt idx="1318">
                  <c:v>1.91237280905E-3</c:v>
                </c:pt>
                <c:pt idx="1319">
                  <c:v>2.0123728090499999E-3</c:v>
                </c:pt>
                <c:pt idx="1320">
                  <c:v>2.1123728090500001E-3</c:v>
                </c:pt>
                <c:pt idx="1321">
                  <c:v>2.2123728090499999E-3</c:v>
                </c:pt>
                <c:pt idx="1322">
                  <c:v>2.3123728090500002E-3</c:v>
                </c:pt>
                <c:pt idx="1323">
                  <c:v>2.41237280905E-3</c:v>
                </c:pt>
                <c:pt idx="1324">
                  <c:v>-7.7702141662099999E-4</c:v>
                </c:pt>
                <c:pt idx="1325">
                  <c:v>-3.87347830898E-4</c:v>
                </c:pt>
                <c:pt idx="1326">
                  <c:v>1.36158298148E-3</c:v>
                </c:pt>
                <c:pt idx="1327">
                  <c:v>4.51766433739E-4</c:v>
                </c:pt>
                <c:pt idx="1328">
                  <c:v>2.5789034592799999E-3</c:v>
                </c:pt>
                <c:pt idx="1329">
                  <c:v>2.6789034592800002E-3</c:v>
                </c:pt>
                <c:pt idx="1330">
                  <c:v>2.77890345928E-3</c:v>
                </c:pt>
                <c:pt idx="1331">
                  <c:v>2.8789034592799998E-3</c:v>
                </c:pt>
                <c:pt idx="1332">
                  <c:v>2.9789034592800001E-3</c:v>
                </c:pt>
                <c:pt idx="1333">
                  <c:v>3.0789034592799999E-3</c:v>
                </c:pt>
                <c:pt idx="1334">
                  <c:v>3.1789034592800002E-3</c:v>
                </c:pt>
                <c:pt idx="1335">
                  <c:v>3.27890345928E-3</c:v>
                </c:pt>
                <c:pt idx="1336">
                  <c:v>3.3789034592799998E-3</c:v>
                </c:pt>
                <c:pt idx="1337">
                  <c:v>3.4789034592800001E-3</c:v>
                </c:pt>
                <c:pt idx="1338">
                  <c:v>3.5789034592799999E-3</c:v>
                </c:pt>
                <c:pt idx="1339">
                  <c:v>3.6789034592800002E-3</c:v>
                </c:pt>
                <c:pt idx="1340">
                  <c:v>3.77890345928E-3</c:v>
                </c:pt>
                <c:pt idx="1341">
                  <c:v>3.8789034592799998E-3</c:v>
                </c:pt>
                <c:pt idx="1342">
                  <c:v>3.9789034592800001E-3</c:v>
                </c:pt>
                <c:pt idx="1343">
                  <c:v>4.0789034592800004E-3</c:v>
                </c:pt>
                <c:pt idx="1344">
                  <c:v>4.1789034592799998E-3</c:v>
                </c:pt>
                <c:pt idx="1345">
                  <c:v>4.27890345928E-3</c:v>
                </c:pt>
                <c:pt idx="1346">
                  <c:v>4.3789034592800003E-3</c:v>
                </c:pt>
                <c:pt idx="1347">
                  <c:v>4.4789034592799997E-3</c:v>
                </c:pt>
                <c:pt idx="1348">
                  <c:v>4.5789034592799999E-3</c:v>
                </c:pt>
                <c:pt idx="1349">
                  <c:v>4.6789034592800002E-3</c:v>
                </c:pt>
                <c:pt idx="1350">
                  <c:v>4.7789034592799996E-3</c:v>
                </c:pt>
                <c:pt idx="1351">
                  <c:v>4.8789034592799999E-3</c:v>
                </c:pt>
                <c:pt idx="1352">
                  <c:v>4.9789034592800001E-3</c:v>
                </c:pt>
                <c:pt idx="1353">
                  <c:v>5.0789034592800004E-3</c:v>
                </c:pt>
                <c:pt idx="1354">
                  <c:v>5.1789034592799998E-3</c:v>
                </c:pt>
                <c:pt idx="1355">
                  <c:v>5.27890345928E-3</c:v>
                </c:pt>
                <c:pt idx="1356">
                  <c:v>5.3789034592800003E-3</c:v>
                </c:pt>
                <c:pt idx="1357">
                  <c:v>5.4789034592799997E-3</c:v>
                </c:pt>
                <c:pt idx="1358">
                  <c:v>5.57890345928E-3</c:v>
                </c:pt>
                <c:pt idx="1359">
                  <c:v>5.6789034592800002E-3</c:v>
                </c:pt>
                <c:pt idx="1360">
                  <c:v>5.8804795566899995E-4</c:v>
                </c:pt>
                <c:pt idx="1361">
                  <c:v>-5.4557789225600003E-3</c:v>
                </c:pt>
                <c:pt idx="1362">
                  <c:v>7.0753440186600001E-4</c:v>
                </c:pt>
                <c:pt idx="1363">
                  <c:v>8.0753440186599995E-4</c:v>
                </c:pt>
                <c:pt idx="1364">
                  <c:v>9.0753440186599999E-4</c:v>
                </c:pt>
                <c:pt idx="1365">
                  <c:v>1.00753440187E-3</c:v>
                </c:pt>
                <c:pt idx="1366">
                  <c:v>1.10753440187E-3</c:v>
                </c:pt>
                <c:pt idx="1367">
                  <c:v>1.2075344018700001E-3</c:v>
                </c:pt>
                <c:pt idx="1368">
                  <c:v>1.3075344018699999E-3</c:v>
                </c:pt>
                <c:pt idx="1369">
                  <c:v>1.4075344018699999E-3</c:v>
                </c:pt>
                <c:pt idx="1370">
                  <c:v>1.50753440187E-3</c:v>
                </c:pt>
                <c:pt idx="1371">
                  <c:v>1.60753440187E-3</c:v>
                </c:pt>
                <c:pt idx="1372">
                  <c:v>1.7075344018700001E-3</c:v>
                </c:pt>
                <c:pt idx="1373">
                  <c:v>1.8075344018699999E-3</c:v>
                </c:pt>
                <c:pt idx="1374">
                  <c:v>1.90753440187E-3</c:v>
                </c:pt>
                <c:pt idx="1375">
                  <c:v>2.00753440187E-3</c:v>
                </c:pt>
                <c:pt idx="1376">
                  <c:v>2.1075344018699998E-3</c:v>
                </c:pt>
                <c:pt idx="1377">
                  <c:v>2.2075344018700001E-3</c:v>
                </c:pt>
                <c:pt idx="1378">
                  <c:v>2.3075344018699999E-3</c:v>
                </c:pt>
                <c:pt idx="1379">
                  <c:v>2.4075344018700002E-3</c:v>
                </c:pt>
                <c:pt idx="1380">
                  <c:v>2.50753440187E-3</c:v>
                </c:pt>
                <c:pt idx="1381">
                  <c:v>2.6075344018699998E-3</c:v>
                </c:pt>
                <c:pt idx="1382">
                  <c:v>2.7075344018700001E-3</c:v>
                </c:pt>
                <c:pt idx="1383">
                  <c:v>2.8075344018699999E-3</c:v>
                </c:pt>
                <c:pt idx="1384">
                  <c:v>2.9075344018700002E-3</c:v>
                </c:pt>
                <c:pt idx="1385">
                  <c:v>3.00753440187E-3</c:v>
                </c:pt>
                <c:pt idx="1386">
                  <c:v>3.1075344018699999E-3</c:v>
                </c:pt>
                <c:pt idx="1387">
                  <c:v>3.2075344018700001E-3</c:v>
                </c:pt>
                <c:pt idx="1388">
                  <c:v>3.3075344018699999E-3</c:v>
                </c:pt>
                <c:pt idx="1389">
                  <c:v>3.4075344018700002E-3</c:v>
                </c:pt>
                <c:pt idx="1390">
                  <c:v>3.50753440187E-3</c:v>
                </c:pt>
                <c:pt idx="1391">
                  <c:v>3.6075344018699999E-3</c:v>
                </c:pt>
                <c:pt idx="1392">
                  <c:v>3.7075344018700001E-3</c:v>
                </c:pt>
                <c:pt idx="1393">
                  <c:v>3.80753440187E-3</c:v>
                </c:pt>
                <c:pt idx="1394">
                  <c:v>1.42029271454E-3</c:v>
                </c:pt>
                <c:pt idx="1395">
                  <c:v>9.2811328230699998E-4</c:v>
                </c:pt>
                <c:pt idx="1396">
                  <c:v>1.29180914609E-3</c:v>
                </c:pt>
                <c:pt idx="1397">
                  <c:v>1.67824729785E-3</c:v>
                </c:pt>
                <c:pt idx="1398">
                  <c:v>1.77824729785E-3</c:v>
                </c:pt>
                <c:pt idx="1399">
                  <c:v>1.8782472978500001E-3</c:v>
                </c:pt>
                <c:pt idx="1400">
                  <c:v>1.9782472978500001E-3</c:v>
                </c:pt>
                <c:pt idx="1401">
                  <c:v>2.07824729785E-3</c:v>
                </c:pt>
                <c:pt idx="1402">
                  <c:v>2.1782472978500002E-3</c:v>
                </c:pt>
                <c:pt idx="1403">
                  <c:v>2.27824729785E-3</c:v>
                </c:pt>
                <c:pt idx="1404">
                  <c:v>2.3782472978499999E-3</c:v>
                </c:pt>
                <c:pt idx="1405">
                  <c:v>2.4782472978500001E-3</c:v>
                </c:pt>
                <c:pt idx="1406">
                  <c:v>2.57824729785E-3</c:v>
                </c:pt>
                <c:pt idx="1407">
                  <c:v>2.6782472978499998E-3</c:v>
                </c:pt>
                <c:pt idx="1408">
                  <c:v>4.27538816199E-2</c:v>
                </c:pt>
                <c:pt idx="1409">
                  <c:v>4.7818130627499997E-2</c:v>
                </c:pt>
                <c:pt idx="1410">
                  <c:v>4.79181306275E-2</c:v>
                </c:pt>
                <c:pt idx="1411">
                  <c:v>4.8018130627500002E-2</c:v>
                </c:pt>
                <c:pt idx="1412">
                  <c:v>4.8118130627499998E-2</c:v>
                </c:pt>
                <c:pt idx="1413">
                  <c:v>4.8218130627500001E-2</c:v>
                </c:pt>
                <c:pt idx="1414">
                  <c:v>4.8318130627499997E-2</c:v>
                </c:pt>
                <c:pt idx="1415">
                  <c:v>4.84181306275E-2</c:v>
                </c:pt>
                <c:pt idx="1416">
                  <c:v>4.8518130627500003E-2</c:v>
                </c:pt>
                <c:pt idx="1417">
                  <c:v>4.8618130627499999E-2</c:v>
                </c:pt>
                <c:pt idx="1418">
                  <c:v>4.8718130627500002E-2</c:v>
                </c:pt>
                <c:pt idx="1419">
                  <c:v>4.8818130627499998E-2</c:v>
                </c:pt>
                <c:pt idx="1420">
                  <c:v>4.8918130627500001E-2</c:v>
                </c:pt>
                <c:pt idx="1421">
                  <c:v>4.9018130627500003E-2</c:v>
                </c:pt>
                <c:pt idx="1422">
                  <c:v>4.9118130627499999E-2</c:v>
                </c:pt>
                <c:pt idx="1423">
                  <c:v>4.9218130627500002E-2</c:v>
                </c:pt>
                <c:pt idx="1424">
                  <c:v>4.9318130627499998E-2</c:v>
                </c:pt>
                <c:pt idx="1425">
                  <c:v>4.9418130627500001E-2</c:v>
                </c:pt>
                <c:pt idx="1426">
                  <c:v>4.9518130627499997E-2</c:v>
                </c:pt>
                <c:pt idx="1427">
                  <c:v>4.96181306275E-2</c:v>
                </c:pt>
                <c:pt idx="1428">
                  <c:v>4.9718130627500003E-2</c:v>
                </c:pt>
                <c:pt idx="1429">
                  <c:v>4.9818130627499999E-2</c:v>
                </c:pt>
                <c:pt idx="1430">
                  <c:v>4.9918130627500001E-2</c:v>
                </c:pt>
                <c:pt idx="1431">
                  <c:v>5.0018130627499997E-2</c:v>
                </c:pt>
                <c:pt idx="1432">
                  <c:v>5.01181306275E-2</c:v>
                </c:pt>
                <c:pt idx="1433">
                  <c:v>5.0218130627500003E-2</c:v>
                </c:pt>
                <c:pt idx="1434">
                  <c:v>5.0318130627499999E-2</c:v>
                </c:pt>
                <c:pt idx="1435">
                  <c:v>5.0418130627500002E-2</c:v>
                </c:pt>
                <c:pt idx="1436">
                  <c:v>5.0518130627499998E-2</c:v>
                </c:pt>
                <c:pt idx="1437">
                  <c:v>5.0618130627500001E-2</c:v>
                </c:pt>
                <c:pt idx="1438">
                  <c:v>5.0718130627499997E-2</c:v>
                </c:pt>
                <c:pt idx="1439">
                  <c:v>5.0818130627499999E-2</c:v>
                </c:pt>
                <c:pt idx="1440">
                  <c:v>5.0918130627500002E-2</c:v>
                </c:pt>
                <c:pt idx="1441">
                  <c:v>5.1018130627499998E-2</c:v>
                </c:pt>
                <c:pt idx="1442">
                  <c:v>5.1118130627500001E-2</c:v>
                </c:pt>
                <c:pt idx="1443">
                  <c:v>5.1218130627499997E-2</c:v>
                </c:pt>
                <c:pt idx="1444">
                  <c:v>5.13181306275E-2</c:v>
                </c:pt>
                <c:pt idx="1445">
                  <c:v>5.1418130627500003E-2</c:v>
                </c:pt>
                <c:pt idx="1446">
                  <c:v>5.1518130627499999E-2</c:v>
                </c:pt>
                <c:pt idx="1447">
                  <c:v>5.1618130627500002E-2</c:v>
                </c:pt>
                <c:pt idx="1448">
                  <c:v>5.1718130627499997E-2</c:v>
                </c:pt>
                <c:pt idx="1449">
                  <c:v>5.18181306275E-2</c:v>
                </c:pt>
                <c:pt idx="1450">
                  <c:v>5.1918130627500003E-2</c:v>
                </c:pt>
                <c:pt idx="1451">
                  <c:v>5.2018130627499999E-2</c:v>
                </c:pt>
                <c:pt idx="1452">
                  <c:v>5.2118130627500002E-2</c:v>
                </c:pt>
                <c:pt idx="1453">
                  <c:v>5.2218130627499998E-2</c:v>
                </c:pt>
                <c:pt idx="1454">
                  <c:v>5.2318130627500001E-2</c:v>
                </c:pt>
                <c:pt idx="1455">
                  <c:v>5.2418130627499997E-2</c:v>
                </c:pt>
                <c:pt idx="1456">
                  <c:v>5.25181306275E-2</c:v>
                </c:pt>
                <c:pt idx="1457">
                  <c:v>5.2618130627500002E-2</c:v>
                </c:pt>
                <c:pt idx="1458">
                  <c:v>5.2718130627499998E-2</c:v>
                </c:pt>
                <c:pt idx="1459">
                  <c:v>5.2818130627500001E-2</c:v>
                </c:pt>
                <c:pt idx="1460">
                  <c:v>5.2918130627499997E-2</c:v>
                </c:pt>
                <c:pt idx="1461">
                  <c:v>5.30181306275E-2</c:v>
                </c:pt>
                <c:pt idx="1462">
                  <c:v>5.3118130627500003E-2</c:v>
                </c:pt>
                <c:pt idx="1463">
                  <c:v>5.3218130627499999E-2</c:v>
                </c:pt>
                <c:pt idx="1464">
                  <c:v>5.3318130627500002E-2</c:v>
                </c:pt>
                <c:pt idx="1465">
                  <c:v>5.3418130627499998E-2</c:v>
                </c:pt>
                <c:pt idx="1466">
                  <c:v>5.35181306275E-2</c:v>
                </c:pt>
                <c:pt idx="1467">
                  <c:v>5.3618130627500003E-2</c:v>
                </c:pt>
                <c:pt idx="1468">
                  <c:v>5.3718130627499999E-2</c:v>
                </c:pt>
                <c:pt idx="1469">
                  <c:v>5.3818130627500002E-2</c:v>
                </c:pt>
                <c:pt idx="1470">
                  <c:v>5.3918130627499998E-2</c:v>
                </c:pt>
                <c:pt idx="1471">
                  <c:v>5.4018130627500001E-2</c:v>
                </c:pt>
                <c:pt idx="1472">
                  <c:v>3.69966403671E-2</c:v>
                </c:pt>
                <c:pt idx="1473">
                  <c:v>4.5774970564199997E-2</c:v>
                </c:pt>
                <c:pt idx="1474">
                  <c:v>3.9515569259299999E-2</c:v>
                </c:pt>
                <c:pt idx="1475">
                  <c:v>1.20171387683E-2</c:v>
                </c:pt>
                <c:pt idx="1476">
                  <c:v>4.0513008911199997E-3</c:v>
                </c:pt>
                <c:pt idx="1477">
                  <c:v>-2.22153354459E-2</c:v>
                </c:pt>
                <c:pt idx="1478">
                  <c:v>9.0161200082499999E-4</c:v>
                </c:pt>
                <c:pt idx="1479">
                  <c:v>-3.42739038574E-4</c:v>
                </c:pt>
                <c:pt idx="1480">
                  <c:v>-2.4273903857399999E-4</c:v>
                </c:pt>
                <c:pt idx="1481">
                  <c:v>-1.42739038574E-4</c:v>
                </c:pt>
                <c:pt idx="1482" formatCode="0.00E+00">
                  <c:v>-4.2739038574499997E-5</c:v>
                </c:pt>
                <c:pt idx="1483" formatCode="0.00E+00">
                  <c:v>5.7260961425500001E-5</c:v>
                </c:pt>
                <c:pt idx="1484">
                  <c:v>1.5726096142600001E-4</c:v>
                </c:pt>
                <c:pt idx="1485">
                  <c:v>2.57260961426E-4</c:v>
                </c:pt>
                <c:pt idx="1486">
                  <c:v>3.5726096142599999E-4</c:v>
                </c:pt>
                <c:pt idx="1487">
                  <c:v>4.5726096142599998E-4</c:v>
                </c:pt>
                <c:pt idx="1488">
                  <c:v>5.5726096142599997E-4</c:v>
                </c:pt>
                <c:pt idx="1489">
                  <c:v>6.5726096142600002E-4</c:v>
                </c:pt>
                <c:pt idx="1490">
                  <c:v>7.5726096142599995E-4</c:v>
                </c:pt>
                <c:pt idx="1491">
                  <c:v>8.57260961426E-4</c:v>
                </c:pt>
                <c:pt idx="1492">
                  <c:v>9.5726096142600004E-4</c:v>
                </c:pt>
                <c:pt idx="1493">
                  <c:v>1.05726096143E-3</c:v>
                </c:pt>
                <c:pt idx="1494">
                  <c:v>1.1572609614300001E-3</c:v>
                </c:pt>
                <c:pt idx="1495">
                  <c:v>1.2572609614299999E-3</c:v>
                </c:pt>
                <c:pt idx="1496">
                  <c:v>1.35726096143E-3</c:v>
                </c:pt>
                <c:pt idx="1497">
                  <c:v>1.45726096143E-3</c:v>
                </c:pt>
                <c:pt idx="1498">
                  <c:v>1.55726096143E-3</c:v>
                </c:pt>
                <c:pt idx="1499">
                  <c:v>1.6572609614300001E-3</c:v>
                </c:pt>
                <c:pt idx="1500">
                  <c:v>1.7572609614299999E-3</c:v>
                </c:pt>
                <c:pt idx="1501">
                  <c:v>1.85726096143E-3</c:v>
                </c:pt>
                <c:pt idx="1502">
                  <c:v>1.95726096143E-3</c:v>
                </c:pt>
                <c:pt idx="1503">
                  <c:v>2.0572609614299998E-3</c:v>
                </c:pt>
                <c:pt idx="1504">
                  <c:v>2.1572609614300001E-3</c:v>
                </c:pt>
                <c:pt idx="1505">
                  <c:v>2.2572609614299999E-3</c:v>
                </c:pt>
                <c:pt idx="1506">
                  <c:v>2.3572609614300002E-3</c:v>
                </c:pt>
                <c:pt idx="1507">
                  <c:v>2.45726096143E-3</c:v>
                </c:pt>
                <c:pt idx="1508">
                  <c:v>2.5572609614299999E-3</c:v>
                </c:pt>
                <c:pt idx="1509">
                  <c:v>2.6572609614300001E-3</c:v>
                </c:pt>
                <c:pt idx="1510">
                  <c:v>2.7572609614299999E-3</c:v>
                </c:pt>
                <c:pt idx="1511">
                  <c:v>2.8572609614300002E-3</c:v>
                </c:pt>
                <c:pt idx="1512">
                  <c:v>2.95726096143E-3</c:v>
                </c:pt>
                <c:pt idx="1513">
                  <c:v>3.0572609614299999E-3</c:v>
                </c:pt>
                <c:pt idx="1514">
                  <c:v>3.1572609614300001E-3</c:v>
                </c:pt>
                <c:pt idx="1515">
                  <c:v>3.25726096143E-3</c:v>
                </c:pt>
                <c:pt idx="1516">
                  <c:v>3.3572609614300002E-3</c:v>
                </c:pt>
                <c:pt idx="1517">
                  <c:v>3.45726096143E-3</c:v>
                </c:pt>
                <c:pt idx="1518">
                  <c:v>3.5572609614299999E-3</c:v>
                </c:pt>
                <c:pt idx="1519">
                  <c:v>3.6572609614300001E-3</c:v>
                </c:pt>
                <c:pt idx="1520">
                  <c:v>3.75726096143E-3</c:v>
                </c:pt>
                <c:pt idx="1521">
                  <c:v>3.8572609614299998E-3</c:v>
                </c:pt>
                <c:pt idx="1522">
                  <c:v>3.9572609614299996E-3</c:v>
                </c:pt>
                <c:pt idx="1523">
                  <c:v>4.0572609614299999E-3</c:v>
                </c:pt>
                <c:pt idx="1524">
                  <c:v>4.1572609614300001E-3</c:v>
                </c:pt>
                <c:pt idx="1525">
                  <c:v>4.2572609614300004E-3</c:v>
                </c:pt>
                <c:pt idx="1526">
                  <c:v>4.3572609614299998E-3</c:v>
                </c:pt>
                <c:pt idx="1527">
                  <c:v>4.4572609614300001E-3</c:v>
                </c:pt>
                <c:pt idx="1528">
                  <c:v>4.5572609614300003E-3</c:v>
                </c:pt>
                <c:pt idx="1529">
                  <c:v>4.6572609614299997E-3</c:v>
                </c:pt>
                <c:pt idx="1530">
                  <c:v>4.75726096143E-3</c:v>
                </c:pt>
                <c:pt idx="1531">
                  <c:v>4.8572609614300002E-3</c:v>
                </c:pt>
                <c:pt idx="1532">
                  <c:v>4.9572609614299996E-3</c:v>
                </c:pt>
                <c:pt idx="1533">
                  <c:v>5.0572609614299999E-3</c:v>
                </c:pt>
                <c:pt idx="1534">
                  <c:v>5.1572609614300002E-3</c:v>
                </c:pt>
                <c:pt idx="1535">
                  <c:v>5.2572609614300004E-3</c:v>
                </c:pt>
                <c:pt idx="1536">
                  <c:v>5.3572609614299998E-3</c:v>
                </c:pt>
                <c:pt idx="1537">
                  <c:v>5.4572609614300001E-3</c:v>
                </c:pt>
                <c:pt idx="1538">
                  <c:v>5.5572609614300003E-3</c:v>
                </c:pt>
                <c:pt idx="1539">
                  <c:v>5.6572609614299997E-3</c:v>
                </c:pt>
                <c:pt idx="1540">
                  <c:v>5.75726096143E-3</c:v>
                </c:pt>
                <c:pt idx="1541">
                  <c:v>5.8572609614300003E-3</c:v>
                </c:pt>
                <c:pt idx="1542">
                  <c:v>5.9572609614299997E-3</c:v>
                </c:pt>
                <c:pt idx="1543">
                  <c:v>6.0572609614299999E-3</c:v>
                </c:pt>
                <c:pt idx="1544">
                  <c:v>6.1572609614300002E-3</c:v>
                </c:pt>
                <c:pt idx="1545">
                  <c:v>6.2572609614299996E-3</c:v>
                </c:pt>
                <c:pt idx="1546">
                  <c:v>6.3572609614299998E-3</c:v>
                </c:pt>
                <c:pt idx="1547">
                  <c:v>6.4572609614300001E-3</c:v>
                </c:pt>
                <c:pt idx="1548">
                  <c:v>6.5572609614300004E-3</c:v>
                </c:pt>
                <c:pt idx="1549">
                  <c:v>6.6572609614299998E-3</c:v>
                </c:pt>
                <c:pt idx="1550">
                  <c:v>6.75726096143E-3</c:v>
                </c:pt>
                <c:pt idx="1551">
                  <c:v>6.8572609614300003E-3</c:v>
                </c:pt>
                <c:pt idx="1552">
                  <c:v>6.9572609614299997E-3</c:v>
                </c:pt>
                <c:pt idx="1553">
                  <c:v>7.0572609614299999E-3</c:v>
                </c:pt>
                <c:pt idx="1554">
                  <c:v>7.1572609614300002E-3</c:v>
                </c:pt>
                <c:pt idx="1555">
                  <c:v>7.2572609614299996E-3</c:v>
                </c:pt>
                <c:pt idx="1556">
                  <c:v>7.3572609614299999E-3</c:v>
                </c:pt>
                <c:pt idx="1557">
                  <c:v>7.4572609614300001E-3</c:v>
                </c:pt>
                <c:pt idx="1558">
                  <c:v>7.5572609614300004E-3</c:v>
                </c:pt>
                <c:pt idx="1559">
                  <c:v>7.6572609614299998E-3</c:v>
                </c:pt>
                <c:pt idx="1560">
                  <c:v>7.75726096143E-3</c:v>
                </c:pt>
                <c:pt idx="1561">
                  <c:v>7.8572609614299994E-3</c:v>
                </c:pt>
                <c:pt idx="1562">
                  <c:v>7.9572609614300006E-3</c:v>
                </c:pt>
                <c:pt idx="1563">
                  <c:v>8.05726096143E-3</c:v>
                </c:pt>
                <c:pt idx="1564">
                  <c:v>8.1572609614299994E-3</c:v>
                </c:pt>
                <c:pt idx="1565">
                  <c:v>8.2572609614300005E-3</c:v>
                </c:pt>
                <c:pt idx="1566">
                  <c:v>8.3572609614299999E-3</c:v>
                </c:pt>
                <c:pt idx="1567">
                  <c:v>8.4572609614299993E-3</c:v>
                </c:pt>
                <c:pt idx="1568">
                  <c:v>8.5572609614300004E-3</c:v>
                </c:pt>
                <c:pt idx="1569">
                  <c:v>2.2437286145300002E-3</c:v>
                </c:pt>
                <c:pt idx="1570">
                  <c:v>4.1158716085700002E-4</c:v>
                </c:pt>
                <c:pt idx="1571">
                  <c:v>1.6026091779700002E-2</c:v>
                </c:pt>
                <c:pt idx="1572">
                  <c:v>1.6126091779700001E-2</c:v>
                </c:pt>
                <c:pt idx="1573">
                  <c:v>1.6226091779700001E-2</c:v>
                </c:pt>
                <c:pt idx="1574">
                  <c:v>1.63260917797E-2</c:v>
                </c:pt>
                <c:pt idx="1575">
                  <c:v>1.6426091779699999E-2</c:v>
                </c:pt>
                <c:pt idx="1576">
                  <c:v>1.6526091779699999E-2</c:v>
                </c:pt>
                <c:pt idx="1577">
                  <c:v>1.6626091779700002E-2</c:v>
                </c:pt>
                <c:pt idx="1578">
                  <c:v>1.6726091779700001E-2</c:v>
                </c:pt>
                <c:pt idx="1579">
                  <c:v>1.68260917797E-2</c:v>
                </c:pt>
                <c:pt idx="1580">
                  <c:v>1.69260917797E-2</c:v>
                </c:pt>
                <c:pt idx="1581">
                  <c:v>1.7026091779699999E-2</c:v>
                </c:pt>
                <c:pt idx="1582">
                  <c:v>1.7126091779699999E-2</c:v>
                </c:pt>
                <c:pt idx="1583">
                  <c:v>1.7226091779700001E-2</c:v>
                </c:pt>
                <c:pt idx="1584">
                  <c:v>1.7326091779700001E-2</c:v>
                </c:pt>
                <c:pt idx="1585">
                  <c:v>1.74260917797E-2</c:v>
                </c:pt>
                <c:pt idx="1586">
                  <c:v>1.75260917797E-2</c:v>
                </c:pt>
                <c:pt idx="1587">
                  <c:v>1.7626091779699999E-2</c:v>
                </c:pt>
                <c:pt idx="1588">
                  <c:v>1.7726091779699998E-2</c:v>
                </c:pt>
                <c:pt idx="1589">
                  <c:v>1.7826091779700001E-2</c:v>
                </c:pt>
                <c:pt idx="1590">
                  <c:v>1.7926091779700001E-2</c:v>
                </c:pt>
                <c:pt idx="1591">
                  <c:v>1.80260917797E-2</c:v>
                </c:pt>
                <c:pt idx="1592">
                  <c:v>7.4577986046900002E-3</c:v>
                </c:pt>
                <c:pt idx="1593">
                  <c:v>2.6158128419700001E-3</c:v>
                </c:pt>
                <c:pt idx="1594">
                  <c:v>7.0220087495499999E-4</c:v>
                </c:pt>
                <c:pt idx="1595">
                  <c:v>1.7631156828499999E-4</c:v>
                </c:pt>
                <c:pt idx="1596">
                  <c:v>2.7631156828500001E-4</c:v>
                </c:pt>
                <c:pt idx="1597">
                  <c:v>3.76311568285E-4</c:v>
                </c:pt>
                <c:pt idx="1598">
                  <c:v>4.7631156828499999E-4</c:v>
                </c:pt>
                <c:pt idx="1599">
                  <c:v>5.7631156828500004E-4</c:v>
                </c:pt>
                <c:pt idx="1600">
                  <c:v>6.7631156828499997E-4</c:v>
                </c:pt>
                <c:pt idx="1601">
                  <c:v>7.7631156828500002E-4</c:v>
                </c:pt>
                <c:pt idx="1602">
                  <c:v>8.7631156828499996E-4</c:v>
                </c:pt>
                <c:pt idx="1603">
                  <c:v>9.76311568285E-4</c:v>
                </c:pt>
                <c:pt idx="1604">
                  <c:v>1.07631156828E-3</c:v>
                </c:pt>
                <c:pt idx="1605">
                  <c:v>1.1763115682800001E-3</c:v>
                </c:pt>
                <c:pt idx="1606">
                  <c:v>1.2763115682799999E-3</c:v>
                </c:pt>
                <c:pt idx="1607">
                  <c:v>1.37631156828E-3</c:v>
                </c:pt>
                <c:pt idx="1608">
                  <c:v>1.47631156828E-3</c:v>
                </c:pt>
                <c:pt idx="1609">
                  <c:v>1.57631156828E-3</c:v>
                </c:pt>
                <c:pt idx="1610">
                  <c:v>1.6763115682800001E-3</c:v>
                </c:pt>
                <c:pt idx="1611">
                  <c:v>1.7763115682799999E-3</c:v>
                </c:pt>
                <c:pt idx="1612">
                  <c:v>1.87631156828E-3</c:v>
                </c:pt>
                <c:pt idx="1613">
                  <c:v>1.97631156828E-3</c:v>
                </c:pt>
                <c:pt idx="1614">
                  <c:v>2.0763115682799998E-3</c:v>
                </c:pt>
                <c:pt idx="1615">
                  <c:v>2.1763115682800001E-3</c:v>
                </c:pt>
                <c:pt idx="1616">
                  <c:v>2.2763115682799999E-3</c:v>
                </c:pt>
                <c:pt idx="1617">
                  <c:v>2.3763115682800002E-3</c:v>
                </c:pt>
                <c:pt idx="1618">
                  <c:v>2.47631156828E-3</c:v>
                </c:pt>
                <c:pt idx="1619">
                  <c:v>2.5763115682799998E-3</c:v>
                </c:pt>
                <c:pt idx="1620">
                  <c:v>2.6763115682800001E-3</c:v>
                </c:pt>
                <c:pt idx="1621">
                  <c:v>2.7763115682799999E-3</c:v>
                </c:pt>
                <c:pt idx="1622">
                  <c:v>2.8763115682800002E-3</c:v>
                </c:pt>
                <c:pt idx="1623">
                  <c:v>2.97631156828E-3</c:v>
                </c:pt>
                <c:pt idx="1624">
                  <c:v>3.0763115682799999E-3</c:v>
                </c:pt>
                <c:pt idx="1625">
                  <c:v>3.1763115682800001E-3</c:v>
                </c:pt>
                <c:pt idx="1626">
                  <c:v>3.2763115682799999E-3</c:v>
                </c:pt>
                <c:pt idx="1627">
                  <c:v>3.3763115682800002E-3</c:v>
                </c:pt>
                <c:pt idx="1628">
                  <c:v>3.47631156828E-3</c:v>
                </c:pt>
                <c:pt idx="1629">
                  <c:v>3.5763115682799999E-3</c:v>
                </c:pt>
                <c:pt idx="1630">
                  <c:v>3.6763115682800001E-3</c:v>
                </c:pt>
                <c:pt idx="1631">
                  <c:v>3.77631156828E-3</c:v>
                </c:pt>
                <c:pt idx="1632">
                  <c:v>3.8763115682799998E-3</c:v>
                </c:pt>
                <c:pt idx="1633">
                  <c:v>3.97631156828E-3</c:v>
                </c:pt>
                <c:pt idx="1634">
                  <c:v>4.0763115682800003E-3</c:v>
                </c:pt>
                <c:pt idx="1635">
                  <c:v>4.1763115682799997E-3</c:v>
                </c:pt>
                <c:pt idx="1636">
                  <c:v>4.27631156828E-3</c:v>
                </c:pt>
                <c:pt idx="1637">
                  <c:v>4.3763115682800002E-3</c:v>
                </c:pt>
                <c:pt idx="1638">
                  <c:v>4.4763115682799996E-3</c:v>
                </c:pt>
                <c:pt idx="1639">
                  <c:v>4.5763115682799999E-3</c:v>
                </c:pt>
                <c:pt idx="1640">
                  <c:v>4.6763115682800001E-3</c:v>
                </c:pt>
                <c:pt idx="1641">
                  <c:v>4.7763115682800004E-3</c:v>
                </c:pt>
                <c:pt idx="1642">
                  <c:v>4.8763115682799998E-3</c:v>
                </c:pt>
                <c:pt idx="1643">
                  <c:v>4.9763115682800001E-3</c:v>
                </c:pt>
                <c:pt idx="1644">
                  <c:v>5.0763115682800003E-3</c:v>
                </c:pt>
                <c:pt idx="1645">
                  <c:v>5.1763115682799997E-3</c:v>
                </c:pt>
                <c:pt idx="1646">
                  <c:v>5.27631156828E-3</c:v>
                </c:pt>
                <c:pt idx="1647">
                  <c:v>5.3763115682800003E-3</c:v>
                </c:pt>
                <c:pt idx="1648">
                  <c:v>5.4763115682799996E-3</c:v>
                </c:pt>
                <c:pt idx="1649">
                  <c:v>5.5763115682799999E-3</c:v>
                </c:pt>
                <c:pt idx="1650">
                  <c:v>5.6763115682800002E-3</c:v>
                </c:pt>
                <c:pt idx="1651">
                  <c:v>5.7763115682800004E-3</c:v>
                </c:pt>
                <c:pt idx="1652">
                  <c:v>5.8763115682799998E-3</c:v>
                </c:pt>
                <c:pt idx="1653">
                  <c:v>5.9763115682800001E-3</c:v>
                </c:pt>
                <c:pt idx="1654">
                  <c:v>6.0763115682800004E-3</c:v>
                </c:pt>
                <c:pt idx="1655">
                  <c:v>6.1763115682799997E-3</c:v>
                </c:pt>
                <c:pt idx="1656">
                  <c:v>6.27631156828E-3</c:v>
                </c:pt>
                <c:pt idx="1657">
                  <c:v>6.3763115682800003E-3</c:v>
                </c:pt>
                <c:pt idx="1658">
                  <c:v>6.4763115682799997E-3</c:v>
                </c:pt>
                <c:pt idx="1659">
                  <c:v>-3.94551886307E-4</c:v>
                </c:pt>
                <c:pt idx="1660">
                  <c:v>1.6227668173799999E-3</c:v>
                </c:pt>
                <c:pt idx="1661">
                  <c:v>-7.7996742595199996E-3</c:v>
                </c:pt>
                <c:pt idx="1662">
                  <c:v>1.66224220127E-3</c:v>
                </c:pt>
                <c:pt idx="1663">
                  <c:v>1.76224220127E-3</c:v>
                </c:pt>
                <c:pt idx="1664">
                  <c:v>1.8622422012700001E-3</c:v>
                </c:pt>
                <c:pt idx="1665">
                  <c:v>1.9622422012700001E-3</c:v>
                </c:pt>
                <c:pt idx="1666">
                  <c:v>2.06224220127E-3</c:v>
                </c:pt>
                <c:pt idx="1667">
                  <c:v>2.1622422012700002E-3</c:v>
                </c:pt>
                <c:pt idx="1668">
                  <c:v>2.26224220127E-3</c:v>
                </c:pt>
                <c:pt idx="1669">
                  <c:v>2.3622422012699999E-3</c:v>
                </c:pt>
                <c:pt idx="1670">
                  <c:v>2.4622422012700001E-3</c:v>
                </c:pt>
                <c:pt idx="1671">
                  <c:v>2.56224220127E-3</c:v>
                </c:pt>
                <c:pt idx="1672">
                  <c:v>2.6622422012699998E-3</c:v>
                </c:pt>
                <c:pt idx="1673">
                  <c:v>2.7622422012700001E-3</c:v>
                </c:pt>
                <c:pt idx="1674">
                  <c:v>2.8622422012699999E-3</c:v>
                </c:pt>
                <c:pt idx="1675">
                  <c:v>2.9622422012700001E-3</c:v>
                </c:pt>
                <c:pt idx="1676">
                  <c:v>3.06224220127E-3</c:v>
                </c:pt>
                <c:pt idx="1677">
                  <c:v>3.1622422012699998E-3</c:v>
                </c:pt>
                <c:pt idx="1678">
                  <c:v>3.2622422012700001E-3</c:v>
                </c:pt>
                <c:pt idx="1679">
                  <c:v>3.3622422012699999E-3</c:v>
                </c:pt>
                <c:pt idx="1680">
                  <c:v>3.4622422012700002E-3</c:v>
                </c:pt>
                <c:pt idx="1681">
                  <c:v>3.56224220127E-3</c:v>
                </c:pt>
                <c:pt idx="1682">
                  <c:v>3.6622422012699998E-3</c:v>
                </c:pt>
                <c:pt idx="1683">
                  <c:v>3.7622422012700001E-3</c:v>
                </c:pt>
                <c:pt idx="1684">
                  <c:v>3.8622422012699999E-3</c:v>
                </c:pt>
                <c:pt idx="1685">
                  <c:v>3.9622422012700002E-3</c:v>
                </c:pt>
                <c:pt idx="1686">
                  <c:v>4.0622422012700004E-3</c:v>
                </c:pt>
                <c:pt idx="1687">
                  <c:v>4.1622422012699998E-3</c:v>
                </c:pt>
                <c:pt idx="1688">
                  <c:v>4.2622422012700001E-3</c:v>
                </c:pt>
                <c:pt idx="1689">
                  <c:v>4.3622422012700003E-3</c:v>
                </c:pt>
                <c:pt idx="1690">
                  <c:v>4.4622422012699997E-3</c:v>
                </c:pt>
                <c:pt idx="1691">
                  <c:v>4.56224220127E-3</c:v>
                </c:pt>
                <c:pt idx="1692">
                  <c:v>4.6622422012700003E-3</c:v>
                </c:pt>
                <c:pt idx="1693">
                  <c:v>4.7622422012699997E-3</c:v>
                </c:pt>
                <c:pt idx="1694">
                  <c:v>4.8622422012699999E-3</c:v>
                </c:pt>
                <c:pt idx="1695">
                  <c:v>4.9622422012700002E-3</c:v>
                </c:pt>
                <c:pt idx="1696">
                  <c:v>5.0622422012699996E-3</c:v>
                </c:pt>
                <c:pt idx="1697">
                  <c:v>5.1622422012699998E-3</c:v>
                </c:pt>
                <c:pt idx="1698">
                  <c:v>5.2622422012700001E-3</c:v>
                </c:pt>
                <c:pt idx="1699">
                  <c:v>5.3622422012700004E-3</c:v>
                </c:pt>
                <c:pt idx="1700">
                  <c:v>5.4622422012699998E-3</c:v>
                </c:pt>
                <c:pt idx="1701">
                  <c:v>5.56224220127E-3</c:v>
                </c:pt>
                <c:pt idx="1702">
                  <c:v>5.6622422012700003E-3</c:v>
                </c:pt>
                <c:pt idx="1703">
                  <c:v>5.7622422012699997E-3</c:v>
                </c:pt>
                <c:pt idx="1704">
                  <c:v>5.8622422012699999E-3</c:v>
                </c:pt>
                <c:pt idx="1705">
                  <c:v>5.9622422012700002E-3</c:v>
                </c:pt>
                <c:pt idx="1706">
                  <c:v>6.0622422012699996E-3</c:v>
                </c:pt>
                <c:pt idx="1707">
                  <c:v>6.1622422012699999E-3</c:v>
                </c:pt>
                <c:pt idx="1708">
                  <c:v>6.2622422012700001E-3</c:v>
                </c:pt>
                <c:pt idx="1709">
                  <c:v>6.3622422012700004E-3</c:v>
                </c:pt>
                <c:pt idx="1710">
                  <c:v>6.4622422012699998E-3</c:v>
                </c:pt>
                <c:pt idx="1711">
                  <c:v>6.56224220127E-3</c:v>
                </c:pt>
                <c:pt idx="1712">
                  <c:v>6.6622422012700003E-3</c:v>
                </c:pt>
                <c:pt idx="1713">
                  <c:v>6.7622422012699997E-3</c:v>
                </c:pt>
                <c:pt idx="1714">
                  <c:v>6.86224220127E-3</c:v>
                </c:pt>
                <c:pt idx="1715">
                  <c:v>6.9622422012700002E-3</c:v>
                </c:pt>
                <c:pt idx="1716">
                  <c:v>7.0622422012699996E-3</c:v>
                </c:pt>
                <c:pt idx="1717">
                  <c:v>7.1622422012699999E-3</c:v>
                </c:pt>
                <c:pt idx="1718">
                  <c:v>2.71943543885E-2</c:v>
                </c:pt>
                <c:pt idx="1719">
                  <c:v>3.1063924293499998E-2</c:v>
                </c:pt>
                <c:pt idx="1720">
                  <c:v>3.5496257676499998E-2</c:v>
                </c:pt>
                <c:pt idx="1721">
                  <c:v>2.8755818224100001E-2</c:v>
                </c:pt>
                <c:pt idx="1722">
                  <c:v>-4.0867147967E-2</c:v>
                </c:pt>
                <c:pt idx="1723">
                  <c:v>-4.0767147966999998E-2</c:v>
                </c:pt>
                <c:pt idx="1724">
                  <c:v>2.7286484142900001E-2</c:v>
                </c:pt>
                <c:pt idx="1725">
                  <c:v>2.23209873352E-2</c:v>
                </c:pt>
                <c:pt idx="1726">
                  <c:v>6.5085590183000003E-2</c:v>
                </c:pt>
                <c:pt idx="1727">
                  <c:v>0.13493741723300001</c:v>
                </c:pt>
                <c:pt idx="1728">
                  <c:v>0.18112213945299999</c:v>
                </c:pt>
                <c:pt idx="1729">
                  <c:v>0.40283554150200002</c:v>
                </c:pt>
                <c:pt idx="1730">
                  <c:v>4.5793793961099998E-2</c:v>
                </c:pt>
                <c:pt idx="1731">
                  <c:v>3.72378936525E-2</c:v>
                </c:pt>
                <c:pt idx="1732">
                  <c:v>8.8397347135599994E-3</c:v>
                </c:pt>
                <c:pt idx="1733">
                  <c:v>1.0465833060999999E-2</c:v>
                </c:pt>
                <c:pt idx="1734">
                  <c:v>4.0142338709799998E-3</c:v>
                </c:pt>
                <c:pt idx="1735">
                  <c:v>-4.1931421686399999E-3</c:v>
                </c:pt>
                <c:pt idx="1736">
                  <c:v>1.5817201318E-3</c:v>
                </c:pt>
                <c:pt idx="1737">
                  <c:v>8.4378634593100001E-4</c:v>
                </c:pt>
                <c:pt idx="1738">
                  <c:v>5.8438501820600001E-2</c:v>
                </c:pt>
                <c:pt idx="1739">
                  <c:v>5.8538501820599997E-2</c:v>
                </c:pt>
                <c:pt idx="1740">
                  <c:v>5.86385018206E-2</c:v>
                </c:pt>
                <c:pt idx="1741">
                  <c:v>5.8738501820600003E-2</c:v>
                </c:pt>
                <c:pt idx="1742">
                  <c:v>5.8838501820599999E-2</c:v>
                </c:pt>
                <c:pt idx="1743">
                  <c:v>5.8938501820600002E-2</c:v>
                </c:pt>
                <c:pt idx="1744">
                  <c:v>5.9038501820599998E-2</c:v>
                </c:pt>
                <c:pt idx="1745">
                  <c:v>5.9138501820600001E-2</c:v>
                </c:pt>
                <c:pt idx="1746">
                  <c:v>5.9238501820599997E-2</c:v>
                </c:pt>
                <c:pt idx="1747">
                  <c:v>5.93385018206E-2</c:v>
                </c:pt>
                <c:pt idx="1748">
                  <c:v>5.9438501820600002E-2</c:v>
                </c:pt>
                <c:pt idx="1749">
                  <c:v>7.72304637639E-4</c:v>
                </c:pt>
                <c:pt idx="1750">
                  <c:v>7.8928739734999997E-4</c:v>
                </c:pt>
                <c:pt idx="1751">
                  <c:v>8.8928739735000002E-4</c:v>
                </c:pt>
                <c:pt idx="1752">
                  <c:v>9.8928739735000006E-4</c:v>
                </c:pt>
                <c:pt idx="1753">
                  <c:v>1.0892873973500001E-3</c:v>
                </c:pt>
                <c:pt idx="1754">
                  <c:v>1.1892873973499999E-3</c:v>
                </c:pt>
                <c:pt idx="1755">
                  <c:v>1.38473725576E-3</c:v>
                </c:pt>
                <c:pt idx="1756">
                  <c:v>1.4847372557600001E-3</c:v>
                </c:pt>
                <c:pt idx="1757">
                  <c:v>1.5847372557599999E-3</c:v>
                </c:pt>
                <c:pt idx="1758">
                  <c:v>1.6847372557599999E-3</c:v>
                </c:pt>
                <c:pt idx="1759">
                  <c:v>1.78473725576E-3</c:v>
                </c:pt>
                <c:pt idx="1760">
                  <c:v>1.88473725576E-3</c:v>
                </c:pt>
                <c:pt idx="1761">
                  <c:v>1.9847372557599999E-3</c:v>
                </c:pt>
                <c:pt idx="1762">
                  <c:v>2.0847372557600001E-3</c:v>
                </c:pt>
                <c:pt idx="1763">
                  <c:v>2.1847372557599999E-3</c:v>
                </c:pt>
                <c:pt idx="1764">
                  <c:v>2.2847372557600002E-3</c:v>
                </c:pt>
                <c:pt idx="1765">
                  <c:v>2.38473725576E-3</c:v>
                </c:pt>
                <c:pt idx="1766">
                  <c:v>2.4847372557599999E-3</c:v>
                </c:pt>
                <c:pt idx="1767">
                  <c:v>2.5847372557600001E-3</c:v>
                </c:pt>
                <c:pt idx="1768">
                  <c:v>2.68473725576E-3</c:v>
                </c:pt>
                <c:pt idx="1769">
                  <c:v>2.7847372557599998E-3</c:v>
                </c:pt>
                <c:pt idx="1770">
                  <c:v>2.88473725576E-3</c:v>
                </c:pt>
                <c:pt idx="1771">
                  <c:v>2.9847372557599999E-3</c:v>
                </c:pt>
                <c:pt idx="1772">
                  <c:v>3.0847372557600001E-3</c:v>
                </c:pt>
                <c:pt idx="1773">
                  <c:v>3.18473725576E-3</c:v>
                </c:pt>
                <c:pt idx="1774">
                  <c:v>3.2847372557599998E-3</c:v>
                </c:pt>
                <c:pt idx="1775">
                  <c:v>3.3847372557600001E-3</c:v>
                </c:pt>
                <c:pt idx="1776">
                  <c:v>3.4847372557599999E-3</c:v>
                </c:pt>
                <c:pt idx="1777">
                  <c:v>3.5847372557600002E-3</c:v>
                </c:pt>
                <c:pt idx="1778">
                  <c:v>3.68473725576E-3</c:v>
                </c:pt>
                <c:pt idx="1779">
                  <c:v>3.7847372557599998E-3</c:v>
                </c:pt>
                <c:pt idx="1780">
                  <c:v>3.8847372557600001E-3</c:v>
                </c:pt>
                <c:pt idx="1781">
                  <c:v>3.9847372557600003E-3</c:v>
                </c:pt>
                <c:pt idx="1782">
                  <c:v>4.0847372557599997E-3</c:v>
                </c:pt>
                <c:pt idx="1783">
                  <c:v>4.18473725576E-3</c:v>
                </c:pt>
                <c:pt idx="1784">
                  <c:v>4.2847372557600003E-3</c:v>
                </c:pt>
                <c:pt idx="1785">
                  <c:v>4.3847372557599996E-3</c:v>
                </c:pt>
                <c:pt idx="1786">
                  <c:v>4.4847372557599999E-3</c:v>
                </c:pt>
                <c:pt idx="1787">
                  <c:v>4.5847372557600002E-3</c:v>
                </c:pt>
                <c:pt idx="1788">
                  <c:v>4.6847372557599996E-3</c:v>
                </c:pt>
                <c:pt idx="1789">
                  <c:v>4.7847372557599998E-3</c:v>
                </c:pt>
                <c:pt idx="1790">
                  <c:v>4.8847372557600001E-3</c:v>
                </c:pt>
                <c:pt idx="1791">
                  <c:v>4.9847372557600004E-3</c:v>
                </c:pt>
                <c:pt idx="1792">
                  <c:v>5.0847372557599997E-3</c:v>
                </c:pt>
                <c:pt idx="1793">
                  <c:v>5.18473725576E-3</c:v>
                </c:pt>
                <c:pt idx="1794">
                  <c:v>5.2847372557600003E-3</c:v>
                </c:pt>
                <c:pt idx="1795">
                  <c:v>5.3847372557599997E-3</c:v>
                </c:pt>
                <c:pt idx="1796">
                  <c:v>5.4847372557599999E-3</c:v>
                </c:pt>
                <c:pt idx="1797">
                  <c:v>5.5847372557600002E-3</c:v>
                </c:pt>
                <c:pt idx="1798">
                  <c:v>5.6847372557599996E-3</c:v>
                </c:pt>
                <c:pt idx="1799">
                  <c:v>5.7847372557599998E-3</c:v>
                </c:pt>
                <c:pt idx="1800">
                  <c:v>5.8847372557600001E-3</c:v>
                </c:pt>
                <c:pt idx="1801">
                  <c:v>5.9847372557600004E-3</c:v>
                </c:pt>
                <c:pt idx="1802">
                  <c:v>6.0847372557599998E-3</c:v>
                </c:pt>
                <c:pt idx="1803">
                  <c:v>6.18473725576E-3</c:v>
                </c:pt>
                <c:pt idx="1804">
                  <c:v>6.2847372557600003E-3</c:v>
                </c:pt>
                <c:pt idx="1805">
                  <c:v>6.3847372557599997E-3</c:v>
                </c:pt>
                <c:pt idx="1806">
                  <c:v>6.48473725576E-3</c:v>
                </c:pt>
                <c:pt idx="1807">
                  <c:v>6.5847372557600002E-3</c:v>
                </c:pt>
                <c:pt idx="1808">
                  <c:v>6.6847372557599996E-3</c:v>
                </c:pt>
                <c:pt idx="1809">
                  <c:v>6.7847372557599999E-3</c:v>
                </c:pt>
                <c:pt idx="1810">
                  <c:v>6.8847372557600001E-3</c:v>
                </c:pt>
                <c:pt idx="1811">
                  <c:v>6.9847372557600004E-3</c:v>
                </c:pt>
                <c:pt idx="1812">
                  <c:v>7.0847372557599998E-3</c:v>
                </c:pt>
                <c:pt idx="1813">
                  <c:v>7.1847372557600001E-3</c:v>
                </c:pt>
                <c:pt idx="1814">
                  <c:v>7.2847372557600003E-3</c:v>
                </c:pt>
                <c:pt idx="1815">
                  <c:v>7.3847372557599997E-3</c:v>
                </c:pt>
                <c:pt idx="1816">
                  <c:v>7.48473725576E-3</c:v>
                </c:pt>
                <c:pt idx="1817">
                  <c:v>7.5847372557600002E-3</c:v>
                </c:pt>
                <c:pt idx="1818">
                  <c:v>7.6847372557599996E-3</c:v>
                </c:pt>
                <c:pt idx="1819">
                  <c:v>7.7847372557599999E-3</c:v>
                </c:pt>
                <c:pt idx="1820">
                  <c:v>7.8847372557599993E-3</c:v>
                </c:pt>
                <c:pt idx="1821">
                  <c:v>7.9847372557600004E-3</c:v>
                </c:pt>
                <c:pt idx="1822">
                  <c:v>8.0847372557599998E-3</c:v>
                </c:pt>
                <c:pt idx="1823">
                  <c:v>8.1847372557599992E-3</c:v>
                </c:pt>
                <c:pt idx="1824">
                  <c:v>8.2847372557600003E-3</c:v>
                </c:pt>
                <c:pt idx="1825">
                  <c:v>8.3847372557599997E-3</c:v>
                </c:pt>
                <c:pt idx="1826">
                  <c:v>8.4847372557600009E-3</c:v>
                </c:pt>
                <c:pt idx="1827">
                  <c:v>8.5847372557600003E-3</c:v>
                </c:pt>
                <c:pt idx="1828">
                  <c:v>8.6847372557599996E-3</c:v>
                </c:pt>
                <c:pt idx="1829">
                  <c:v>8.7847372557600008E-3</c:v>
                </c:pt>
                <c:pt idx="1830">
                  <c:v>8.8847372557600002E-3</c:v>
                </c:pt>
                <c:pt idx="1831">
                  <c:v>8.9847372557599996E-3</c:v>
                </c:pt>
                <c:pt idx="1832">
                  <c:v>9.0847372557600007E-3</c:v>
                </c:pt>
                <c:pt idx="1833">
                  <c:v>9.1847372557600001E-3</c:v>
                </c:pt>
                <c:pt idx="1834">
                  <c:v>9.2847372557599995E-3</c:v>
                </c:pt>
                <c:pt idx="1835">
                  <c:v>9.3847372557600006E-3</c:v>
                </c:pt>
                <c:pt idx="1836">
                  <c:v>9.48473725576E-3</c:v>
                </c:pt>
                <c:pt idx="1837">
                  <c:v>9.5847372557599994E-3</c:v>
                </c:pt>
                <c:pt idx="1838">
                  <c:v>9.6847372557600005E-3</c:v>
                </c:pt>
                <c:pt idx="1839">
                  <c:v>9.7847372557599999E-3</c:v>
                </c:pt>
                <c:pt idx="1840">
                  <c:v>9.8847372557599993E-3</c:v>
                </c:pt>
                <c:pt idx="1841">
                  <c:v>9.9847372557600005E-3</c:v>
                </c:pt>
                <c:pt idx="1842">
                  <c:v>1.0084737255800001E-2</c:v>
                </c:pt>
                <c:pt idx="1843">
                  <c:v>1.01847372558E-2</c:v>
                </c:pt>
                <c:pt idx="1844">
                  <c:v>1.02847372558E-2</c:v>
                </c:pt>
                <c:pt idx="1845">
                  <c:v>1.0384737255800001E-2</c:v>
                </c:pt>
                <c:pt idx="1846">
                  <c:v>1.04847372558E-2</c:v>
                </c:pt>
                <c:pt idx="1847">
                  <c:v>1.05847372558E-2</c:v>
                </c:pt>
                <c:pt idx="1848">
                  <c:v>1.0684737255800001E-2</c:v>
                </c:pt>
                <c:pt idx="1849">
                  <c:v>1.07847372558E-2</c:v>
                </c:pt>
                <c:pt idx="1850">
                  <c:v>1.0884737255799999E-2</c:v>
                </c:pt>
                <c:pt idx="1851">
                  <c:v>1.0984737255800001E-2</c:v>
                </c:pt>
                <c:pt idx="1852">
                  <c:v>1.10847372558E-2</c:v>
                </c:pt>
                <c:pt idx="1853">
                  <c:v>1.1184737255799999E-2</c:v>
                </c:pt>
                <c:pt idx="1854">
                  <c:v>1.1284737255800001E-2</c:v>
                </c:pt>
                <c:pt idx="1855">
                  <c:v>1.13847372558E-2</c:v>
                </c:pt>
                <c:pt idx="1856">
                  <c:v>1.1484737255799999E-2</c:v>
                </c:pt>
                <c:pt idx="1857">
                  <c:v>1.15847372558E-2</c:v>
                </c:pt>
                <c:pt idx="1858">
                  <c:v>1.16847372558E-2</c:v>
                </c:pt>
                <c:pt idx="1859">
                  <c:v>1.1784737255799999E-2</c:v>
                </c:pt>
                <c:pt idx="1860">
                  <c:v>1.18847372558E-2</c:v>
                </c:pt>
                <c:pt idx="1861">
                  <c:v>1.19847372558E-2</c:v>
                </c:pt>
                <c:pt idx="1862">
                  <c:v>1.2084737255799999E-2</c:v>
                </c:pt>
                <c:pt idx="1863">
                  <c:v>1.21847372558E-2</c:v>
                </c:pt>
                <c:pt idx="1864">
                  <c:v>1.22847372558E-2</c:v>
                </c:pt>
                <c:pt idx="1865">
                  <c:v>1.2384737255800001E-2</c:v>
                </c:pt>
                <c:pt idx="1866">
                  <c:v>1.24847372558E-2</c:v>
                </c:pt>
                <c:pt idx="1867">
                  <c:v>1.25847372558E-2</c:v>
                </c:pt>
                <c:pt idx="1868">
                  <c:v>1.2684737255800001E-2</c:v>
                </c:pt>
                <c:pt idx="1869">
                  <c:v>1.27847372558E-2</c:v>
                </c:pt>
                <c:pt idx="1870">
                  <c:v>1.28847372558E-2</c:v>
                </c:pt>
                <c:pt idx="1871">
                  <c:v>1.2984737255800001E-2</c:v>
                </c:pt>
                <c:pt idx="1872">
                  <c:v>1.30847372558E-2</c:v>
                </c:pt>
                <c:pt idx="1873">
                  <c:v>1.3184737255799999E-2</c:v>
                </c:pt>
                <c:pt idx="1874">
                  <c:v>1.3284737255800001E-2</c:v>
                </c:pt>
                <c:pt idx="1875">
                  <c:v>1.33847372558E-2</c:v>
                </c:pt>
                <c:pt idx="1876">
                  <c:v>1.3484737255799999E-2</c:v>
                </c:pt>
                <c:pt idx="1877">
                  <c:v>1.35847372558E-2</c:v>
                </c:pt>
                <c:pt idx="1878">
                  <c:v>1.36847372558E-2</c:v>
                </c:pt>
                <c:pt idx="1879">
                  <c:v>1.3784737255799999E-2</c:v>
                </c:pt>
                <c:pt idx="1880">
                  <c:v>1.38847372558E-2</c:v>
                </c:pt>
                <c:pt idx="1881">
                  <c:v>1.39847372558E-2</c:v>
                </c:pt>
                <c:pt idx="1882">
                  <c:v>1.4084737255799999E-2</c:v>
                </c:pt>
                <c:pt idx="1883">
                  <c:v>1.41847372558E-2</c:v>
                </c:pt>
                <c:pt idx="1884">
                  <c:v>1.42847372558E-2</c:v>
                </c:pt>
                <c:pt idx="1885">
                  <c:v>1.4384737255800001E-2</c:v>
                </c:pt>
                <c:pt idx="1886">
                  <c:v>1.44847372558E-2</c:v>
                </c:pt>
                <c:pt idx="1887">
                  <c:v>1.45847372558E-2</c:v>
                </c:pt>
                <c:pt idx="1888">
                  <c:v>1.4684737255800001E-2</c:v>
                </c:pt>
                <c:pt idx="1889">
                  <c:v>1.47847372558E-2</c:v>
                </c:pt>
                <c:pt idx="1890">
                  <c:v>1.48847372558E-2</c:v>
                </c:pt>
                <c:pt idx="1891">
                  <c:v>1.4984737255800001E-2</c:v>
                </c:pt>
                <c:pt idx="1892">
                  <c:v>1.50847372558E-2</c:v>
                </c:pt>
                <c:pt idx="1893">
                  <c:v>1.5184737255799999E-2</c:v>
                </c:pt>
                <c:pt idx="1894">
                  <c:v>1.5284737255800001E-2</c:v>
                </c:pt>
                <c:pt idx="1895">
                  <c:v>1.53847372558E-2</c:v>
                </c:pt>
                <c:pt idx="1896">
                  <c:v>1.5484737255799999E-2</c:v>
                </c:pt>
                <c:pt idx="1897">
                  <c:v>1.5584737255800001E-2</c:v>
                </c:pt>
                <c:pt idx="1898">
                  <c:v>1.56847372558E-2</c:v>
                </c:pt>
                <c:pt idx="1899">
                  <c:v>1.5784737255799999E-2</c:v>
                </c:pt>
                <c:pt idx="1900">
                  <c:v>1.5884737255799999E-2</c:v>
                </c:pt>
                <c:pt idx="1901">
                  <c:v>1.5984737255800002E-2</c:v>
                </c:pt>
                <c:pt idx="1902">
                  <c:v>1.6084737255800001E-2</c:v>
                </c:pt>
                <c:pt idx="1903">
                  <c:v>1.61847372558E-2</c:v>
                </c:pt>
                <c:pt idx="1904">
                  <c:v>1.62847372558E-2</c:v>
                </c:pt>
                <c:pt idx="1905">
                  <c:v>1.6384737255799999E-2</c:v>
                </c:pt>
                <c:pt idx="1906">
                  <c:v>1.6484737255799999E-2</c:v>
                </c:pt>
                <c:pt idx="1907">
                  <c:v>1.6584737255800001E-2</c:v>
                </c:pt>
                <c:pt idx="1908">
                  <c:v>1.6684737255800001E-2</c:v>
                </c:pt>
                <c:pt idx="1909">
                  <c:v>1.67847372558E-2</c:v>
                </c:pt>
                <c:pt idx="1910">
                  <c:v>1.68847372558E-2</c:v>
                </c:pt>
                <c:pt idx="1911">
                  <c:v>1.6984737255799999E-2</c:v>
                </c:pt>
                <c:pt idx="1912">
                  <c:v>1.7084737255799998E-2</c:v>
                </c:pt>
                <c:pt idx="1913">
                  <c:v>1.7184737255800001E-2</c:v>
                </c:pt>
                <c:pt idx="1914">
                  <c:v>1.7284737255800001E-2</c:v>
                </c:pt>
                <c:pt idx="1915">
                  <c:v>1.73847372558E-2</c:v>
                </c:pt>
                <c:pt idx="1916">
                  <c:v>1.7484737255799999E-2</c:v>
                </c:pt>
                <c:pt idx="1917">
                  <c:v>1.7584737255799999E-2</c:v>
                </c:pt>
                <c:pt idx="1918">
                  <c:v>1.7684737255800002E-2</c:v>
                </c:pt>
                <c:pt idx="1919">
                  <c:v>1.7784737255800001E-2</c:v>
                </c:pt>
                <c:pt idx="1920">
                  <c:v>1.78847372558E-2</c:v>
                </c:pt>
                <c:pt idx="1921">
                  <c:v>1.79847372558E-2</c:v>
                </c:pt>
                <c:pt idx="1922">
                  <c:v>1.8084737255799999E-2</c:v>
                </c:pt>
                <c:pt idx="1923">
                  <c:v>1.8184737255799999E-2</c:v>
                </c:pt>
                <c:pt idx="1924">
                  <c:v>1.8284737255800002E-2</c:v>
                </c:pt>
                <c:pt idx="1925">
                  <c:v>1.8384737255800001E-2</c:v>
                </c:pt>
                <c:pt idx="1926">
                  <c:v>1.84847372558E-2</c:v>
                </c:pt>
                <c:pt idx="1927">
                  <c:v>1.85847372558E-2</c:v>
                </c:pt>
                <c:pt idx="1928">
                  <c:v>1.8684737255799999E-2</c:v>
                </c:pt>
                <c:pt idx="1929">
                  <c:v>1.8784737255799999E-2</c:v>
                </c:pt>
                <c:pt idx="1930">
                  <c:v>1.8884737255800001E-2</c:v>
                </c:pt>
                <c:pt idx="1931">
                  <c:v>1.8984737255800001E-2</c:v>
                </c:pt>
                <c:pt idx="1932">
                  <c:v>1.90847372558E-2</c:v>
                </c:pt>
                <c:pt idx="1933">
                  <c:v>1.91847372558E-2</c:v>
                </c:pt>
                <c:pt idx="1934">
                  <c:v>1.9284737255799999E-2</c:v>
                </c:pt>
                <c:pt idx="1935">
                  <c:v>1.9384737255799998E-2</c:v>
                </c:pt>
                <c:pt idx="1936">
                  <c:v>1.9484737255800001E-2</c:v>
                </c:pt>
                <c:pt idx="1937">
                  <c:v>1.9584737255800001E-2</c:v>
                </c:pt>
                <c:pt idx="1938">
                  <c:v>1.96847372558E-2</c:v>
                </c:pt>
                <c:pt idx="1939">
                  <c:v>1.9784737255799999E-2</c:v>
                </c:pt>
                <c:pt idx="1940">
                  <c:v>1.9884737255799999E-2</c:v>
                </c:pt>
                <c:pt idx="1941">
                  <c:v>1.9984737255800002E-2</c:v>
                </c:pt>
                <c:pt idx="1942">
                  <c:v>2.0084737255800001E-2</c:v>
                </c:pt>
                <c:pt idx="1943">
                  <c:v>2.01847372558E-2</c:v>
                </c:pt>
                <c:pt idx="1944">
                  <c:v>2.02847372558E-2</c:v>
                </c:pt>
                <c:pt idx="1945">
                  <c:v>2.0384737255799999E-2</c:v>
                </c:pt>
                <c:pt idx="1946">
                  <c:v>2.0484737255799999E-2</c:v>
                </c:pt>
                <c:pt idx="1947">
                  <c:v>2.0584737255800001E-2</c:v>
                </c:pt>
                <c:pt idx="1948">
                  <c:v>2.0684737255800001E-2</c:v>
                </c:pt>
                <c:pt idx="1949">
                  <c:v>2.07847372558E-2</c:v>
                </c:pt>
                <c:pt idx="1950">
                  <c:v>2.08847372558E-2</c:v>
                </c:pt>
                <c:pt idx="1951">
                  <c:v>2.0984737255799999E-2</c:v>
                </c:pt>
                <c:pt idx="1952">
                  <c:v>2.1084737255799998E-2</c:v>
                </c:pt>
                <c:pt idx="1953">
                  <c:v>2.1184737255800001E-2</c:v>
                </c:pt>
                <c:pt idx="1954">
                  <c:v>2.1284737255800001E-2</c:v>
                </c:pt>
                <c:pt idx="1955">
                  <c:v>2.13847372558E-2</c:v>
                </c:pt>
                <c:pt idx="1956">
                  <c:v>2.14847372558E-2</c:v>
                </c:pt>
                <c:pt idx="1957">
                  <c:v>2.1584737255799999E-2</c:v>
                </c:pt>
                <c:pt idx="1958">
                  <c:v>2.1684737255799998E-2</c:v>
                </c:pt>
                <c:pt idx="1959">
                  <c:v>2.1784737255800001E-2</c:v>
                </c:pt>
                <c:pt idx="1960">
                  <c:v>2.1884737255800001E-2</c:v>
                </c:pt>
                <c:pt idx="1961">
                  <c:v>2.19847372558E-2</c:v>
                </c:pt>
                <c:pt idx="1962">
                  <c:v>2.2084737255799999E-2</c:v>
                </c:pt>
                <c:pt idx="1963">
                  <c:v>2.2184737255799999E-2</c:v>
                </c:pt>
                <c:pt idx="1964">
                  <c:v>2.2284737255800002E-2</c:v>
                </c:pt>
                <c:pt idx="1965">
                  <c:v>2.2384737255800001E-2</c:v>
                </c:pt>
                <c:pt idx="1966">
                  <c:v>2.24847372558E-2</c:v>
                </c:pt>
                <c:pt idx="1967">
                  <c:v>2.25847372558E-2</c:v>
                </c:pt>
                <c:pt idx="1968">
                  <c:v>2.2684737255799999E-2</c:v>
                </c:pt>
                <c:pt idx="1969">
                  <c:v>2.2784737255799999E-2</c:v>
                </c:pt>
                <c:pt idx="1970">
                  <c:v>2.2884737255800001E-2</c:v>
                </c:pt>
                <c:pt idx="1971">
                  <c:v>2.2984737255800001E-2</c:v>
                </c:pt>
                <c:pt idx="1972">
                  <c:v>2.30847372558E-2</c:v>
                </c:pt>
                <c:pt idx="1973">
                  <c:v>2.31847372558E-2</c:v>
                </c:pt>
                <c:pt idx="1974">
                  <c:v>2.3284737255799999E-2</c:v>
                </c:pt>
                <c:pt idx="1975">
                  <c:v>2.3384737255799998E-2</c:v>
                </c:pt>
                <c:pt idx="1976">
                  <c:v>2.3484737255800001E-2</c:v>
                </c:pt>
                <c:pt idx="1977">
                  <c:v>2.3584737255800001E-2</c:v>
                </c:pt>
                <c:pt idx="1978">
                  <c:v>2.36847372558E-2</c:v>
                </c:pt>
                <c:pt idx="1979">
                  <c:v>2.3784737255799999E-2</c:v>
                </c:pt>
                <c:pt idx="1980">
                  <c:v>2.3884737255799999E-2</c:v>
                </c:pt>
                <c:pt idx="1981">
                  <c:v>2.3984737255799998E-2</c:v>
                </c:pt>
                <c:pt idx="1982">
                  <c:v>2.4084737255800001E-2</c:v>
                </c:pt>
                <c:pt idx="1983">
                  <c:v>2.4184737255800001E-2</c:v>
                </c:pt>
                <c:pt idx="1984">
                  <c:v>2.42847372558E-2</c:v>
                </c:pt>
                <c:pt idx="1985">
                  <c:v>2.4384737255799999E-2</c:v>
                </c:pt>
                <c:pt idx="1986">
                  <c:v>2.4484737255799999E-2</c:v>
                </c:pt>
                <c:pt idx="1987">
                  <c:v>2.4584737255800002E-2</c:v>
                </c:pt>
                <c:pt idx="1988">
                  <c:v>2.4684737255800001E-2</c:v>
                </c:pt>
                <c:pt idx="1989">
                  <c:v>2.47847372558E-2</c:v>
                </c:pt>
                <c:pt idx="1990">
                  <c:v>2.48847372558E-2</c:v>
                </c:pt>
                <c:pt idx="1991">
                  <c:v>2.4984737255799999E-2</c:v>
                </c:pt>
                <c:pt idx="1992">
                  <c:v>2.5084737255799999E-2</c:v>
                </c:pt>
                <c:pt idx="1993">
                  <c:v>2.5184737255800001E-2</c:v>
                </c:pt>
                <c:pt idx="1994">
                  <c:v>2.5284737255800001E-2</c:v>
                </c:pt>
                <c:pt idx="1995">
                  <c:v>2.53847372558E-2</c:v>
                </c:pt>
                <c:pt idx="1996">
                  <c:v>2.54847372558E-2</c:v>
                </c:pt>
                <c:pt idx="1997">
                  <c:v>2.5584737255799999E-2</c:v>
                </c:pt>
                <c:pt idx="1998">
                  <c:v>2.5684737255799998E-2</c:v>
                </c:pt>
                <c:pt idx="1999">
                  <c:v>2.5784737255800001E-2</c:v>
                </c:pt>
                <c:pt idx="2000">
                  <c:v>2.5884737255800001E-2</c:v>
                </c:pt>
                <c:pt idx="2001">
                  <c:v>2.59847372558E-2</c:v>
                </c:pt>
                <c:pt idx="2002">
                  <c:v>2.6084737255799999E-2</c:v>
                </c:pt>
                <c:pt idx="2003">
                  <c:v>2.6184737255799999E-2</c:v>
                </c:pt>
                <c:pt idx="2004">
                  <c:v>2.6284737255800002E-2</c:v>
                </c:pt>
                <c:pt idx="2005">
                  <c:v>2.6384737255800001E-2</c:v>
                </c:pt>
                <c:pt idx="2006">
                  <c:v>2.64847372558E-2</c:v>
                </c:pt>
                <c:pt idx="2007">
                  <c:v>2.65847372558E-2</c:v>
                </c:pt>
                <c:pt idx="2008">
                  <c:v>2.6684737255799999E-2</c:v>
                </c:pt>
                <c:pt idx="2009">
                  <c:v>2.6784737255799999E-2</c:v>
                </c:pt>
                <c:pt idx="2010">
                  <c:v>2.6884737255800002E-2</c:v>
                </c:pt>
                <c:pt idx="2011">
                  <c:v>2.6984737255800001E-2</c:v>
                </c:pt>
                <c:pt idx="2012">
                  <c:v>2.70847372558E-2</c:v>
                </c:pt>
                <c:pt idx="2013">
                  <c:v>2.71847372558E-2</c:v>
                </c:pt>
                <c:pt idx="2014">
                  <c:v>2.7284737255799999E-2</c:v>
                </c:pt>
                <c:pt idx="2015">
                  <c:v>2.7384737255799999E-2</c:v>
                </c:pt>
                <c:pt idx="2016">
                  <c:v>2.7484737255800001E-2</c:v>
                </c:pt>
                <c:pt idx="2017">
                  <c:v>2.7584737255800001E-2</c:v>
                </c:pt>
                <c:pt idx="2018">
                  <c:v>2.76847372558E-2</c:v>
                </c:pt>
                <c:pt idx="2019">
                  <c:v>2.77847372558E-2</c:v>
                </c:pt>
                <c:pt idx="2020">
                  <c:v>2.7884737255799999E-2</c:v>
                </c:pt>
                <c:pt idx="2021">
                  <c:v>2.7984737255799998E-2</c:v>
                </c:pt>
                <c:pt idx="2022">
                  <c:v>2.8084737255800001E-2</c:v>
                </c:pt>
                <c:pt idx="2023">
                  <c:v>2.8184737255800001E-2</c:v>
                </c:pt>
                <c:pt idx="2024">
                  <c:v>2.82847372558E-2</c:v>
                </c:pt>
                <c:pt idx="2025">
                  <c:v>2.8384737255799999E-2</c:v>
                </c:pt>
                <c:pt idx="2026">
                  <c:v>2.8484737255799999E-2</c:v>
                </c:pt>
                <c:pt idx="2027">
                  <c:v>2.8584737255800002E-2</c:v>
                </c:pt>
                <c:pt idx="2028">
                  <c:v>2.8684737255800001E-2</c:v>
                </c:pt>
                <c:pt idx="2029">
                  <c:v>2.87847372558E-2</c:v>
                </c:pt>
                <c:pt idx="2030">
                  <c:v>2.88847372558E-2</c:v>
                </c:pt>
                <c:pt idx="2031">
                  <c:v>2.8984737255799999E-2</c:v>
                </c:pt>
                <c:pt idx="2032">
                  <c:v>2.9084737255799999E-2</c:v>
                </c:pt>
                <c:pt idx="2033">
                  <c:v>2.9184737255800001E-2</c:v>
                </c:pt>
                <c:pt idx="2034">
                  <c:v>2.9284737255800001E-2</c:v>
                </c:pt>
                <c:pt idx="2035">
                  <c:v>2.93847372558E-2</c:v>
                </c:pt>
                <c:pt idx="2036">
                  <c:v>2.94847372558E-2</c:v>
                </c:pt>
                <c:pt idx="2037">
                  <c:v>2.9584737255799999E-2</c:v>
                </c:pt>
                <c:pt idx="2038">
                  <c:v>2.9684737255799998E-2</c:v>
                </c:pt>
                <c:pt idx="2039">
                  <c:v>2.9784737255800001E-2</c:v>
                </c:pt>
                <c:pt idx="2040">
                  <c:v>2.9884737255800001E-2</c:v>
                </c:pt>
                <c:pt idx="2041">
                  <c:v>2.99847372558E-2</c:v>
                </c:pt>
                <c:pt idx="2042">
                  <c:v>3.00847372558E-2</c:v>
                </c:pt>
                <c:pt idx="2043">
                  <c:v>3.0184737255799999E-2</c:v>
                </c:pt>
                <c:pt idx="2044">
                  <c:v>3.0284737255799998E-2</c:v>
                </c:pt>
                <c:pt idx="2045">
                  <c:v>3.0384737255800001E-2</c:v>
                </c:pt>
                <c:pt idx="2046">
                  <c:v>3.0484737255800001E-2</c:v>
                </c:pt>
                <c:pt idx="2047">
                  <c:v>3.05847372558E-2</c:v>
                </c:pt>
                <c:pt idx="2048">
                  <c:v>3.0684737255799999E-2</c:v>
                </c:pt>
                <c:pt idx="2049">
                  <c:v>3.0784737255799999E-2</c:v>
                </c:pt>
                <c:pt idx="2050">
                  <c:v>3.0884737255800002E-2</c:v>
                </c:pt>
                <c:pt idx="2051">
                  <c:v>3.0984737255800001E-2</c:v>
                </c:pt>
                <c:pt idx="2052">
                  <c:v>3.10847372558E-2</c:v>
                </c:pt>
                <c:pt idx="2053">
                  <c:v>3.11847372558E-2</c:v>
                </c:pt>
                <c:pt idx="2054">
                  <c:v>3.1284737255799999E-2</c:v>
                </c:pt>
                <c:pt idx="2055">
                  <c:v>3.1384737255800002E-2</c:v>
                </c:pt>
                <c:pt idx="2056">
                  <c:v>3.1484737255799998E-2</c:v>
                </c:pt>
                <c:pt idx="2057">
                  <c:v>3.1584737255800001E-2</c:v>
                </c:pt>
                <c:pt idx="2058">
                  <c:v>3.1684737255799997E-2</c:v>
                </c:pt>
                <c:pt idx="2059">
                  <c:v>3.17847372558E-2</c:v>
                </c:pt>
                <c:pt idx="2060">
                  <c:v>3.1884737255800003E-2</c:v>
                </c:pt>
                <c:pt idx="2061">
                  <c:v>3.1984737255799998E-2</c:v>
                </c:pt>
                <c:pt idx="2062">
                  <c:v>3.2084737255800001E-2</c:v>
                </c:pt>
                <c:pt idx="2063">
                  <c:v>3.2184737255799997E-2</c:v>
                </c:pt>
                <c:pt idx="2064">
                  <c:v>3.22847372558E-2</c:v>
                </c:pt>
                <c:pt idx="2065">
                  <c:v>3.2384737255800003E-2</c:v>
                </c:pt>
                <c:pt idx="2066">
                  <c:v>3.2484737255799999E-2</c:v>
                </c:pt>
                <c:pt idx="2067">
                  <c:v>3.2584737255800002E-2</c:v>
                </c:pt>
                <c:pt idx="2068">
                  <c:v>3.2684737255799998E-2</c:v>
                </c:pt>
                <c:pt idx="2069">
                  <c:v>3.2784737255800001E-2</c:v>
                </c:pt>
                <c:pt idx="2070">
                  <c:v>3.2884737255800003E-2</c:v>
                </c:pt>
                <c:pt idx="2071">
                  <c:v>3.2984737255799999E-2</c:v>
                </c:pt>
                <c:pt idx="2072">
                  <c:v>3.3084737255800002E-2</c:v>
                </c:pt>
                <c:pt idx="2073">
                  <c:v>3.3184737255799998E-2</c:v>
                </c:pt>
                <c:pt idx="2074">
                  <c:v>3.3284737255800001E-2</c:v>
                </c:pt>
                <c:pt idx="2075">
                  <c:v>3.3384737255799997E-2</c:v>
                </c:pt>
                <c:pt idx="2076">
                  <c:v>3.34847372558E-2</c:v>
                </c:pt>
                <c:pt idx="2077">
                  <c:v>3.3584737255800003E-2</c:v>
                </c:pt>
                <c:pt idx="2078">
                  <c:v>3.3684737255799999E-2</c:v>
                </c:pt>
                <c:pt idx="2079">
                  <c:v>3.3784737255800001E-2</c:v>
                </c:pt>
                <c:pt idx="2080">
                  <c:v>3.3884737255799997E-2</c:v>
                </c:pt>
                <c:pt idx="2081">
                  <c:v>3.39847372558E-2</c:v>
                </c:pt>
                <c:pt idx="2082">
                  <c:v>3.4084737255800003E-2</c:v>
                </c:pt>
                <c:pt idx="2083">
                  <c:v>3.4184737255799999E-2</c:v>
                </c:pt>
                <c:pt idx="2084">
                  <c:v>3.4284737255800002E-2</c:v>
                </c:pt>
                <c:pt idx="2085">
                  <c:v>3.4384737255799998E-2</c:v>
                </c:pt>
                <c:pt idx="2086">
                  <c:v>3.4484737255800001E-2</c:v>
                </c:pt>
                <c:pt idx="2087">
                  <c:v>3.4584737255799997E-2</c:v>
                </c:pt>
                <c:pt idx="2088">
                  <c:v>3.4684737255799999E-2</c:v>
                </c:pt>
                <c:pt idx="2089">
                  <c:v>3.4784737255800002E-2</c:v>
                </c:pt>
                <c:pt idx="2090">
                  <c:v>3.4884737255799998E-2</c:v>
                </c:pt>
                <c:pt idx="2091">
                  <c:v>3.4984737255800001E-2</c:v>
                </c:pt>
                <c:pt idx="2092">
                  <c:v>3.5084737255799997E-2</c:v>
                </c:pt>
                <c:pt idx="2093">
                  <c:v>3.51847372558E-2</c:v>
                </c:pt>
                <c:pt idx="2094">
                  <c:v>3.5284737255800003E-2</c:v>
                </c:pt>
                <c:pt idx="2095">
                  <c:v>3.5384737255799999E-2</c:v>
                </c:pt>
                <c:pt idx="2096">
                  <c:v>3.5484737255800002E-2</c:v>
                </c:pt>
                <c:pt idx="2097">
                  <c:v>3.5584737255799997E-2</c:v>
                </c:pt>
                <c:pt idx="2098">
                  <c:v>3.56847372558E-2</c:v>
                </c:pt>
                <c:pt idx="2099">
                  <c:v>3.5784737255800003E-2</c:v>
                </c:pt>
                <c:pt idx="2100">
                  <c:v>3.5884737255799999E-2</c:v>
                </c:pt>
                <c:pt idx="2101">
                  <c:v>3.5984737255800002E-2</c:v>
                </c:pt>
                <c:pt idx="2102">
                  <c:v>3.6084737255799998E-2</c:v>
                </c:pt>
                <c:pt idx="2103">
                  <c:v>3.6184737255800001E-2</c:v>
                </c:pt>
                <c:pt idx="2104">
                  <c:v>3.6284737255799997E-2</c:v>
                </c:pt>
                <c:pt idx="2105">
                  <c:v>3.63847372558E-2</c:v>
                </c:pt>
                <c:pt idx="2106">
                  <c:v>3.6484737255800002E-2</c:v>
                </c:pt>
                <c:pt idx="2107">
                  <c:v>3.6584737255799998E-2</c:v>
                </c:pt>
                <c:pt idx="2108">
                  <c:v>3.6684737255800001E-2</c:v>
                </c:pt>
                <c:pt idx="2109">
                  <c:v>3.6784737255799997E-2</c:v>
                </c:pt>
                <c:pt idx="2110">
                  <c:v>3.68847372558E-2</c:v>
                </c:pt>
                <c:pt idx="2111">
                  <c:v>3.6984737255800003E-2</c:v>
                </c:pt>
                <c:pt idx="2112">
                  <c:v>3.7084737255799999E-2</c:v>
                </c:pt>
                <c:pt idx="2113">
                  <c:v>3.7184737255800002E-2</c:v>
                </c:pt>
                <c:pt idx="2114">
                  <c:v>3.7284737255799998E-2</c:v>
                </c:pt>
                <c:pt idx="2115">
                  <c:v>3.73847372558E-2</c:v>
                </c:pt>
                <c:pt idx="2116">
                  <c:v>3.7484737255800003E-2</c:v>
                </c:pt>
                <c:pt idx="2117">
                  <c:v>3.7584737255799999E-2</c:v>
                </c:pt>
                <c:pt idx="2118">
                  <c:v>3.7684737255800002E-2</c:v>
                </c:pt>
                <c:pt idx="2119">
                  <c:v>3.7784737255799998E-2</c:v>
                </c:pt>
                <c:pt idx="2120">
                  <c:v>3.7884737255800001E-2</c:v>
                </c:pt>
                <c:pt idx="2121">
                  <c:v>3.7984737255799997E-2</c:v>
                </c:pt>
                <c:pt idx="2122">
                  <c:v>3.80847372558E-2</c:v>
                </c:pt>
                <c:pt idx="2123">
                  <c:v>3.8184737255800003E-2</c:v>
                </c:pt>
                <c:pt idx="2124">
                  <c:v>3.8284737255799998E-2</c:v>
                </c:pt>
                <c:pt idx="2125">
                  <c:v>3.8384737255800001E-2</c:v>
                </c:pt>
                <c:pt idx="2126">
                  <c:v>3.8484737255799997E-2</c:v>
                </c:pt>
                <c:pt idx="2127">
                  <c:v>3.85847372558E-2</c:v>
                </c:pt>
                <c:pt idx="2128">
                  <c:v>3.8684737255800003E-2</c:v>
                </c:pt>
                <c:pt idx="2129">
                  <c:v>3.8784737255799999E-2</c:v>
                </c:pt>
                <c:pt idx="2130">
                  <c:v>3.8884737255800002E-2</c:v>
                </c:pt>
                <c:pt idx="2131">
                  <c:v>3.8984737255799998E-2</c:v>
                </c:pt>
                <c:pt idx="2132">
                  <c:v>3.9084737255800001E-2</c:v>
                </c:pt>
                <c:pt idx="2133">
                  <c:v>3.9184737255800003E-2</c:v>
                </c:pt>
                <c:pt idx="2134">
                  <c:v>3.9284737255799999E-2</c:v>
                </c:pt>
                <c:pt idx="2135">
                  <c:v>3.9384737255800002E-2</c:v>
                </c:pt>
                <c:pt idx="2136">
                  <c:v>3.9484737255799998E-2</c:v>
                </c:pt>
                <c:pt idx="2137">
                  <c:v>3.9584737255800001E-2</c:v>
                </c:pt>
                <c:pt idx="2138">
                  <c:v>3.9684737255799997E-2</c:v>
                </c:pt>
                <c:pt idx="2139">
                  <c:v>3.97847372558E-2</c:v>
                </c:pt>
                <c:pt idx="2140">
                  <c:v>3.9884737255800003E-2</c:v>
                </c:pt>
                <c:pt idx="2141">
                  <c:v>3.9984737255799999E-2</c:v>
                </c:pt>
                <c:pt idx="2142">
                  <c:v>4.0084737255800001E-2</c:v>
                </c:pt>
                <c:pt idx="2143">
                  <c:v>4.0184737255799997E-2</c:v>
                </c:pt>
                <c:pt idx="2144">
                  <c:v>4.02847372558E-2</c:v>
                </c:pt>
                <c:pt idx="2145">
                  <c:v>4.0384737255800003E-2</c:v>
                </c:pt>
                <c:pt idx="2146">
                  <c:v>4.0484737255799999E-2</c:v>
                </c:pt>
                <c:pt idx="2147">
                  <c:v>4.0584737255800002E-2</c:v>
                </c:pt>
                <c:pt idx="2148">
                  <c:v>4.0684737255799998E-2</c:v>
                </c:pt>
                <c:pt idx="2149">
                  <c:v>4.0784737255800001E-2</c:v>
                </c:pt>
                <c:pt idx="2150">
                  <c:v>4.0884737255799997E-2</c:v>
                </c:pt>
                <c:pt idx="2151">
                  <c:v>4.0984737255799999E-2</c:v>
                </c:pt>
                <c:pt idx="2152">
                  <c:v>4.1084737255800002E-2</c:v>
                </c:pt>
                <c:pt idx="2153">
                  <c:v>4.1184737255799998E-2</c:v>
                </c:pt>
                <c:pt idx="2154">
                  <c:v>4.1284737255800001E-2</c:v>
                </c:pt>
                <c:pt idx="2155">
                  <c:v>4.1384737255799997E-2</c:v>
                </c:pt>
                <c:pt idx="2156">
                  <c:v>4.14847372558E-2</c:v>
                </c:pt>
                <c:pt idx="2157">
                  <c:v>4.1584737255800003E-2</c:v>
                </c:pt>
                <c:pt idx="2158">
                  <c:v>4.1684737255799999E-2</c:v>
                </c:pt>
                <c:pt idx="2159">
                  <c:v>4.1784737255800002E-2</c:v>
                </c:pt>
                <c:pt idx="2160">
                  <c:v>4.1884737255799998E-2</c:v>
                </c:pt>
                <c:pt idx="2161">
                  <c:v>4.19847372558E-2</c:v>
                </c:pt>
                <c:pt idx="2162">
                  <c:v>2.0488371965899999E-3</c:v>
                </c:pt>
                <c:pt idx="2163">
                  <c:v>4.7088534476E-4</c:v>
                </c:pt>
                <c:pt idx="2164">
                  <c:v>1.3455229308800001E-3</c:v>
                </c:pt>
                <c:pt idx="2165">
                  <c:v>-3.9412889289899999E-2</c:v>
                </c:pt>
                <c:pt idx="2166">
                  <c:v>-3.8173360250999999E-3</c:v>
                </c:pt>
                <c:pt idx="2167">
                  <c:v>-4.6217177337400002E-3</c:v>
                </c:pt>
                <c:pt idx="2168">
                  <c:v>-4.5217177337399999E-3</c:v>
                </c:pt>
                <c:pt idx="2169">
                  <c:v>-4.3098450683099997E-3</c:v>
                </c:pt>
                <c:pt idx="2170">
                  <c:v>-4.1969600683700002E-3</c:v>
                </c:pt>
                <c:pt idx="2171">
                  <c:v>-4.09696006837E-3</c:v>
                </c:pt>
                <c:pt idx="2172">
                  <c:v>-3.9969600683699997E-3</c:v>
                </c:pt>
                <c:pt idx="2173">
                  <c:v>-3.8969600683699999E-3</c:v>
                </c:pt>
                <c:pt idx="2174">
                  <c:v>-3.79696006837E-3</c:v>
                </c:pt>
                <c:pt idx="2175">
                  <c:v>-4.5986119219099996E-3</c:v>
                </c:pt>
                <c:pt idx="2176">
                  <c:v>-3.9788298066800003E-3</c:v>
                </c:pt>
                <c:pt idx="2177">
                  <c:v>-3.87882980668E-3</c:v>
                </c:pt>
                <c:pt idx="2178">
                  <c:v>-3.7788298066800002E-3</c:v>
                </c:pt>
                <c:pt idx="2179">
                  <c:v>-3.6788298066799999E-3</c:v>
                </c:pt>
                <c:pt idx="2180">
                  <c:v>-3.5788298066800001E-3</c:v>
                </c:pt>
                <c:pt idx="2181">
                  <c:v>-3.4788298066799998E-3</c:v>
                </c:pt>
                <c:pt idx="2182">
                  <c:v>-5.0121680627200002E-3</c:v>
                </c:pt>
                <c:pt idx="2183">
                  <c:v>-5.5070036949900003E-3</c:v>
                </c:pt>
                <c:pt idx="2184">
                  <c:v>-4.5535612393000002E-3</c:v>
                </c:pt>
                <c:pt idx="2185">
                  <c:v>-3.6321429307300001E-3</c:v>
                </c:pt>
                <c:pt idx="2186">
                  <c:v>-2.4437703236399998E-3</c:v>
                </c:pt>
                <c:pt idx="2187">
                  <c:v>-3.16202374495E-3</c:v>
                </c:pt>
                <c:pt idx="2188">
                  <c:v>-3.4845475029099998E-3</c:v>
                </c:pt>
                <c:pt idx="2189">
                  <c:v>-4.9184845908599997E-3</c:v>
                </c:pt>
                <c:pt idx="2190">
                  <c:v>-4.8871119321999999E-3</c:v>
                </c:pt>
                <c:pt idx="2191">
                  <c:v>-4.7871119321999996E-3</c:v>
                </c:pt>
                <c:pt idx="2192">
                  <c:v>-6.0734690389500001E-3</c:v>
                </c:pt>
                <c:pt idx="2193">
                  <c:v>2.0883576702100001E-2</c:v>
                </c:pt>
                <c:pt idx="2194">
                  <c:v>2.09835767021E-2</c:v>
                </c:pt>
                <c:pt idx="2195">
                  <c:v>2.1083576702099999E-2</c:v>
                </c:pt>
                <c:pt idx="2196">
                  <c:v>2.1183576702099999E-2</c:v>
                </c:pt>
                <c:pt idx="2197">
                  <c:v>2.1283576702100002E-2</c:v>
                </c:pt>
                <c:pt idx="2198">
                  <c:v>2.1383576702100001E-2</c:v>
                </c:pt>
                <c:pt idx="2199">
                  <c:v>2.14835767021E-2</c:v>
                </c:pt>
                <c:pt idx="2200">
                  <c:v>2.15835767021E-2</c:v>
                </c:pt>
                <c:pt idx="2201">
                  <c:v>2.1683576702099999E-2</c:v>
                </c:pt>
                <c:pt idx="2202">
                  <c:v>2.1783576702099999E-2</c:v>
                </c:pt>
                <c:pt idx="2203">
                  <c:v>2.1883576702100001E-2</c:v>
                </c:pt>
                <c:pt idx="2204">
                  <c:v>2.1983576702100001E-2</c:v>
                </c:pt>
                <c:pt idx="2205">
                  <c:v>2.20835767021E-2</c:v>
                </c:pt>
                <c:pt idx="2206">
                  <c:v>2.21835767021E-2</c:v>
                </c:pt>
                <c:pt idx="2207">
                  <c:v>2.2283576702099999E-2</c:v>
                </c:pt>
                <c:pt idx="2208">
                  <c:v>2.2383576702099998E-2</c:v>
                </c:pt>
                <c:pt idx="2209">
                  <c:v>2.2483576702100001E-2</c:v>
                </c:pt>
                <c:pt idx="2210">
                  <c:v>2.2583576702100001E-2</c:v>
                </c:pt>
                <c:pt idx="2211">
                  <c:v>2.26835767021E-2</c:v>
                </c:pt>
                <c:pt idx="2212">
                  <c:v>2.2783576702099999E-2</c:v>
                </c:pt>
                <c:pt idx="2213">
                  <c:v>2.2883576702099999E-2</c:v>
                </c:pt>
                <c:pt idx="2214">
                  <c:v>2.2983576702099998E-2</c:v>
                </c:pt>
                <c:pt idx="2215">
                  <c:v>2.3083576702100001E-2</c:v>
                </c:pt>
                <c:pt idx="2216">
                  <c:v>2.3183576702100001E-2</c:v>
                </c:pt>
                <c:pt idx="2217">
                  <c:v>2.32835767021E-2</c:v>
                </c:pt>
                <c:pt idx="2218">
                  <c:v>2.3383576702099999E-2</c:v>
                </c:pt>
                <c:pt idx="2219">
                  <c:v>2.3483576702099999E-2</c:v>
                </c:pt>
                <c:pt idx="2220">
                  <c:v>2.3583576702100002E-2</c:v>
                </c:pt>
                <c:pt idx="2221">
                  <c:v>2.3683576702100001E-2</c:v>
                </c:pt>
                <c:pt idx="2222">
                  <c:v>2.37835767021E-2</c:v>
                </c:pt>
                <c:pt idx="2223">
                  <c:v>2.38835767021E-2</c:v>
                </c:pt>
                <c:pt idx="2224">
                  <c:v>2.3983576702099999E-2</c:v>
                </c:pt>
                <c:pt idx="2225">
                  <c:v>2.4083576702099999E-2</c:v>
                </c:pt>
                <c:pt idx="2226">
                  <c:v>2.4183576702100001E-2</c:v>
                </c:pt>
                <c:pt idx="2227">
                  <c:v>2.4283576702100001E-2</c:v>
                </c:pt>
                <c:pt idx="2228">
                  <c:v>2.43835767021E-2</c:v>
                </c:pt>
                <c:pt idx="2229">
                  <c:v>2.44835767021E-2</c:v>
                </c:pt>
                <c:pt idx="2230">
                  <c:v>2.4583576702099999E-2</c:v>
                </c:pt>
                <c:pt idx="2231">
                  <c:v>2.4683576702099998E-2</c:v>
                </c:pt>
                <c:pt idx="2232">
                  <c:v>-6.5747919218400001E-3</c:v>
                </c:pt>
                <c:pt idx="2233">
                  <c:v>-5.9430402875299999E-3</c:v>
                </c:pt>
                <c:pt idx="2234">
                  <c:v>-4.3148917691200002E-2</c:v>
                </c:pt>
                <c:pt idx="2235">
                  <c:v>-6.0563648375499997E-3</c:v>
                </c:pt>
                <c:pt idx="2236">
                  <c:v>-3.3123134969800003E-2</c:v>
                </c:pt>
                <c:pt idx="2237">
                  <c:v>-4.6591512557499996E-3</c:v>
                </c:pt>
                <c:pt idx="2238">
                  <c:v>-4.9588437455500003E-3</c:v>
                </c:pt>
                <c:pt idx="2239">
                  <c:v>-4.7549884238400003E-3</c:v>
                </c:pt>
                <c:pt idx="2240">
                  <c:v>-4.6549884238400001E-3</c:v>
                </c:pt>
                <c:pt idx="2241">
                  <c:v>-4.1209322493399999E-3</c:v>
                </c:pt>
                <c:pt idx="2242">
                  <c:v>-3.73630047523E-3</c:v>
                </c:pt>
                <c:pt idx="2243">
                  <c:v>-5.6504986255199998E-3</c:v>
                </c:pt>
                <c:pt idx="2244">
                  <c:v>-4.9062595179400004E-3</c:v>
                </c:pt>
                <c:pt idx="2245">
                  <c:v>-3.0862568532599999E-3</c:v>
                </c:pt>
                <c:pt idx="2246">
                  <c:v>-4.8574333004100002E-3</c:v>
                </c:pt>
                <c:pt idx="2247">
                  <c:v>-4.75743330041E-3</c:v>
                </c:pt>
                <c:pt idx="2248">
                  <c:v>-4.6574333004099997E-3</c:v>
                </c:pt>
                <c:pt idx="2249">
                  <c:v>-4.5574333004100003E-3</c:v>
                </c:pt>
                <c:pt idx="2250">
                  <c:v>-4.4574333004100001E-3</c:v>
                </c:pt>
                <c:pt idx="2251">
                  <c:v>-5.3891909903900003E-3</c:v>
                </c:pt>
                <c:pt idx="2252">
                  <c:v>4.6482894678099997E-2</c:v>
                </c:pt>
                <c:pt idx="2253">
                  <c:v>4.6582894678099999E-2</c:v>
                </c:pt>
                <c:pt idx="2254">
                  <c:v>4.6682894678100002E-2</c:v>
                </c:pt>
                <c:pt idx="2255">
                  <c:v>4.6782894678099998E-2</c:v>
                </c:pt>
                <c:pt idx="2256">
                  <c:v>4.6882894678100001E-2</c:v>
                </c:pt>
                <c:pt idx="2257">
                  <c:v>4.6982894678099997E-2</c:v>
                </c:pt>
                <c:pt idx="2258">
                  <c:v>4.70828946781E-2</c:v>
                </c:pt>
                <c:pt idx="2259">
                  <c:v>4.7182894678100003E-2</c:v>
                </c:pt>
                <c:pt idx="2260">
                  <c:v>4.7282894678099999E-2</c:v>
                </c:pt>
                <c:pt idx="2261">
                  <c:v>4.7382894678100002E-2</c:v>
                </c:pt>
                <c:pt idx="2262">
                  <c:v>4.7482894678099997E-2</c:v>
                </c:pt>
                <c:pt idx="2263">
                  <c:v>4.75828946781E-2</c:v>
                </c:pt>
                <c:pt idx="2264">
                  <c:v>4.7682894678100003E-2</c:v>
                </c:pt>
                <c:pt idx="2265">
                  <c:v>4.7782894678099999E-2</c:v>
                </c:pt>
                <c:pt idx="2266">
                  <c:v>4.7882894678100002E-2</c:v>
                </c:pt>
                <c:pt idx="2267">
                  <c:v>-4.7984342781000004E-3</c:v>
                </c:pt>
                <c:pt idx="2268">
                  <c:v>-4.7740901987300003E-3</c:v>
                </c:pt>
                <c:pt idx="2269">
                  <c:v>-4.3357931957499997E-3</c:v>
                </c:pt>
                <c:pt idx="2270">
                  <c:v>-3.5215308503300001E-3</c:v>
                </c:pt>
                <c:pt idx="2271">
                  <c:v>-3.4215308503299999E-3</c:v>
                </c:pt>
                <c:pt idx="2272">
                  <c:v>-3.32153085033E-3</c:v>
                </c:pt>
                <c:pt idx="2273">
                  <c:v>-3.2215308503300002E-3</c:v>
                </c:pt>
                <c:pt idx="2274">
                  <c:v>-3.12153085033E-3</c:v>
                </c:pt>
                <c:pt idx="2275">
                  <c:v>-3.0215308503300001E-3</c:v>
                </c:pt>
                <c:pt idx="2276">
                  <c:v>-2.9215308503299999E-3</c:v>
                </c:pt>
                <c:pt idx="2277">
                  <c:v>-2.82153085033E-3</c:v>
                </c:pt>
                <c:pt idx="2278">
                  <c:v>-2.7215308503300002E-3</c:v>
                </c:pt>
                <c:pt idx="2279">
                  <c:v>-2.6215308503299999E-3</c:v>
                </c:pt>
                <c:pt idx="2280">
                  <c:v>-2.5215308503300001E-3</c:v>
                </c:pt>
                <c:pt idx="2281">
                  <c:v>-2.4215308503299999E-3</c:v>
                </c:pt>
                <c:pt idx="2282">
                  <c:v>-2.32153085033E-3</c:v>
                </c:pt>
                <c:pt idx="2283">
                  <c:v>-2.2215308503300002E-3</c:v>
                </c:pt>
                <c:pt idx="2284">
                  <c:v>-2.1215308503299999E-3</c:v>
                </c:pt>
                <c:pt idx="2285">
                  <c:v>-2.0215308503300001E-3</c:v>
                </c:pt>
                <c:pt idx="2286">
                  <c:v>-1.9215308503300001E-3</c:v>
                </c:pt>
                <c:pt idx="2287">
                  <c:v>-1.82153085033E-3</c:v>
                </c:pt>
                <c:pt idx="2288">
                  <c:v>-4.4914312672499996E-3</c:v>
                </c:pt>
                <c:pt idx="2289">
                  <c:v>-2.8104093156E-3</c:v>
                </c:pt>
                <c:pt idx="2290">
                  <c:v>-4.7103936116400002E-3</c:v>
                </c:pt>
                <c:pt idx="2291">
                  <c:v>-4.5269091063400001E-3</c:v>
                </c:pt>
                <c:pt idx="2292">
                  <c:v>-2.0334539673100001E-3</c:v>
                </c:pt>
                <c:pt idx="2293">
                  <c:v>-1.93345396731E-3</c:v>
                </c:pt>
                <c:pt idx="2294">
                  <c:v>-1.83345396731E-3</c:v>
                </c:pt>
                <c:pt idx="2295">
                  <c:v>-1.7334539673099999E-3</c:v>
                </c:pt>
                <c:pt idx="2296">
                  <c:v>-1.6334539673100001E-3</c:v>
                </c:pt>
                <c:pt idx="2297">
                  <c:v>-2.34298709958E-3</c:v>
                </c:pt>
                <c:pt idx="2298">
                  <c:v>-2.4958723359800001E-2</c:v>
                </c:pt>
                <c:pt idx="2299">
                  <c:v>-2.4858723359800002E-2</c:v>
                </c:pt>
                <c:pt idx="2300">
                  <c:v>-6.4635285782200002E-3</c:v>
                </c:pt>
                <c:pt idx="2301">
                  <c:v>-5.3228131479500004E-3</c:v>
                </c:pt>
                <c:pt idx="2302">
                  <c:v>-2.6702415010499999E-3</c:v>
                </c:pt>
                <c:pt idx="2303">
                  <c:v>-2.7488011905100001E-3</c:v>
                </c:pt>
                <c:pt idx="2304">
                  <c:v>-2.6467752140200002E-3</c:v>
                </c:pt>
                <c:pt idx="2305">
                  <c:v>-2.5467752140199999E-3</c:v>
                </c:pt>
                <c:pt idx="2306">
                  <c:v>-2.4467752140200001E-3</c:v>
                </c:pt>
                <c:pt idx="2307">
                  <c:v>-2.3467752140199998E-3</c:v>
                </c:pt>
                <c:pt idx="2308">
                  <c:v>-2.24677521402E-3</c:v>
                </c:pt>
                <c:pt idx="2309">
                  <c:v>-2.9728949540800001E-3</c:v>
                </c:pt>
                <c:pt idx="2310">
                  <c:v>-2.8728949540799999E-3</c:v>
                </c:pt>
                <c:pt idx="2311">
                  <c:v>-1.55141945609E-3</c:v>
                </c:pt>
                <c:pt idx="2312">
                  <c:v>3.6454738950400002E-4</c:v>
                </c:pt>
                <c:pt idx="2313">
                  <c:v>-2.3479530478999998E-3</c:v>
                </c:pt>
                <c:pt idx="2314">
                  <c:v>-3.5896145341999999E-3</c:v>
                </c:pt>
                <c:pt idx="2315">
                  <c:v>-4.1961438592899997E-3</c:v>
                </c:pt>
                <c:pt idx="2316">
                  <c:v>-4.0961438592900003E-3</c:v>
                </c:pt>
                <c:pt idx="2317">
                  <c:v>-3.99614385929E-3</c:v>
                </c:pt>
                <c:pt idx="2318">
                  <c:v>-3.8961438592900002E-3</c:v>
                </c:pt>
                <c:pt idx="2319">
                  <c:v>-3.7961438592899999E-3</c:v>
                </c:pt>
                <c:pt idx="2320">
                  <c:v>-3.6961438592900001E-3</c:v>
                </c:pt>
                <c:pt idx="2321">
                  <c:v>-3.5961438592899998E-3</c:v>
                </c:pt>
                <c:pt idx="2322">
                  <c:v>-3.49614385929E-3</c:v>
                </c:pt>
                <c:pt idx="2323">
                  <c:v>-3.3961438592900002E-3</c:v>
                </c:pt>
                <c:pt idx="2324">
                  <c:v>-3.2961438592899999E-3</c:v>
                </c:pt>
                <c:pt idx="2325">
                  <c:v>-3.1961438592900001E-3</c:v>
                </c:pt>
                <c:pt idx="2326">
                  <c:v>-3.0961438592899998E-3</c:v>
                </c:pt>
                <c:pt idx="2327">
                  <c:v>-2.99614385929E-3</c:v>
                </c:pt>
                <c:pt idx="2328">
                  <c:v>5.5804587594799999</c:v>
                </c:pt>
                <c:pt idx="2329">
                  <c:v>9.7835929030600006</c:v>
                </c:pt>
                <c:pt idx="2330">
                  <c:v>12.3322811114</c:v>
                </c:pt>
                <c:pt idx="2331">
                  <c:v>14.494685910699999</c:v>
                </c:pt>
                <c:pt idx="2332">
                  <c:v>17.466942537000001</c:v>
                </c:pt>
                <c:pt idx="2333">
                  <c:v>19.219012305300001</c:v>
                </c:pt>
                <c:pt idx="2334">
                  <c:v>22.128205708300001</c:v>
                </c:pt>
                <c:pt idx="2335">
                  <c:v>24.0023019697</c:v>
                </c:pt>
                <c:pt idx="2336">
                  <c:v>25.570977343199999</c:v>
                </c:pt>
                <c:pt idx="2337">
                  <c:v>27.318111806600001</c:v>
                </c:pt>
                <c:pt idx="2338">
                  <c:v>28.688992864199999</c:v>
                </c:pt>
                <c:pt idx="2339">
                  <c:v>29.886658380299998</c:v>
                </c:pt>
                <c:pt idx="2340">
                  <c:v>30.498936872400002</c:v>
                </c:pt>
                <c:pt idx="2341">
                  <c:v>30.438156101499999</c:v>
                </c:pt>
                <c:pt idx="2342">
                  <c:v>30.7687845194</c:v>
                </c:pt>
                <c:pt idx="2343">
                  <c:v>32.651214539199998</c:v>
                </c:pt>
                <c:pt idx="2344">
                  <c:v>33.540247104599999</c:v>
                </c:pt>
                <c:pt idx="2345">
                  <c:v>35.697257944900002</c:v>
                </c:pt>
                <c:pt idx="2346">
                  <c:v>36.171513989499999</c:v>
                </c:pt>
                <c:pt idx="2347">
                  <c:v>36.862018760200002</c:v>
                </c:pt>
                <c:pt idx="2348">
                  <c:v>38.651448742600003</c:v>
                </c:pt>
                <c:pt idx="2349">
                  <c:v>38.852714732099997</c:v>
                </c:pt>
                <c:pt idx="2350">
                  <c:v>39.306343797899999</c:v>
                </c:pt>
                <c:pt idx="2351">
                  <c:v>39.595366123799998</c:v>
                </c:pt>
                <c:pt idx="2352">
                  <c:v>39.748896519699997</c:v>
                </c:pt>
                <c:pt idx="2353">
                  <c:v>40.861419817399998</c:v>
                </c:pt>
                <c:pt idx="2354">
                  <c:v>41.862541458099997</c:v>
                </c:pt>
                <c:pt idx="2355">
                  <c:v>44.488228369799998</c:v>
                </c:pt>
                <c:pt idx="2356">
                  <c:v>45.7494550336</c:v>
                </c:pt>
                <c:pt idx="2357">
                  <c:v>47.890133979300003</c:v>
                </c:pt>
                <c:pt idx="2358">
                  <c:v>49.978394080500003</c:v>
                </c:pt>
                <c:pt idx="2359">
                  <c:v>49.273947866599997</c:v>
                </c:pt>
                <c:pt idx="2360">
                  <c:v>50.862715320600003</c:v>
                </c:pt>
                <c:pt idx="2361">
                  <c:v>50.605391932400003</c:v>
                </c:pt>
                <c:pt idx="2362">
                  <c:v>50.757712816500003</c:v>
                </c:pt>
                <c:pt idx="2363">
                  <c:v>50.629239439099997</c:v>
                </c:pt>
                <c:pt idx="2364">
                  <c:v>50.515685584800003</c:v>
                </c:pt>
                <c:pt idx="2365">
                  <c:v>50.401062314599997</c:v>
                </c:pt>
                <c:pt idx="2366">
                  <c:v>50.504250159999998</c:v>
                </c:pt>
                <c:pt idx="2367">
                  <c:v>50.127826541399997</c:v>
                </c:pt>
                <c:pt idx="2368">
                  <c:v>49.544716302399998</c:v>
                </c:pt>
                <c:pt idx="2369">
                  <c:v>50.528453614699998</c:v>
                </c:pt>
                <c:pt idx="2370">
                  <c:v>49.817622140399997</c:v>
                </c:pt>
                <c:pt idx="2371">
                  <c:v>49.883873925700001</c:v>
                </c:pt>
                <c:pt idx="2372">
                  <c:v>49.254458902300001</c:v>
                </c:pt>
                <c:pt idx="2373">
                  <c:v>49.885318824599999</c:v>
                </c:pt>
                <c:pt idx="2374">
                  <c:v>49.593166669799999</c:v>
                </c:pt>
                <c:pt idx="2375">
                  <c:v>49.585778543000004</c:v>
                </c:pt>
                <c:pt idx="2376">
                  <c:v>49.3393604157</c:v>
                </c:pt>
                <c:pt idx="2377">
                  <c:v>48.918026378</c:v>
                </c:pt>
                <c:pt idx="2378">
                  <c:v>49.090867068599998</c:v>
                </c:pt>
                <c:pt idx="2379">
                  <c:v>49.561381036100002</c:v>
                </c:pt>
                <c:pt idx="2380">
                  <c:v>49.2489689529</c:v>
                </c:pt>
                <c:pt idx="2381">
                  <c:v>49.509398769199997</c:v>
                </c:pt>
                <c:pt idx="2382">
                  <c:v>50.178272660499999</c:v>
                </c:pt>
                <c:pt idx="2383">
                  <c:v>50.178372660500003</c:v>
                </c:pt>
                <c:pt idx="2384">
                  <c:v>50.178472660499999</c:v>
                </c:pt>
                <c:pt idx="2385">
                  <c:v>50.178572660500002</c:v>
                </c:pt>
                <c:pt idx="2386">
                  <c:v>50.178672660499998</c:v>
                </c:pt>
                <c:pt idx="2387">
                  <c:v>50.178772660500002</c:v>
                </c:pt>
                <c:pt idx="2388">
                  <c:v>50.178872660499998</c:v>
                </c:pt>
                <c:pt idx="2389">
                  <c:v>50.178972660500001</c:v>
                </c:pt>
                <c:pt idx="2390">
                  <c:v>50.179072660499997</c:v>
                </c:pt>
                <c:pt idx="2391">
                  <c:v>50.179172660500001</c:v>
                </c:pt>
                <c:pt idx="2392">
                  <c:v>50.179272660499997</c:v>
                </c:pt>
                <c:pt idx="2393">
                  <c:v>50.1793726605</c:v>
                </c:pt>
                <c:pt idx="2394">
                  <c:v>50.179472660499997</c:v>
                </c:pt>
                <c:pt idx="2395">
                  <c:v>50.1795726605</c:v>
                </c:pt>
                <c:pt idx="2396">
                  <c:v>50.179672660500003</c:v>
                </c:pt>
                <c:pt idx="2397">
                  <c:v>50.179772660499999</c:v>
                </c:pt>
                <c:pt idx="2398">
                  <c:v>50.179872660500003</c:v>
                </c:pt>
                <c:pt idx="2399">
                  <c:v>50.179972660499999</c:v>
                </c:pt>
                <c:pt idx="2400">
                  <c:v>50.180072660500002</c:v>
                </c:pt>
                <c:pt idx="2401">
                  <c:v>50.180172654000003</c:v>
                </c:pt>
                <c:pt idx="2402">
                  <c:v>19.0170349974</c:v>
                </c:pt>
                <c:pt idx="2403">
                  <c:v>19.017134997399999</c:v>
                </c:pt>
                <c:pt idx="2404">
                  <c:v>19.017234997399999</c:v>
                </c:pt>
                <c:pt idx="2405">
                  <c:v>19.017334997399999</c:v>
                </c:pt>
                <c:pt idx="2406">
                  <c:v>19.017434997399999</c:v>
                </c:pt>
                <c:pt idx="2407">
                  <c:v>19.017534997399999</c:v>
                </c:pt>
                <c:pt idx="2408">
                  <c:v>19.017634997399998</c:v>
                </c:pt>
                <c:pt idx="2409">
                  <c:v>19.017734997400002</c:v>
                </c:pt>
                <c:pt idx="2410">
                  <c:v>19.017834997400001</c:v>
                </c:pt>
                <c:pt idx="2411">
                  <c:v>19.017934997400001</c:v>
                </c:pt>
                <c:pt idx="2412">
                  <c:v>19.018034997400001</c:v>
                </c:pt>
                <c:pt idx="2413">
                  <c:v>19.018134997400001</c:v>
                </c:pt>
                <c:pt idx="2414">
                  <c:v>19.0182349974</c:v>
                </c:pt>
                <c:pt idx="2415">
                  <c:v>19.0183349974</c:v>
                </c:pt>
                <c:pt idx="2416">
                  <c:v>19.0184349974</c:v>
                </c:pt>
                <c:pt idx="2417">
                  <c:v>19.0185349974</c:v>
                </c:pt>
                <c:pt idx="2418">
                  <c:v>19.0186349974</c:v>
                </c:pt>
                <c:pt idx="2419">
                  <c:v>19.018734997399999</c:v>
                </c:pt>
                <c:pt idx="2420">
                  <c:v>19.018834997399999</c:v>
                </c:pt>
                <c:pt idx="2421">
                  <c:v>19.018934997399999</c:v>
                </c:pt>
                <c:pt idx="2422">
                  <c:v>19.019034997399999</c:v>
                </c:pt>
                <c:pt idx="2423">
                  <c:v>19.019134997399998</c:v>
                </c:pt>
                <c:pt idx="2424">
                  <c:v>19.019234997400002</c:v>
                </c:pt>
                <c:pt idx="2425">
                  <c:v>19.019334997400001</c:v>
                </c:pt>
                <c:pt idx="2426">
                  <c:v>19.019434997400001</c:v>
                </c:pt>
                <c:pt idx="2427">
                  <c:v>19.019534997400001</c:v>
                </c:pt>
                <c:pt idx="2428">
                  <c:v>19.019634997400001</c:v>
                </c:pt>
                <c:pt idx="2429">
                  <c:v>19.019734997400001</c:v>
                </c:pt>
                <c:pt idx="2430">
                  <c:v>19.0198349974</c:v>
                </c:pt>
                <c:pt idx="2431">
                  <c:v>19.0199349974</c:v>
                </c:pt>
                <c:pt idx="2432">
                  <c:v>19.0200349974</c:v>
                </c:pt>
                <c:pt idx="2433">
                  <c:v>19.0201349974</c:v>
                </c:pt>
                <c:pt idx="2434">
                  <c:v>19.020234997399999</c:v>
                </c:pt>
                <c:pt idx="2435">
                  <c:v>19.020334997399999</c:v>
                </c:pt>
                <c:pt idx="2436">
                  <c:v>19.020434997399999</c:v>
                </c:pt>
                <c:pt idx="2437">
                  <c:v>19.020534997399999</c:v>
                </c:pt>
                <c:pt idx="2438">
                  <c:v>19.020634997399998</c:v>
                </c:pt>
                <c:pt idx="2439">
                  <c:v>19.020734997400002</c:v>
                </c:pt>
                <c:pt idx="2440">
                  <c:v>19.020834997400001</c:v>
                </c:pt>
                <c:pt idx="2441">
                  <c:v>19.020934997400001</c:v>
                </c:pt>
                <c:pt idx="2442">
                  <c:v>19.021034997400001</c:v>
                </c:pt>
                <c:pt idx="2443">
                  <c:v>19.021134997400001</c:v>
                </c:pt>
                <c:pt idx="2444">
                  <c:v>19.021234997400001</c:v>
                </c:pt>
                <c:pt idx="2445">
                  <c:v>19.0213349974</c:v>
                </c:pt>
                <c:pt idx="2446">
                  <c:v>19.0214349974</c:v>
                </c:pt>
                <c:pt idx="2447">
                  <c:v>19.0215349974</c:v>
                </c:pt>
                <c:pt idx="2448">
                  <c:v>19.0216349974</c:v>
                </c:pt>
                <c:pt idx="2449">
                  <c:v>19.021734997399999</c:v>
                </c:pt>
                <c:pt idx="2450">
                  <c:v>19.021834997399999</c:v>
                </c:pt>
                <c:pt idx="2451">
                  <c:v>19.021934997399999</c:v>
                </c:pt>
                <c:pt idx="2452">
                  <c:v>19.022034997399999</c:v>
                </c:pt>
                <c:pt idx="2453">
                  <c:v>19.8213831578</c:v>
                </c:pt>
                <c:pt idx="2454">
                  <c:v>22.050133870300002</c:v>
                </c:pt>
                <c:pt idx="2455">
                  <c:v>24.342458915000002</c:v>
                </c:pt>
                <c:pt idx="2456">
                  <c:v>26.7171878081</c:v>
                </c:pt>
                <c:pt idx="2457">
                  <c:v>29.1816468538</c:v>
                </c:pt>
                <c:pt idx="2458">
                  <c:v>30.938590970100002</c:v>
                </c:pt>
                <c:pt idx="2459">
                  <c:v>33.136977459599997</c:v>
                </c:pt>
                <c:pt idx="2460">
                  <c:v>34.839748792999998</c:v>
                </c:pt>
                <c:pt idx="2461">
                  <c:v>36.999484362700002</c:v>
                </c:pt>
                <c:pt idx="2462">
                  <c:v>39.670055054300001</c:v>
                </c:pt>
                <c:pt idx="2463">
                  <c:v>41.242605468400001</c:v>
                </c:pt>
                <c:pt idx="2464">
                  <c:v>42.896345651399997</c:v>
                </c:pt>
                <c:pt idx="2465">
                  <c:v>44.801308226499998</c:v>
                </c:pt>
                <c:pt idx="2466">
                  <c:v>46.790744115599999</c:v>
                </c:pt>
                <c:pt idx="2467">
                  <c:v>49.619564888500001</c:v>
                </c:pt>
                <c:pt idx="2468">
                  <c:v>50.206803432999997</c:v>
                </c:pt>
                <c:pt idx="2469">
                  <c:v>50.4682594812</c:v>
                </c:pt>
                <c:pt idx="2470">
                  <c:v>50.740148597900003</c:v>
                </c:pt>
                <c:pt idx="2471">
                  <c:v>50.984102057999998</c:v>
                </c:pt>
                <c:pt idx="2472">
                  <c:v>50.053837793200003</c:v>
                </c:pt>
                <c:pt idx="2473">
                  <c:v>49.860002722499999</c:v>
                </c:pt>
                <c:pt idx="2474">
                  <c:v>50.450446847899997</c:v>
                </c:pt>
                <c:pt idx="2475">
                  <c:v>50.798705075000001</c:v>
                </c:pt>
                <c:pt idx="2476">
                  <c:v>50.302407894799998</c:v>
                </c:pt>
                <c:pt idx="2477">
                  <c:v>50.246108266900002</c:v>
                </c:pt>
                <c:pt idx="2478">
                  <c:v>50.415832122399998</c:v>
                </c:pt>
                <c:pt idx="2479">
                  <c:v>50.7873591651</c:v>
                </c:pt>
                <c:pt idx="2480">
                  <c:v>50.880167767099998</c:v>
                </c:pt>
                <c:pt idx="2481">
                  <c:v>50.538475693599999</c:v>
                </c:pt>
                <c:pt idx="2482">
                  <c:v>50.540462356399999</c:v>
                </c:pt>
                <c:pt idx="2483">
                  <c:v>49.7291666502</c:v>
                </c:pt>
                <c:pt idx="2484">
                  <c:v>50.756588414399999</c:v>
                </c:pt>
                <c:pt idx="2485">
                  <c:v>50.424852868199999</c:v>
                </c:pt>
                <c:pt idx="2486">
                  <c:v>50.430871464500001</c:v>
                </c:pt>
                <c:pt idx="2487">
                  <c:v>50.613124197399998</c:v>
                </c:pt>
                <c:pt idx="2488">
                  <c:v>50.778371819699998</c:v>
                </c:pt>
                <c:pt idx="2489">
                  <c:v>51.016573475900003</c:v>
                </c:pt>
                <c:pt idx="2490">
                  <c:v>50.840613534299997</c:v>
                </c:pt>
                <c:pt idx="2491">
                  <c:v>50.584009893299999</c:v>
                </c:pt>
                <c:pt idx="2492">
                  <c:v>50.132310907799997</c:v>
                </c:pt>
                <c:pt idx="2493">
                  <c:v>50.760167438400003</c:v>
                </c:pt>
                <c:pt idx="2494">
                  <c:v>50.739786103100002</c:v>
                </c:pt>
                <c:pt idx="2495">
                  <c:v>50.769244754600003</c:v>
                </c:pt>
                <c:pt idx="2496">
                  <c:v>50.381221797899997</c:v>
                </c:pt>
                <c:pt idx="2497">
                  <c:v>50.682915811599997</c:v>
                </c:pt>
                <c:pt idx="2498">
                  <c:v>50.356692665899999</c:v>
                </c:pt>
                <c:pt idx="2499">
                  <c:v>49.701884753999998</c:v>
                </c:pt>
                <c:pt idx="2500">
                  <c:v>49.331047816000002</c:v>
                </c:pt>
                <c:pt idx="2501">
                  <c:v>49.0642789682</c:v>
                </c:pt>
                <c:pt idx="2502">
                  <c:v>49.968410180799999</c:v>
                </c:pt>
                <c:pt idx="2503">
                  <c:v>49.334165326499999</c:v>
                </c:pt>
                <c:pt idx="2504">
                  <c:v>48.102766301700001</c:v>
                </c:pt>
                <c:pt idx="2505">
                  <c:v>47.913917443999999</c:v>
                </c:pt>
                <c:pt idx="2506">
                  <c:v>48.023446365200002</c:v>
                </c:pt>
                <c:pt idx="2507">
                  <c:v>47.193587101799999</c:v>
                </c:pt>
                <c:pt idx="2508">
                  <c:v>46.362751263600003</c:v>
                </c:pt>
                <c:pt idx="2509">
                  <c:v>45.7556567325</c:v>
                </c:pt>
                <c:pt idx="2510">
                  <c:v>43.864734560899997</c:v>
                </c:pt>
                <c:pt idx="2511">
                  <c:v>41.756411473</c:v>
                </c:pt>
                <c:pt idx="2512">
                  <c:v>40.594444096499998</c:v>
                </c:pt>
                <c:pt idx="2513">
                  <c:v>37.550314398600001</c:v>
                </c:pt>
                <c:pt idx="2514">
                  <c:v>35.934733044799998</c:v>
                </c:pt>
                <c:pt idx="2515">
                  <c:v>32.326517617199997</c:v>
                </c:pt>
                <c:pt idx="2516">
                  <c:v>28.869800500899998</c:v>
                </c:pt>
                <c:pt idx="2517">
                  <c:v>25.7254221255</c:v>
                </c:pt>
                <c:pt idx="2518">
                  <c:v>25.7255221255</c:v>
                </c:pt>
                <c:pt idx="2519">
                  <c:v>25.725622125499999</c:v>
                </c:pt>
                <c:pt idx="2520">
                  <c:v>25.725722125499999</c:v>
                </c:pt>
                <c:pt idx="2521">
                  <c:v>25.725822125499999</c:v>
                </c:pt>
                <c:pt idx="2522">
                  <c:v>25.725922114700001</c:v>
                </c:pt>
                <c:pt idx="2523">
                  <c:v>25.7260221059</c:v>
                </c:pt>
                <c:pt idx="2524">
                  <c:v>20.152076844100002</c:v>
                </c:pt>
                <c:pt idx="2525">
                  <c:v>20.152176844100001</c:v>
                </c:pt>
                <c:pt idx="2526">
                  <c:v>20.152276844100001</c:v>
                </c:pt>
                <c:pt idx="2527">
                  <c:v>20.152376844100001</c:v>
                </c:pt>
                <c:pt idx="2528">
                  <c:v>20.152476844100001</c:v>
                </c:pt>
                <c:pt idx="2529">
                  <c:v>20.1525768441</c:v>
                </c:pt>
                <c:pt idx="2530">
                  <c:v>20.1526768441</c:v>
                </c:pt>
                <c:pt idx="2531">
                  <c:v>20.1527768441</c:v>
                </c:pt>
                <c:pt idx="2532">
                  <c:v>20.1528768441</c:v>
                </c:pt>
                <c:pt idx="2533">
                  <c:v>20.152976844099999</c:v>
                </c:pt>
                <c:pt idx="2534">
                  <c:v>20.153076844099999</c:v>
                </c:pt>
                <c:pt idx="2535">
                  <c:v>20.153176844099999</c:v>
                </c:pt>
                <c:pt idx="2536">
                  <c:v>20.153276844099999</c:v>
                </c:pt>
                <c:pt idx="2537">
                  <c:v>20.153376844099999</c:v>
                </c:pt>
                <c:pt idx="2538">
                  <c:v>20.153476844099998</c:v>
                </c:pt>
                <c:pt idx="2539">
                  <c:v>20.153576844100002</c:v>
                </c:pt>
                <c:pt idx="2540">
                  <c:v>20.153676844100001</c:v>
                </c:pt>
                <c:pt idx="2541">
                  <c:v>20.153776844100001</c:v>
                </c:pt>
                <c:pt idx="2542">
                  <c:v>20.153876844100001</c:v>
                </c:pt>
                <c:pt idx="2543">
                  <c:v>20.153976844100001</c:v>
                </c:pt>
                <c:pt idx="2544">
                  <c:v>20.1540768441</c:v>
                </c:pt>
                <c:pt idx="2545">
                  <c:v>20.1541768441</c:v>
                </c:pt>
                <c:pt idx="2546">
                  <c:v>20.1542768441</c:v>
                </c:pt>
                <c:pt idx="2547">
                  <c:v>20.1543768441</c:v>
                </c:pt>
                <c:pt idx="2548">
                  <c:v>20.1544768441</c:v>
                </c:pt>
                <c:pt idx="2549">
                  <c:v>20.154576844099999</c:v>
                </c:pt>
                <c:pt idx="2550">
                  <c:v>20.154676844099999</c:v>
                </c:pt>
                <c:pt idx="2551">
                  <c:v>20.154776844099999</c:v>
                </c:pt>
                <c:pt idx="2552">
                  <c:v>20.154876844099999</c:v>
                </c:pt>
                <c:pt idx="2553">
                  <c:v>20.154976844099998</c:v>
                </c:pt>
                <c:pt idx="2554">
                  <c:v>20.155076844100002</c:v>
                </c:pt>
                <c:pt idx="2555">
                  <c:v>20.155176844100001</c:v>
                </c:pt>
                <c:pt idx="2556">
                  <c:v>20.155276844100001</c:v>
                </c:pt>
                <c:pt idx="2557">
                  <c:v>20.155376844100001</c:v>
                </c:pt>
                <c:pt idx="2558">
                  <c:v>20.155476844100001</c:v>
                </c:pt>
                <c:pt idx="2559">
                  <c:v>20.1555768441</c:v>
                </c:pt>
                <c:pt idx="2560">
                  <c:v>20.1556768441</c:v>
                </c:pt>
                <c:pt idx="2561">
                  <c:v>20.1557768441</c:v>
                </c:pt>
                <c:pt idx="2562">
                  <c:v>20.1558768441</c:v>
                </c:pt>
                <c:pt idx="2563">
                  <c:v>20.1559768441</c:v>
                </c:pt>
                <c:pt idx="2564">
                  <c:v>20.156076844099999</c:v>
                </c:pt>
                <c:pt idx="2565">
                  <c:v>20.156176844099999</c:v>
                </c:pt>
                <c:pt idx="2566">
                  <c:v>20.156276844099999</c:v>
                </c:pt>
                <c:pt idx="2567">
                  <c:v>20.156376844099999</c:v>
                </c:pt>
                <c:pt idx="2568">
                  <c:v>20.156476844099998</c:v>
                </c:pt>
                <c:pt idx="2569">
                  <c:v>20.156576844100002</c:v>
                </c:pt>
                <c:pt idx="2570">
                  <c:v>20.156676844100001</c:v>
                </c:pt>
                <c:pt idx="2571">
                  <c:v>20.156776844100001</c:v>
                </c:pt>
                <c:pt idx="2572">
                  <c:v>20.156876844100001</c:v>
                </c:pt>
                <c:pt idx="2573">
                  <c:v>20.156976844100001</c:v>
                </c:pt>
                <c:pt idx="2574">
                  <c:v>20.157076844100001</c:v>
                </c:pt>
                <c:pt idx="2575">
                  <c:v>20.1571768441</c:v>
                </c:pt>
                <c:pt idx="2576">
                  <c:v>20.1572768441</c:v>
                </c:pt>
                <c:pt idx="2577">
                  <c:v>20.1573768441</c:v>
                </c:pt>
                <c:pt idx="2578">
                  <c:v>20.1574768441</c:v>
                </c:pt>
                <c:pt idx="2579">
                  <c:v>20.157576844099999</c:v>
                </c:pt>
                <c:pt idx="2580">
                  <c:v>20.157676844099999</c:v>
                </c:pt>
                <c:pt idx="2581">
                  <c:v>20.157776844099999</c:v>
                </c:pt>
                <c:pt idx="2582">
                  <c:v>20.157876844099999</c:v>
                </c:pt>
                <c:pt idx="2583">
                  <c:v>20.157976844099998</c:v>
                </c:pt>
                <c:pt idx="2584">
                  <c:v>20.158076844099998</c:v>
                </c:pt>
                <c:pt idx="2585">
                  <c:v>20.158176844100002</c:v>
                </c:pt>
                <c:pt idx="2586">
                  <c:v>20.158276844100001</c:v>
                </c:pt>
                <c:pt idx="2587">
                  <c:v>20.158376844100001</c:v>
                </c:pt>
                <c:pt idx="2588">
                  <c:v>20.158476844100001</c:v>
                </c:pt>
                <c:pt idx="2589">
                  <c:v>20.158576844100001</c:v>
                </c:pt>
                <c:pt idx="2590">
                  <c:v>20.1586768441</c:v>
                </c:pt>
                <c:pt idx="2591">
                  <c:v>20.1587768441</c:v>
                </c:pt>
                <c:pt idx="2592">
                  <c:v>20.1588768441</c:v>
                </c:pt>
                <c:pt idx="2593">
                  <c:v>20.1589768441</c:v>
                </c:pt>
                <c:pt idx="2594">
                  <c:v>20.159076844099999</c:v>
                </c:pt>
                <c:pt idx="2595">
                  <c:v>20.159176844099999</c:v>
                </c:pt>
                <c:pt idx="2596">
                  <c:v>20.159276844099999</c:v>
                </c:pt>
                <c:pt idx="2597">
                  <c:v>20.159376844099999</c:v>
                </c:pt>
                <c:pt idx="2598">
                  <c:v>20.159476844099999</c:v>
                </c:pt>
                <c:pt idx="2599">
                  <c:v>20.159576844099998</c:v>
                </c:pt>
                <c:pt idx="2600">
                  <c:v>20.159676844100002</c:v>
                </c:pt>
                <c:pt idx="2601">
                  <c:v>20.159776844100001</c:v>
                </c:pt>
                <c:pt idx="2602">
                  <c:v>20.159876844100001</c:v>
                </c:pt>
                <c:pt idx="2603">
                  <c:v>20.159976844100001</c:v>
                </c:pt>
                <c:pt idx="2604">
                  <c:v>20.160076844100001</c:v>
                </c:pt>
                <c:pt idx="2605">
                  <c:v>20.1601768441</c:v>
                </c:pt>
                <c:pt idx="2606">
                  <c:v>20.1602768441</c:v>
                </c:pt>
                <c:pt idx="2607">
                  <c:v>20.1603768441</c:v>
                </c:pt>
                <c:pt idx="2608">
                  <c:v>20.1604768441</c:v>
                </c:pt>
                <c:pt idx="2609">
                  <c:v>20.1605768441</c:v>
                </c:pt>
                <c:pt idx="2610">
                  <c:v>20.160676844099999</c:v>
                </c:pt>
                <c:pt idx="2611">
                  <c:v>20.160776844099999</c:v>
                </c:pt>
                <c:pt idx="2612">
                  <c:v>20.160876844099999</c:v>
                </c:pt>
                <c:pt idx="2613">
                  <c:v>20.160976844099999</c:v>
                </c:pt>
                <c:pt idx="2614">
                  <c:v>20.161076844099998</c:v>
                </c:pt>
                <c:pt idx="2615">
                  <c:v>20.161176844100002</c:v>
                </c:pt>
                <c:pt idx="2616">
                  <c:v>20.161276844100001</c:v>
                </c:pt>
                <c:pt idx="2617">
                  <c:v>20.161376844100001</c:v>
                </c:pt>
                <c:pt idx="2618">
                  <c:v>20.161476844100001</c:v>
                </c:pt>
                <c:pt idx="2619">
                  <c:v>20.161576844100001</c:v>
                </c:pt>
                <c:pt idx="2620">
                  <c:v>20.1616768441</c:v>
                </c:pt>
                <c:pt idx="2621">
                  <c:v>20.1617768441</c:v>
                </c:pt>
                <c:pt idx="2622">
                  <c:v>20.1618768441</c:v>
                </c:pt>
                <c:pt idx="2623">
                  <c:v>20.1619768441</c:v>
                </c:pt>
                <c:pt idx="2624">
                  <c:v>20.1620768441</c:v>
                </c:pt>
                <c:pt idx="2625">
                  <c:v>20.162176844099999</c:v>
                </c:pt>
                <c:pt idx="2626">
                  <c:v>20.162276844099999</c:v>
                </c:pt>
                <c:pt idx="2627">
                  <c:v>20.162376844099999</c:v>
                </c:pt>
                <c:pt idx="2628">
                  <c:v>20.162476844099999</c:v>
                </c:pt>
                <c:pt idx="2629">
                  <c:v>20.162576844099998</c:v>
                </c:pt>
                <c:pt idx="2630">
                  <c:v>20.162676844100002</c:v>
                </c:pt>
                <c:pt idx="2631">
                  <c:v>20.162776844100001</c:v>
                </c:pt>
                <c:pt idx="2632">
                  <c:v>20.162876844100001</c:v>
                </c:pt>
                <c:pt idx="2633">
                  <c:v>20.162976844100001</c:v>
                </c:pt>
                <c:pt idx="2634">
                  <c:v>20.163076844100001</c:v>
                </c:pt>
                <c:pt idx="2635">
                  <c:v>20.163176844100001</c:v>
                </c:pt>
                <c:pt idx="2636">
                  <c:v>20.1632768441</c:v>
                </c:pt>
                <c:pt idx="2637">
                  <c:v>20.1633768441</c:v>
                </c:pt>
                <c:pt idx="2638">
                  <c:v>20.1634768441</c:v>
                </c:pt>
                <c:pt idx="2639">
                  <c:v>20.1635768441</c:v>
                </c:pt>
                <c:pt idx="2640">
                  <c:v>20.163676844099999</c:v>
                </c:pt>
                <c:pt idx="2641">
                  <c:v>20.163776844099999</c:v>
                </c:pt>
                <c:pt idx="2642">
                  <c:v>20.163876844099999</c:v>
                </c:pt>
                <c:pt idx="2643">
                  <c:v>20.163976844099999</c:v>
                </c:pt>
                <c:pt idx="2644">
                  <c:v>20.164076844099998</c:v>
                </c:pt>
                <c:pt idx="2645">
                  <c:v>20.164176844100002</c:v>
                </c:pt>
                <c:pt idx="2646">
                  <c:v>20.164276844100002</c:v>
                </c:pt>
                <c:pt idx="2647">
                  <c:v>20.164376844100001</c:v>
                </c:pt>
                <c:pt idx="2648">
                  <c:v>20.164476844100001</c:v>
                </c:pt>
                <c:pt idx="2649">
                  <c:v>20.164576844100001</c:v>
                </c:pt>
                <c:pt idx="2650">
                  <c:v>20.164676844100001</c:v>
                </c:pt>
                <c:pt idx="2651">
                  <c:v>20.1647768441</c:v>
                </c:pt>
                <c:pt idx="2652">
                  <c:v>20.1648768441</c:v>
                </c:pt>
                <c:pt idx="2653">
                  <c:v>20.1649768441</c:v>
                </c:pt>
                <c:pt idx="2654">
                  <c:v>20.1650768441</c:v>
                </c:pt>
                <c:pt idx="2655">
                  <c:v>20.165176844099999</c:v>
                </c:pt>
                <c:pt idx="2656">
                  <c:v>20.165276844099999</c:v>
                </c:pt>
                <c:pt idx="2657">
                  <c:v>20.165376844099999</c:v>
                </c:pt>
                <c:pt idx="2658">
                  <c:v>20.165476844099999</c:v>
                </c:pt>
                <c:pt idx="2659">
                  <c:v>20.165576844099999</c:v>
                </c:pt>
                <c:pt idx="2660">
                  <c:v>20.165676844099998</c:v>
                </c:pt>
                <c:pt idx="2661">
                  <c:v>20.165776844100002</c:v>
                </c:pt>
                <c:pt idx="2662">
                  <c:v>20.165876844100001</c:v>
                </c:pt>
                <c:pt idx="2663">
                  <c:v>20.165976844100001</c:v>
                </c:pt>
                <c:pt idx="2664">
                  <c:v>20.166076844100001</c:v>
                </c:pt>
                <c:pt idx="2665">
                  <c:v>20.166176844100001</c:v>
                </c:pt>
                <c:pt idx="2666">
                  <c:v>20.1662768441</c:v>
                </c:pt>
                <c:pt idx="2667">
                  <c:v>20.1663768441</c:v>
                </c:pt>
                <c:pt idx="2668">
                  <c:v>20.1664768441</c:v>
                </c:pt>
                <c:pt idx="2669">
                  <c:v>20.1665768441</c:v>
                </c:pt>
                <c:pt idx="2670">
                  <c:v>20.166676844099999</c:v>
                </c:pt>
                <c:pt idx="2671">
                  <c:v>20.166776844099999</c:v>
                </c:pt>
                <c:pt idx="2672">
                  <c:v>20.166876844099999</c:v>
                </c:pt>
                <c:pt idx="2673">
                  <c:v>20.166976844099999</c:v>
                </c:pt>
                <c:pt idx="2674">
                  <c:v>20.167076844099999</c:v>
                </c:pt>
                <c:pt idx="2675">
                  <c:v>20.167176844099998</c:v>
                </c:pt>
                <c:pt idx="2676">
                  <c:v>20.167276844100002</c:v>
                </c:pt>
                <c:pt idx="2677">
                  <c:v>20.167376844100001</c:v>
                </c:pt>
                <c:pt idx="2678">
                  <c:v>20.167476844100001</c:v>
                </c:pt>
                <c:pt idx="2679">
                  <c:v>20.167576844100001</c:v>
                </c:pt>
                <c:pt idx="2680">
                  <c:v>20.167676844100001</c:v>
                </c:pt>
                <c:pt idx="2681">
                  <c:v>20.1677768441</c:v>
                </c:pt>
                <c:pt idx="2682">
                  <c:v>20.1678768441</c:v>
                </c:pt>
                <c:pt idx="2683">
                  <c:v>20.1679768441</c:v>
                </c:pt>
                <c:pt idx="2684">
                  <c:v>20.1680768441</c:v>
                </c:pt>
                <c:pt idx="2685">
                  <c:v>20.1681768441</c:v>
                </c:pt>
                <c:pt idx="2686">
                  <c:v>20.168276844099999</c:v>
                </c:pt>
                <c:pt idx="2687">
                  <c:v>20.168376844099999</c:v>
                </c:pt>
                <c:pt idx="2688">
                  <c:v>20.168476844099999</c:v>
                </c:pt>
                <c:pt idx="2689">
                  <c:v>20.168576844099999</c:v>
                </c:pt>
                <c:pt idx="2690">
                  <c:v>20.168676844099998</c:v>
                </c:pt>
                <c:pt idx="2691">
                  <c:v>20.168776833100001</c:v>
                </c:pt>
                <c:pt idx="2692">
                  <c:v>-5.1789053058699996E-3</c:v>
                </c:pt>
                <c:pt idx="2693">
                  <c:v>-5.6928268682500003E-3</c:v>
                </c:pt>
                <c:pt idx="2694">
                  <c:v>-4.23230385757E-3</c:v>
                </c:pt>
                <c:pt idx="2695">
                  <c:v>-5.5789965461399997E-3</c:v>
                </c:pt>
                <c:pt idx="2696">
                  <c:v>-5.4789965461400003E-3</c:v>
                </c:pt>
                <c:pt idx="2697">
                  <c:v>-5.37899654614E-3</c:v>
                </c:pt>
                <c:pt idx="2698">
                  <c:v>-5.2789965461399998E-3</c:v>
                </c:pt>
                <c:pt idx="2699">
                  <c:v>-5.1789965461400004E-3</c:v>
                </c:pt>
                <c:pt idx="2700">
                  <c:v>-5.0789965461400001E-3</c:v>
                </c:pt>
                <c:pt idx="2701">
                  <c:v>-4.9789965461399998E-3</c:v>
                </c:pt>
                <c:pt idx="2702">
                  <c:v>-4.8789965461399996E-3</c:v>
                </c:pt>
                <c:pt idx="2703">
                  <c:v>-4.7789965461400002E-3</c:v>
                </c:pt>
                <c:pt idx="2704">
                  <c:v>-4.6789965461399999E-3</c:v>
                </c:pt>
                <c:pt idx="2705">
                  <c:v>-4.5789965461399997E-3</c:v>
                </c:pt>
                <c:pt idx="2706">
                  <c:v>-4.4789965461400003E-3</c:v>
                </c:pt>
                <c:pt idx="2707">
                  <c:v>-4.37899654614E-3</c:v>
                </c:pt>
                <c:pt idx="2708">
                  <c:v>-4.2789965461399997E-3</c:v>
                </c:pt>
                <c:pt idx="2709">
                  <c:v>-4.1789965461400003E-3</c:v>
                </c:pt>
                <c:pt idx="2710">
                  <c:v>-4.0789965461400001E-3</c:v>
                </c:pt>
                <c:pt idx="2711">
                  <c:v>-3.9789965461399998E-3</c:v>
                </c:pt>
                <c:pt idx="2712">
                  <c:v>-3.87899654614E-3</c:v>
                </c:pt>
                <c:pt idx="2713">
                  <c:v>-3.7789965461400002E-3</c:v>
                </c:pt>
                <c:pt idx="2714">
                  <c:v>-3.6789965461399999E-3</c:v>
                </c:pt>
                <c:pt idx="2715">
                  <c:v>-3.5789965461400001E-3</c:v>
                </c:pt>
                <c:pt idx="2716">
                  <c:v>-3.4789965461399998E-3</c:v>
                </c:pt>
                <c:pt idx="2717">
                  <c:v>-3.37899654614E-3</c:v>
                </c:pt>
                <c:pt idx="2718">
                  <c:v>-3.2789965461400001E-3</c:v>
                </c:pt>
                <c:pt idx="2719">
                  <c:v>-3.1789965461399999E-3</c:v>
                </c:pt>
                <c:pt idx="2720">
                  <c:v>-3.0789965461400001E-3</c:v>
                </c:pt>
                <c:pt idx="2721">
                  <c:v>-2.9789965461399998E-3</c:v>
                </c:pt>
                <c:pt idx="2722">
                  <c:v>-2.87899654614E-3</c:v>
                </c:pt>
                <c:pt idx="2723">
                  <c:v>-2.7789965461400001E-3</c:v>
                </c:pt>
                <c:pt idx="2724">
                  <c:v>-2.6789965461399999E-3</c:v>
                </c:pt>
                <c:pt idx="2725">
                  <c:v>-2.57899654614E-3</c:v>
                </c:pt>
                <c:pt idx="2726">
                  <c:v>-2.4789965461400002E-3</c:v>
                </c:pt>
                <c:pt idx="2727">
                  <c:v>-2.37899654614E-3</c:v>
                </c:pt>
                <c:pt idx="2728">
                  <c:v>-2.2789965461400001E-3</c:v>
                </c:pt>
                <c:pt idx="2729">
                  <c:v>-2.1789965461399999E-3</c:v>
                </c:pt>
                <c:pt idx="2730">
                  <c:v>-2.07899654614E-3</c:v>
                </c:pt>
                <c:pt idx="2731">
                  <c:v>-1.9789965461400002E-3</c:v>
                </c:pt>
                <c:pt idx="2732">
                  <c:v>-1.8789965461399999E-3</c:v>
                </c:pt>
                <c:pt idx="2733">
                  <c:v>7.0621851900300001E-2</c:v>
                </c:pt>
                <c:pt idx="2734">
                  <c:v>13.6321671848</c:v>
                </c:pt>
                <c:pt idx="2735">
                  <c:v>17.043079888899999</c:v>
                </c:pt>
                <c:pt idx="2736">
                  <c:v>18.828508376199999</c:v>
                </c:pt>
                <c:pt idx="2737">
                  <c:v>20.0990968425</c:v>
                </c:pt>
                <c:pt idx="2738">
                  <c:v>20.3911099183</c:v>
                </c:pt>
                <c:pt idx="2739">
                  <c:v>21.692520250899999</c:v>
                </c:pt>
                <c:pt idx="2740">
                  <c:v>22.3817397539</c:v>
                </c:pt>
                <c:pt idx="2741">
                  <c:v>23.7251088973</c:v>
                </c:pt>
                <c:pt idx="2742">
                  <c:v>25.0339689065</c:v>
                </c:pt>
                <c:pt idx="2743">
                  <c:v>25.845318767399998</c:v>
                </c:pt>
                <c:pt idx="2744">
                  <c:v>26.598868468199999</c:v>
                </c:pt>
                <c:pt idx="2745">
                  <c:v>28.407939176700001</c:v>
                </c:pt>
                <c:pt idx="2746">
                  <c:v>29.4366493496</c:v>
                </c:pt>
                <c:pt idx="2747">
                  <c:v>29.574988750799999</c:v>
                </c:pt>
                <c:pt idx="2748">
                  <c:v>31.147264057600001</c:v>
                </c:pt>
                <c:pt idx="2749">
                  <c:v>33.073347932700003</c:v>
                </c:pt>
                <c:pt idx="2750">
                  <c:v>33.238819327000002</c:v>
                </c:pt>
                <c:pt idx="2751">
                  <c:v>34.721841514099999</c:v>
                </c:pt>
                <c:pt idx="2752">
                  <c:v>35.491932684299996</c:v>
                </c:pt>
                <c:pt idx="2753">
                  <c:v>38.828436719599999</c:v>
                </c:pt>
                <c:pt idx="2754">
                  <c:v>39.752491676699997</c:v>
                </c:pt>
                <c:pt idx="2755">
                  <c:v>39.545238007899997</c:v>
                </c:pt>
                <c:pt idx="2756">
                  <c:v>39.237041707800003</c:v>
                </c:pt>
                <c:pt idx="2757">
                  <c:v>40.300785298800001</c:v>
                </c:pt>
                <c:pt idx="2758">
                  <c:v>40.171568694000001</c:v>
                </c:pt>
                <c:pt idx="2759">
                  <c:v>40.079894890699997</c:v>
                </c:pt>
                <c:pt idx="2760">
                  <c:v>26.3098935963</c:v>
                </c:pt>
                <c:pt idx="2761">
                  <c:v>39.467155770700003</c:v>
                </c:pt>
                <c:pt idx="2762">
                  <c:v>40.5225283057</c:v>
                </c:pt>
                <c:pt idx="2763">
                  <c:v>39.725643115499999</c:v>
                </c:pt>
                <c:pt idx="2764">
                  <c:v>40.812757348600002</c:v>
                </c:pt>
                <c:pt idx="2765">
                  <c:v>41.855077696199999</c:v>
                </c:pt>
                <c:pt idx="2766">
                  <c:v>42.124726070400001</c:v>
                </c:pt>
                <c:pt idx="2767">
                  <c:v>42.393041544500001</c:v>
                </c:pt>
                <c:pt idx="2768">
                  <c:v>43.4202629953</c:v>
                </c:pt>
                <c:pt idx="2769">
                  <c:v>44.963393964600002</c:v>
                </c:pt>
                <c:pt idx="2770">
                  <c:v>45.667941259999999</c:v>
                </c:pt>
                <c:pt idx="2771">
                  <c:v>45.068529953800002</c:v>
                </c:pt>
                <c:pt idx="2772">
                  <c:v>44.764186041800002</c:v>
                </c:pt>
                <c:pt idx="2773">
                  <c:v>45.4440933586</c:v>
                </c:pt>
                <c:pt idx="2774">
                  <c:v>45.332002166999999</c:v>
                </c:pt>
                <c:pt idx="2775">
                  <c:v>44.7007316941</c:v>
                </c:pt>
                <c:pt idx="2776">
                  <c:v>44.962291960800002</c:v>
                </c:pt>
                <c:pt idx="2777">
                  <c:v>45.865675971199998</c:v>
                </c:pt>
                <c:pt idx="2778">
                  <c:v>45.733457560399998</c:v>
                </c:pt>
                <c:pt idx="2779">
                  <c:v>45.783298774400002</c:v>
                </c:pt>
                <c:pt idx="2780">
                  <c:v>46.5673148475</c:v>
                </c:pt>
                <c:pt idx="2781">
                  <c:v>45.956862992300003</c:v>
                </c:pt>
                <c:pt idx="2782">
                  <c:v>46.4372085356</c:v>
                </c:pt>
                <c:pt idx="2783">
                  <c:v>48.900792259699998</c:v>
                </c:pt>
                <c:pt idx="2784">
                  <c:v>49.408889531299998</c:v>
                </c:pt>
                <c:pt idx="2785">
                  <c:v>49.921193155399997</c:v>
                </c:pt>
                <c:pt idx="2786">
                  <c:v>50.157443258400001</c:v>
                </c:pt>
                <c:pt idx="2787">
                  <c:v>49.959108301599997</c:v>
                </c:pt>
                <c:pt idx="2788">
                  <c:v>50.594192003899998</c:v>
                </c:pt>
                <c:pt idx="2789">
                  <c:v>50.658120216</c:v>
                </c:pt>
                <c:pt idx="2790">
                  <c:v>50.6428916423</c:v>
                </c:pt>
                <c:pt idx="2791">
                  <c:v>50.4120160043</c:v>
                </c:pt>
                <c:pt idx="2792">
                  <c:v>51.245304603299999</c:v>
                </c:pt>
                <c:pt idx="2793">
                  <c:v>50.7072307436</c:v>
                </c:pt>
                <c:pt idx="2794">
                  <c:v>50.398390655699998</c:v>
                </c:pt>
                <c:pt idx="2795">
                  <c:v>50.826304683300002</c:v>
                </c:pt>
                <c:pt idx="2796">
                  <c:v>50.730545058700002</c:v>
                </c:pt>
                <c:pt idx="2797">
                  <c:v>50.892394485700002</c:v>
                </c:pt>
                <c:pt idx="2798">
                  <c:v>50.603097785099997</c:v>
                </c:pt>
                <c:pt idx="2799">
                  <c:v>50.990892175799999</c:v>
                </c:pt>
                <c:pt idx="2800">
                  <c:v>51.218300330700004</c:v>
                </c:pt>
                <c:pt idx="2801">
                  <c:v>50.928048641899998</c:v>
                </c:pt>
                <c:pt idx="2802">
                  <c:v>51.123432478399998</c:v>
                </c:pt>
                <c:pt idx="2803">
                  <c:v>51.230591891899998</c:v>
                </c:pt>
                <c:pt idx="2804">
                  <c:v>51.094860237699997</c:v>
                </c:pt>
                <c:pt idx="2805">
                  <c:v>50.555761051200001</c:v>
                </c:pt>
                <c:pt idx="2806">
                  <c:v>50.954303236299999</c:v>
                </c:pt>
                <c:pt idx="2807">
                  <c:v>50.337551023899998</c:v>
                </c:pt>
                <c:pt idx="2808">
                  <c:v>50.5199275429</c:v>
                </c:pt>
                <c:pt idx="2809">
                  <c:v>50.960890798299999</c:v>
                </c:pt>
                <c:pt idx="2810">
                  <c:v>50.703080867300002</c:v>
                </c:pt>
                <c:pt idx="2811">
                  <c:v>50.630975583000001</c:v>
                </c:pt>
                <c:pt idx="2812">
                  <c:v>50.2638987192</c:v>
                </c:pt>
                <c:pt idx="2813">
                  <c:v>50.9108653288</c:v>
                </c:pt>
                <c:pt idx="2814">
                  <c:v>50.955551292499997</c:v>
                </c:pt>
                <c:pt idx="2815">
                  <c:v>50.699309475600003</c:v>
                </c:pt>
                <c:pt idx="2816">
                  <c:v>51.508100308800003</c:v>
                </c:pt>
                <c:pt idx="2817">
                  <c:v>50.954115875299998</c:v>
                </c:pt>
                <c:pt idx="2818">
                  <c:v>51.066693549599997</c:v>
                </c:pt>
                <c:pt idx="2819">
                  <c:v>50.829862395399999</c:v>
                </c:pt>
                <c:pt idx="2820">
                  <c:v>51.232871484999997</c:v>
                </c:pt>
                <c:pt idx="2821">
                  <c:v>51.123302005200003</c:v>
                </c:pt>
                <c:pt idx="2822">
                  <c:v>51.151961919000001</c:v>
                </c:pt>
                <c:pt idx="2823">
                  <c:v>50.568872474300001</c:v>
                </c:pt>
                <c:pt idx="2824">
                  <c:v>50.889096612899998</c:v>
                </c:pt>
                <c:pt idx="2825">
                  <c:v>50.5494467372</c:v>
                </c:pt>
                <c:pt idx="2826">
                  <c:v>50.640219127899996</c:v>
                </c:pt>
                <c:pt idx="2827">
                  <c:v>49.840749758400001</c:v>
                </c:pt>
                <c:pt idx="2828">
                  <c:v>50.443582617499999</c:v>
                </c:pt>
                <c:pt idx="2829">
                  <c:v>50.188744117399999</c:v>
                </c:pt>
                <c:pt idx="2830">
                  <c:v>50.294026445100002</c:v>
                </c:pt>
                <c:pt idx="2831">
                  <c:v>50.353714311399997</c:v>
                </c:pt>
                <c:pt idx="2832">
                  <c:v>50.5541953197</c:v>
                </c:pt>
                <c:pt idx="2833">
                  <c:v>50.466170076300003</c:v>
                </c:pt>
                <c:pt idx="2834">
                  <c:v>50.651078243500002</c:v>
                </c:pt>
                <c:pt idx="2835">
                  <c:v>50.917671950500001</c:v>
                </c:pt>
                <c:pt idx="2836">
                  <c:v>50.302064752100001</c:v>
                </c:pt>
                <c:pt idx="2837">
                  <c:v>50.604736295599999</c:v>
                </c:pt>
                <c:pt idx="2838">
                  <c:v>50.081667340099997</c:v>
                </c:pt>
                <c:pt idx="2839">
                  <c:v>50.536024252899999</c:v>
                </c:pt>
                <c:pt idx="2840">
                  <c:v>50.816751137700003</c:v>
                </c:pt>
                <c:pt idx="2841">
                  <c:v>51.241019057400003</c:v>
                </c:pt>
                <c:pt idx="2842">
                  <c:v>50.7940429736</c:v>
                </c:pt>
                <c:pt idx="2843">
                  <c:v>50.927651626600003</c:v>
                </c:pt>
                <c:pt idx="2844">
                  <c:v>50.775340469299998</c:v>
                </c:pt>
                <c:pt idx="2845">
                  <c:v>50.8179660662</c:v>
                </c:pt>
                <c:pt idx="2846">
                  <c:v>50.780824782800003</c:v>
                </c:pt>
                <c:pt idx="2847">
                  <c:v>50.571700250900001</c:v>
                </c:pt>
                <c:pt idx="2848">
                  <c:v>50.693685604099997</c:v>
                </c:pt>
                <c:pt idx="2849">
                  <c:v>50.873368329000002</c:v>
                </c:pt>
                <c:pt idx="2850">
                  <c:v>50.777312201100003</c:v>
                </c:pt>
                <c:pt idx="2851">
                  <c:v>50.5128684154</c:v>
                </c:pt>
                <c:pt idx="2852">
                  <c:v>51.196167804200002</c:v>
                </c:pt>
                <c:pt idx="2853">
                  <c:v>50.812332033399997</c:v>
                </c:pt>
                <c:pt idx="2854">
                  <c:v>51.041300428900001</c:v>
                </c:pt>
                <c:pt idx="2855">
                  <c:v>50.3377733349</c:v>
                </c:pt>
                <c:pt idx="2856">
                  <c:v>50.803445120600003</c:v>
                </c:pt>
                <c:pt idx="2857">
                  <c:v>51.148444627400004</c:v>
                </c:pt>
                <c:pt idx="2858">
                  <c:v>50.280255249299998</c:v>
                </c:pt>
                <c:pt idx="2859">
                  <c:v>50.243640613799997</c:v>
                </c:pt>
                <c:pt idx="2860">
                  <c:v>49.137887935999998</c:v>
                </c:pt>
                <c:pt idx="2861">
                  <c:v>49.764461648999998</c:v>
                </c:pt>
                <c:pt idx="2862">
                  <c:v>49.396062873799998</c:v>
                </c:pt>
                <c:pt idx="2863">
                  <c:v>49.829978157500001</c:v>
                </c:pt>
                <c:pt idx="2864">
                  <c:v>49.725648045299998</c:v>
                </c:pt>
                <c:pt idx="2865">
                  <c:v>49.938651980499998</c:v>
                </c:pt>
                <c:pt idx="2866">
                  <c:v>49.812983092400003</c:v>
                </c:pt>
                <c:pt idx="2867">
                  <c:v>49.539082788999998</c:v>
                </c:pt>
                <c:pt idx="2868">
                  <c:v>49.236016394700002</c:v>
                </c:pt>
                <c:pt idx="2869">
                  <c:v>49.989244908400003</c:v>
                </c:pt>
                <c:pt idx="2870">
                  <c:v>49.315885016899998</c:v>
                </c:pt>
                <c:pt idx="2871">
                  <c:v>49.728987484100003</c:v>
                </c:pt>
                <c:pt idx="2872">
                  <c:v>49.247985568399997</c:v>
                </c:pt>
                <c:pt idx="2873">
                  <c:v>49.429154815799997</c:v>
                </c:pt>
                <c:pt idx="2874">
                  <c:v>49.572350228700003</c:v>
                </c:pt>
                <c:pt idx="2875">
                  <c:v>49.913571228099997</c:v>
                </c:pt>
                <c:pt idx="2876">
                  <c:v>49.875230879299998</c:v>
                </c:pt>
                <c:pt idx="2877">
                  <c:v>50.383215248600003</c:v>
                </c:pt>
                <c:pt idx="2878">
                  <c:v>49.823440326099998</c:v>
                </c:pt>
                <c:pt idx="2879">
                  <c:v>50.096194367599999</c:v>
                </c:pt>
                <c:pt idx="2880">
                  <c:v>50.000336060099997</c:v>
                </c:pt>
                <c:pt idx="2881">
                  <c:v>50.714594215299996</c:v>
                </c:pt>
                <c:pt idx="2882">
                  <c:v>50.533546137199998</c:v>
                </c:pt>
                <c:pt idx="2883">
                  <c:v>50.421244939700003</c:v>
                </c:pt>
                <c:pt idx="2884">
                  <c:v>50.434088362200001</c:v>
                </c:pt>
                <c:pt idx="2885">
                  <c:v>49.847988043500003</c:v>
                </c:pt>
                <c:pt idx="2886">
                  <c:v>49.873857789100001</c:v>
                </c:pt>
                <c:pt idx="2887">
                  <c:v>49.578520163</c:v>
                </c:pt>
                <c:pt idx="2888">
                  <c:v>50.169956112100003</c:v>
                </c:pt>
                <c:pt idx="2889">
                  <c:v>50.497623650800001</c:v>
                </c:pt>
                <c:pt idx="2890">
                  <c:v>50.683107225500002</c:v>
                </c:pt>
                <c:pt idx="2891">
                  <c:v>51.208810145299999</c:v>
                </c:pt>
                <c:pt idx="2892">
                  <c:v>51.259508621499997</c:v>
                </c:pt>
                <c:pt idx="2893">
                  <c:v>51.368965908</c:v>
                </c:pt>
                <c:pt idx="2894">
                  <c:v>51.369065908000003</c:v>
                </c:pt>
                <c:pt idx="2895">
                  <c:v>51.369165907999999</c:v>
                </c:pt>
                <c:pt idx="2896">
                  <c:v>51.369265908000003</c:v>
                </c:pt>
                <c:pt idx="2897">
                  <c:v>51.369365907999999</c:v>
                </c:pt>
                <c:pt idx="2898">
                  <c:v>51.371324626099998</c:v>
                </c:pt>
                <c:pt idx="2899">
                  <c:v>51.507091396699998</c:v>
                </c:pt>
                <c:pt idx="2900">
                  <c:v>50.959853799500003</c:v>
                </c:pt>
                <c:pt idx="2901">
                  <c:v>50.7217471035</c:v>
                </c:pt>
                <c:pt idx="2902">
                  <c:v>50.388731271099999</c:v>
                </c:pt>
                <c:pt idx="2903">
                  <c:v>51.406334641199997</c:v>
                </c:pt>
                <c:pt idx="2904">
                  <c:v>51.512903339300003</c:v>
                </c:pt>
                <c:pt idx="2905">
                  <c:v>51.513003339299999</c:v>
                </c:pt>
                <c:pt idx="2906">
                  <c:v>51.513103339300002</c:v>
                </c:pt>
                <c:pt idx="2907">
                  <c:v>51.513203339299999</c:v>
                </c:pt>
                <c:pt idx="2908">
                  <c:v>51.513303339300002</c:v>
                </c:pt>
                <c:pt idx="2909">
                  <c:v>51.513403339299998</c:v>
                </c:pt>
                <c:pt idx="2910">
                  <c:v>51.513503339300001</c:v>
                </c:pt>
                <c:pt idx="2911">
                  <c:v>51.513603339299998</c:v>
                </c:pt>
                <c:pt idx="2912">
                  <c:v>51.513703339300001</c:v>
                </c:pt>
                <c:pt idx="2913">
                  <c:v>51.513803339299997</c:v>
                </c:pt>
                <c:pt idx="2914">
                  <c:v>51.513903339300001</c:v>
                </c:pt>
                <c:pt idx="2915">
                  <c:v>51.514003339299997</c:v>
                </c:pt>
                <c:pt idx="2916">
                  <c:v>51.5141033393</c:v>
                </c:pt>
                <c:pt idx="2917">
                  <c:v>51.514203339300003</c:v>
                </c:pt>
                <c:pt idx="2918">
                  <c:v>51.514303333100003</c:v>
                </c:pt>
                <c:pt idx="2919">
                  <c:v>51.514403327700002</c:v>
                </c:pt>
                <c:pt idx="2920">
                  <c:v>51.514503322499998</c:v>
                </c:pt>
                <c:pt idx="2921">
                  <c:v>48.471175332100003</c:v>
                </c:pt>
                <c:pt idx="2922">
                  <c:v>48.790215873999998</c:v>
                </c:pt>
                <c:pt idx="2923">
                  <c:v>48.542295260499998</c:v>
                </c:pt>
                <c:pt idx="2924">
                  <c:v>47.947414074000001</c:v>
                </c:pt>
                <c:pt idx="2925">
                  <c:v>48.0892496644</c:v>
                </c:pt>
                <c:pt idx="2926">
                  <c:v>48.043377028199998</c:v>
                </c:pt>
                <c:pt idx="2927">
                  <c:v>48.502050045499999</c:v>
                </c:pt>
                <c:pt idx="2928">
                  <c:v>48.377583776599998</c:v>
                </c:pt>
                <c:pt idx="2929">
                  <c:v>47.876301108100002</c:v>
                </c:pt>
                <c:pt idx="2930">
                  <c:v>47.632779858600003</c:v>
                </c:pt>
                <c:pt idx="2931">
                  <c:v>47.873998521099999</c:v>
                </c:pt>
                <c:pt idx="2932">
                  <c:v>47.155832301300002</c:v>
                </c:pt>
                <c:pt idx="2933">
                  <c:v>46.624637576300003</c:v>
                </c:pt>
                <c:pt idx="2934">
                  <c:v>47.500517236</c:v>
                </c:pt>
                <c:pt idx="2935">
                  <c:v>46.676593407600002</c:v>
                </c:pt>
                <c:pt idx="2936">
                  <c:v>46.928144435599997</c:v>
                </c:pt>
                <c:pt idx="2937">
                  <c:v>46.608206368399998</c:v>
                </c:pt>
                <c:pt idx="2938">
                  <c:v>47.182803008100002</c:v>
                </c:pt>
                <c:pt idx="2939">
                  <c:v>46.309509008799999</c:v>
                </c:pt>
                <c:pt idx="2940">
                  <c:v>46.747135207900001</c:v>
                </c:pt>
                <c:pt idx="2941">
                  <c:v>45.857453646800003</c:v>
                </c:pt>
                <c:pt idx="2942">
                  <c:v>46.080742866199998</c:v>
                </c:pt>
                <c:pt idx="2943">
                  <c:v>46.227882369900001</c:v>
                </c:pt>
                <c:pt idx="2944">
                  <c:v>46.590705188999998</c:v>
                </c:pt>
                <c:pt idx="2945">
                  <c:v>46.022351131000001</c:v>
                </c:pt>
                <c:pt idx="2946">
                  <c:v>47.166718940000003</c:v>
                </c:pt>
                <c:pt idx="2947">
                  <c:v>46.201141935599999</c:v>
                </c:pt>
                <c:pt idx="2948">
                  <c:v>46.232023099499997</c:v>
                </c:pt>
                <c:pt idx="2949">
                  <c:v>46.880807417</c:v>
                </c:pt>
                <c:pt idx="2950">
                  <c:v>46.7026902554</c:v>
                </c:pt>
                <c:pt idx="2951">
                  <c:v>46.637110602500002</c:v>
                </c:pt>
                <c:pt idx="2952">
                  <c:v>47.0242206737</c:v>
                </c:pt>
                <c:pt idx="2953">
                  <c:v>47.000708793699999</c:v>
                </c:pt>
                <c:pt idx="2954">
                  <c:v>46.979211206999999</c:v>
                </c:pt>
                <c:pt idx="2955">
                  <c:v>46.173420148600002</c:v>
                </c:pt>
                <c:pt idx="2956">
                  <c:v>47.457296511400003</c:v>
                </c:pt>
                <c:pt idx="2957">
                  <c:v>47.478261176899998</c:v>
                </c:pt>
                <c:pt idx="2958">
                  <c:v>47.158971081300002</c:v>
                </c:pt>
                <c:pt idx="2959">
                  <c:v>46.302257041600001</c:v>
                </c:pt>
                <c:pt idx="2960">
                  <c:v>46.010858122599998</c:v>
                </c:pt>
                <c:pt idx="2961">
                  <c:v>46.278719619599997</c:v>
                </c:pt>
                <c:pt idx="2962">
                  <c:v>46.4637410793</c:v>
                </c:pt>
                <c:pt idx="2963">
                  <c:v>45.798327253099998</c:v>
                </c:pt>
                <c:pt idx="2964">
                  <c:v>46.706114343599999</c:v>
                </c:pt>
                <c:pt idx="2965">
                  <c:v>47.037883376300002</c:v>
                </c:pt>
                <c:pt idx="2966">
                  <c:v>46.528276114699999</c:v>
                </c:pt>
                <c:pt idx="2967">
                  <c:v>46.808164269700001</c:v>
                </c:pt>
                <c:pt idx="2968">
                  <c:v>45.428886241100003</c:v>
                </c:pt>
                <c:pt idx="2969">
                  <c:v>46.489590032300001</c:v>
                </c:pt>
                <c:pt idx="2970">
                  <c:v>47.088701634000003</c:v>
                </c:pt>
                <c:pt idx="2971">
                  <c:v>46.485298640499998</c:v>
                </c:pt>
                <c:pt idx="2972">
                  <c:v>47.291901355699999</c:v>
                </c:pt>
                <c:pt idx="2973">
                  <c:v>46.748385030400001</c:v>
                </c:pt>
                <c:pt idx="2974">
                  <c:v>47.554775528699999</c:v>
                </c:pt>
                <c:pt idx="2975">
                  <c:v>47.957213380500001</c:v>
                </c:pt>
                <c:pt idx="2976">
                  <c:v>47.6154878838</c:v>
                </c:pt>
                <c:pt idx="2977">
                  <c:v>47.445620132400002</c:v>
                </c:pt>
                <c:pt idx="2978">
                  <c:v>47.039528328599999</c:v>
                </c:pt>
                <c:pt idx="2979">
                  <c:v>46.829154936000002</c:v>
                </c:pt>
                <c:pt idx="2980">
                  <c:v>47.127829455600001</c:v>
                </c:pt>
                <c:pt idx="2981">
                  <c:v>48.629984328699997</c:v>
                </c:pt>
                <c:pt idx="2982">
                  <c:v>48.588559751600002</c:v>
                </c:pt>
                <c:pt idx="2983">
                  <c:v>48.124064130500003</c:v>
                </c:pt>
                <c:pt idx="2984">
                  <c:v>48.482225013499999</c:v>
                </c:pt>
                <c:pt idx="2985">
                  <c:v>47.178228683</c:v>
                </c:pt>
                <c:pt idx="2986">
                  <c:v>48.201404973300001</c:v>
                </c:pt>
                <c:pt idx="2987">
                  <c:v>48.742998772599996</c:v>
                </c:pt>
                <c:pt idx="2988">
                  <c:v>49.053355036900001</c:v>
                </c:pt>
                <c:pt idx="2989">
                  <c:v>48.644591412099999</c:v>
                </c:pt>
                <c:pt idx="2990">
                  <c:v>48.869279299699997</c:v>
                </c:pt>
                <c:pt idx="2991">
                  <c:v>48.506752362599997</c:v>
                </c:pt>
                <c:pt idx="2992">
                  <c:v>49.759568290099999</c:v>
                </c:pt>
                <c:pt idx="2993">
                  <c:v>49.290052853100001</c:v>
                </c:pt>
                <c:pt idx="2994">
                  <c:v>49.2380583805</c:v>
                </c:pt>
                <c:pt idx="2995">
                  <c:v>50.0863020273</c:v>
                </c:pt>
                <c:pt idx="2996">
                  <c:v>48.566657667400001</c:v>
                </c:pt>
                <c:pt idx="2997">
                  <c:v>49.336227635100002</c:v>
                </c:pt>
                <c:pt idx="2998">
                  <c:v>49.315601905400001</c:v>
                </c:pt>
                <c:pt idx="2999">
                  <c:v>48.622382673700002</c:v>
                </c:pt>
                <c:pt idx="3000">
                  <c:v>49.206264100299997</c:v>
                </c:pt>
                <c:pt idx="3001">
                  <c:v>49.1258868201</c:v>
                </c:pt>
                <c:pt idx="3002">
                  <c:v>49.220399441399998</c:v>
                </c:pt>
                <c:pt idx="3003">
                  <c:v>48.984142894199998</c:v>
                </c:pt>
                <c:pt idx="3004">
                  <c:v>49.0553504668</c:v>
                </c:pt>
                <c:pt idx="3005">
                  <c:v>48.961242433400002</c:v>
                </c:pt>
                <c:pt idx="3006">
                  <c:v>48.609437771899998</c:v>
                </c:pt>
                <c:pt idx="3007">
                  <c:v>48.997758002700003</c:v>
                </c:pt>
                <c:pt idx="3008">
                  <c:v>49.173074243999999</c:v>
                </c:pt>
                <c:pt idx="3009">
                  <c:v>49.042287174599998</c:v>
                </c:pt>
                <c:pt idx="3010">
                  <c:v>49.684093213300002</c:v>
                </c:pt>
                <c:pt idx="3011">
                  <c:v>49.417923155700002</c:v>
                </c:pt>
                <c:pt idx="3012">
                  <c:v>49.821851437299998</c:v>
                </c:pt>
                <c:pt idx="3013">
                  <c:v>49.352673491300003</c:v>
                </c:pt>
                <c:pt idx="3014">
                  <c:v>49.308580138300002</c:v>
                </c:pt>
                <c:pt idx="3015">
                  <c:v>49.790970139400002</c:v>
                </c:pt>
                <c:pt idx="3016">
                  <c:v>50.0023841828</c:v>
                </c:pt>
                <c:pt idx="3017">
                  <c:v>49.394071248700001</c:v>
                </c:pt>
                <c:pt idx="3018">
                  <c:v>50.295392582200002</c:v>
                </c:pt>
                <c:pt idx="3019">
                  <c:v>49.419050433499997</c:v>
                </c:pt>
                <c:pt idx="3020">
                  <c:v>50.730538809499997</c:v>
                </c:pt>
                <c:pt idx="3021">
                  <c:v>50.818481179700001</c:v>
                </c:pt>
                <c:pt idx="3022">
                  <c:v>50.127570361399997</c:v>
                </c:pt>
                <c:pt idx="3023">
                  <c:v>51.077591828400003</c:v>
                </c:pt>
                <c:pt idx="3024">
                  <c:v>50.767657648700002</c:v>
                </c:pt>
                <c:pt idx="3025">
                  <c:v>49.468199503699999</c:v>
                </c:pt>
                <c:pt idx="3026">
                  <c:v>49.868607515999997</c:v>
                </c:pt>
                <c:pt idx="3027">
                  <c:v>49.722767336099999</c:v>
                </c:pt>
                <c:pt idx="3028">
                  <c:v>50.306817201400001</c:v>
                </c:pt>
                <c:pt idx="3029">
                  <c:v>49.857181448200002</c:v>
                </c:pt>
                <c:pt idx="3030">
                  <c:v>49.404645869500001</c:v>
                </c:pt>
                <c:pt idx="3031">
                  <c:v>48.767697788200003</c:v>
                </c:pt>
                <c:pt idx="3032">
                  <c:v>49.221137301200002</c:v>
                </c:pt>
                <c:pt idx="3033">
                  <c:v>48.467674186499998</c:v>
                </c:pt>
                <c:pt idx="3034">
                  <c:v>48.520708451899999</c:v>
                </c:pt>
                <c:pt idx="3035">
                  <c:v>48.825367357399998</c:v>
                </c:pt>
                <c:pt idx="3036">
                  <c:v>48.487717687699998</c:v>
                </c:pt>
                <c:pt idx="3037">
                  <c:v>47.733906417599997</c:v>
                </c:pt>
                <c:pt idx="3038">
                  <c:v>48.151246553199996</c:v>
                </c:pt>
                <c:pt idx="3039">
                  <c:v>48.292267537299999</c:v>
                </c:pt>
                <c:pt idx="3040">
                  <c:v>48.532714037200002</c:v>
                </c:pt>
                <c:pt idx="3041">
                  <c:v>48.8168837411</c:v>
                </c:pt>
                <c:pt idx="3042">
                  <c:v>48.025326628800002</c:v>
                </c:pt>
                <c:pt idx="3043">
                  <c:v>48.277259936699998</c:v>
                </c:pt>
                <c:pt idx="3044">
                  <c:v>47.470819630599998</c:v>
                </c:pt>
                <c:pt idx="3045">
                  <c:v>47.610999784199997</c:v>
                </c:pt>
                <c:pt idx="3046">
                  <c:v>48.316846118100003</c:v>
                </c:pt>
                <c:pt idx="3047">
                  <c:v>47.300928797300003</c:v>
                </c:pt>
                <c:pt idx="3048">
                  <c:v>47.009004461099998</c:v>
                </c:pt>
                <c:pt idx="3049">
                  <c:v>47.353664410199997</c:v>
                </c:pt>
                <c:pt idx="3050">
                  <c:v>47.125773967299999</c:v>
                </c:pt>
                <c:pt idx="3051">
                  <c:v>47.473796719200003</c:v>
                </c:pt>
                <c:pt idx="3052">
                  <c:v>47.844804520300002</c:v>
                </c:pt>
                <c:pt idx="3053">
                  <c:v>47.185902695800003</c:v>
                </c:pt>
                <c:pt idx="3054">
                  <c:v>46.916706040999998</c:v>
                </c:pt>
                <c:pt idx="3055">
                  <c:v>47.2167980997</c:v>
                </c:pt>
                <c:pt idx="3056">
                  <c:v>47.065147494800001</c:v>
                </c:pt>
                <c:pt idx="3057">
                  <c:v>47.356335616800003</c:v>
                </c:pt>
                <c:pt idx="3058">
                  <c:v>48.206059793599998</c:v>
                </c:pt>
                <c:pt idx="3059">
                  <c:v>47.882508898099999</c:v>
                </c:pt>
                <c:pt idx="3060">
                  <c:v>48.027202686800003</c:v>
                </c:pt>
                <c:pt idx="3061">
                  <c:v>47.710433828799999</c:v>
                </c:pt>
                <c:pt idx="3062">
                  <c:v>48.094712464300002</c:v>
                </c:pt>
                <c:pt idx="3063">
                  <c:v>47.8491919788</c:v>
                </c:pt>
                <c:pt idx="3064">
                  <c:v>48.529919948699998</c:v>
                </c:pt>
                <c:pt idx="3065">
                  <c:v>48.4934189489</c:v>
                </c:pt>
                <c:pt idx="3066">
                  <c:v>48.650372794600003</c:v>
                </c:pt>
                <c:pt idx="3067">
                  <c:v>48.451696988899997</c:v>
                </c:pt>
                <c:pt idx="3068">
                  <c:v>48.682118328400001</c:v>
                </c:pt>
                <c:pt idx="3069">
                  <c:v>48.652262841099997</c:v>
                </c:pt>
                <c:pt idx="3070">
                  <c:v>48.661383372400003</c:v>
                </c:pt>
                <c:pt idx="3071">
                  <c:v>48.537828321799999</c:v>
                </c:pt>
                <c:pt idx="3072">
                  <c:v>48.906202356800001</c:v>
                </c:pt>
                <c:pt idx="3073">
                  <c:v>48.594723430000002</c:v>
                </c:pt>
                <c:pt idx="3074">
                  <c:v>49.213877718299997</c:v>
                </c:pt>
                <c:pt idx="3075">
                  <c:v>49.094616992200002</c:v>
                </c:pt>
                <c:pt idx="3076">
                  <c:v>49.062279211300002</c:v>
                </c:pt>
                <c:pt idx="3077">
                  <c:v>48.812007249399997</c:v>
                </c:pt>
                <c:pt idx="3078">
                  <c:v>49.451666789199997</c:v>
                </c:pt>
                <c:pt idx="3079">
                  <c:v>48.982432853200002</c:v>
                </c:pt>
                <c:pt idx="3080">
                  <c:v>49.433782730899999</c:v>
                </c:pt>
                <c:pt idx="3081">
                  <c:v>49.221078063599997</c:v>
                </c:pt>
                <c:pt idx="3082">
                  <c:v>49.318754650300001</c:v>
                </c:pt>
                <c:pt idx="3083">
                  <c:v>49.584349238999998</c:v>
                </c:pt>
                <c:pt idx="3084">
                  <c:v>49.288202966900002</c:v>
                </c:pt>
                <c:pt idx="3085">
                  <c:v>48.708968337999998</c:v>
                </c:pt>
                <c:pt idx="3086">
                  <c:v>47.494211415599999</c:v>
                </c:pt>
                <c:pt idx="3087">
                  <c:v>47.298519031700003</c:v>
                </c:pt>
                <c:pt idx="3088">
                  <c:v>46.531028879499999</c:v>
                </c:pt>
                <c:pt idx="3089">
                  <c:v>45.993903806699997</c:v>
                </c:pt>
                <c:pt idx="3090">
                  <c:v>46.761297642800002</c:v>
                </c:pt>
                <c:pt idx="3091">
                  <c:v>46.381695623900001</c:v>
                </c:pt>
                <c:pt idx="3092">
                  <c:v>46.7296197346</c:v>
                </c:pt>
                <c:pt idx="3093">
                  <c:v>46.918781447599997</c:v>
                </c:pt>
                <c:pt idx="3094">
                  <c:v>47.136970141900001</c:v>
                </c:pt>
                <c:pt idx="3095">
                  <c:v>46.384505210599997</c:v>
                </c:pt>
                <c:pt idx="3096">
                  <c:v>47.022031562899997</c:v>
                </c:pt>
                <c:pt idx="3097">
                  <c:v>47.494007533199998</c:v>
                </c:pt>
                <c:pt idx="3098">
                  <c:v>47.121806181700002</c:v>
                </c:pt>
                <c:pt idx="3099">
                  <c:v>46.2201685693</c:v>
                </c:pt>
                <c:pt idx="3100">
                  <c:v>47.317169395900002</c:v>
                </c:pt>
                <c:pt idx="3101">
                  <c:v>47.824914338399999</c:v>
                </c:pt>
                <c:pt idx="3102">
                  <c:v>47.668500332100002</c:v>
                </c:pt>
                <c:pt idx="3103">
                  <c:v>47.278241561800002</c:v>
                </c:pt>
                <c:pt idx="3104">
                  <c:v>48.0153178837</c:v>
                </c:pt>
                <c:pt idx="3105">
                  <c:v>46.817542681299997</c:v>
                </c:pt>
                <c:pt idx="3106">
                  <c:v>48.034974023300002</c:v>
                </c:pt>
                <c:pt idx="3107">
                  <c:v>48.081419638100002</c:v>
                </c:pt>
                <c:pt idx="3108">
                  <c:v>48.219751046100001</c:v>
                </c:pt>
                <c:pt idx="3109">
                  <c:v>47.850105345099998</c:v>
                </c:pt>
                <c:pt idx="3110">
                  <c:v>47.5638444509</c:v>
                </c:pt>
                <c:pt idx="3111">
                  <c:v>47.406288932800003</c:v>
                </c:pt>
                <c:pt idx="3112">
                  <c:v>48.621184633299997</c:v>
                </c:pt>
                <c:pt idx="3113">
                  <c:v>49.222592712000001</c:v>
                </c:pt>
                <c:pt idx="3114">
                  <c:v>48.113052587299997</c:v>
                </c:pt>
                <c:pt idx="3115">
                  <c:v>48.708161746099996</c:v>
                </c:pt>
                <c:pt idx="3116">
                  <c:v>48.748487342099999</c:v>
                </c:pt>
                <c:pt idx="3117">
                  <c:v>48.305210613500002</c:v>
                </c:pt>
                <c:pt idx="3118">
                  <c:v>48.839889421400002</c:v>
                </c:pt>
                <c:pt idx="3119">
                  <c:v>48.966147643699998</c:v>
                </c:pt>
                <c:pt idx="3120">
                  <c:v>48.352964219100002</c:v>
                </c:pt>
                <c:pt idx="3121">
                  <c:v>48.8971678901</c:v>
                </c:pt>
                <c:pt idx="3122">
                  <c:v>48.559889530699998</c:v>
                </c:pt>
                <c:pt idx="3123">
                  <c:v>49.004432585499998</c:v>
                </c:pt>
                <c:pt idx="3124">
                  <c:v>48.694796018300003</c:v>
                </c:pt>
                <c:pt idx="3125">
                  <c:v>48.621904504100002</c:v>
                </c:pt>
                <c:pt idx="3126">
                  <c:v>49.365838984200003</c:v>
                </c:pt>
                <c:pt idx="3127">
                  <c:v>49.494853410899999</c:v>
                </c:pt>
                <c:pt idx="3128">
                  <c:v>49.565359399999998</c:v>
                </c:pt>
                <c:pt idx="3129">
                  <c:v>49.944563675200001</c:v>
                </c:pt>
                <c:pt idx="3130">
                  <c:v>50.485130392099997</c:v>
                </c:pt>
                <c:pt idx="3131">
                  <c:v>49.574646255600001</c:v>
                </c:pt>
                <c:pt idx="3132">
                  <c:v>49.704324382400003</c:v>
                </c:pt>
                <c:pt idx="3133">
                  <c:v>49.988469542099999</c:v>
                </c:pt>
                <c:pt idx="3134">
                  <c:v>49.403144869800002</c:v>
                </c:pt>
                <c:pt idx="3135">
                  <c:v>49.824826495400004</c:v>
                </c:pt>
                <c:pt idx="3136">
                  <c:v>49.2423823946</c:v>
                </c:pt>
                <c:pt idx="3137">
                  <c:v>50.397734053199997</c:v>
                </c:pt>
                <c:pt idx="3138">
                  <c:v>50.534818819999998</c:v>
                </c:pt>
                <c:pt idx="3139">
                  <c:v>49.826738124800002</c:v>
                </c:pt>
                <c:pt idx="3140">
                  <c:v>51.168631938600001</c:v>
                </c:pt>
                <c:pt idx="3141">
                  <c:v>50.009711146599997</c:v>
                </c:pt>
                <c:pt idx="3142">
                  <c:v>49.457729515600001</c:v>
                </c:pt>
                <c:pt idx="3143">
                  <c:v>49.590459632399998</c:v>
                </c:pt>
                <c:pt idx="3144">
                  <c:v>49.301223593899998</c:v>
                </c:pt>
                <c:pt idx="3145">
                  <c:v>50.171932175800002</c:v>
                </c:pt>
                <c:pt idx="3146">
                  <c:v>49.981086783000002</c:v>
                </c:pt>
                <c:pt idx="3147">
                  <c:v>49.1541799504</c:v>
                </c:pt>
                <c:pt idx="3148">
                  <c:v>48.998674040399997</c:v>
                </c:pt>
                <c:pt idx="3149">
                  <c:v>48.8948361594</c:v>
                </c:pt>
                <c:pt idx="3150">
                  <c:v>48.147743888199997</c:v>
                </c:pt>
                <c:pt idx="3151">
                  <c:v>48.983640464700002</c:v>
                </c:pt>
                <c:pt idx="3152">
                  <c:v>49.389441775100003</c:v>
                </c:pt>
                <c:pt idx="3153">
                  <c:v>48.4829645891</c:v>
                </c:pt>
                <c:pt idx="3154">
                  <c:v>48.648651076100002</c:v>
                </c:pt>
                <c:pt idx="3155">
                  <c:v>48.720907782399998</c:v>
                </c:pt>
                <c:pt idx="3156">
                  <c:v>47.979369519099997</c:v>
                </c:pt>
                <c:pt idx="3157">
                  <c:v>49.169973215699997</c:v>
                </c:pt>
                <c:pt idx="3158">
                  <c:v>49.091690253599999</c:v>
                </c:pt>
                <c:pt idx="3159">
                  <c:v>48.541244106299999</c:v>
                </c:pt>
                <c:pt idx="3160">
                  <c:v>48.252987703700001</c:v>
                </c:pt>
                <c:pt idx="3161">
                  <c:v>47.966034985299999</c:v>
                </c:pt>
                <c:pt idx="3162">
                  <c:v>47.686137479599999</c:v>
                </c:pt>
                <c:pt idx="3163">
                  <c:v>48.221029009399999</c:v>
                </c:pt>
                <c:pt idx="3164">
                  <c:v>48.0505394889</c:v>
                </c:pt>
                <c:pt idx="3165">
                  <c:v>47.799004927799999</c:v>
                </c:pt>
                <c:pt idx="3166">
                  <c:v>47.236929377499997</c:v>
                </c:pt>
                <c:pt idx="3167">
                  <c:v>47.242531533399998</c:v>
                </c:pt>
                <c:pt idx="3168">
                  <c:v>47.143391814300003</c:v>
                </c:pt>
                <c:pt idx="3169">
                  <c:v>47.111343744199999</c:v>
                </c:pt>
                <c:pt idx="3170">
                  <c:v>47.308048878599998</c:v>
                </c:pt>
                <c:pt idx="3171">
                  <c:v>47.134546900899998</c:v>
                </c:pt>
                <c:pt idx="3172">
                  <c:v>46.982714895699999</c:v>
                </c:pt>
                <c:pt idx="3173">
                  <c:v>46.719448516500002</c:v>
                </c:pt>
                <c:pt idx="3174">
                  <c:v>46.2882042564</c:v>
                </c:pt>
                <c:pt idx="3175">
                  <c:v>47.030510839599998</c:v>
                </c:pt>
                <c:pt idx="3176">
                  <c:v>46.4004490417</c:v>
                </c:pt>
                <c:pt idx="3177">
                  <c:v>46.805575236099997</c:v>
                </c:pt>
                <c:pt idx="3178">
                  <c:v>46.619467578299997</c:v>
                </c:pt>
                <c:pt idx="3179">
                  <c:v>47.250104369799999</c:v>
                </c:pt>
                <c:pt idx="3180">
                  <c:v>47.370467738599999</c:v>
                </c:pt>
                <c:pt idx="3181">
                  <c:v>47.8597328197</c:v>
                </c:pt>
                <c:pt idx="3182">
                  <c:v>47.049461612800002</c:v>
                </c:pt>
                <c:pt idx="3183">
                  <c:v>47.531195648299999</c:v>
                </c:pt>
                <c:pt idx="3184">
                  <c:v>47.942255905099998</c:v>
                </c:pt>
                <c:pt idx="3185">
                  <c:v>47.672602171199998</c:v>
                </c:pt>
                <c:pt idx="3186">
                  <c:v>47.700342646800003</c:v>
                </c:pt>
                <c:pt idx="3187">
                  <c:v>47.530585736299997</c:v>
                </c:pt>
                <c:pt idx="3188">
                  <c:v>48.212996262600001</c:v>
                </c:pt>
                <c:pt idx="3189">
                  <c:v>48.653607876800002</c:v>
                </c:pt>
                <c:pt idx="3190">
                  <c:v>47.3683251649</c:v>
                </c:pt>
                <c:pt idx="3191">
                  <c:v>48.261927330600003</c:v>
                </c:pt>
                <c:pt idx="3192">
                  <c:v>48.132929129600001</c:v>
                </c:pt>
                <c:pt idx="3193">
                  <c:v>47.891710678700001</c:v>
                </c:pt>
                <c:pt idx="3194">
                  <c:v>47.774624020099999</c:v>
                </c:pt>
                <c:pt idx="3195">
                  <c:v>47.1604835228</c:v>
                </c:pt>
                <c:pt idx="3196">
                  <c:v>47.5587812005</c:v>
                </c:pt>
                <c:pt idx="3197">
                  <c:v>47.821358068499997</c:v>
                </c:pt>
                <c:pt idx="3198">
                  <c:v>46.8646203395</c:v>
                </c:pt>
                <c:pt idx="3199">
                  <c:v>45.964688977000002</c:v>
                </c:pt>
                <c:pt idx="3200">
                  <c:v>44.844760114000003</c:v>
                </c:pt>
                <c:pt idx="3201">
                  <c:v>45.8483503279</c:v>
                </c:pt>
                <c:pt idx="3202">
                  <c:v>46.519117507899999</c:v>
                </c:pt>
                <c:pt idx="3203">
                  <c:v>46.706675679500002</c:v>
                </c:pt>
                <c:pt idx="3204">
                  <c:v>45.765387713700001</c:v>
                </c:pt>
                <c:pt idx="3205">
                  <c:v>46.367620390299997</c:v>
                </c:pt>
                <c:pt idx="3206">
                  <c:v>46.9561314125</c:v>
                </c:pt>
                <c:pt idx="3207">
                  <c:v>46.421558142599999</c:v>
                </c:pt>
                <c:pt idx="3208">
                  <c:v>46.911059983199998</c:v>
                </c:pt>
                <c:pt idx="3209">
                  <c:v>46.286481734299997</c:v>
                </c:pt>
                <c:pt idx="3210">
                  <c:v>46.185955915000001</c:v>
                </c:pt>
                <c:pt idx="3211">
                  <c:v>46.5312891214</c:v>
                </c:pt>
                <c:pt idx="3212">
                  <c:v>46.967124705700002</c:v>
                </c:pt>
                <c:pt idx="3213">
                  <c:v>47.433367686099999</c:v>
                </c:pt>
                <c:pt idx="3214">
                  <c:v>47.585112237300002</c:v>
                </c:pt>
                <c:pt idx="3215">
                  <c:v>47.4178314181</c:v>
                </c:pt>
                <c:pt idx="3216">
                  <c:v>46.660713422000001</c:v>
                </c:pt>
                <c:pt idx="3217">
                  <c:v>47.093020108799998</c:v>
                </c:pt>
                <c:pt idx="3218">
                  <c:v>47.143862709499999</c:v>
                </c:pt>
                <c:pt idx="3219">
                  <c:v>47.831629990300002</c:v>
                </c:pt>
                <c:pt idx="3220">
                  <c:v>47.224473972299997</c:v>
                </c:pt>
                <c:pt idx="3221">
                  <c:v>47.729517926500002</c:v>
                </c:pt>
                <c:pt idx="3222">
                  <c:v>47.190906950699997</c:v>
                </c:pt>
                <c:pt idx="3223">
                  <c:v>47.634396561300001</c:v>
                </c:pt>
                <c:pt idx="3224">
                  <c:v>47.813173284699999</c:v>
                </c:pt>
                <c:pt idx="3225">
                  <c:v>47.8992605794</c:v>
                </c:pt>
                <c:pt idx="3226">
                  <c:v>47.570152370300001</c:v>
                </c:pt>
                <c:pt idx="3227">
                  <c:v>47.162914784500003</c:v>
                </c:pt>
                <c:pt idx="3228">
                  <c:v>47.971695848499998</c:v>
                </c:pt>
                <c:pt idx="3229">
                  <c:v>48.179729766299999</c:v>
                </c:pt>
                <c:pt idx="3230">
                  <c:v>48.059136313400003</c:v>
                </c:pt>
                <c:pt idx="3231">
                  <c:v>48.1089243395</c:v>
                </c:pt>
                <c:pt idx="3232">
                  <c:v>47.460132331899999</c:v>
                </c:pt>
                <c:pt idx="3233">
                  <c:v>47.552562439600003</c:v>
                </c:pt>
                <c:pt idx="3234">
                  <c:v>48.392956077999997</c:v>
                </c:pt>
                <c:pt idx="3235">
                  <c:v>48.917796370200001</c:v>
                </c:pt>
                <c:pt idx="3236">
                  <c:v>48.598402789600001</c:v>
                </c:pt>
                <c:pt idx="3237">
                  <c:v>48.409676084799997</c:v>
                </c:pt>
                <c:pt idx="3238">
                  <c:v>48.894421505300002</c:v>
                </c:pt>
                <c:pt idx="3239">
                  <c:v>48.6943200057</c:v>
                </c:pt>
                <c:pt idx="3240">
                  <c:v>48.954099716999998</c:v>
                </c:pt>
                <c:pt idx="3241">
                  <c:v>49.535217899300001</c:v>
                </c:pt>
                <c:pt idx="3242">
                  <c:v>48.333934235500003</c:v>
                </c:pt>
                <c:pt idx="3243">
                  <c:v>47.786888936399997</c:v>
                </c:pt>
                <c:pt idx="3244">
                  <c:v>48.159611855000001</c:v>
                </c:pt>
                <c:pt idx="3245">
                  <c:v>47.7616172209</c:v>
                </c:pt>
                <c:pt idx="3246">
                  <c:v>48.359256604199999</c:v>
                </c:pt>
                <c:pt idx="3247">
                  <c:v>48.8336815065</c:v>
                </c:pt>
                <c:pt idx="3248">
                  <c:v>49.130213086399998</c:v>
                </c:pt>
                <c:pt idx="3249">
                  <c:v>48.1403611227</c:v>
                </c:pt>
                <c:pt idx="3250">
                  <c:v>48.434101075699999</c:v>
                </c:pt>
                <c:pt idx="3251">
                  <c:v>48.180513914199999</c:v>
                </c:pt>
                <c:pt idx="3252">
                  <c:v>48.115853897000001</c:v>
                </c:pt>
                <c:pt idx="3253">
                  <c:v>48.347838614799997</c:v>
                </c:pt>
                <c:pt idx="3254">
                  <c:v>48.463031195399999</c:v>
                </c:pt>
                <c:pt idx="3255">
                  <c:v>49.651895730200003</c:v>
                </c:pt>
                <c:pt idx="3256">
                  <c:v>48.260559119</c:v>
                </c:pt>
                <c:pt idx="3257">
                  <c:v>49.1067264948</c:v>
                </c:pt>
                <c:pt idx="3258">
                  <c:v>49.715162666300003</c:v>
                </c:pt>
                <c:pt idx="3259">
                  <c:v>48.401537149900001</c:v>
                </c:pt>
                <c:pt idx="3260">
                  <c:v>48.581851478899999</c:v>
                </c:pt>
                <c:pt idx="3261">
                  <c:v>48.3580022927</c:v>
                </c:pt>
                <c:pt idx="3262">
                  <c:v>48.116159728900001</c:v>
                </c:pt>
                <c:pt idx="3263">
                  <c:v>48.040152591400002</c:v>
                </c:pt>
                <c:pt idx="3264">
                  <c:v>48.261987123399997</c:v>
                </c:pt>
                <c:pt idx="3265">
                  <c:v>48.647779782199997</c:v>
                </c:pt>
                <c:pt idx="3266">
                  <c:v>48.029314785099999</c:v>
                </c:pt>
                <c:pt idx="3267">
                  <c:v>47.603384996700001</c:v>
                </c:pt>
                <c:pt idx="3268">
                  <c:v>48.113448271099998</c:v>
                </c:pt>
                <c:pt idx="3269">
                  <c:v>48.130096141499997</c:v>
                </c:pt>
                <c:pt idx="3270">
                  <c:v>48.551245355900001</c:v>
                </c:pt>
                <c:pt idx="3271">
                  <c:v>47.727964678299998</c:v>
                </c:pt>
                <c:pt idx="3272">
                  <c:v>47.4181123348</c:v>
                </c:pt>
                <c:pt idx="3273">
                  <c:v>47.789059578299998</c:v>
                </c:pt>
                <c:pt idx="3274">
                  <c:v>47.339265824599998</c:v>
                </c:pt>
                <c:pt idx="3275">
                  <c:v>47.744178618500001</c:v>
                </c:pt>
                <c:pt idx="3276">
                  <c:v>48.227340734099997</c:v>
                </c:pt>
                <c:pt idx="3277">
                  <c:v>48.6524306106</c:v>
                </c:pt>
                <c:pt idx="3278">
                  <c:v>47.513167820200003</c:v>
                </c:pt>
                <c:pt idx="3279">
                  <c:v>47.397161001999997</c:v>
                </c:pt>
                <c:pt idx="3280">
                  <c:v>47.5166996086</c:v>
                </c:pt>
                <c:pt idx="3281">
                  <c:v>47.347332860800002</c:v>
                </c:pt>
                <c:pt idx="3282">
                  <c:v>48.043673886800001</c:v>
                </c:pt>
                <c:pt idx="3283">
                  <c:v>47.668875683000003</c:v>
                </c:pt>
                <c:pt idx="3284">
                  <c:v>46.490652795099997</c:v>
                </c:pt>
                <c:pt idx="3285">
                  <c:v>46.7432543225</c:v>
                </c:pt>
                <c:pt idx="3286">
                  <c:v>46.998356878300001</c:v>
                </c:pt>
                <c:pt idx="3287">
                  <c:v>46.387569343000003</c:v>
                </c:pt>
                <c:pt idx="3288">
                  <c:v>45.9450527857</c:v>
                </c:pt>
                <c:pt idx="3289">
                  <c:v>46.389699590799999</c:v>
                </c:pt>
                <c:pt idx="3290">
                  <c:v>46.186061873200003</c:v>
                </c:pt>
                <c:pt idx="3291">
                  <c:v>45.797077549199997</c:v>
                </c:pt>
                <c:pt idx="3292">
                  <c:v>46.540010440300001</c:v>
                </c:pt>
                <c:pt idx="3293">
                  <c:v>46.613667543799998</c:v>
                </c:pt>
                <c:pt idx="3294">
                  <c:v>46.544820135400002</c:v>
                </c:pt>
                <c:pt idx="3295">
                  <c:v>46.351385914200002</c:v>
                </c:pt>
                <c:pt idx="3296">
                  <c:v>45.8249008373</c:v>
                </c:pt>
                <c:pt idx="3297">
                  <c:v>46.129774287300002</c:v>
                </c:pt>
                <c:pt idx="3298">
                  <c:v>45.757872164600002</c:v>
                </c:pt>
                <c:pt idx="3299">
                  <c:v>46.005805502699999</c:v>
                </c:pt>
                <c:pt idx="3300">
                  <c:v>45.853479868999997</c:v>
                </c:pt>
                <c:pt idx="3301">
                  <c:v>46.239857221999998</c:v>
                </c:pt>
                <c:pt idx="3302">
                  <c:v>46.380872514799997</c:v>
                </c:pt>
                <c:pt idx="3303">
                  <c:v>46.2312524592</c:v>
                </c:pt>
                <c:pt idx="3304">
                  <c:v>45.674568373100001</c:v>
                </c:pt>
                <c:pt idx="3305">
                  <c:v>46.015708536699997</c:v>
                </c:pt>
                <c:pt idx="3306">
                  <c:v>46.461814421299998</c:v>
                </c:pt>
                <c:pt idx="3307">
                  <c:v>46.041999299300002</c:v>
                </c:pt>
                <c:pt idx="3308">
                  <c:v>46.166223087100001</c:v>
                </c:pt>
                <c:pt idx="3309">
                  <c:v>46.3787941382</c:v>
                </c:pt>
                <c:pt idx="3310">
                  <c:v>46.075025825600001</c:v>
                </c:pt>
                <c:pt idx="3311">
                  <c:v>45.953712095500002</c:v>
                </c:pt>
                <c:pt idx="3312">
                  <c:v>45.902823762499999</c:v>
                </c:pt>
                <c:pt idx="3313">
                  <c:v>46.810001732800004</c:v>
                </c:pt>
                <c:pt idx="3314">
                  <c:v>46.935362471399998</c:v>
                </c:pt>
                <c:pt idx="3315">
                  <c:v>46.578774652900002</c:v>
                </c:pt>
                <c:pt idx="3316">
                  <c:v>46.979309210300002</c:v>
                </c:pt>
                <c:pt idx="3317">
                  <c:v>46.284416488600002</c:v>
                </c:pt>
                <c:pt idx="3318">
                  <c:v>47.329778704299997</c:v>
                </c:pt>
                <c:pt idx="3319">
                  <c:v>47.967236366999998</c:v>
                </c:pt>
                <c:pt idx="3320">
                  <c:v>48.373467747500001</c:v>
                </c:pt>
                <c:pt idx="3321">
                  <c:v>48.283452308400001</c:v>
                </c:pt>
                <c:pt idx="3322">
                  <c:v>47.412548856199997</c:v>
                </c:pt>
                <c:pt idx="3323">
                  <c:v>47.668600858799998</c:v>
                </c:pt>
                <c:pt idx="3324">
                  <c:v>48.1945740253</c:v>
                </c:pt>
                <c:pt idx="3325">
                  <c:v>47.270064620699998</c:v>
                </c:pt>
                <c:pt idx="3326">
                  <c:v>47.207918010500002</c:v>
                </c:pt>
                <c:pt idx="3327">
                  <c:v>47.1336644314</c:v>
                </c:pt>
                <c:pt idx="3328">
                  <c:v>48.1682085132</c:v>
                </c:pt>
                <c:pt idx="3329">
                  <c:v>48.704394976700002</c:v>
                </c:pt>
                <c:pt idx="3330">
                  <c:v>49.3615125388</c:v>
                </c:pt>
                <c:pt idx="3331">
                  <c:v>49.446901924700001</c:v>
                </c:pt>
                <c:pt idx="3332">
                  <c:v>51.712912065499999</c:v>
                </c:pt>
                <c:pt idx="3333">
                  <c:v>57.964725633999997</c:v>
                </c:pt>
                <c:pt idx="3334">
                  <c:v>59.834899474300002</c:v>
                </c:pt>
                <c:pt idx="3335">
                  <c:v>63.813008074899997</c:v>
                </c:pt>
                <c:pt idx="3336">
                  <c:v>63.813108074900001</c:v>
                </c:pt>
                <c:pt idx="3337">
                  <c:v>63.813208074899997</c:v>
                </c:pt>
                <c:pt idx="3338">
                  <c:v>63.813308084799999</c:v>
                </c:pt>
                <c:pt idx="3339">
                  <c:v>83.076303864899998</c:v>
                </c:pt>
                <c:pt idx="3340">
                  <c:v>83.076403864900001</c:v>
                </c:pt>
                <c:pt idx="3341">
                  <c:v>83.076503864900005</c:v>
                </c:pt>
                <c:pt idx="3342">
                  <c:v>83.076603864899994</c:v>
                </c:pt>
                <c:pt idx="3343">
                  <c:v>83.076703864899997</c:v>
                </c:pt>
                <c:pt idx="3344">
                  <c:v>83.0768038649</c:v>
                </c:pt>
                <c:pt idx="3345">
                  <c:v>83.076903864900004</c:v>
                </c:pt>
                <c:pt idx="3346">
                  <c:v>83.077003864900007</c:v>
                </c:pt>
                <c:pt idx="3347">
                  <c:v>83.077103864899996</c:v>
                </c:pt>
                <c:pt idx="3348">
                  <c:v>83.0772038649</c:v>
                </c:pt>
                <c:pt idx="3349">
                  <c:v>83.077303864900003</c:v>
                </c:pt>
                <c:pt idx="3350">
                  <c:v>83.077403864900006</c:v>
                </c:pt>
                <c:pt idx="3351">
                  <c:v>83.077503864899995</c:v>
                </c:pt>
                <c:pt idx="3352">
                  <c:v>83.077603864899999</c:v>
                </c:pt>
                <c:pt idx="3353">
                  <c:v>83.077703864900002</c:v>
                </c:pt>
                <c:pt idx="3354">
                  <c:v>83.077803864900005</c:v>
                </c:pt>
                <c:pt idx="3355">
                  <c:v>83.077903864899994</c:v>
                </c:pt>
                <c:pt idx="3356">
                  <c:v>83.078003864899998</c:v>
                </c:pt>
                <c:pt idx="3357">
                  <c:v>125.62744454</c:v>
                </c:pt>
                <c:pt idx="3358">
                  <c:v>127.605790988</c:v>
                </c:pt>
                <c:pt idx="3359">
                  <c:v>128.17828870100001</c:v>
                </c:pt>
                <c:pt idx="3360">
                  <c:v>130.141145884</c:v>
                </c:pt>
                <c:pt idx="3361">
                  <c:v>132.26026115600001</c:v>
                </c:pt>
                <c:pt idx="3362">
                  <c:v>134.68890880399999</c:v>
                </c:pt>
                <c:pt idx="3363">
                  <c:v>135.964087084</c:v>
                </c:pt>
                <c:pt idx="3364">
                  <c:v>137.25087110300001</c:v>
                </c:pt>
                <c:pt idx="3365">
                  <c:v>138.37269139399999</c:v>
                </c:pt>
                <c:pt idx="3366">
                  <c:v>138.37279139399999</c:v>
                </c:pt>
                <c:pt idx="3367">
                  <c:v>138.372891409</c:v>
                </c:pt>
                <c:pt idx="3368">
                  <c:v>141.870660751</c:v>
                </c:pt>
                <c:pt idx="3369">
                  <c:v>141.87076075100001</c:v>
                </c:pt>
                <c:pt idx="3370">
                  <c:v>141.87086075100001</c:v>
                </c:pt>
                <c:pt idx="3371">
                  <c:v>141.87096075100001</c:v>
                </c:pt>
                <c:pt idx="3372">
                  <c:v>141.87106075099999</c:v>
                </c:pt>
                <c:pt idx="3373">
                  <c:v>141.87116075099999</c:v>
                </c:pt>
                <c:pt idx="3374">
                  <c:v>141.87126075099999</c:v>
                </c:pt>
                <c:pt idx="3375">
                  <c:v>141.871360751</c:v>
                </c:pt>
                <c:pt idx="3376">
                  <c:v>141.871460751</c:v>
                </c:pt>
                <c:pt idx="3377">
                  <c:v>141.871560751</c:v>
                </c:pt>
                <c:pt idx="3378">
                  <c:v>141.87166075100001</c:v>
                </c:pt>
                <c:pt idx="3379">
                  <c:v>141.87176075100001</c:v>
                </c:pt>
                <c:pt idx="3380">
                  <c:v>141.87186075100001</c:v>
                </c:pt>
                <c:pt idx="3381">
                  <c:v>141.87196075099999</c:v>
                </c:pt>
                <c:pt idx="3382">
                  <c:v>141.87206075099999</c:v>
                </c:pt>
                <c:pt idx="3383">
                  <c:v>141.872160751</c:v>
                </c:pt>
                <c:pt idx="3384">
                  <c:v>141.872260751</c:v>
                </c:pt>
                <c:pt idx="3385">
                  <c:v>141.872360751</c:v>
                </c:pt>
                <c:pt idx="3386">
                  <c:v>141.87246075100001</c:v>
                </c:pt>
                <c:pt idx="3387">
                  <c:v>141.87256075100001</c:v>
                </c:pt>
                <c:pt idx="3388">
                  <c:v>141.87266075100001</c:v>
                </c:pt>
                <c:pt idx="3389">
                  <c:v>154.36861135000001</c:v>
                </c:pt>
                <c:pt idx="3390">
                  <c:v>154.36871135000001</c:v>
                </c:pt>
                <c:pt idx="3391">
                  <c:v>154.36881134999999</c:v>
                </c:pt>
                <c:pt idx="3392">
                  <c:v>154.36891134999999</c:v>
                </c:pt>
                <c:pt idx="3393">
                  <c:v>154.36901134999999</c:v>
                </c:pt>
                <c:pt idx="3394">
                  <c:v>154.36168540099999</c:v>
                </c:pt>
                <c:pt idx="3395">
                  <c:v>154.145877533</c:v>
                </c:pt>
                <c:pt idx="3396">
                  <c:v>153.99940090000001</c:v>
                </c:pt>
                <c:pt idx="3397">
                  <c:v>153.351633784</c:v>
                </c:pt>
                <c:pt idx="3398">
                  <c:v>152.72435582200001</c:v>
                </c:pt>
                <c:pt idx="3399">
                  <c:v>151.74795641599999</c:v>
                </c:pt>
                <c:pt idx="3400">
                  <c:v>148.59802859600001</c:v>
                </c:pt>
                <c:pt idx="3401">
                  <c:v>144.52422848399999</c:v>
                </c:pt>
                <c:pt idx="3402">
                  <c:v>140.747198833</c:v>
                </c:pt>
                <c:pt idx="3403">
                  <c:v>140.747298833</c:v>
                </c:pt>
                <c:pt idx="3404">
                  <c:v>135.919575882</c:v>
                </c:pt>
                <c:pt idx="3405">
                  <c:v>134.367943043</c:v>
                </c:pt>
                <c:pt idx="3406">
                  <c:v>132.37857798300001</c:v>
                </c:pt>
                <c:pt idx="3407">
                  <c:v>128.99369072799999</c:v>
                </c:pt>
                <c:pt idx="3408">
                  <c:v>125.16384482700001</c:v>
                </c:pt>
                <c:pt idx="3409">
                  <c:v>121.37246483200001</c:v>
                </c:pt>
                <c:pt idx="3410">
                  <c:v>117.563212385</c:v>
                </c:pt>
                <c:pt idx="3411">
                  <c:v>114.33947258000001</c:v>
                </c:pt>
                <c:pt idx="3412">
                  <c:v>110.31811971899999</c:v>
                </c:pt>
                <c:pt idx="3413">
                  <c:v>107.069289955</c:v>
                </c:pt>
                <c:pt idx="3414">
                  <c:v>103.77706985</c:v>
                </c:pt>
                <c:pt idx="3415">
                  <c:v>100.30448377499999</c:v>
                </c:pt>
                <c:pt idx="3416">
                  <c:v>96.792885308600006</c:v>
                </c:pt>
                <c:pt idx="3417">
                  <c:v>93.383297291399998</c:v>
                </c:pt>
                <c:pt idx="3418">
                  <c:v>88.595969658800001</c:v>
                </c:pt>
                <c:pt idx="3419">
                  <c:v>87.3593711842</c:v>
                </c:pt>
                <c:pt idx="3420">
                  <c:v>84.592069587099999</c:v>
                </c:pt>
                <c:pt idx="3421">
                  <c:v>81.358057328200005</c:v>
                </c:pt>
                <c:pt idx="3422">
                  <c:v>79.2667003392</c:v>
                </c:pt>
                <c:pt idx="3423">
                  <c:v>75.871073363199997</c:v>
                </c:pt>
                <c:pt idx="3424">
                  <c:v>72.769409190900006</c:v>
                </c:pt>
                <c:pt idx="3425">
                  <c:v>70.669997457500003</c:v>
                </c:pt>
                <c:pt idx="3426">
                  <c:v>68.484400836399999</c:v>
                </c:pt>
                <c:pt idx="3427">
                  <c:v>66.998526130100004</c:v>
                </c:pt>
                <c:pt idx="3428">
                  <c:v>64.272398739300002</c:v>
                </c:pt>
                <c:pt idx="3429">
                  <c:v>62.034298612100002</c:v>
                </c:pt>
                <c:pt idx="3430">
                  <c:v>62.034398612099999</c:v>
                </c:pt>
                <c:pt idx="3431">
                  <c:v>62.034498612100002</c:v>
                </c:pt>
                <c:pt idx="3432">
                  <c:v>51.752331597999998</c:v>
                </c:pt>
                <c:pt idx="3433">
                  <c:v>43.949152250099999</c:v>
                </c:pt>
                <c:pt idx="3434">
                  <c:v>44.487251204899998</c:v>
                </c:pt>
                <c:pt idx="3435">
                  <c:v>44.390829007299999</c:v>
                </c:pt>
                <c:pt idx="3436">
                  <c:v>44.576877945</c:v>
                </c:pt>
                <c:pt idx="3437">
                  <c:v>44.487786611700002</c:v>
                </c:pt>
                <c:pt idx="3438">
                  <c:v>44.898716387</c:v>
                </c:pt>
                <c:pt idx="3439">
                  <c:v>44.179211202300003</c:v>
                </c:pt>
                <c:pt idx="3440">
                  <c:v>44.508942642299999</c:v>
                </c:pt>
                <c:pt idx="3441">
                  <c:v>44.700650056000001</c:v>
                </c:pt>
                <c:pt idx="3442">
                  <c:v>44.1782744944</c:v>
                </c:pt>
                <c:pt idx="3443">
                  <c:v>44.558254290299999</c:v>
                </c:pt>
                <c:pt idx="3444">
                  <c:v>44.754970548700001</c:v>
                </c:pt>
                <c:pt idx="3445">
                  <c:v>45.8580206846</c:v>
                </c:pt>
                <c:pt idx="3446">
                  <c:v>45.313264071799999</c:v>
                </c:pt>
                <c:pt idx="3447">
                  <c:v>45.369308420800003</c:v>
                </c:pt>
                <c:pt idx="3448">
                  <c:v>45.593237729800002</c:v>
                </c:pt>
                <c:pt idx="3449">
                  <c:v>45.4971999463</c:v>
                </c:pt>
                <c:pt idx="3450">
                  <c:v>45.770975907</c:v>
                </c:pt>
                <c:pt idx="3451">
                  <c:v>45.802068214800002</c:v>
                </c:pt>
                <c:pt idx="3452">
                  <c:v>45.8525421529</c:v>
                </c:pt>
                <c:pt idx="3453">
                  <c:v>47.259435666400002</c:v>
                </c:pt>
                <c:pt idx="3454">
                  <c:v>48.9103468291</c:v>
                </c:pt>
                <c:pt idx="3455">
                  <c:v>54.118637848500001</c:v>
                </c:pt>
                <c:pt idx="3456">
                  <c:v>57.8683956287</c:v>
                </c:pt>
                <c:pt idx="3457">
                  <c:v>61.81886763</c:v>
                </c:pt>
                <c:pt idx="3458">
                  <c:v>65.652922369300001</c:v>
                </c:pt>
                <c:pt idx="3459">
                  <c:v>65.653022369300004</c:v>
                </c:pt>
                <c:pt idx="3460">
                  <c:v>65.653122369299993</c:v>
                </c:pt>
                <c:pt idx="3461">
                  <c:v>65.653222369299996</c:v>
                </c:pt>
                <c:pt idx="3462">
                  <c:v>65.6533223693</c:v>
                </c:pt>
                <c:pt idx="3463">
                  <c:v>65.653422369300003</c:v>
                </c:pt>
                <c:pt idx="3464">
                  <c:v>65.653522369300006</c:v>
                </c:pt>
                <c:pt idx="3465">
                  <c:v>65.653622369299995</c:v>
                </c:pt>
                <c:pt idx="3466">
                  <c:v>65.653722369299999</c:v>
                </c:pt>
                <c:pt idx="3467">
                  <c:v>65.653822369300002</c:v>
                </c:pt>
                <c:pt idx="3468">
                  <c:v>65.653922369300005</c:v>
                </c:pt>
                <c:pt idx="3469">
                  <c:v>65.654022369299994</c:v>
                </c:pt>
                <c:pt idx="3470">
                  <c:v>65.654122369299998</c:v>
                </c:pt>
                <c:pt idx="3471">
                  <c:v>65.654222369300001</c:v>
                </c:pt>
                <c:pt idx="3472">
                  <c:v>65.654322369300004</c:v>
                </c:pt>
                <c:pt idx="3473">
                  <c:v>65.654422369299994</c:v>
                </c:pt>
                <c:pt idx="3474">
                  <c:v>65.654522369299997</c:v>
                </c:pt>
                <c:pt idx="3475">
                  <c:v>65.6546223693</c:v>
                </c:pt>
                <c:pt idx="3476">
                  <c:v>65.654722369300003</c:v>
                </c:pt>
                <c:pt idx="3477">
                  <c:v>65.654822369300007</c:v>
                </c:pt>
                <c:pt idx="3478">
                  <c:v>65.654922369299996</c:v>
                </c:pt>
                <c:pt idx="3479">
                  <c:v>65.655022369299999</c:v>
                </c:pt>
                <c:pt idx="3480">
                  <c:v>65.655122369300003</c:v>
                </c:pt>
                <c:pt idx="3481">
                  <c:v>65.655222369300006</c:v>
                </c:pt>
                <c:pt idx="3482">
                  <c:v>65.655322369299995</c:v>
                </c:pt>
                <c:pt idx="3483">
                  <c:v>65.655422369299998</c:v>
                </c:pt>
                <c:pt idx="3484">
                  <c:v>65.655522369300002</c:v>
                </c:pt>
                <c:pt idx="3485">
                  <c:v>65.655622369300005</c:v>
                </c:pt>
                <c:pt idx="3486">
                  <c:v>65.655722369299994</c:v>
                </c:pt>
                <c:pt idx="3487">
                  <c:v>65.655822369299997</c:v>
                </c:pt>
                <c:pt idx="3488">
                  <c:v>65.655922369300001</c:v>
                </c:pt>
                <c:pt idx="3489">
                  <c:v>65.656022369300004</c:v>
                </c:pt>
                <c:pt idx="3490">
                  <c:v>65.656122369299993</c:v>
                </c:pt>
                <c:pt idx="3491">
                  <c:v>133.17296185500001</c:v>
                </c:pt>
                <c:pt idx="3492">
                  <c:v>133.47211393699999</c:v>
                </c:pt>
                <c:pt idx="3493">
                  <c:v>134.786923637</c:v>
                </c:pt>
                <c:pt idx="3494">
                  <c:v>135.633671647</c:v>
                </c:pt>
                <c:pt idx="3495">
                  <c:v>137.03074622700001</c:v>
                </c:pt>
                <c:pt idx="3496">
                  <c:v>139.07852117100001</c:v>
                </c:pt>
                <c:pt idx="3497">
                  <c:v>139.07862117100001</c:v>
                </c:pt>
                <c:pt idx="3498">
                  <c:v>139.07872117100001</c:v>
                </c:pt>
                <c:pt idx="3499">
                  <c:v>139.07882117099999</c:v>
                </c:pt>
                <c:pt idx="3500">
                  <c:v>139.07892117099999</c:v>
                </c:pt>
                <c:pt idx="3501">
                  <c:v>139.07902117099999</c:v>
                </c:pt>
                <c:pt idx="3502">
                  <c:v>139.079121171</c:v>
                </c:pt>
                <c:pt idx="3503">
                  <c:v>139.079221171</c:v>
                </c:pt>
                <c:pt idx="3504">
                  <c:v>139.079321171</c:v>
                </c:pt>
                <c:pt idx="3505">
                  <c:v>139.07942117100001</c:v>
                </c:pt>
                <c:pt idx="3506">
                  <c:v>139.07952117100001</c:v>
                </c:pt>
                <c:pt idx="3507">
                  <c:v>139.07962117100001</c:v>
                </c:pt>
                <c:pt idx="3508">
                  <c:v>139.07972117099999</c:v>
                </c:pt>
                <c:pt idx="3509">
                  <c:v>139.07982117099999</c:v>
                </c:pt>
                <c:pt idx="3510">
                  <c:v>139.079921171</c:v>
                </c:pt>
                <c:pt idx="3511">
                  <c:v>139.080021171</c:v>
                </c:pt>
                <c:pt idx="3512">
                  <c:v>139.080121171</c:v>
                </c:pt>
                <c:pt idx="3513">
                  <c:v>139.08022117100001</c:v>
                </c:pt>
                <c:pt idx="3514">
                  <c:v>139.08032117100001</c:v>
                </c:pt>
                <c:pt idx="3515">
                  <c:v>139.08042117100001</c:v>
                </c:pt>
                <c:pt idx="3516">
                  <c:v>139.08052117099999</c:v>
                </c:pt>
                <c:pt idx="3517">
                  <c:v>139.08062117099999</c:v>
                </c:pt>
                <c:pt idx="3518">
                  <c:v>139.08072117099999</c:v>
                </c:pt>
                <c:pt idx="3519">
                  <c:v>153.62985356900001</c:v>
                </c:pt>
                <c:pt idx="3520">
                  <c:v>153.077579179</c:v>
                </c:pt>
                <c:pt idx="3521">
                  <c:v>149.87335731600001</c:v>
                </c:pt>
                <c:pt idx="3522">
                  <c:v>148.11379390499999</c:v>
                </c:pt>
                <c:pt idx="3523">
                  <c:v>144.86130735099999</c:v>
                </c:pt>
                <c:pt idx="3524">
                  <c:v>141.19229367899999</c:v>
                </c:pt>
                <c:pt idx="3525">
                  <c:v>139.35511251099999</c:v>
                </c:pt>
                <c:pt idx="3526">
                  <c:v>139.35521251099999</c:v>
                </c:pt>
                <c:pt idx="3527">
                  <c:v>139.35531251099999</c:v>
                </c:pt>
                <c:pt idx="3528">
                  <c:v>139.355412511</c:v>
                </c:pt>
                <c:pt idx="3529">
                  <c:v>139.355512511</c:v>
                </c:pt>
                <c:pt idx="3530">
                  <c:v>139.355612511</c:v>
                </c:pt>
                <c:pt idx="3531">
                  <c:v>139.35571251100001</c:v>
                </c:pt>
                <c:pt idx="3532">
                  <c:v>139.35581251100001</c:v>
                </c:pt>
                <c:pt idx="3533">
                  <c:v>139.35591251100001</c:v>
                </c:pt>
                <c:pt idx="3534">
                  <c:v>139.35601251099999</c:v>
                </c:pt>
                <c:pt idx="3535">
                  <c:v>139.35611251099999</c:v>
                </c:pt>
                <c:pt idx="3536">
                  <c:v>139.356212511</c:v>
                </c:pt>
                <c:pt idx="3537">
                  <c:v>139.356312511</c:v>
                </c:pt>
                <c:pt idx="3538">
                  <c:v>139.356412511</c:v>
                </c:pt>
                <c:pt idx="3539">
                  <c:v>139.35651251100001</c:v>
                </c:pt>
                <c:pt idx="3540">
                  <c:v>139.35661251100001</c:v>
                </c:pt>
                <c:pt idx="3541">
                  <c:v>139.35671251100001</c:v>
                </c:pt>
                <c:pt idx="3542">
                  <c:v>139.35681251099999</c:v>
                </c:pt>
                <c:pt idx="3543">
                  <c:v>139.35691251099999</c:v>
                </c:pt>
                <c:pt idx="3544">
                  <c:v>139.35701251099999</c:v>
                </c:pt>
                <c:pt idx="3545">
                  <c:v>139.357112511</c:v>
                </c:pt>
                <c:pt idx="3546">
                  <c:v>139.357212511</c:v>
                </c:pt>
                <c:pt idx="3547">
                  <c:v>139.357312511</c:v>
                </c:pt>
                <c:pt idx="3548">
                  <c:v>139.35741251100001</c:v>
                </c:pt>
                <c:pt idx="3549">
                  <c:v>139.35751251100001</c:v>
                </c:pt>
                <c:pt idx="3550">
                  <c:v>139.35761251100001</c:v>
                </c:pt>
                <c:pt idx="3551">
                  <c:v>139.35771251099999</c:v>
                </c:pt>
                <c:pt idx="3552">
                  <c:v>139.35781251099999</c:v>
                </c:pt>
                <c:pt idx="3553">
                  <c:v>139.35791251099999</c:v>
                </c:pt>
                <c:pt idx="3554">
                  <c:v>139.358012511</c:v>
                </c:pt>
                <c:pt idx="3555">
                  <c:v>139.358112511</c:v>
                </c:pt>
                <c:pt idx="3556">
                  <c:v>139.358212511</c:v>
                </c:pt>
                <c:pt idx="3557">
                  <c:v>139.35831251100001</c:v>
                </c:pt>
                <c:pt idx="3558">
                  <c:v>76.079437561500001</c:v>
                </c:pt>
                <c:pt idx="3559">
                  <c:v>73.410294973299997</c:v>
                </c:pt>
                <c:pt idx="3560">
                  <c:v>71.176409042900005</c:v>
                </c:pt>
                <c:pt idx="3561">
                  <c:v>69.343072890399995</c:v>
                </c:pt>
                <c:pt idx="3562">
                  <c:v>67.743952574600002</c:v>
                </c:pt>
                <c:pt idx="3563">
                  <c:v>66.174920638100005</c:v>
                </c:pt>
                <c:pt idx="3564">
                  <c:v>64.282338579200001</c:v>
                </c:pt>
                <c:pt idx="3565">
                  <c:v>63.8637482683</c:v>
                </c:pt>
                <c:pt idx="3566">
                  <c:v>63.095931884700001</c:v>
                </c:pt>
                <c:pt idx="3567">
                  <c:v>63.096031884699997</c:v>
                </c:pt>
                <c:pt idx="3568">
                  <c:v>63.0961318847</c:v>
                </c:pt>
                <c:pt idx="3569">
                  <c:v>63.096231884700003</c:v>
                </c:pt>
                <c:pt idx="3570">
                  <c:v>63.0963318847</c:v>
                </c:pt>
                <c:pt idx="3571">
                  <c:v>63.096431884700003</c:v>
                </c:pt>
                <c:pt idx="3572">
                  <c:v>63.096531884699999</c:v>
                </c:pt>
                <c:pt idx="3573">
                  <c:v>63.096631884700003</c:v>
                </c:pt>
                <c:pt idx="3574">
                  <c:v>63.096731884699999</c:v>
                </c:pt>
                <c:pt idx="3575">
                  <c:v>63.096831884700002</c:v>
                </c:pt>
                <c:pt idx="3576">
                  <c:v>63.096931884699998</c:v>
                </c:pt>
                <c:pt idx="3577">
                  <c:v>63.097031884700002</c:v>
                </c:pt>
                <c:pt idx="3578">
                  <c:v>63.097131884699998</c:v>
                </c:pt>
                <c:pt idx="3579">
                  <c:v>63.097231884700001</c:v>
                </c:pt>
                <c:pt idx="3580">
                  <c:v>63.097331884699997</c:v>
                </c:pt>
                <c:pt idx="3581">
                  <c:v>63.097431884700001</c:v>
                </c:pt>
                <c:pt idx="3582">
                  <c:v>63.097531884699997</c:v>
                </c:pt>
                <c:pt idx="3583">
                  <c:v>63.0976318847</c:v>
                </c:pt>
                <c:pt idx="3584">
                  <c:v>63.097731884700003</c:v>
                </c:pt>
                <c:pt idx="3585">
                  <c:v>63.0978318847</c:v>
                </c:pt>
                <c:pt idx="3586">
                  <c:v>63.097931884700003</c:v>
                </c:pt>
                <c:pt idx="3587">
                  <c:v>63.098031884699999</c:v>
                </c:pt>
                <c:pt idx="3588">
                  <c:v>63.098131884700003</c:v>
                </c:pt>
                <c:pt idx="3589">
                  <c:v>63.098231884699999</c:v>
                </c:pt>
                <c:pt idx="3590">
                  <c:v>63.098331884700002</c:v>
                </c:pt>
                <c:pt idx="3591">
                  <c:v>63.098431884699998</c:v>
                </c:pt>
                <c:pt idx="3592">
                  <c:v>63.098531884700002</c:v>
                </c:pt>
                <c:pt idx="3593">
                  <c:v>63.098631884699998</c:v>
                </c:pt>
                <c:pt idx="3594">
                  <c:v>63.098731884700001</c:v>
                </c:pt>
                <c:pt idx="3595">
                  <c:v>63.098831884699997</c:v>
                </c:pt>
                <c:pt idx="3596">
                  <c:v>63.098931884700001</c:v>
                </c:pt>
                <c:pt idx="3597">
                  <c:v>63.099031884699997</c:v>
                </c:pt>
                <c:pt idx="3598">
                  <c:v>63.0991318847</c:v>
                </c:pt>
                <c:pt idx="3599">
                  <c:v>63.099231884700004</c:v>
                </c:pt>
                <c:pt idx="3600">
                  <c:v>63.0993318847</c:v>
                </c:pt>
                <c:pt idx="3601">
                  <c:v>63.099431884700003</c:v>
                </c:pt>
                <c:pt idx="3602">
                  <c:v>63.099531884699999</c:v>
                </c:pt>
                <c:pt idx="3603">
                  <c:v>63.099631884700003</c:v>
                </c:pt>
                <c:pt idx="3604">
                  <c:v>63.099731884699999</c:v>
                </c:pt>
                <c:pt idx="3605">
                  <c:v>63.099831884700002</c:v>
                </c:pt>
                <c:pt idx="3606">
                  <c:v>63.099931884699998</c:v>
                </c:pt>
                <c:pt idx="3607">
                  <c:v>63.100031884700002</c:v>
                </c:pt>
                <c:pt idx="3608">
                  <c:v>63.100131884699998</c:v>
                </c:pt>
                <c:pt idx="3609">
                  <c:v>63.100231884700001</c:v>
                </c:pt>
                <c:pt idx="3610">
                  <c:v>63.100331884699997</c:v>
                </c:pt>
                <c:pt idx="3611">
                  <c:v>63.100431884700001</c:v>
                </c:pt>
                <c:pt idx="3612">
                  <c:v>63.100531884699997</c:v>
                </c:pt>
                <c:pt idx="3613">
                  <c:v>63.1006318847</c:v>
                </c:pt>
                <c:pt idx="3614">
                  <c:v>63.100731884699996</c:v>
                </c:pt>
                <c:pt idx="3615">
                  <c:v>63.1008318847</c:v>
                </c:pt>
                <c:pt idx="3616">
                  <c:v>63.100931884700003</c:v>
                </c:pt>
                <c:pt idx="3617">
                  <c:v>63.101031884699999</c:v>
                </c:pt>
                <c:pt idx="3618">
                  <c:v>63.101131884700003</c:v>
                </c:pt>
                <c:pt idx="3619">
                  <c:v>63.101231884699999</c:v>
                </c:pt>
                <c:pt idx="3620">
                  <c:v>63.101331884700002</c:v>
                </c:pt>
                <c:pt idx="3621">
                  <c:v>63.101431884699998</c:v>
                </c:pt>
                <c:pt idx="3622">
                  <c:v>63.101531884700002</c:v>
                </c:pt>
                <c:pt idx="3623">
                  <c:v>63.101631884699998</c:v>
                </c:pt>
                <c:pt idx="3624">
                  <c:v>63.101731884700001</c:v>
                </c:pt>
                <c:pt idx="3625">
                  <c:v>63.101831884699997</c:v>
                </c:pt>
                <c:pt idx="3626">
                  <c:v>63.101931884700001</c:v>
                </c:pt>
                <c:pt idx="3627">
                  <c:v>63.102031884699997</c:v>
                </c:pt>
                <c:pt idx="3628">
                  <c:v>63.1021318847</c:v>
                </c:pt>
                <c:pt idx="3629">
                  <c:v>63.102231884699997</c:v>
                </c:pt>
                <c:pt idx="3630">
                  <c:v>63.1023318847</c:v>
                </c:pt>
                <c:pt idx="3631">
                  <c:v>63.102431884700003</c:v>
                </c:pt>
                <c:pt idx="3632">
                  <c:v>63.102531884699999</c:v>
                </c:pt>
                <c:pt idx="3633">
                  <c:v>63.102631884700003</c:v>
                </c:pt>
                <c:pt idx="3634">
                  <c:v>63.102731884699999</c:v>
                </c:pt>
                <c:pt idx="3635">
                  <c:v>63.102831884700002</c:v>
                </c:pt>
                <c:pt idx="3636">
                  <c:v>63.102931884699998</c:v>
                </c:pt>
                <c:pt idx="3637">
                  <c:v>63.103031884700002</c:v>
                </c:pt>
                <c:pt idx="3638">
                  <c:v>63.103131884699998</c:v>
                </c:pt>
                <c:pt idx="3639">
                  <c:v>63.103231884700001</c:v>
                </c:pt>
                <c:pt idx="3640">
                  <c:v>63.103331884699998</c:v>
                </c:pt>
                <c:pt idx="3641">
                  <c:v>63.103431884700001</c:v>
                </c:pt>
                <c:pt idx="3642">
                  <c:v>63.103531884699997</c:v>
                </c:pt>
                <c:pt idx="3643">
                  <c:v>63.1036318847</c:v>
                </c:pt>
                <c:pt idx="3644">
                  <c:v>63.103731884699997</c:v>
                </c:pt>
                <c:pt idx="3645">
                  <c:v>84.994470859499998</c:v>
                </c:pt>
                <c:pt idx="3646">
                  <c:v>84.994570859500001</c:v>
                </c:pt>
                <c:pt idx="3647">
                  <c:v>84.994670859500005</c:v>
                </c:pt>
                <c:pt idx="3648">
                  <c:v>84.994770859499994</c:v>
                </c:pt>
                <c:pt idx="3649">
                  <c:v>84.994870859499997</c:v>
                </c:pt>
                <c:pt idx="3650">
                  <c:v>84.9949708595</c:v>
                </c:pt>
                <c:pt idx="3651">
                  <c:v>84.995070859500004</c:v>
                </c:pt>
                <c:pt idx="3652">
                  <c:v>84.995170859500007</c:v>
                </c:pt>
                <c:pt idx="3653">
                  <c:v>84.995270859499996</c:v>
                </c:pt>
                <c:pt idx="3654">
                  <c:v>84.995370859499999</c:v>
                </c:pt>
                <c:pt idx="3655">
                  <c:v>84.995470859500003</c:v>
                </c:pt>
                <c:pt idx="3656">
                  <c:v>84.995570859500006</c:v>
                </c:pt>
                <c:pt idx="3657">
                  <c:v>84.995670859499995</c:v>
                </c:pt>
                <c:pt idx="3658">
                  <c:v>84.995770859499999</c:v>
                </c:pt>
                <c:pt idx="3659">
                  <c:v>84.995870859500002</c:v>
                </c:pt>
                <c:pt idx="3660">
                  <c:v>84.995970859500005</c:v>
                </c:pt>
                <c:pt idx="3661">
                  <c:v>84.996070859499994</c:v>
                </c:pt>
                <c:pt idx="3662">
                  <c:v>84.996170859499998</c:v>
                </c:pt>
                <c:pt idx="3663">
                  <c:v>84.996270859500001</c:v>
                </c:pt>
                <c:pt idx="3664">
                  <c:v>84.996370859500004</c:v>
                </c:pt>
                <c:pt idx="3665">
                  <c:v>84.996470859499993</c:v>
                </c:pt>
                <c:pt idx="3666">
                  <c:v>84.996570859499997</c:v>
                </c:pt>
                <c:pt idx="3667">
                  <c:v>84.9966708595</c:v>
                </c:pt>
                <c:pt idx="3668">
                  <c:v>84.826945430999999</c:v>
                </c:pt>
                <c:pt idx="3669">
                  <c:v>82.589917487600005</c:v>
                </c:pt>
                <c:pt idx="3670">
                  <c:v>79.9773384179</c:v>
                </c:pt>
                <c:pt idx="3671">
                  <c:v>77.334824064599999</c:v>
                </c:pt>
                <c:pt idx="3672">
                  <c:v>74.968713491599999</c:v>
                </c:pt>
                <c:pt idx="3673">
                  <c:v>72.611260356499997</c:v>
                </c:pt>
                <c:pt idx="3674">
                  <c:v>71.527432865700007</c:v>
                </c:pt>
                <c:pt idx="3675">
                  <c:v>70.282121349799993</c:v>
                </c:pt>
                <c:pt idx="3676">
                  <c:v>67.7779725189</c:v>
                </c:pt>
                <c:pt idx="3677">
                  <c:v>65.388570577899998</c:v>
                </c:pt>
                <c:pt idx="3678">
                  <c:v>64.209891353100005</c:v>
                </c:pt>
                <c:pt idx="3679">
                  <c:v>63.617863550899997</c:v>
                </c:pt>
                <c:pt idx="3680">
                  <c:v>62.726963097800002</c:v>
                </c:pt>
                <c:pt idx="3681">
                  <c:v>61.869018750499997</c:v>
                </c:pt>
                <c:pt idx="3682">
                  <c:v>61.8691187505</c:v>
                </c:pt>
                <c:pt idx="3683">
                  <c:v>61.869218750500004</c:v>
                </c:pt>
                <c:pt idx="3684">
                  <c:v>61.8693187505</c:v>
                </c:pt>
                <c:pt idx="3685">
                  <c:v>61.869418750500003</c:v>
                </c:pt>
                <c:pt idx="3686">
                  <c:v>61.869518750499999</c:v>
                </c:pt>
                <c:pt idx="3687">
                  <c:v>61.869618750500003</c:v>
                </c:pt>
                <c:pt idx="3688">
                  <c:v>61.869718750499999</c:v>
                </c:pt>
                <c:pt idx="3689">
                  <c:v>61.869818750500002</c:v>
                </c:pt>
                <c:pt idx="3690">
                  <c:v>61.869918750499998</c:v>
                </c:pt>
                <c:pt idx="3691">
                  <c:v>49.8015839535</c:v>
                </c:pt>
                <c:pt idx="3692">
                  <c:v>48.2074495488</c:v>
                </c:pt>
                <c:pt idx="3693">
                  <c:v>45.416849839800001</c:v>
                </c:pt>
                <c:pt idx="3694">
                  <c:v>44.553444048999999</c:v>
                </c:pt>
                <c:pt idx="3695">
                  <c:v>45.282861142999998</c:v>
                </c:pt>
                <c:pt idx="3696">
                  <c:v>44.896356192500001</c:v>
                </c:pt>
                <c:pt idx="3697">
                  <c:v>45.135407483000002</c:v>
                </c:pt>
                <c:pt idx="3698">
                  <c:v>44.429522049799999</c:v>
                </c:pt>
                <c:pt idx="3699">
                  <c:v>44.9639340616</c:v>
                </c:pt>
                <c:pt idx="3700">
                  <c:v>45.1237829162</c:v>
                </c:pt>
                <c:pt idx="3701">
                  <c:v>45.110829254999999</c:v>
                </c:pt>
                <c:pt idx="3702">
                  <c:v>45.260321287499998</c:v>
                </c:pt>
                <c:pt idx="3703">
                  <c:v>45.688201244699997</c:v>
                </c:pt>
                <c:pt idx="3704">
                  <c:v>45.352981247199999</c:v>
                </c:pt>
                <c:pt idx="3705">
                  <c:v>45.342494448300002</c:v>
                </c:pt>
                <c:pt idx="3706">
                  <c:v>45.543383646700001</c:v>
                </c:pt>
                <c:pt idx="3707">
                  <c:v>45.991854193400002</c:v>
                </c:pt>
                <c:pt idx="3708">
                  <c:v>46.354810471699999</c:v>
                </c:pt>
                <c:pt idx="3709">
                  <c:v>47.374503194799999</c:v>
                </c:pt>
                <c:pt idx="3710">
                  <c:v>47.3927382675</c:v>
                </c:pt>
                <c:pt idx="3711">
                  <c:v>47.942119455899999</c:v>
                </c:pt>
                <c:pt idx="3712">
                  <c:v>47.5037173427</c:v>
                </c:pt>
                <c:pt idx="3713">
                  <c:v>47.0760660276</c:v>
                </c:pt>
                <c:pt idx="3714">
                  <c:v>47.016409274399997</c:v>
                </c:pt>
                <c:pt idx="3715">
                  <c:v>47.9347360716</c:v>
                </c:pt>
                <c:pt idx="3716">
                  <c:v>53.1903926703</c:v>
                </c:pt>
                <c:pt idx="3717">
                  <c:v>54.572314546400001</c:v>
                </c:pt>
                <c:pt idx="3718">
                  <c:v>56.241997338799997</c:v>
                </c:pt>
                <c:pt idx="3719">
                  <c:v>57.816142854799999</c:v>
                </c:pt>
                <c:pt idx="3720">
                  <c:v>59.013551167999999</c:v>
                </c:pt>
                <c:pt idx="3721">
                  <c:v>59.811530959599999</c:v>
                </c:pt>
                <c:pt idx="3722">
                  <c:v>61.193239466500003</c:v>
                </c:pt>
                <c:pt idx="3723">
                  <c:v>62.548459539500001</c:v>
                </c:pt>
                <c:pt idx="3724">
                  <c:v>62.648214658999997</c:v>
                </c:pt>
                <c:pt idx="3725">
                  <c:v>62.7417060768</c:v>
                </c:pt>
                <c:pt idx="3726">
                  <c:v>62.899044762800003</c:v>
                </c:pt>
                <c:pt idx="3727">
                  <c:v>63.404877300999999</c:v>
                </c:pt>
                <c:pt idx="3728">
                  <c:v>63.404977301000002</c:v>
                </c:pt>
                <c:pt idx="3729">
                  <c:v>63.405077300999999</c:v>
                </c:pt>
                <c:pt idx="3730">
                  <c:v>63.405177301000002</c:v>
                </c:pt>
                <c:pt idx="3731">
                  <c:v>63.405277310899997</c:v>
                </c:pt>
                <c:pt idx="3732">
                  <c:v>70.403759637799993</c:v>
                </c:pt>
                <c:pt idx="3733">
                  <c:v>70.403859637799997</c:v>
                </c:pt>
                <c:pt idx="3734">
                  <c:v>70.4039596378</c:v>
                </c:pt>
                <c:pt idx="3735">
                  <c:v>70.404059637800003</c:v>
                </c:pt>
                <c:pt idx="3736">
                  <c:v>70.404159637800007</c:v>
                </c:pt>
                <c:pt idx="3737">
                  <c:v>70.404259637799996</c:v>
                </c:pt>
                <c:pt idx="3738">
                  <c:v>70.404359637799999</c:v>
                </c:pt>
                <c:pt idx="3739">
                  <c:v>70.404459637800002</c:v>
                </c:pt>
                <c:pt idx="3740">
                  <c:v>70.404559637800006</c:v>
                </c:pt>
                <c:pt idx="3741">
                  <c:v>70.404659637799995</c:v>
                </c:pt>
                <c:pt idx="3742">
                  <c:v>70.404759637799998</c:v>
                </c:pt>
                <c:pt idx="3743">
                  <c:v>70.404859637800001</c:v>
                </c:pt>
                <c:pt idx="3744">
                  <c:v>70.404959637800005</c:v>
                </c:pt>
                <c:pt idx="3745">
                  <c:v>70.405059637799994</c:v>
                </c:pt>
                <c:pt idx="3746">
                  <c:v>70.405159637799997</c:v>
                </c:pt>
                <c:pt idx="3747">
                  <c:v>70.4052596378</c:v>
                </c:pt>
                <c:pt idx="3748">
                  <c:v>70.405359637800004</c:v>
                </c:pt>
                <c:pt idx="3749">
                  <c:v>70.405459637800007</c:v>
                </c:pt>
                <c:pt idx="3750">
                  <c:v>70.405559637799996</c:v>
                </c:pt>
                <c:pt idx="3751">
                  <c:v>70.405659637799999</c:v>
                </c:pt>
                <c:pt idx="3752">
                  <c:v>70.405759637800003</c:v>
                </c:pt>
                <c:pt idx="3753">
                  <c:v>70.405859637800006</c:v>
                </c:pt>
                <c:pt idx="3754">
                  <c:v>70.405959637799995</c:v>
                </c:pt>
                <c:pt idx="3755">
                  <c:v>70.406059637799999</c:v>
                </c:pt>
                <c:pt idx="3756">
                  <c:v>70.406159637800002</c:v>
                </c:pt>
                <c:pt idx="3757">
                  <c:v>70.406259637800005</c:v>
                </c:pt>
                <c:pt idx="3758">
                  <c:v>70.406359637799994</c:v>
                </c:pt>
                <c:pt idx="3759">
                  <c:v>70.406459637799998</c:v>
                </c:pt>
                <c:pt idx="3760">
                  <c:v>70.406559637800001</c:v>
                </c:pt>
                <c:pt idx="3761">
                  <c:v>70.406659637800004</c:v>
                </c:pt>
                <c:pt idx="3762">
                  <c:v>70.406759637799993</c:v>
                </c:pt>
                <c:pt idx="3763">
                  <c:v>70.406859637799997</c:v>
                </c:pt>
                <c:pt idx="3764">
                  <c:v>70.4069596378</c:v>
                </c:pt>
                <c:pt idx="3765">
                  <c:v>70.407059637800003</c:v>
                </c:pt>
                <c:pt idx="3766">
                  <c:v>70.407159637800007</c:v>
                </c:pt>
                <c:pt idx="3767">
                  <c:v>70.407259637799996</c:v>
                </c:pt>
                <c:pt idx="3768">
                  <c:v>70.407359637799999</c:v>
                </c:pt>
                <c:pt idx="3769">
                  <c:v>102.93098186</c:v>
                </c:pt>
                <c:pt idx="3770">
                  <c:v>106.988950993</c:v>
                </c:pt>
                <c:pt idx="3771">
                  <c:v>108.408037053</c:v>
                </c:pt>
                <c:pt idx="3772">
                  <c:v>110.45225041800001</c:v>
                </c:pt>
                <c:pt idx="3773">
                  <c:v>112.227812321</c:v>
                </c:pt>
                <c:pt idx="3774">
                  <c:v>117.252323409</c:v>
                </c:pt>
                <c:pt idx="3775">
                  <c:v>120.65098229500001</c:v>
                </c:pt>
                <c:pt idx="3776">
                  <c:v>121.784046108</c:v>
                </c:pt>
                <c:pt idx="3777">
                  <c:v>121.89461337500001</c:v>
                </c:pt>
                <c:pt idx="3778">
                  <c:v>122.003279392</c:v>
                </c:pt>
                <c:pt idx="3779">
                  <c:v>122.428809911</c:v>
                </c:pt>
                <c:pt idx="3780">
                  <c:v>123.453876514</c:v>
                </c:pt>
                <c:pt idx="3781">
                  <c:v>125.073337675</c:v>
                </c:pt>
                <c:pt idx="3782">
                  <c:v>126.056397269</c:v>
                </c:pt>
                <c:pt idx="3783">
                  <c:v>126.056497269</c:v>
                </c:pt>
                <c:pt idx="3784">
                  <c:v>127.115403523</c:v>
                </c:pt>
                <c:pt idx="3785">
                  <c:v>128.07396203100001</c:v>
                </c:pt>
                <c:pt idx="3786">
                  <c:v>128.95925403699999</c:v>
                </c:pt>
                <c:pt idx="3787">
                  <c:v>129.65917247799999</c:v>
                </c:pt>
                <c:pt idx="3788">
                  <c:v>130.86583939799999</c:v>
                </c:pt>
                <c:pt idx="3789">
                  <c:v>131.98356501200001</c:v>
                </c:pt>
                <c:pt idx="3790">
                  <c:v>132.09320153900001</c:v>
                </c:pt>
                <c:pt idx="3791">
                  <c:v>132.10316179500001</c:v>
                </c:pt>
                <c:pt idx="3792">
                  <c:v>132.10326179500001</c:v>
                </c:pt>
                <c:pt idx="3793">
                  <c:v>132.10336179500001</c:v>
                </c:pt>
                <c:pt idx="3794">
                  <c:v>132.10346179499999</c:v>
                </c:pt>
                <c:pt idx="3795">
                  <c:v>132.10356179499999</c:v>
                </c:pt>
                <c:pt idx="3796">
                  <c:v>132.10366179499999</c:v>
                </c:pt>
                <c:pt idx="3797">
                  <c:v>132.103761795</c:v>
                </c:pt>
                <c:pt idx="3798">
                  <c:v>132.103861795</c:v>
                </c:pt>
                <c:pt idx="3799">
                  <c:v>132.103961795</c:v>
                </c:pt>
                <c:pt idx="3800">
                  <c:v>132.10406179500001</c:v>
                </c:pt>
                <c:pt idx="3801">
                  <c:v>132.10416179500001</c:v>
                </c:pt>
                <c:pt idx="3802">
                  <c:v>132.10426179500001</c:v>
                </c:pt>
                <c:pt idx="3803">
                  <c:v>132.10436179499999</c:v>
                </c:pt>
                <c:pt idx="3804">
                  <c:v>132.10446179499999</c:v>
                </c:pt>
                <c:pt idx="3805">
                  <c:v>132.104561795</c:v>
                </c:pt>
                <c:pt idx="3806">
                  <c:v>132.104661795</c:v>
                </c:pt>
                <c:pt idx="3807">
                  <c:v>132.104761795</c:v>
                </c:pt>
                <c:pt idx="3808">
                  <c:v>132.10486179500001</c:v>
                </c:pt>
                <c:pt idx="3809">
                  <c:v>132.10496179500001</c:v>
                </c:pt>
                <c:pt idx="3810">
                  <c:v>132.10506179500001</c:v>
                </c:pt>
                <c:pt idx="3811">
                  <c:v>132.10516179499999</c:v>
                </c:pt>
                <c:pt idx="3812">
                  <c:v>132.10526179499999</c:v>
                </c:pt>
                <c:pt idx="3813">
                  <c:v>132.10536179499999</c:v>
                </c:pt>
                <c:pt idx="3814">
                  <c:v>102.27398475699999</c:v>
                </c:pt>
                <c:pt idx="3815">
                  <c:v>98.532484723300001</c:v>
                </c:pt>
                <c:pt idx="3816">
                  <c:v>95.947182122900003</c:v>
                </c:pt>
                <c:pt idx="3817">
                  <c:v>94.457933705900004</c:v>
                </c:pt>
                <c:pt idx="3818">
                  <c:v>93.897873148599999</c:v>
                </c:pt>
                <c:pt idx="3819">
                  <c:v>93.329146396599995</c:v>
                </c:pt>
                <c:pt idx="3820">
                  <c:v>92.461910292799999</c:v>
                </c:pt>
                <c:pt idx="3821">
                  <c:v>90.400703947899999</c:v>
                </c:pt>
                <c:pt idx="3822">
                  <c:v>87.393152211599997</c:v>
                </c:pt>
                <c:pt idx="3823">
                  <c:v>87.376262709499997</c:v>
                </c:pt>
                <c:pt idx="3824">
                  <c:v>87.428438252299998</c:v>
                </c:pt>
                <c:pt idx="3825">
                  <c:v>87.327828762099998</c:v>
                </c:pt>
                <c:pt idx="3826">
                  <c:v>87.368774811799994</c:v>
                </c:pt>
                <c:pt idx="3827">
                  <c:v>87.447935367499994</c:v>
                </c:pt>
                <c:pt idx="3828">
                  <c:v>86.340033961499998</c:v>
                </c:pt>
                <c:pt idx="3829">
                  <c:v>84.329633290800004</c:v>
                </c:pt>
                <c:pt idx="3830">
                  <c:v>81.391403833400005</c:v>
                </c:pt>
                <c:pt idx="3831">
                  <c:v>78.810120182700004</c:v>
                </c:pt>
                <c:pt idx="3832">
                  <c:v>76.269123150499993</c:v>
                </c:pt>
                <c:pt idx="3833">
                  <c:v>74.314839741100002</c:v>
                </c:pt>
                <c:pt idx="3834">
                  <c:v>74.314939741100005</c:v>
                </c:pt>
                <c:pt idx="3835">
                  <c:v>70.869312028899998</c:v>
                </c:pt>
                <c:pt idx="3836">
                  <c:v>69.876123896600006</c:v>
                </c:pt>
                <c:pt idx="3837">
                  <c:v>67.371729311099998</c:v>
                </c:pt>
                <c:pt idx="3838">
                  <c:v>64.625852180400003</c:v>
                </c:pt>
                <c:pt idx="3839">
                  <c:v>62.036801753600002</c:v>
                </c:pt>
                <c:pt idx="3840">
                  <c:v>59.166017827099999</c:v>
                </c:pt>
                <c:pt idx="3841">
                  <c:v>59.166117827100003</c:v>
                </c:pt>
                <c:pt idx="3842">
                  <c:v>59.166217827099999</c:v>
                </c:pt>
                <c:pt idx="3843">
                  <c:v>59.166317827100002</c:v>
                </c:pt>
                <c:pt idx="3844">
                  <c:v>59.166417827099998</c:v>
                </c:pt>
                <c:pt idx="3845">
                  <c:v>59.166517827100002</c:v>
                </c:pt>
                <c:pt idx="3846">
                  <c:v>59.166617827099998</c:v>
                </c:pt>
                <c:pt idx="3847">
                  <c:v>59.166717827100001</c:v>
                </c:pt>
                <c:pt idx="3848">
                  <c:v>59.166817827099997</c:v>
                </c:pt>
                <c:pt idx="3849">
                  <c:v>59.166917827100001</c:v>
                </c:pt>
                <c:pt idx="3850">
                  <c:v>59.167017827099997</c:v>
                </c:pt>
                <c:pt idx="3851">
                  <c:v>59.1671178271</c:v>
                </c:pt>
                <c:pt idx="3852">
                  <c:v>59.167217827100004</c:v>
                </c:pt>
                <c:pt idx="3853">
                  <c:v>59.1673178271</c:v>
                </c:pt>
                <c:pt idx="3854">
                  <c:v>60.351648264700003</c:v>
                </c:pt>
                <c:pt idx="3855">
                  <c:v>62.240014096099998</c:v>
                </c:pt>
                <c:pt idx="3856">
                  <c:v>62.447282898200001</c:v>
                </c:pt>
                <c:pt idx="3857">
                  <c:v>62.4473829067</c:v>
                </c:pt>
                <c:pt idx="3858">
                  <c:v>62.800036427199998</c:v>
                </c:pt>
                <c:pt idx="3859">
                  <c:v>62.800136427200002</c:v>
                </c:pt>
                <c:pt idx="3860">
                  <c:v>62.800236427199998</c:v>
                </c:pt>
                <c:pt idx="3861">
                  <c:v>62.800336427200001</c:v>
                </c:pt>
                <c:pt idx="3862">
                  <c:v>62.800436427199998</c:v>
                </c:pt>
                <c:pt idx="3863">
                  <c:v>62.800536427200001</c:v>
                </c:pt>
                <c:pt idx="3864">
                  <c:v>62.800636427199997</c:v>
                </c:pt>
                <c:pt idx="3865">
                  <c:v>62.8007364272</c:v>
                </c:pt>
                <c:pt idx="3866">
                  <c:v>62.800836427199997</c:v>
                </c:pt>
                <c:pt idx="3867">
                  <c:v>62.8009364272</c:v>
                </c:pt>
                <c:pt idx="3868">
                  <c:v>62.801036427200003</c:v>
                </c:pt>
                <c:pt idx="3869">
                  <c:v>62.801136427199999</c:v>
                </c:pt>
                <c:pt idx="3870">
                  <c:v>62.801236427200003</c:v>
                </c:pt>
                <c:pt idx="3871">
                  <c:v>62.801336427199999</c:v>
                </c:pt>
                <c:pt idx="3872">
                  <c:v>62.801436427200002</c:v>
                </c:pt>
                <c:pt idx="3873">
                  <c:v>62.801536427199999</c:v>
                </c:pt>
                <c:pt idx="3874">
                  <c:v>62.801636427200002</c:v>
                </c:pt>
                <c:pt idx="3875">
                  <c:v>62.801736427199998</c:v>
                </c:pt>
                <c:pt idx="3876">
                  <c:v>62.801836427200001</c:v>
                </c:pt>
                <c:pt idx="3877">
                  <c:v>62.801936427199998</c:v>
                </c:pt>
                <c:pt idx="3878">
                  <c:v>62.802036427200001</c:v>
                </c:pt>
                <c:pt idx="3879">
                  <c:v>104.960165844</c:v>
                </c:pt>
                <c:pt idx="3880">
                  <c:v>108.980092212</c:v>
                </c:pt>
                <c:pt idx="3881">
                  <c:v>114.07753174299999</c:v>
                </c:pt>
                <c:pt idx="3882">
                  <c:v>114.988464867</c:v>
                </c:pt>
                <c:pt idx="3883">
                  <c:v>116.45188564599999</c:v>
                </c:pt>
                <c:pt idx="3884">
                  <c:v>118.383241314</c:v>
                </c:pt>
                <c:pt idx="3885">
                  <c:v>120.52615485699999</c:v>
                </c:pt>
                <c:pt idx="3886">
                  <c:v>122.109557528</c:v>
                </c:pt>
                <c:pt idx="3887">
                  <c:v>123.683235896</c:v>
                </c:pt>
                <c:pt idx="3888">
                  <c:v>125.66571742799999</c:v>
                </c:pt>
                <c:pt idx="3889">
                  <c:v>128.12737363100001</c:v>
                </c:pt>
                <c:pt idx="3890">
                  <c:v>129.24811691400001</c:v>
                </c:pt>
                <c:pt idx="3891">
                  <c:v>130.85214331099999</c:v>
                </c:pt>
                <c:pt idx="3892">
                  <c:v>131.65247716299999</c:v>
                </c:pt>
                <c:pt idx="3893">
                  <c:v>132.28817620199999</c:v>
                </c:pt>
                <c:pt idx="3894">
                  <c:v>133.366534277</c:v>
                </c:pt>
                <c:pt idx="3895">
                  <c:v>134.184502267</c:v>
                </c:pt>
                <c:pt idx="3896">
                  <c:v>135.711259681</c:v>
                </c:pt>
                <c:pt idx="3897">
                  <c:v>135.63414584899999</c:v>
                </c:pt>
                <c:pt idx="3898">
                  <c:v>135.634245849</c:v>
                </c:pt>
                <c:pt idx="3899">
                  <c:v>135.634345849</c:v>
                </c:pt>
                <c:pt idx="3900">
                  <c:v>135.634445849</c:v>
                </c:pt>
                <c:pt idx="3901">
                  <c:v>135.63454584900001</c:v>
                </c:pt>
                <c:pt idx="3902">
                  <c:v>135.63464584900001</c:v>
                </c:pt>
                <c:pt idx="3903">
                  <c:v>135.63474584900001</c:v>
                </c:pt>
                <c:pt idx="3904">
                  <c:v>135.63484584899999</c:v>
                </c:pt>
                <c:pt idx="3905">
                  <c:v>135.815150792</c:v>
                </c:pt>
                <c:pt idx="3906">
                  <c:v>136.042682369</c:v>
                </c:pt>
                <c:pt idx="3907">
                  <c:v>138.07736126500001</c:v>
                </c:pt>
                <c:pt idx="3908">
                  <c:v>140.25234937799999</c:v>
                </c:pt>
                <c:pt idx="3909">
                  <c:v>140.25244937799999</c:v>
                </c:pt>
                <c:pt idx="3910">
                  <c:v>140.252549378</c:v>
                </c:pt>
                <c:pt idx="3911">
                  <c:v>140.252649378</c:v>
                </c:pt>
                <c:pt idx="3912">
                  <c:v>140.252749378</c:v>
                </c:pt>
                <c:pt idx="3913">
                  <c:v>140.25284937800001</c:v>
                </c:pt>
                <c:pt idx="3914">
                  <c:v>140.25294937800001</c:v>
                </c:pt>
                <c:pt idx="3915">
                  <c:v>140.25304937799999</c:v>
                </c:pt>
                <c:pt idx="3916">
                  <c:v>140.25314937799999</c:v>
                </c:pt>
                <c:pt idx="3917">
                  <c:v>140.25324937799999</c:v>
                </c:pt>
                <c:pt idx="3918">
                  <c:v>140.253349378</c:v>
                </c:pt>
                <c:pt idx="3919">
                  <c:v>140.253449378</c:v>
                </c:pt>
                <c:pt idx="3920">
                  <c:v>140.253549378</c:v>
                </c:pt>
                <c:pt idx="3921">
                  <c:v>140.25364937800001</c:v>
                </c:pt>
                <c:pt idx="3922">
                  <c:v>140.25374937800001</c:v>
                </c:pt>
                <c:pt idx="3923">
                  <c:v>149.04879787499999</c:v>
                </c:pt>
                <c:pt idx="3924">
                  <c:v>149.04889787499999</c:v>
                </c:pt>
                <c:pt idx="3925">
                  <c:v>149.04899788700001</c:v>
                </c:pt>
                <c:pt idx="3926">
                  <c:v>149.049097897</c:v>
                </c:pt>
                <c:pt idx="3927">
                  <c:v>149.04919790599999</c:v>
                </c:pt>
                <c:pt idx="3928">
                  <c:v>149.049297916</c:v>
                </c:pt>
                <c:pt idx="3929">
                  <c:v>149.049397916</c:v>
                </c:pt>
                <c:pt idx="3930">
                  <c:v>149.04949791600001</c:v>
                </c:pt>
                <c:pt idx="3931">
                  <c:v>149.04959791600001</c:v>
                </c:pt>
                <c:pt idx="3932">
                  <c:v>149.04969791600001</c:v>
                </c:pt>
                <c:pt idx="3933">
                  <c:v>149.04979791599999</c:v>
                </c:pt>
                <c:pt idx="3934">
                  <c:v>149.04989791599999</c:v>
                </c:pt>
                <c:pt idx="3935">
                  <c:v>149.049997916</c:v>
                </c:pt>
                <c:pt idx="3936">
                  <c:v>149.050097916</c:v>
                </c:pt>
                <c:pt idx="3937">
                  <c:v>149.050197916</c:v>
                </c:pt>
                <c:pt idx="3938">
                  <c:v>149.05029791600001</c:v>
                </c:pt>
                <c:pt idx="3939">
                  <c:v>149.05039791600001</c:v>
                </c:pt>
                <c:pt idx="3940">
                  <c:v>149.05049791600001</c:v>
                </c:pt>
                <c:pt idx="3941">
                  <c:v>149.05059791599999</c:v>
                </c:pt>
                <c:pt idx="3942">
                  <c:v>149.05069791599999</c:v>
                </c:pt>
                <c:pt idx="3943">
                  <c:v>149.05079791599999</c:v>
                </c:pt>
                <c:pt idx="3944">
                  <c:v>149.050897916</c:v>
                </c:pt>
                <c:pt idx="3945">
                  <c:v>149.050997916</c:v>
                </c:pt>
                <c:pt idx="3946">
                  <c:v>149.051097916</c:v>
                </c:pt>
                <c:pt idx="3947">
                  <c:v>149.05119791600001</c:v>
                </c:pt>
                <c:pt idx="3948">
                  <c:v>149.05129791600001</c:v>
                </c:pt>
                <c:pt idx="3949">
                  <c:v>149.05139791600001</c:v>
                </c:pt>
                <c:pt idx="3950">
                  <c:v>149.05149791599999</c:v>
                </c:pt>
                <c:pt idx="3951">
                  <c:v>149.05159791599999</c:v>
                </c:pt>
                <c:pt idx="3952">
                  <c:v>149.05169791599999</c:v>
                </c:pt>
                <c:pt idx="3953">
                  <c:v>149.051797916</c:v>
                </c:pt>
                <c:pt idx="3954">
                  <c:v>149.051897916</c:v>
                </c:pt>
                <c:pt idx="3955">
                  <c:v>149.051997916</c:v>
                </c:pt>
                <c:pt idx="3956">
                  <c:v>149.05209791600001</c:v>
                </c:pt>
                <c:pt idx="3957">
                  <c:v>149.05219791600001</c:v>
                </c:pt>
                <c:pt idx="3958">
                  <c:v>149.05229791599999</c:v>
                </c:pt>
                <c:pt idx="3959">
                  <c:v>149.05239791599999</c:v>
                </c:pt>
                <c:pt idx="3960">
                  <c:v>149.05249791599999</c:v>
                </c:pt>
                <c:pt idx="3961">
                  <c:v>149.052597916</c:v>
                </c:pt>
                <c:pt idx="3962">
                  <c:v>149.052697916</c:v>
                </c:pt>
                <c:pt idx="3963">
                  <c:v>149.052797916</c:v>
                </c:pt>
                <c:pt idx="3964">
                  <c:v>149.05289791600001</c:v>
                </c:pt>
                <c:pt idx="3965">
                  <c:v>149.05299791600001</c:v>
                </c:pt>
                <c:pt idx="3966">
                  <c:v>149.05309791600001</c:v>
                </c:pt>
                <c:pt idx="3967">
                  <c:v>149.05319791599999</c:v>
                </c:pt>
                <c:pt idx="3968">
                  <c:v>149.05329791599999</c:v>
                </c:pt>
                <c:pt idx="3969">
                  <c:v>149.05339791599999</c:v>
                </c:pt>
                <c:pt idx="3970">
                  <c:v>149.053497916</c:v>
                </c:pt>
                <c:pt idx="3971">
                  <c:v>149.053597916</c:v>
                </c:pt>
                <c:pt idx="3972">
                  <c:v>149.053697916</c:v>
                </c:pt>
                <c:pt idx="3973">
                  <c:v>149.05379791600001</c:v>
                </c:pt>
                <c:pt idx="3974">
                  <c:v>149.05389791600001</c:v>
                </c:pt>
                <c:pt idx="3975">
                  <c:v>149.05399791599999</c:v>
                </c:pt>
                <c:pt idx="3976">
                  <c:v>149.05409791599999</c:v>
                </c:pt>
                <c:pt idx="3977">
                  <c:v>149.05419791599999</c:v>
                </c:pt>
                <c:pt idx="3978">
                  <c:v>149.054297916</c:v>
                </c:pt>
                <c:pt idx="3979">
                  <c:v>149.054397916</c:v>
                </c:pt>
                <c:pt idx="3980">
                  <c:v>149.054497916</c:v>
                </c:pt>
                <c:pt idx="3981">
                  <c:v>149.05459791600001</c:v>
                </c:pt>
                <c:pt idx="3982">
                  <c:v>149.05469791600001</c:v>
                </c:pt>
                <c:pt idx="3983">
                  <c:v>149.05479791600001</c:v>
                </c:pt>
                <c:pt idx="3984">
                  <c:v>149.05489791599999</c:v>
                </c:pt>
                <c:pt idx="3985">
                  <c:v>149.05499791599999</c:v>
                </c:pt>
                <c:pt idx="3986">
                  <c:v>149.05509791599999</c:v>
                </c:pt>
                <c:pt idx="3987">
                  <c:v>149.055197916</c:v>
                </c:pt>
                <c:pt idx="3988">
                  <c:v>149.055297916</c:v>
                </c:pt>
                <c:pt idx="3989">
                  <c:v>149.055397916</c:v>
                </c:pt>
                <c:pt idx="3990">
                  <c:v>149.05549791600001</c:v>
                </c:pt>
                <c:pt idx="3991">
                  <c:v>149.05559791600001</c:v>
                </c:pt>
                <c:pt idx="3992">
                  <c:v>149.05569791600001</c:v>
                </c:pt>
                <c:pt idx="3993">
                  <c:v>149.05579791599999</c:v>
                </c:pt>
                <c:pt idx="3994">
                  <c:v>149.05589791599999</c:v>
                </c:pt>
                <c:pt idx="3995">
                  <c:v>149.055997916</c:v>
                </c:pt>
                <c:pt idx="3996">
                  <c:v>149.056097916</c:v>
                </c:pt>
                <c:pt idx="3997">
                  <c:v>149.056197916</c:v>
                </c:pt>
                <c:pt idx="3998">
                  <c:v>149.05629791600001</c:v>
                </c:pt>
                <c:pt idx="3999">
                  <c:v>149.05639791600001</c:v>
                </c:pt>
                <c:pt idx="4000">
                  <c:v>149.05649791600001</c:v>
                </c:pt>
                <c:pt idx="4001">
                  <c:v>149.05659791599999</c:v>
                </c:pt>
                <c:pt idx="4002">
                  <c:v>149.05669791599999</c:v>
                </c:pt>
                <c:pt idx="4003">
                  <c:v>149.05679791599999</c:v>
                </c:pt>
                <c:pt idx="4004">
                  <c:v>149.056897916</c:v>
                </c:pt>
                <c:pt idx="4005">
                  <c:v>149.056997916</c:v>
                </c:pt>
                <c:pt idx="4006">
                  <c:v>149.057097916</c:v>
                </c:pt>
                <c:pt idx="4007">
                  <c:v>149.05719791600001</c:v>
                </c:pt>
                <c:pt idx="4008">
                  <c:v>149.05729791600001</c:v>
                </c:pt>
                <c:pt idx="4009">
                  <c:v>149.05739791600001</c:v>
                </c:pt>
                <c:pt idx="4010">
                  <c:v>149.05749791599999</c:v>
                </c:pt>
                <c:pt idx="4011">
                  <c:v>149.05759791599999</c:v>
                </c:pt>
                <c:pt idx="4012">
                  <c:v>149.057697916</c:v>
                </c:pt>
                <c:pt idx="4013">
                  <c:v>149.057797916</c:v>
                </c:pt>
                <c:pt idx="4014">
                  <c:v>149.057897916</c:v>
                </c:pt>
                <c:pt idx="4015">
                  <c:v>149.05799791600001</c:v>
                </c:pt>
                <c:pt idx="4016">
                  <c:v>149.05809791600001</c:v>
                </c:pt>
                <c:pt idx="4017">
                  <c:v>147.031476274</c:v>
                </c:pt>
                <c:pt idx="4018">
                  <c:v>142.692862491</c:v>
                </c:pt>
                <c:pt idx="4019">
                  <c:v>140.68382431000001</c:v>
                </c:pt>
                <c:pt idx="4020">
                  <c:v>140.68392431000001</c:v>
                </c:pt>
                <c:pt idx="4021">
                  <c:v>140.68402431000001</c:v>
                </c:pt>
                <c:pt idx="4022">
                  <c:v>139.923035841</c:v>
                </c:pt>
                <c:pt idx="4023">
                  <c:v>137.83908770900001</c:v>
                </c:pt>
                <c:pt idx="4024">
                  <c:v>137.83918770899999</c:v>
                </c:pt>
                <c:pt idx="4025">
                  <c:v>137.83928770899999</c:v>
                </c:pt>
                <c:pt idx="4026">
                  <c:v>137.83938770899999</c:v>
                </c:pt>
                <c:pt idx="4027">
                  <c:v>137.839487709</c:v>
                </c:pt>
                <c:pt idx="4028">
                  <c:v>137.839587709</c:v>
                </c:pt>
                <c:pt idx="4029">
                  <c:v>137.839687709</c:v>
                </c:pt>
                <c:pt idx="4030">
                  <c:v>137.83978770900001</c:v>
                </c:pt>
                <c:pt idx="4031">
                  <c:v>137.83988770900001</c:v>
                </c:pt>
                <c:pt idx="4032">
                  <c:v>137.83998770900001</c:v>
                </c:pt>
                <c:pt idx="4033">
                  <c:v>137.84008770899999</c:v>
                </c:pt>
                <c:pt idx="4034">
                  <c:v>137.84018770899999</c:v>
                </c:pt>
                <c:pt idx="4035">
                  <c:v>137.84028770899999</c:v>
                </c:pt>
                <c:pt idx="4036">
                  <c:v>137.840387709</c:v>
                </c:pt>
                <c:pt idx="4037">
                  <c:v>137.840487709</c:v>
                </c:pt>
                <c:pt idx="4038">
                  <c:v>137.840587709</c:v>
                </c:pt>
                <c:pt idx="4039">
                  <c:v>137.84068770900001</c:v>
                </c:pt>
                <c:pt idx="4040">
                  <c:v>137.84078770900001</c:v>
                </c:pt>
                <c:pt idx="4041">
                  <c:v>94.696327555600007</c:v>
                </c:pt>
                <c:pt idx="4042">
                  <c:v>93.166689582999993</c:v>
                </c:pt>
                <c:pt idx="4043">
                  <c:v>91.459186467699993</c:v>
                </c:pt>
                <c:pt idx="4044">
                  <c:v>91.138871743600006</c:v>
                </c:pt>
                <c:pt idx="4045">
                  <c:v>89.298325384699993</c:v>
                </c:pt>
                <c:pt idx="4046">
                  <c:v>85.336649780399995</c:v>
                </c:pt>
                <c:pt idx="4047">
                  <c:v>83.584395680300005</c:v>
                </c:pt>
                <c:pt idx="4048">
                  <c:v>82.5371862967</c:v>
                </c:pt>
                <c:pt idx="4049">
                  <c:v>81.831836508999999</c:v>
                </c:pt>
                <c:pt idx="4050">
                  <c:v>81.865219079200003</c:v>
                </c:pt>
                <c:pt idx="4051">
                  <c:v>81.739609022099998</c:v>
                </c:pt>
                <c:pt idx="4052">
                  <c:v>80.201252968999995</c:v>
                </c:pt>
                <c:pt idx="4053">
                  <c:v>78.422566566900002</c:v>
                </c:pt>
                <c:pt idx="4054">
                  <c:v>77.348975811700001</c:v>
                </c:pt>
                <c:pt idx="4055">
                  <c:v>77.412274770300002</c:v>
                </c:pt>
                <c:pt idx="4056">
                  <c:v>77.408440893100007</c:v>
                </c:pt>
                <c:pt idx="4057">
                  <c:v>77.3747650273</c:v>
                </c:pt>
                <c:pt idx="4058">
                  <c:v>77.377256174099998</c:v>
                </c:pt>
                <c:pt idx="4059">
                  <c:v>77.284188012200005</c:v>
                </c:pt>
                <c:pt idx="4060">
                  <c:v>76.9417428175</c:v>
                </c:pt>
                <c:pt idx="4061">
                  <c:v>75.016083719400001</c:v>
                </c:pt>
                <c:pt idx="4062">
                  <c:v>72.072318034600002</c:v>
                </c:pt>
                <c:pt idx="4063">
                  <c:v>68.335356763899995</c:v>
                </c:pt>
                <c:pt idx="4064">
                  <c:v>65.083028265500005</c:v>
                </c:pt>
                <c:pt idx="4065">
                  <c:v>61.793044241799997</c:v>
                </c:pt>
                <c:pt idx="4066">
                  <c:v>59.172728168500001</c:v>
                </c:pt>
                <c:pt idx="4067">
                  <c:v>59.172828168499997</c:v>
                </c:pt>
                <c:pt idx="4068">
                  <c:v>59.1729281685</c:v>
                </c:pt>
                <c:pt idx="4069">
                  <c:v>59.173028168499997</c:v>
                </c:pt>
                <c:pt idx="4070">
                  <c:v>59.1731281685</c:v>
                </c:pt>
                <c:pt idx="4071">
                  <c:v>59.173228168500003</c:v>
                </c:pt>
                <c:pt idx="4072">
                  <c:v>59.173328168499999</c:v>
                </c:pt>
                <c:pt idx="4073">
                  <c:v>59.173428168500003</c:v>
                </c:pt>
                <c:pt idx="4074">
                  <c:v>59.173528168499999</c:v>
                </c:pt>
                <c:pt idx="4075">
                  <c:v>59.173628168500002</c:v>
                </c:pt>
                <c:pt idx="4076">
                  <c:v>59.173728168499999</c:v>
                </c:pt>
                <c:pt idx="4077">
                  <c:v>59.173828168500002</c:v>
                </c:pt>
                <c:pt idx="4078">
                  <c:v>59.173928168499998</c:v>
                </c:pt>
                <c:pt idx="4079">
                  <c:v>59.174028168500001</c:v>
                </c:pt>
                <c:pt idx="4080">
                  <c:v>59.174128168499998</c:v>
                </c:pt>
                <c:pt idx="4081">
                  <c:v>59.174228168500001</c:v>
                </c:pt>
                <c:pt idx="4082">
                  <c:v>59.174328168499997</c:v>
                </c:pt>
                <c:pt idx="4083">
                  <c:v>59.1744281685</c:v>
                </c:pt>
                <c:pt idx="4084">
                  <c:v>59.174528168499997</c:v>
                </c:pt>
                <c:pt idx="4085">
                  <c:v>59.1746281685</c:v>
                </c:pt>
                <c:pt idx="4086">
                  <c:v>59.174728168500003</c:v>
                </c:pt>
                <c:pt idx="4087">
                  <c:v>59.174828168499999</c:v>
                </c:pt>
                <c:pt idx="4088">
                  <c:v>59.174928168500003</c:v>
                </c:pt>
                <c:pt idx="4089">
                  <c:v>59.175028168499999</c:v>
                </c:pt>
                <c:pt idx="4090">
                  <c:v>59.175128168500002</c:v>
                </c:pt>
                <c:pt idx="4091">
                  <c:v>59.175228168499999</c:v>
                </c:pt>
                <c:pt idx="4092">
                  <c:v>59.175328168500002</c:v>
                </c:pt>
                <c:pt idx="4093">
                  <c:v>59.175428168499998</c:v>
                </c:pt>
                <c:pt idx="4094">
                  <c:v>59.175528168500001</c:v>
                </c:pt>
                <c:pt idx="4095">
                  <c:v>47.290549897200002</c:v>
                </c:pt>
                <c:pt idx="4096">
                  <c:v>46.782146133600001</c:v>
                </c:pt>
                <c:pt idx="4097">
                  <c:v>47.527273155000003</c:v>
                </c:pt>
                <c:pt idx="4098">
                  <c:v>48.092898105800003</c:v>
                </c:pt>
                <c:pt idx="4099">
                  <c:v>48.166889626</c:v>
                </c:pt>
                <c:pt idx="4100">
                  <c:v>48.101761946099998</c:v>
                </c:pt>
                <c:pt idx="4101">
                  <c:v>48.988052939299997</c:v>
                </c:pt>
                <c:pt idx="4102">
                  <c:v>49.6299115642</c:v>
                </c:pt>
                <c:pt idx="4103">
                  <c:v>50.0156792915</c:v>
                </c:pt>
                <c:pt idx="4104">
                  <c:v>49.630465141000002</c:v>
                </c:pt>
                <c:pt idx="4105">
                  <c:v>48.753174573499997</c:v>
                </c:pt>
                <c:pt idx="4106">
                  <c:v>48.4006312709</c:v>
                </c:pt>
                <c:pt idx="4107">
                  <c:v>47.852801368800002</c:v>
                </c:pt>
                <c:pt idx="4108">
                  <c:v>46.805123359299998</c:v>
                </c:pt>
                <c:pt idx="4109">
                  <c:v>47.155678342900003</c:v>
                </c:pt>
                <c:pt idx="4110">
                  <c:v>47.588667576600002</c:v>
                </c:pt>
                <c:pt idx="4111">
                  <c:v>48.102483810899997</c:v>
                </c:pt>
                <c:pt idx="4112">
                  <c:v>48.211984685899999</c:v>
                </c:pt>
                <c:pt idx="4113">
                  <c:v>48.720084282400002</c:v>
                </c:pt>
                <c:pt idx="4114">
                  <c:v>48.612710605499998</c:v>
                </c:pt>
                <c:pt idx="4115">
                  <c:v>48.846533726600001</c:v>
                </c:pt>
                <c:pt idx="4116">
                  <c:v>49.015206112500003</c:v>
                </c:pt>
                <c:pt idx="4117">
                  <c:v>49.303512254899999</c:v>
                </c:pt>
                <c:pt idx="4118">
                  <c:v>49.6113680789</c:v>
                </c:pt>
                <c:pt idx="4119">
                  <c:v>50.1669947802</c:v>
                </c:pt>
                <c:pt idx="4120">
                  <c:v>49.147728060299997</c:v>
                </c:pt>
                <c:pt idx="4121">
                  <c:v>50.170541745999998</c:v>
                </c:pt>
                <c:pt idx="4122">
                  <c:v>49.646550142899997</c:v>
                </c:pt>
                <c:pt idx="4123">
                  <c:v>50.050853603</c:v>
                </c:pt>
                <c:pt idx="4124">
                  <c:v>49.8916106394</c:v>
                </c:pt>
                <c:pt idx="4125">
                  <c:v>50.609190721300003</c:v>
                </c:pt>
                <c:pt idx="4126">
                  <c:v>53.339974795800003</c:v>
                </c:pt>
                <c:pt idx="4127">
                  <c:v>58.371007195300002</c:v>
                </c:pt>
                <c:pt idx="4128">
                  <c:v>62.258140249900002</c:v>
                </c:pt>
                <c:pt idx="4129">
                  <c:v>65.287308039999999</c:v>
                </c:pt>
                <c:pt idx="4130">
                  <c:v>65.287408040000003</c:v>
                </c:pt>
                <c:pt idx="4131">
                  <c:v>65.287508040000006</c:v>
                </c:pt>
                <c:pt idx="4132">
                  <c:v>65.287608039999995</c:v>
                </c:pt>
                <c:pt idx="4133">
                  <c:v>65.287708039999998</c:v>
                </c:pt>
                <c:pt idx="4134">
                  <c:v>65.287808040000002</c:v>
                </c:pt>
                <c:pt idx="4135">
                  <c:v>65.287908040000005</c:v>
                </c:pt>
                <c:pt idx="4136">
                  <c:v>65.288008039999994</c:v>
                </c:pt>
                <c:pt idx="4137">
                  <c:v>65.288108039999997</c:v>
                </c:pt>
                <c:pt idx="4138">
                  <c:v>65.288208040000001</c:v>
                </c:pt>
                <c:pt idx="4139">
                  <c:v>65.288308040000004</c:v>
                </c:pt>
                <c:pt idx="4140">
                  <c:v>65.288408039999993</c:v>
                </c:pt>
                <c:pt idx="4141">
                  <c:v>65.900846956899997</c:v>
                </c:pt>
                <c:pt idx="4142">
                  <c:v>65.804196151499994</c:v>
                </c:pt>
                <c:pt idx="4143">
                  <c:v>66.182848055099996</c:v>
                </c:pt>
                <c:pt idx="4144">
                  <c:v>66.172849186199997</c:v>
                </c:pt>
                <c:pt idx="4145">
                  <c:v>66.2023983837</c:v>
                </c:pt>
                <c:pt idx="4146">
                  <c:v>66.161568212199995</c:v>
                </c:pt>
                <c:pt idx="4147">
                  <c:v>65.727967235899996</c:v>
                </c:pt>
                <c:pt idx="4148">
                  <c:v>65.935953753700005</c:v>
                </c:pt>
                <c:pt idx="4149">
                  <c:v>66.065430320499999</c:v>
                </c:pt>
                <c:pt idx="4150">
                  <c:v>66.123611718600003</c:v>
                </c:pt>
                <c:pt idx="4151">
                  <c:v>66.129693516000003</c:v>
                </c:pt>
                <c:pt idx="4152">
                  <c:v>66.129793516000007</c:v>
                </c:pt>
                <c:pt idx="4153">
                  <c:v>66.129893515999996</c:v>
                </c:pt>
                <c:pt idx="4154">
                  <c:v>65.552824881299998</c:v>
                </c:pt>
                <c:pt idx="4155">
                  <c:v>65.687500802100004</c:v>
                </c:pt>
                <c:pt idx="4156">
                  <c:v>66.048065495399996</c:v>
                </c:pt>
                <c:pt idx="4157">
                  <c:v>66.046693544799993</c:v>
                </c:pt>
                <c:pt idx="4158">
                  <c:v>66.045807192200002</c:v>
                </c:pt>
                <c:pt idx="4159">
                  <c:v>65.980275039800006</c:v>
                </c:pt>
                <c:pt idx="4160">
                  <c:v>65.9503124206</c:v>
                </c:pt>
                <c:pt idx="4161">
                  <c:v>65.950412420600003</c:v>
                </c:pt>
                <c:pt idx="4162">
                  <c:v>65.950512420600006</c:v>
                </c:pt>
                <c:pt idx="4163">
                  <c:v>65.950612420599995</c:v>
                </c:pt>
                <c:pt idx="4164">
                  <c:v>65.950712420599999</c:v>
                </c:pt>
                <c:pt idx="4165">
                  <c:v>65.950812420600002</c:v>
                </c:pt>
                <c:pt idx="4166">
                  <c:v>65.950912420600005</c:v>
                </c:pt>
                <c:pt idx="4167">
                  <c:v>65.951012420599994</c:v>
                </c:pt>
                <c:pt idx="4168">
                  <c:v>65.951112420599998</c:v>
                </c:pt>
                <c:pt idx="4169">
                  <c:v>65.951212420600001</c:v>
                </c:pt>
                <c:pt idx="4170">
                  <c:v>65.951312420600004</c:v>
                </c:pt>
                <c:pt idx="4171">
                  <c:v>65.951412420599993</c:v>
                </c:pt>
                <c:pt idx="4172">
                  <c:v>65.951512420599997</c:v>
                </c:pt>
                <c:pt idx="4173">
                  <c:v>65.9516124206</c:v>
                </c:pt>
                <c:pt idx="4174">
                  <c:v>71.3872591035</c:v>
                </c:pt>
                <c:pt idx="4175">
                  <c:v>71.387359103500003</c:v>
                </c:pt>
                <c:pt idx="4176">
                  <c:v>71.387459103500007</c:v>
                </c:pt>
                <c:pt idx="4177">
                  <c:v>71.387559103499996</c:v>
                </c:pt>
                <c:pt idx="4178">
                  <c:v>71.387659103499999</c:v>
                </c:pt>
                <c:pt idx="4179">
                  <c:v>71.387759103500002</c:v>
                </c:pt>
                <c:pt idx="4180">
                  <c:v>71.387859103500006</c:v>
                </c:pt>
                <c:pt idx="4181">
                  <c:v>71.387959103499995</c:v>
                </c:pt>
                <c:pt idx="4182">
                  <c:v>71.388059103499998</c:v>
                </c:pt>
                <c:pt idx="4183">
                  <c:v>71.388159103500001</c:v>
                </c:pt>
                <c:pt idx="4184">
                  <c:v>71.388259103500005</c:v>
                </c:pt>
                <c:pt idx="4185">
                  <c:v>71.388359103499994</c:v>
                </c:pt>
                <c:pt idx="4186">
                  <c:v>71.388459103499997</c:v>
                </c:pt>
                <c:pt idx="4187">
                  <c:v>71.3885591035</c:v>
                </c:pt>
                <c:pt idx="4188">
                  <c:v>71.388659103500004</c:v>
                </c:pt>
                <c:pt idx="4189">
                  <c:v>71.388759103500007</c:v>
                </c:pt>
                <c:pt idx="4190">
                  <c:v>71.388859103499996</c:v>
                </c:pt>
                <c:pt idx="4191">
                  <c:v>71.3889591035</c:v>
                </c:pt>
                <c:pt idx="4192">
                  <c:v>71.389059103500003</c:v>
                </c:pt>
                <c:pt idx="4193">
                  <c:v>71.389159103500006</c:v>
                </c:pt>
                <c:pt idx="4194">
                  <c:v>71.389259103499995</c:v>
                </c:pt>
                <c:pt idx="4195">
                  <c:v>71.389359103499999</c:v>
                </c:pt>
                <c:pt idx="4196">
                  <c:v>71.389459103500002</c:v>
                </c:pt>
                <c:pt idx="4197">
                  <c:v>71.389559103500005</c:v>
                </c:pt>
                <c:pt idx="4198">
                  <c:v>71.389659103499994</c:v>
                </c:pt>
                <c:pt idx="4199">
                  <c:v>71.389759103499998</c:v>
                </c:pt>
                <c:pt idx="4200">
                  <c:v>71.389859103500001</c:v>
                </c:pt>
                <c:pt idx="4201">
                  <c:v>71.389959103500004</c:v>
                </c:pt>
                <c:pt idx="4202">
                  <c:v>71.390059103499993</c:v>
                </c:pt>
                <c:pt idx="4203">
                  <c:v>71.390159103499997</c:v>
                </c:pt>
                <c:pt idx="4204">
                  <c:v>71.3902591035</c:v>
                </c:pt>
                <c:pt idx="4205">
                  <c:v>71.390359103500003</c:v>
                </c:pt>
                <c:pt idx="4206">
                  <c:v>71.390459103500007</c:v>
                </c:pt>
                <c:pt idx="4207">
                  <c:v>71.390559103499996</c:v>
                </c:pt>
                <c:pt idx="4208">
                  <c:v>71.390659103499999</c:v>
                </c:pt>
                <c:pt idx="4209">
                  <c:v>71.390759103500002</c:v>
                </c:pt>
                <c:pt idx="4210">
                  <c:v>71.390859103500006</c:v>
                </c:pt>
                <c:pt idx="4211">
                  <c:v>71.390959103499995</c:v>
                </c:pt>
                <c:pt idx="4212">
                  <c:v>71.391059103499998</c:v>
                </c:pt>
                <c:pt idx="4213">
                  <c:v>71.391159103500001</c:v>
                </c:pt>
                <c:pt idx="4214">
                  <c:v>71.391259103500005</c:v>
                </c:pt>
                <c:pt idx="4215">
                  <c:v>71.391359103499994</c:v>
                </c:pt>
                <c:pt idx="4216">
                  <c:v>71.391459103499997</c:v>
                </c:pt>
                <c:pt idx="4217">
                  <c:v>71.391559103500001</c:v>
                </c:pt>
                <c:pt idx="4218">
                  <c:v>71.391659103500004</c:v>
                </c:pt>
                <c:pt idx="4219">
                  <c:v>71.391759103499993</c:v>
                </c:pt>
                <c:pt idx="4220">
                  <c:v>71.391859103499996</c:v>
                </c:pt>
                <c:pt idx="4221">
                  <c:v>71.3919591035</c:v>
                </c:pt>
                <c:pt idx="4222">
                  <c:v>71.392059103500003</c:v>
                </c:pt>
                <c:pt idx="4223">
                  <c:v>71.392159103500006</c:v>
                </c:pt>
                <c:pt idx="4224">
                  <c:v>71.392259103499995</c:v>
                </c:pt>
                <c:pt idx="4225">
                  <c:v>71.392359103499999</c:v>
                </c:pt>
                <c:pt idx="4226">
                  <c:v>71.392459103500002</c:v>
                </c:pt>
                <c:pt idx="4227">
                  <c:v>71.392559103500005</c:v>
                </c:pt>
                <c:pt idx="4228">
                  <c:v>71.392659103499994</c:v>
                </c:pt>
                <c:pt idx="4229">
                  <c:v>71.392759103499998</c:v>
                </c:pt>
                <c:pt idx="4230">
                  <c:v>71.392859103500001</c:v>
                </c:pt>
                <c:pt idx="4231">
                  <c:v>71.392959103500004</c:v>
                </c:pt>
                <c:pt idx="4232">
                  <c:v>71.393059103499994</c:v>
                </c:pt>
                <c:pt idx="4233">
                  <c:v>71.393159103499997</c:v>
                </c:pt>
                <c:pt idx="4234">
                  <c:v>71.3932591035</c:v>
                </c:pt>
                <c:pt idx="4235">
                  <c:v>71.393359103500003</c:v>
                </c:pt>
                <c:pt idx="4236">
                  <c:v>71.393459103500007</c:v>
                </c:pt>
                <c:pt idx="4237">
                  <c:v>71.393559103499996</c:v>
                </c:pt>
                <c:pt idx="4238">
                  <c:v>71.393659103499999</c:v>
                </c:pt>
                <c:pt idx="4239">
                  <c:v>71.393759103500003</c:v>
                </c:pt>
                <c:pt idx="4240">
                  <c:v>71.393859103500006</c:v>
                </c:pt>
                <c:pt idx="4241">
                  <c:v>71.393959103499995</c:v>
                </c:pt>
                <c:pt idx="4242">
                  <c:v>71.394059103499998</c:v>
                </c:pt>
                <c:pt idx="4243">
                  <c:v>71.394159103500002</c:v>
                </c:pt>
                <c:pt idx="4244">
                  <c:v>71.394259103500005</c:v>
                </c:pt>
                <c:pt idx="4245">
                  <c:v>71.394359103499994</c:v>
                </c:pt>
                <c:pt idx="4246">
                  <c:v>71.394459103499997</c:v>
                </c:pt>
                <c:pt idx="4247">
                  <c:v>71.394559103500001</c:v>
                </c:pt>
                <c:pt idx="4248">
                  <c:v>71.394659103500004</c:v>
                </c:pt>
                <c:pt idx="4249">
                  <c:v>71.394759103499993</c:v>
                </c:pt>
                <c:pt idx="4250">
                  <c:v>71.394859103499996</c:v>
                </c:pt>
                <c:pt idx="4251">
                  <c:v>71.3949591035</c:v>
                </c:pt>
                <c:pt idx="4252">
                  <c:v>71.395059103500003</c:v>
                </c:pt>
                <c:pt idx="4253">
                  <c:v>71.395159103500006</c:v>
                </c:pt>
                <c:pt idx="4254">
                  <c:v>71.395259103499995</c:v>
                </c:pt>
                <c:pt idx="4255">
                  <c:v>71.395359103499999</c:v>
                </c:pt>
                <c:pt idx="4256">
                  <c:v>71.395459103500002</c:v>
                </c:pt>
                <c:pt idx="4257">
                  <c:v>71.395559103500005</c:v>
                </c:pt>
                <c:pt idx="4258">
                  <c:v>71.395659103499995</c:v>
                </c:pt>
                <c:pt idx="4259">
                  <c:v>71.395759103499998</c:v>
                </c:pt>
                <c:pt idx="4260">
                  <c:v>71.395859103500001</c:v>
                </c:pt>
                <c:pt idx="4261">
                  <c:v>71.395959103500005</c:v>
                </c:pt>
                <c:pt idx="4262">
                  <c:v>71.396059103499994</c:v>
                </c:pt>
                <c:pt idx="4263">
                  <c:v>71.396159103499997</c:v>
                </c:pt>
                <c:pt idx="4264">
                  <c:v>71.3962591035</c:v>
                </c:pt>
                <c:pt idx="4265">
                  <c:v>71.396359103500004</c:v>
                </c:pt>
                <c:pt idx="4266">
                  <c:v>99.1091209298</c:v>
                </c:pt>
                <c:pt idx="4267">
                  <c:v>96.830894107099994</c:v>
                </c:pt>
                <c:pt idx="4268">
                  <c:v>94.110634362900001</c:v>
                </c:pt>
                <c:pt idx="4269">
                  <c:v>92.928202978100003</c:v>
                </c:pt>
                <c:pt idx="4270">
                  <c:v>92.083814692999994</c:v>
                </c:pt>
                <c:pt idx="4271">
                  <c:v>92.083914692999997</c:v>
                </c:pt>
                <c:pt idx="4272">
                  <c:v>91.818744846000001</c:v>
                </c:pt>
                <c:pt idx="4273">
                  <c:v>90.859992930999994</c:v>
                </c:pt>
                <c:pt idx="4274">
                  <c:v>89.133604426199994</c:v>
                </c:pt>
                <c:pt idx="4275">
                  <c:v>88.233530298900007</c:v>
                </c:pt>
                <c:pt idx="4276">
                  <c:v>88.233630298899996</c:v>
                </c:pt>
                <c:pt idx="4277">
                  <c:v>88.233730298899999</c:v>
                </c:pt>
                <c:pt idx="4278">
                  <c:v>88.233830298900003</c:v>
                </c:pt>
                <c:pt idx="4279">
                  <c:v>88.233930298900006</c:v>
                </c:pt>
                <c:pt idx="4280">
                  <c:v>88.234030298899995</c:v>
                </c:pt>
                <c:pt idx="4281">
                  <c:v>88.234130298899998</c:v>
                </c:pt>
                <c:pt idx="4282">
                  <c:v>88.234230298900002</c:v>
                </c:pt>
                <c:pt idx="4283">
                  <c:v>88.234330298900005</c:v>
                </c:pt>
                <c:pt idx="4284">
                  <c:v>88.234430298899994</c:v>
                </c:pt>
                <c:pt idx="4285">
                  <c:v>88.234530298899998</c:v>
                </c:pt>
                <c:pt idx="4286">
                  <c:v>88.234630298900001</c:v>
                </c:pt>
                <c:pt idx="4287">
                  <c:v>88.234730298900004</c:v>
                </c:pt>
                <c:pt idx="4288">
                  <c:v>88.234830298899993</c:v>
                </c:pt>
                <c:pt idx="4289">
                  <c:v>88.234930298899997</c:v>
                </c:pt>
                <c:pt idx="4290">
                  <c:v>88.2350302989</c:v>
                </c:pt>
                <c:pt idx="4291">
                  <c:v>88.235130298900003</c:v>
                </c:pt>
                <c:pt idx="4292">
                  <c:v>88.235230298900007</c:v>
                </c:pt>
                <c:pt idx="4293">
                  <c:v>88.235330298899996</c:v>
                </c:pt>
                <c:pt idx="4294">
                  <c:v>88.235430298899999</c:v>
                </c:pt>
                <c:pt idx="4295">
                  <c:v>88.235530298900002</c:v>
                </c:pt>
                <c:pt idx="4296">
                  <c:v>88.235630298900006</c:v>
                </c:pt>
                <c:pt idx="4297">
                  <c:v>88.235730298899995</c:v>
                </c:pt>
                <c:pt idx="4298">
                  <c:v>88.235830298899998</c:v>
                </c:pt>
                <c:pt idx="4299">
                  <c:v>88.235930298900001</c:v>
                </c:pt>
                <c:pt idx="4300">
                  <c:v>88.236030298900005</c:v>
                </c:pt>
                <c:pt idx="4301">
                  <c:v>88.236130298899994</c:v>
                </c:pt>
                <c:pt idx="4302">
                  <c:v>88.236230298899997</c:v>
                </c:pt>
                <c:pt idx="4303">
                  <c:v>88.2363302989</c:v>
                </c:pt>
                <c:pt idx="4304">
                  <c:v>88.236430298900004</c:v>
                </c:pt>
                <c:pt idx="4305">
                  <c:v>88.236530298900007</c:v>
                </c:pt>
                <c:pt idx="4306">
                  <c:v>88.236630298899996</c:v>
                </c:pt>
                <c:pt idx="4307">
                  <c:v>88.2367302989</c:v>
                </c:pt>
                <c:pt idx="4308">
                  <c:v>88.236830298900003</c:v>
                </c:pt>
                <c:pt idx="4309">
                  <c:v>88.236930298900006</c:v>
                </c:pt>
                <c:pt idx="4310">
                  <c:v>88.237030298899995</c:v>
                </c:pt>
                <c:pt idx="4311">
                  <c:v>88.237130298899999</c:v>
                </c:pt>
                <c:pt idx="4312">
                  <c:v>88.237230298900002</c:v>
                </c:pt>
                <c:pt idx="4313">
                  <c:v>87.991799369299997</c:v>
                </c:pt>
                <c:pt idx="4314">
                  <c:v>85.270291316599995</c:v>
                </c:pt>
                <c:pt idx="4315">
                  <c:v>82.403687745699997</c:v>
                </c:pt>
                <c:pt idx="4316">
                  <c:v>80.735370360900006</c:v>
                </c:pt>
                <c:pt idx="4317">
                  <c:v>78.651540020699997</c:v>
                </c:pt>
                <c:pt idx="4318">
                  <c:v>78.6516400207</c:v>
                </c:pt>
                <c:pt idx="4319">
                  <c:v>78.651637883099994</c:v>
                </c:pt>
                <c:pt idx="4320">
                  <c:v>78.514068083500007</c:v>
                </c:pt>
                <c:pt idx="4321">
                  <c:v>78.514168083499996</c:v>
                </c:pt>
                <c:pt idx="4322">
                  <c:v>78.514268083499999</c:v>
                </c:pt>
                <c:pt idx="4323">
                  <c:v>78.514368083500003</c:v>
                </c:pt>
                <c:pt idx="4324">
                  <c:v>78.482685215800004</c:v>
                </c:pt>
                <c:pt idx="4325">
                  <c:v>78.331652542300006</c:v>
                </c:pt>
                <c:pt idx="4326">
                  <c:v>77.470989495400005</c:v>
                </c:pt>
                <c:pt idx="4327">
                  <c:v>73.652203857499998</c:v>
                </c:pt>
                <c:pt idx="4328">
                  <c:v>69.189174164099995</c:v>
                </c:pt>
                <c:pt idx="4329">
                  <c:v>65.670685857600006</c:v>
                </c:pt>
                <c:pt idx="4330">
                  <c:v>62.870421710999999</c:v>
                </c:pt>
                <c:pt idx="4331">
                  <c:v>62.870521711000002</c:v>
                </c:pt>
                <c:pt idx="4332">
                  <c:v>62.870621710999998</c:v>
                </c:pt>
                <c:pt idx="4333">
                  <c:v>62.870721711000002</c:v>
                </c:pt>
                <c:pt idx="4334">
                  <c:v>62.870821710999998</c:v>
                </c:pt>
                <c:pt idx="4335">
                  <c:v>62.870921711000001</c:v>
                </c:pt>
                <c:pt idx="4336">
                  <c:v>62.871021710999997</c:v>
                </c:pt>
                <c:pt idx="4337">
                  <c:v>62.871121711000001</c:v>
                </c:pt>
                <c:pt idx="4338">
                  <c:v>62.871221710999997</c:v>
                </c:pt>
                <c:pt idx="4339">
                  <c:v>62.871321711</c:v>
                </c:pt>
                <c:pt idx="4340">
                  <c:v>62.871421716900002</c:v>
                </c:pt>
                <c:pt idx="4341">
                  <c:v>65.485246125900005</c:v>
                </c:pt>
                <c:pt idx="4342">
                  <c:v>65.485346125899994</c:v>
                </c:pt>
                <c:pt idx="4343">
                  <c:v>65.485446125899998</c:v>
                </c:pt>
                <c:pt idx="4344">
                  <c:v>65.485546125900001</c:v>
                </c:pt>
                <c:pt idx="4345">
                  <c:v>65.485646125900004</c:v>
                </c:pt>
                <c:pt idx="4346">
                  <c:v>65.485746125899993</c:v>
                </c:pt>
                <c:pt idx="4347">
                  <c:v>65.485846125899997</c:v>
                </c:pt>
                <c:pt idx="4348">
                  <c:v>65.4859461259</c:v>
                </c:pt>
                <c:pt idx="4349">
                  <c:v>65.486046125900003</c:v>
                </c:pt>
                <c:pt idx="4350">
                  <c:v>65.486146125900007</c:v>
                </c:pt>
                <c:pt idx="4351">
                  <c:v>65.486246125899996</c:v>
                </c:pt>
                <c:pt idx="4352">
                  <c:v>65.486346125899999</c:v>
                </c:pt>
                <c:pt idx="4353">
                  <c:v>65.486446125900002</c:v>
                </c:pt>
                <c:pt idx="4354">
                  <c:v>65.486546125900006</c:v>
                </c:pt>
                <c:pt idx="4355">
                  <c:v>65.486646125899995</c:v>
                </c:pt>
                <c:pt idx="4356">
                  <c:v>65.486746125899998</c:v>
                </c:pt>
                <c:pt idx="4357">
                  <c:v>65.486846125900001</c:v>
                </c:pt>
                <c:pt idx="4358">
                  <c:v>65.486946125900005</c:v>
                </c:pt>
                <c:pt idx="4359">
                  <c:v>65.487046125899994</c:v>
                </c:pt>
                <c:pt idx="4360">
                  <c:v>65.487146125899997</c:v>
                </c:pt>
                <c:pt idx="4361">
                  <c:v>65.4872461259</c:v>
                </c:pt>
                <c:pt idx="4362">
                  <c:v>65.487346125900004</c:v>
                </c:pt>
                <c:pt idx="4363">
                  <c:v>65.487446125899993</c:v>
                </c:pt>
                <c:pt idx="4364">
                  <c:v>65.487546125899996</c:v>
                </c:pt>
                <c:pt idx="4365">
                  <c:v>65.4876461259</c:v>
                </c:pt>
                <c:pt idx="4366">
                  <c:v>65.487746125900003</c:v>
                </c:pt>
                <c:pt idx="4367">
                  <c:v>65.487846125900006</c:v>
                </c:pt>
                <c:pt idx="4368">
                  <c:v>100.37179484799999</c:v>
                </c:pt>
                <c:pt idx="4369">
                  <c:v>100.371894848</c:v>
                </c:pt>
                <c:pt idx="4370">
                  <c:v>100.371994848</c:v>
                </c:pt>
                <c:pt idx="4371">
                  <c:v>100.372094848</c:v>
                </c:pt>
                <c:pt idx="4372">
                  <c:v>100.37219484800001</c:v>
                </c:pt>
                <c:pt idx="4373">
                  <c:v>100.372294848</c:v>
                </c:pt>
                <c:pt idx="4374">
                  <c:v>100.372394848</c:v>
                </c:pt>
                <c:pt idx="4375">
                  <c:v>100.372494848</c:v>
                </c:pt>
                <c:pt idx="4376">
                  <c:v>100.37259484800001</c:v>
                </c:pt>
                <c:pt idx="4377">
                  <c:v>100.37269484799999</c:v>
                </c:pt>
                <c:pt idx="4378">
                  <c:v>100.372794848</c:v>
                </c:pt>
                <c:pt idx="4379">
                  <c:v>100.372894848</c:v>
                </c:pt>
                <c:pt idx="4380">
                  <c:v>100.372994848</c:v>
                </c:pt>
                <c:pt idx="4381">
                  <c:v>100.37309484799999</c:v>
                </c:pt>
                <c:pt idx="4382">
                  <c:v>100.373194848</c:v>
                </c:pt>
                <c:pt idx="4383">
                  <c:v>100.373294848</c:v>
                </c:pt>
                <c:pt idx="4384">
                  <c:v>100.373394848</c:v>
                </c:pt>
                <c:pt idx="4385">
                  <c:v>100.37349484800001</c:v>
                </c:pt>
                <c:pt idx="4386">
                  <c:v>99.661215543200001</c:v>
                </c:pt>
                <c:pt idx="4387">
                  <c:v>98.714418197599997</c:v>
                </c:pt>
                <c:pt idx="4388">
                  <c:v>97.641757020499995</c:v>
                </c:pt>
                <c:pt idx="4389">
                  <c:v>95.244372345800002</c:v>
                </c:pt>
                <c:pt idx="4390">
                  <c:v>92.780994329500004</c:v>
                </c:pt>
                <c:pt idx="4391">
                  <c:v>90.685647195100003</c:v>
                </c:pt>
                <c:pt idx="4392">
                  <c:v>88.950504675399998</c:v>
                </c:pt>
                <c:pt idx="4393">
                  <c:v>86.718276946900005</c:v>
                </c:pt>
                <c:pt idx="4394">
                  <c:v>84.969120708999995</c:v>
                </c:pt>
                <c:pt idx="4395">
                  <c:v>83.091349423099999</c:v>
                </c:pt>
                <c:pt idx="4396">
                  <c:v>81.796054877000003</c:v>
                </c:pt>
                <c:pt idx="4397">
                  <c:v>81.796154877000006</c:v>
                </c:pt>
                <c:pt idx="4398">
                  <c:v>81.796254876999996</c:v>
                </c:pt>
                <c:pt idx="4399">
                  <c:v>81.796354876999999</c:v>
                </c:pt>
                <c:pt idx="4400">
                  <c:v>81.796454877000002</c:v>
                </c:pt>
                <c:pt idx="4401">
                  <c:v>81.796554877000005</c:v>
                </c:pt>
                <c:pt idx="4402">
                  <c:v>81.796654876999995</c:v>
                </c:pt>
                <c:pt idx="4403">
                  <c:v>81.796754876999998</c:v>
                </c:pt>
                <c:pt idx="4404">
                  <c:v>81.796854877000001</c:v>
                </c:pt>
                <c:pt idx="4405">
                  <c:v>81.796954877000005</c:v>
                </c:pt>
                <c:pt idx="4406">
                  <c:v>81.797054876999994</c:v>
                </c:pt>
                <c:pt idx="4407">
                  <c:v>81.797154876999997</c:v>
                </c:pt>
                <c:pt idx="4408">
                  <c:v>81.797254877</c:v>
                </c:pt>
                <c:pt idx="4409">
                  <c:v>81.797354877000004</c:v>
                </c:pt>
                <c:pt idx="4410">
                  <c:v>81.797454877000007</c:v>
                </c:pt>
                <c:pt idx="4411">
                  <c:v>81.797554876999996</c:v>
                </c:pt>
                <c:pt idx="4412">
                  <c:v>81.797654876999999</c:v>
                </c:pt>
                <c:pt idx="4413">
                  <c:v>81.797754877000003</c:v>
                </c:pt>
                <c:pt idx="4414">
                  <c:v>81.797854877000006</c:v>
                </c:pt>
                <c:pt idx="4415">
                  <c:v>78.807395036900004</c:v>
                </c:pt>
                <c:pt idx="4416">
                  <c:v>76.215979443400002</c:v>
                </c:pt>
                <c:pt idx="4417">
                  <c:v>73.998467021699994</c:v>
                </c:pt>
                <c:pt idx="4418">
                  <c:v>72.790562127499996</c:v>
                </c:pt>
                <c:pt idx="4419">
                  <c:v>72.147081594200003</c:v>
                </c:pt>
                <c:pt idx="4420">
                  <c:v>72.147181594200006</c:v>
                </c:pt>
                <c:pt idx="4421">
                  <c:v>72.147281594199995</c:v>
                </c:pt>
                <c:pt idx="4422">
                  <c:v>72.147381594199999</c:v>
                </c:pt>
                <c:pt idx="4423">
                  <c:v>72.147481594200002</c:v>
                </c:pt>
                <c:pt idx="4424">
                  <c:v>72.147581594200005</c:v>
                </c:pt>
                <c:pt idx="4425">
                  <c:v>72.147681594199994</c:v>
                </c:pt>
                <c:pt idx="4426">
                  <c:v>72.147781594199998</c:v>
                </c:pt>
                <c:pt idx="4427">
                  <c:v>72.147881594200001</c:v>
                </c:pt>
                <c:pt idx="4428">
                  <c:v>72.147981594200004</c:v>
                </c:pt>
                <c:pt idx="4429">
                  <c:v>72.148081594199994</c:v>
                </c:pt>
                <c:pt idx="4430">
                  <c:v>72.148181594199997</c:v>
                </c:pt>
                <c:pt idx="4431">
                  <c:v>72.1482815942</c:v>
                </c:pt>
                <c:pt idx="4432">
                  <c:v>72.148381594200004</c:v>
                </c:pt>
                <c:pt idx="4433">
                  <c:v>72.148481594200007</c:v>
                </c:pt>
                <c:pt idx="4434">
                  <c:v>72.148581594199996</c:v>
                </c:pt>
                <c:pt idx="4435">
                  <c:v>72.148681594199999</c:v>
                </c:pt>
                <c:pt idx="4436">
                  <c:v>72.148781594200003</c:v>
                </c:pt>
                <c:pt idx="4437">
                  <c:v>71.004793149799994</c:v>
                </c:pt>
                <c:pt idx="4438">
                  <c:v>68.2645797845</c:v>
                </c:pt>
                <c:pt idx="4439">
                  <c:v>65.417235689199998</c:v>
                </c:pt>
                <c:pt idx="4440">
                  <c:v>62.104770011500001</c:v>
                </c:pt>
                <c:pt idx="4441">
                  <c:v>62.104870011499997</c:v>
                </c:pt>
                <c:pt idx="4442">
                  <c:v>62.104970011500001</c:v>
                </c:pt>
                <c:pt idx="4443">
                  <c:v>62.105070011499997</c:v>
                </c:pt>
                <c:pt idx="4444">
                  <c:v>62.1051700115</c:v>
                </c:pt>
                <c:pt idx="4445">
                  <c:v>62.105270011499996</c:v>
                </c:pt>
                <c:pt idx="4446">
                  <c:v>62.1053700115</c:v>
                </c:pt>
                <c:pt idx="4447">
                  <c:v>62.105470011500003</c:v>
                </c:pt>
                <c:pt idx="4448">
                  <c:v>62.105570011499999</c:v>
                </c:pt>
                <c:pt idx="4449">
                  <c:v>62.105670011500003</c:v>
                </c:pt>
                <c:pt idx="4450">
                  <c:v>62.105770011499999</c:v>
                </c:pt>
                <c:pt idx="4451">
                  <c:v>62.105870011500002</c:v>
                </c:pt>
                <c:pt idx="4452">
                  <c:v>62.105970011499998</c:v>
                </c:pt>
                <c:pt idx="4453">
                  <c:v>62.106070011500002</c:v>
                </c:pt>
                <c:pt idx="4454">
                  <c:v>62.106170011499998</c:v>
                </c:pt>
                <c:pt idx="4455">
                  <c:v>62.106270011500001</c:v>
                </c:pt>
                <c:pt idx="4456">
                  <c:v>62.106370011499997</c:v>
                </c:pt>
                <c:pt idx="4457">
                  <c:v>62.106470011500001</c:v>
                </c:pt>
                <c:pt idx="4458">
                  <c:v>62.106570011499997</c:v>
                </c:pt>
                <c:pt idx="4459">
                  <c:v>62.1066700115</c:v>
                </c:pt>
                <c:pt idx="4460">
                  <c:v>62.106770011499997</c:v>
                </c:pt>
                <c:pt idx="4461">
                  <c:v>62.1068700115</c:v>
                </c:pt>
                <c:pt idx="4462">
                  <c:v>62.106970011500003</c:v>
                </c:pt>
                <c:pt idx="4463">
                  <c:v>62.107070011499999</c:v>
                </c:pt>
                <c:pt idx="4464">
                  <c:v>62.107170011500003</c:v>
                </c:pt>
                <c:pt idx="4465">
                  <c:v>62.107270011499999</c:v>
                </c:pt>
                <c:pt idx="4466">
                  <c:v>62.107370011500002</c:v>
                </c:pt>
                <c:pt idx="4467">
                  <c:v>62.107470011499998</c:v>
                </c:pt>
                <c:pt idx="4468">
                  <c:v>62.107570011500002</c:v>
                </c:pt>
                <c:pt idx="4469">
                  <c:v>62.107670011499998</c:v>
                </c:pt>
                <c:pt idx="4470">
                  <c:v>62.107770011500001</c:v>
                </c:pt>
                <c:pt idx="4471">
                  <c:v>62.107870011499998</c:v>
                </c:pt>
                <c:pt idx="4472">
                  <c:v>62.107970011500001</c:v>
                </c:pt>
                <c:pt idx="4473">
                  <c:v>62.108070011499997</c:v>
                </c:pt>
                <c:pt idx="4474">
                  <c:v>62.1081700115</c:v>
                </c:pt>
                <c:pt idx="4475">
                  <c:v>62.108270011499997</c:v>
                </c:pt>
                <c:pt idx="4476">
                  <c:v>62.1083700115</c:v>
                </c:pt>
                <c:pt idx="4477">
                  <c:v>62.108470011500003</c:v>
                </c:pt>
                <c:pt idx="4478">
                  <c:v>62.108570011499999</c:v>
                </c:pt>
                <c:pt idx="4479">
                  <c:v>62.108670011500003</c:v>
                </c:pt>
                <c:pt idx="4480">
                  <c:v>62.108770011499999</c:v>
                </c:pt>
                <c:pt idx="4481">
                  <c:v>62.108870011500002</c:v>
                </c:pt>
                <c:pt idx="4482">
                  <c:v>62.108970011499999</c:v>
                </c:pt>
                <c:pt idx="4483">
                  <c:v>62.109070011500002</c:v>
                </c:pt>
                <c:pt idx="4484">
                  <c:v>62.109170011499998</c:v>
                </c:pt>
                <c:pt idx="4485">
                  <c:v>62.109270011500001</c:v>
                </c:pt>
                <c:pt idx="4486">
                  <c:v>62.109370011499998</c:v>
                </c:pt>
                <c:pt idx="4487">
                  <c:v>137.170847321</c:v>
                </c:pt>
                <c:pt idx="4488">
                  <c:v>137.55404817799999</c:v>
                </c:pt>
                <c:pt idx="4489">
                  <c:v>137.01210077499999</c:v>
                </c:pt>
                <c:pt idx="4490">
                  <c:v>138.39155665800001</c:v>
                </c:pt>
                <c:pt idx="4491">
                  <c:v>138.595977342</c:v>
                </c:pt>
                <c:pt idx="4492">
                  <c:v>138.77980739700001</c:v>
                </c:pt>
                <c:pt idx="4493">
                  <c:v>139.244651328</c:v>
                </c:pt>
                <c:pt idx="4494">
                  <c:v>139.31058896100001</c:v>
                </c:pt>
                <c:pt idx="4495">
                  <c:v>139.08270674799999</c:v>
                </c:pt>
                <c:pt idx="4496">
                  <c:v>139.37865148500001</c:v>
                </c:pt>
                <c:pt idx="4497">
                  <c:v>139.52861452100001</c:v>
                </c:pt>
                <c:pt idx="4498">
                  <c:v>139.52871452100001</c:v>
                </c:pt>
                <c:pt idx="4499">
                  <c:v>139.52881452099999</c:v>
                </c:pt>
                <c:pt idx="4500">
                  <c:v>139.52891452099999</c:v>
                </c:pt>
                <c:pt idx="4501">
                  <c:v>139.52901452099999</c:v>
                </c:pt>
                <c:pt idx="4502">
                  <c:v>139.529114521</c:v>
                </c:pt>
                <c:pt idx="4503">
                  <c:v>139.529214521</c:v>
                </c:pt>
                <c:pt idx="4504">
                  <c:v>139.529314521</c:v>
                </c:pt>
                <c:pt idx="4505">
                  <c:v>139.52941452100001</c:v>
                </c:pt>
                <c:pt idx="4506">
                  <c:v>139.52951452100001</c:v>
                </c:pt>
                <c:pt idx="4507">
                  <c:v>139.52961452100001</c:v>
                </c:pt>
                <c:pt idx="4508">
                  <c:v>139.52971452099999</c:v>
                </c:pt>
                <c:pt idx="4509">
                  <c:v>139.52981452099999</c:v>
                </c:pt>
                <c:pt idx="4510">
                  <c:v>141.02308061700001</c:v>
                </c:pt>
                <c:pt idx="4511">
                  <c:v>137.93023476499999</c:v>
                </c:pt>
                <c:pt idx="4512">
                  <c:v>133.66135806299999</c:v>
                </c:pt>
                <c:pt idx="4513">
                  <c:v>130.313115947</c:v>
                </c:pt>
                <c:pt idx="4514">
                  <c:v>125.968445948</c:v>
                </c:pt>
                <c:pt idx="4515">
                  <c:v>120.73180988599999</c:v>
                </c:pt>
                <c:pt idx="4516">
                  <c:v>116.21706100199999</c:v>
                </c:pt>
                <c:pt idx="4517">
                  <c:v>111.861702196</c:v>
                </c:pt>
                <c:pt idx="4518">
                  <c:v>106.450774442</c:v>
                </c:pt>
                <c:pt idx="4519">
                  <c:v>101.490798442</c:v>
                </c:pt>
                <c:pt idx="4520">
                  <c:v>97.927749771799995</c:v>
                </c:pt>
                <c:pt idx="4521">
                  <c:v>94.498280151599999</c:v>
                </c:pt>
                <c:pt idx="4522">
                  <c:v>91.516053339300001</c:v>
                </c:pt>
                <c:pt idx="4523">
                  <c:v>88.613341469800005</c:v>
                </c:pt>
                <c:pt idx="4524">
                  <c:v>83.819524744000006</c:v>
                </c:pt>
                <c:pt idx="4525">
                  <c:v>80.380540295499998</c:v>
                </c:pt>
                <c:pt idx="4526">
                  <c:v>77.598659116899995</c:v>
                </c:pt>
                <c:pt idx="4527">
                  <c:v>76.446863108800002</c:v>
                </c:pt>
                <c:pt idx="4528">
                  <c:v>76.446963108800006</c:v>
                </c:pt>
                <c:pt idx="4529">
                  <c:v>76.442904850199994</c:v>
                </c:pt>
                <c:pt idx="4530">
                  <c:v>76.443004850199998</c:v>
                </c:pt>
                <c:pt idx="4531">
                  <c:v>76.443104850200001</c:v>
                </c:pt>
                <c:pt idx="4532">
                  <c:v>76.443204850200004</c:v>
                </c:pt>
                <c:pt idx="4533">
                  <c:v>76.443304866199995</c:v>
                </c:pt>
                <c:pt idx="4534">
                  <c:v>86.687104554100003</c:v>
                </c:pt>
                <c:pt idx="4535">
                  <c:v>86.687204581200007</c:v>
                </c:pt>
                <c:pt idx="4536">
                  <c:v>96.035719089899999</c:v>
                </c:pt>
                <c:pt idx="4537">
                  <c:v>96.035819089900002</c:v>
                </c:pt>
                <c:pt idx="4538">
                  <c:v>96.035919089900005</c:v>
                </c:pt>
                <c:pt idx="4539">
                  <c:v>96.036019089899995</c:v>
                </c:pt>
                <c:pt idx="4540">
                  <c:v>96.036119089899998</c:v>
                </c:pt>
                <c:pt idx="4541">
                  <c:v>113.79945100899999</c:v>
                </c:pt>
                <c:pt idx="4542">
                  <c:v>123.033417742</c:v>
                </c:pt>
                <c:pt idx="4543">
                  <c:v>127.525963813</c:v>
                </c:pt>
                <c:pt idx="4544">
                  <c:v>130.09856716100001</c:v>
                </c:pt>
                <c:pt idx="4545">
                  <c:v>133.102508435</c:v>
                </c:pt>
                <c:pt idx="4546">
                  <c:v>135.00161334500001</c:v>
                </c:pt>
                <c:pt idx="4547">
                  <c:v>136.32215617</c:v>
                </c:pt>
                <c:pt idx="4548">
                  <c:v>136.216680115</c:v>
                </c:pt>
                <c:pt idx="4549">
                  <c:v>135.80164509299999</c:v>
                </c:pt>
                <c:pt idx="4550">
                  <c:v>135.944584698</c:v>
                </c:pt>
                <c:pt idx="4551">
                  <c:v>135.781233542</c:v>
                </c:pt>
                <c:pt idx="4552">
                  <c:v>134.77974503900001</c:v>
                </c:pt>
                <c:pt idx="4553">
                  <c:v>133.20742872700001</c:v>
                </c:pt>
                <c:pt idx="4554">
                  <c:v>130.86326941900001</c:v>
                </c:pt>
                <c:pt idx="4555">
                  <c:v>126.729964534</c:v>
                </c:pt>
                <c:pt idx="4556">
                  <c:v>122.893685293</c:v>
                </c:pt>
                <c:pt idx="4557">
                  <c:v>117.273886116</c:v>
                </c:pt>
                <c:pt idx="4558">
                  <c:v>112.621091358</c:v>
                </c:pt>
                <c:pt idx="4559">
                  <c:v>108.494383282</c:v>
                </c:pt>
                <c:pt idx="4560">
                  <c:v>102.99290532400001</c:v>
                </c:pt>
                <c:pt idx="4561">
                  <c:v>98.164517377500005</c:v>
                </c:pt>
                <c:pt idx="4562">
                  <c:v>95.3464705839</c:v>
                </c:pt>
                <c:pt idx="4563">
                  <c:v>92.224216914500005</c:v>
                </c:pt>
                <c:pt idx="4564">
                  <c:v>89.2890726519</c:v>
                </c:pt>
                <c:pt idx="4565">
                  <c:v>87.146192647999996</c:v>
                </c:pt>
                <c:pt idx="4566">
                  <c:v>84.166320922699995</c:v>
                </c:pt>
                <c:pt idx="4567">
                  <c:v>81.193175745600001</c:v>
                </c:pt>
                <c:pt idx="4568">
                  <c:v>78.780892936200004</c:v>
                </c:pt>
                <c:pt idx="4569">
                  <c:v>77.546867912699994</c:v>
                </c:pt>
                <c:pt idx="4570">
                  <c:v>75.487608845899999</c:v>
                </c:pt>
                <c:pt idx="4571">
                  <c:v>72.800406593399998</c:v>
                </c:pt>
                <c:pt idx="4572">
                  <c:v>69.756664380000004</c:v>
                </c:pt>
                <c:pt idx="4573">
                  <c:v>67.413453690400004</c:v>
                </c:pt>
                <c:pt idx="4574">
                  <c:v>65.672860794599998</c:v>
                </c:pt>
                <c:pt idx="4575">
                  <c:v>64.849056854500006</c:v>
                </c:pt>
                <c:pt idx="4576">
                  <c:v>64.500552296799995</c:v>
                </c:pt>
                <c:pt idx="4577">
                  <c:v>64.500652296799998</c:v>
                </c:pt>
                <c:pt idx="4578">
                  <c:v>64.500752296800002</c:v>
                </c:pt>
                <c:pt idx="4579">
                  <c:v>64.500852296800005</c:v>
                </c:pt>
                <c:pt idx="4580">
                  <c:v>64.500952296799994</c:v>
                </c:pt>
                <c:pt idx="4581">
                  <c:v>64.501052296799998</c:v>
                </c:pt>
                <c:pt idx="4582">
                  <c:v>64.501152296800001</c:v>
                </c:pt>
                <c:pt idx="4583">
                  <c:v>74.051486325400006</c:v>
                </c:pt>
                <c:pt idx="4584">
                  <c:v>74.051586325399995</c:v>
                </c:pt>
                <c:pt idx="4585">
                  <c:v>74.051686325399999</c:v>
                </c:pt>
                <c:pt idx="4586">
                  <c:v>74.051786325400002</c:v>
                </c:pt>
                <c:pt idx="4587">
                  <c:v>74.051886325400005</c:v>
                </c:pt>
                <c:pt idx="4588">
                  <c:v>74.051986325399994</c:v>
                </c:pt>
                <c:pt idx="4589">
                  <c:v>74.052086325399998</c:v>
                </c:pt>
                <c:pt idx="4590">
                  <c:v>74.052186325400001</c:v>
                </c:pt>
                <c:pt idx="4591">
                  <c:v>74.052286325400004</c:v>
                </c:pt>
                <c:pt idx="4592">
                  <c:v>74.052386325399993</c:v>
                </c:pt>
                <c:pt idx="4593">
                  <c:v>74.052486325399997</c:v>
                </c:pt>
                <c:pt idx="4594">
                  <c:v>74.0525863254</c:v>
                </c:pt>
                <c:pt idx="4595">
                  <c:v>74.052686325400003</c:v>
                </c:pt>
                <c:pt idx="4596">
                  <c:v>74.052786325400007</c:v>
                </c:pt>
                <c:pt idx="4597">
                  <c:v>74.052886325399996</c:v>
                </c:pt>
                <c:pt idx="4598">
                  <c:v>74.052986325399999</c:v>
                </c:pt>
                <c:pt idx="4599">
                  <c:v>74.053086325400002</c:v>
                </c:pt>
                <c:pt idx="4600">
                  <c:v>74.053186325400006</c:v>
                </c:pt>
                <c:pt idx="4601">
                  <c:v>74.053286325399995</c:v>
                </c:pt>
                <c:pt idx="4602">
                  <c:v>74.053386325399998</c:v>
                </c:pt>
                <c:pt idx="4603">
                  <c:v>74.053486325400002</c:v>
                </c:pt>
                <c:pt idx="4604">
                  <c:v>74.053586325400005</c:v>
                </c:pt>
                <c:pt idx="4605">
                  <c:v>132.747533377</c:v>
                </c:pt>
                <c:pt idx="4606">
                  <c:v>134.47346813199999</c:v>
                </c:pt>
                <c:pt idx="4607">
                  <c:v>135.026204114</c:v>
                </c:pt>
                <c:pt idx="4608">
                  <c:v>135.86020426900001</c:v>
                </c:pt>
                <c:pt idx="4609">
                  <c:v>135.460863684</c:v>
                </c:pt>
                <c:pt idx="4610">
                  <c:v>134.57345112100001</c:v>
                </c:pt>
                <c:pt idx="4611">
                  <c:v>133.986478455</c:v>
                </c:pt>
                <c:pt idx="4612">
                  <c:v>132.38189957399999</c:v>
                </c:pt>
                <c:pt idx="4613">
                  <c:v>129.46875755799999</c:v>
                </c:pt>
                <c:pt idx="4614">
                  <c:v>125.656543197</c:v>
                </c:pt>
                <c:pt idx="4615">
                  <c:v>121.664848789</c:v>
                </c:pt>
                <c:pt idx="4616">
                  <c:v>118.653081864</c:v>
                </c:pt>
                <c:pt idx="4617">
                  <c:v>114.380780685</c:v>
                </c:pt>
                <c:pt idx="4618">
                  <c:v>110.29892992000001</c:v>
                </c:pt>
                <c:pt idx="4619">
                  <c:v>105.367318332</c:v>
                </c:pt>
                <c:pt idx="4620">
                  <c:v>100.74767470899999</c:v>
                </c:pt>
                <c:pt idx="4621">
                  <c:v>96.495226559800003</c:v>
                </c:pt>
                <c:pt idx="4622">
                  <c:v>93.524569317100003</c:v>
                </c:pt>
                <c:pt idx="4623">
                  <c:v>91.104926984499997</c:v>
                </c:pt>
                <c:pt idx="4624">
                  <c:v>87.972348181200005</c:v>
                </c:pt>
                <c:pt idx="4625">
                  <c:v>85.147206735899999</c:v>
                </c:pt>
                <c:pt idx="4626">
                  <c:v>81.633485401399994</c:v>
                </c:pt>
                <c:pt idx="4627">
                  <c:v>78.275926018500002</c:v>
                </c:pt>
                <c:pt idx="4628">
                  <c:v>74.966020635099994</c:v>
                </c:pt>
                <c:pt idx="4629">
                  <c:v>71.668171429500006</c:v>
                </c:pt>
                <c:pt idx="4630">
                  <c:v>69.304796305400004</c:v>
                </c:pt>
                <c:pt idx="4631">
                  <c:v>66.180345941699997</c:v>
                </c:pt>
                <c:pt idx="4632">
                  <c:v>63.858181583099999</c:v>
                </c:pt>
                <c:pt idx="4633">
                  <c:v>62.208150082800003</c:v>
                </c:pt>
                <c:pt idx="4634">
                  <c:v>62.208250082799999</c:v>
                </c:pt>
                <c:pt idx="4635">
                  <c:v>62.208350082800003</c:v>
                </c:pt>
                <c:pt idx="4636">
                  <c:v>62.208450082799999</c:v>
                </c:pt>
                <c:pt idx="4637">
                  <c:v>62.208550082800002</c:v>
                </c:pt>
                <c:pt idx="4638">
                  <c:v>62.208650082799998</c:v>
                </c:pt>
                <c:pt idx="4639">
                  <c:v>62.208750082800002</c:v>
                </c:pt>
                <c:pt idx="4640">
                  <c:v>64.506229125000004</c:v>
                </c:pt>
                <c:pt idx="4641">
                  <c:v>64.506329124999993</c:v>
                </c:pt>
                <c:pt idx="4642">
                  <c:v>64.506429124999997</c:v>
                </c:pt>
                <c:pt idx="4643">
                  <c:v>64.506529125</c:v>
                </c:pt>
                <c:pt idx="4644">
                  <c:v>64.506629125000003</c:v>
                </c:pt>
                <c:pt idx="4645">
                  <c:v>64.506729125000007</c:v>
                </c:pt>
                <c:pt idx="4646">
                  <c:v>64.506829124999996</c:v>
                </c:pt>
                <c:pt idx="4647">
                  <c:v>64.506929124999999</c:v>
                </c:pt>
                <c:pt idx="4648">
                  <c:v>64.507029125000003</c:v>
                </c:pt>
                <c:pt idx="4649">
                  <c:v>64.507129125000006</c:v>
                </c:pt>
                <c:pt idx="4650">
                  <c:v>64.507229124999995</c:v>
                </c:pt>
                <c:pt idx="4651">
                  <c:v>64.507329124999998</c:v>
                </c:pt>
                <c:pt idx="4652">
                  <c:v>64.507429125000002</c:v>
                </c:pt>
                <c:pt idx="4653">
                  <c:v>64.507529125000005</c:v>
                </c:pt>
                <c:pt idx="4654">
                  <c:v>64.507629124999994</c:v>
                </c:pt>
                <c:pt idx="4655">
                  <c:v>64.507729124999997</c:v>
                </c:pt>
                <c:pt idx="4656">
                  <c:v>64.507829125000001</c:v>
                </c:pt>
                <c:pt idx="4657">
                  <c:v>64.507929125000004</c:v>
                </c:pt>
                <c:pt idx="4658">
                  <c:v>64.508029124999993</c:v>
                </c:pt>
                <c:pt idx="4659">
                  <c:v>64.508129124999996</c:v>
                </c:pt>
                <c:pt idx="4660">
                  <c:v>64.508229125</c:v>
                </c:pt>
                <c:pt idx="4661">
                  <c:v>64.508329125000003</c:v>
                </c:pt>
                <c:pt idx="4662">
                  <c:v>64.508429125000006</c:v>
                </c:pt>
                <c:pt idx="4663">
                  <c:v>64.508529124999995</c:v>
                </c:pt>
                <c:pt idx="4664">
                  <c:v>64.508629124999999</c:v>
                </c:pt>
                <c:pt idx="4665">
                  <c:v>64.508729125000002</c:v>
                </c:pt>
                <c:pt idx="4666">
                  <c:v>64.508829125000005</c:v>
                </c:pt>
                <c:pt idx="4667">
                  <c:v>64.508929124999995</c:v>
                </c:pt>
                <c:pt idx="4668">
                  <c:v>64.509029124999998</c:v>
                </c:pt>
                <c:pt idx="4669">
                  <c:v>64.509129125000001</c:v>
                </c:pt>
                <c:pt idx="4670">
                  <c:v>64.509229125000005</c:v>
                </c:pt>
                <c:pt idx="4671">
                  <c:v>64.509329124999994</c:v>
                </c:pt>
                <c:pt idx="4672">
                  <c:v>64.509429124999997</c:v>
                </c:pt>
                <c:pt idx="4673">
                  <c:v>64.509529125</c:v>
                </c:pt>
                <c:pt idx="4674">
                  <c:v>64.509629125000004</c:v>
                </c:pt>
                <c:pt idx="4675">
                  <c:v>64.509729125000007</c:v>
                </c:pt>
                <c:pt idx="4676">
                  <c:v>64.509829124999996</c:v>
                </c:pt>
                <c:pt idx="4677">
                  <c:v>64.509929124999999</c:v>
                </c:pt>
                <c:pt idx="4678">
                  <c:v>64.510029125000003</c:v>
                </c:pt>
                <c:pt idx="4679">
                  <c:v>64.510129125000006</c:v>
                </c:pt>
                <c:pt idx="4680">
                  <c:v>64.510229124999995</c:v>
                </c:pt>
                <c:pt idx="4681">
                  <c:v>134.50612605399999</c:v>
                </c:pt>
                <c:pt idx="4682">
                  <c:v>134.500452924</c:v>
                </c:pt>
                <c:pt idx="4683">
                  <c:v>136.42440587499999</c:v>
                </c:pt>
                <c:pt idx="4684">
                  <c:v>138.608604402</c:v>
                </c:pt>
                <c:pt idx="4685">
                  <c:v>139.805207682</c:v>
                </c:pt>
                <c:pt idx="4686">
                  <c:v>139.80530768200001</c:v>
                </c:pt>
                <c:pt idx="4687">
                  <c:v>139.80540768200001</c:v>
                </c:pt>
                <c:pt idx="4688">
                  <c:v>139.80550768200001</c:v>
                </c:pt>
                <c:pt idx="4689">
                  <c:v>139.80560768199999</c:v>
                </c:pt>
                <c:pt idx="4690">
                  <c:v>139.80570768199999</c:v>
                </c:pt>
                <c:pt idx="4691">
                  <c:v>139.80580768199999</c:v>
                </c:pt>
                <c:pt idx="4692">
                  <c:v>139.805907682</c:v>
                </c:pt>
                <c:pt idx="4693">
                  <c:v>139.806007682</c:v>
                </c:pt>
                <c:pt idx="4694">
                  <c:v>139.806107682</c:v>
                </c:pt>
                <c:pt idx="4695">
                  <c:v>139.80620768200001</c:v>
                </c:pt>
                <c:pt idx="4696">
                  <c:v>139.80630768200001</c:v>
                </c:pt>
                <c:pt idx="4697">
                  <c:v>139.80640768200001</c:v>
                </c:pt>
                <c:pt idx="4698">
                  <c:v>139.80650768199999</c:v>
                </c:pt>
                <c:pt idx="4699">
                  <c:v>139.80660768199999</c:v>
                </c:pt>
                <c:pt idx="4700">
                  <c:v>139.806707682</c:v>
                </c:pt>
                <c:pt idx="4701">
                  <c:v>139.806807682</c:v>
                </c:pt>
                <c:pt idx="4702">
                  <c:v>139.806907682</c:v>
                </c:pt>
                <c:pt idx="4703">
                  <c:v>139.80700768200001</c:v>
                </c:pt>
                <c:pt idx="4704">
                  <c:v>139.80710768200001</c:v>
                </c:pt>
                <c:pt idx="4705">
                  <c:v>139.80720768200001</c:v>
                </c:pt>
                <c:pt idx="4706">
                  <c:v>139.80730768199999</c:v>
                </c:pt>
                <c:pt idx="4707">
                  <c:v>139.80740768199999</c:v>
                </c:pt>
                <c:pt idx="4708">
                  <c:v>139.80750768199999</c:v>
                </c:pt>
                <c:pt idx="4709">
                  <c:v>139.807607682</c:v>
                </c:pt>
                <c:pt idx="4710">
                  <c:v>139.807707682</c:v>
                </c:pt>
                <c:pt idx="4711">
                  <c:v>139.807807682</c:v>
                </c:pt>
                <c:pt idx="4712">
                  <c:v>139.80790768200001</c:v>
                </c:pt>
                <c:pt idx="4713">
                  <c:v>139.80800768200001</c:v>
                </c:pt>
                <c:pt idx="4714">
                  <c:v>139.80810768200001</c:v>
                </c:pt>
                <c:pt idx="4715">
                  <c:v>139.80820768199999</c:v>
                </c:pt>
                <c:pt idx="4716">
                  <c:v>139.80830768199999</c:v>
                </c:pt>
                <c:pt idx="4717">
                  <c:v>139.808407682</c:v>
                </c:pt>
                <c:pt idx="4718">
                  <c:v>139.808507682</c:v>
                </c:pt>
                <c:pt idx="4719">
                  <c:v>139.808607682</c:v>
                </c:pt>
                <c:pt idx="4720">
                  <c:v>139.808707682</c:v>
                </c:pt>
                <c:pt idx="4721">
                  <c:v>139.80880768200001</c:v>
                </c:pt>
                <c:pt idx="4722">
                  <c:v>139.80890768200001</c:v>
                </c:pt>
                <c:pt idx="4723">
                  <c:v>139.80900768199999</c:v>
                </c:pt>
                <c:pt idx="4724">
                  <c:v>139.80910768199999</c:v>
                </c:pt>
                <c:pt idx="4725">
                  <c:v>154.40377790700001</c:v>
                </c:pt>
                <c:pt idx="4726">
                  <c:v>154.39985332800001</c:v>
                </c:pt>
                <c:pt idx="4727">
                  <c:v>154.39995332800001</c:v>
                </c:pt>
                <c:pt idx="4728">
                  <c:v>154.400053337</c:v>
                </c:pt>
                <c:pt idx="4729">
                  <c:v>154.41587746299999</c:v>
                </c:pt>
                <c:pt idx="4730">
                  <c:v>154.41597746299999</c:v>
                </c:pt>
                <c:pt idx="4731">
                  <c:v>154.41607746299999</c:v>
                </c:pt>
                <c:pt idx="4732">
                  <c:v>154.416177463</c:v>
                </c:pt>
                <c:pt idx="4733">
                  <c:v>154.416277463</c:v>
                </c:pt>
                <c:pt idx="4734">
                  <c:v>154.416377463</c:v>
                </c:pt>
                <c:pt idx="4735">
                  <c:v>154.41647746300001</c:v>
                </c:pt>
                <c:pt idx="4736">
                  <c:v>154.41657746300001</c:v>
                </c:pt>
                <c:pt idx="4737">
                  <c:v>154.41667746300001</c:v>
                </c:pt>
                <c:pt idx="4738">
                  <c:v>154.41677746299999</c:v>
                </c:pt>
                <c:pt idx="4739">
                  <c:v>154.41687746299999</c:v>
                </c:pt>
                <c:pt idx="4740">
                  <c:v>154.41697746299999</c:v>
                </c:pt>
                <c:pt idx="4741">
                  <c:v>154.417077463</c:v>
                </c:pt>
                <c:pt idx="4742">
                  <c:v>154.417177463</c:v>
                </c:pt>
                <c:pt idx="4743">
                  <c:v>154.417277463</c:v>
                </c:pt>
                <c:pt idx="4744">
                  <c:v>154.41737746300001</c:v>
                </c:pt>
                <c:pt idx="4745">
                  <c:v>154.41747746300001</c:v>
                </c:pt>
                <c:pt idx="4746">
                  <c:v>154.41757746299999</c:v>
                </c:pt>
                <c:pt idx="4747">
                  <c:v>154.41767746299999</c:v>
                </c:pt>
                <c:pt idx="4748">
                  <c:v>154.41777746299999</c:v>
                </c:pt>
                <c:pt idx="4749">
                  <c:v>154.417877463</c:v>
                </c:pt>
                <c:pt idx="4750">
                  <c:v>154.417977463</c:v>
                </c:pt>
                <c:pt idx="4751">
                  <c:v>154.418077463</c:v>
                </c:pt>
                <c:pt idx="4752">
                  <c:v>154.41817746300001</c:v>
                </c:pt>
                <c:pt idx="4753">
                  <c:v>154.41827746300001</c:v>
                </c:pt>
                <c:pt idx="4754">
                  <c:v>154.41837746300001</c:v>
                </c:pt>
                <c:pt idx="4755">
                  <c:v>154.41847746299999</c:v>
                </c:pt>
                <c:pt idx="4756">
                  <c:v>154.41857746299999</c:v>
                </c:pt>
                <c:pt idx="4757">
                  <c:v>154.41867746299999</c:v>
                </c:pt>
                <c:pt idx="4758">
                  <c:v>154.418777463</c:v>
                </c:pt>
                <c:pt idx="4759">
                  <c:v>154.60652276900001</c:v>
                </c:pt>
                <c:pt idx="4760">
                  <c:v>154.60745641899999</c:v>
                </c:pt>
                <c:pt idx="4761">
                  <c:v>154.65729564</c:v>
                </c:pt>
                <c:pt idx="4762">
                  <c:v>154.68480187899999</c:v>
                </c:pt>
                <c:pt idx="4763">
                  <c:v>154.69206627599999</c:v>
                </c:pt>
                <c:pt idx="4764">
                  <c:v>154.682311277</c:v>
                </c:pt>
                <c:pt idx="4765">
                  <c:v>154.682411277</c:v>
                </c:pt>
                <c:pt idx="4766">
                  <c:v>154.67661574799999</c:v>
                </c:pt>
                <c:pt idx="4767">
                  <c:v>154.59961575200001</c:v>
                </c:pt>
                <c:pt idx="4768">
                  <c:v>154.59971575200001</c:v>
                </c:pt>
                <c:pt idx="4769">
                  <c:v>154.596448162</c:v>
                </c:pt>
                <c:pt idx="4770">
                  <c:v>154.58759294199999</c:v>
                </c:pt>
                <c:pt idx="4771">
                  <c:v>154.56375125299999</c:v>
                </c:pt>
                <c:pt idx="4772">
                  <c:v>154.54040203700001</c:v>
                </c:pt>
                <c:pt idx="4773">
                  <c:v>154.50192966099999</c:v>
                </c:pt>
                <c:pt idx="4774">
                  <c:v>154.43909635099999</c:v>
                </c:pt>
                <c:pt idx="4775">
                  <c:v>154.37975822000001</c:v>
                </c:pt>
                <c:pt idx="4776">
                  <c:v>154.37985821999999</c:v>
                </c:pt>
                <c:pt idx="4777">
                  <c:v>154.27941226999999</c:v>
                </c:pt>
                <c:pt idx="4778">
                  <c:v>154.25345229499999</c:v>
                </c:pt>
                <c:pt idx="4779">
                  <c:v>154.21043767699999</c:v>
                </c:pt>
                <c:pt idx="4780">
                  <c:v>154.21053767699999</c:v>
                </c:pt>
                <c:pt idx="4781">
                  <c:v>154.13435093499999</c:v>
                </c:pt>
                <c:pt idx="4782">
                  <c:v>154.103058369</c:v>
                </c:pt>
                <c:pt idx="4783">
                  <c:v>154.05533230899999</c:v>
                </c:pt>
                <c:pt idx="4784">
                  <c:v>153.94772137800001</c:v>
                </c:pt>
                <c:pt idx="4785">
                  <c:v>153.890414838</c:v>
                </c:pt>
                <c:pt idx="4786">
                  <c:v>153.86843061499999</c:v>
                </c:pt>
                <c:pt idx="4787">
                  <c:v>153.822514834</c:v>
                </c:pt>
                <c:pt idx="4788">
                  <c:v>153.82261483400001</c:v>
                </c:pt>
                <c:pt idx="4789">
                  <c:v>153.79103666899999</c:v>
                </c:pt>
                <c:pt idx="4790">
                  <c:v>153.71596512299999</c:v>
                </c:pt>
                <c:pt idx="4791">
                  <c:v>153.71606512299999</c:v>
                </c:pt>
                <c:pt idx="4792">
                  <c:v>153.56416214500001</c:v>
                </c:pt>
                <c:pt idx="4793">
                  <c:v>153.56426214499999</c:v>
                </c:pt>
                <c:pt idx="4794">
                  <c:v>153.458266423</c:v>
                </c:pt>
                <c:pt idx="4795">
                  <c:v>153.458366423</c:v>
                </c:pt>
                <c:pt idx="4796">
                  <c:v>153.458466423</c:v>
                </c:pt>
                <c:pt idx="4797">
                  <c:v>153.45856642300001</c:v>
                </c:pt>
                <c:pt idx="4798">
                  <c:v>153.45866642300001</c:v>
                </c:pt>
                <c:pt idx="4799">
                  <c:v>153.45876642299999</c:v>
                </c:pt>
                <c:pt idx="4800">
                  <c:v>153.45224833099999</c:v>
                </c:pt>
                <c:pt idx="4801">
                  <c:v>153.452348331</c:v>
                </c:pt>
                <c:pt idx="4802">
                  <c:v>153.452448331</c:v>
                </c:pt>
                <c:pt idx="4803">
                  <c:v>153.452548331</c:v>
                </c:pt>
                <c:pt idx="4804">
                  <c:v>153.45264833100001</c:v>
                </c:pt>
                <c:pt idx="4805">
                  <c:v>153.360762994</c:v>
                </c:pt>
                <c:pt idx="4806">
                  <c:v>153.360862994</c:v>
                </c:pt>
                <c:pt idx="4807">
                  <c:v>153.360962994</c:v>
                </c:pt>
                <c:pt idx="4808">
                  <c:v>153.29067774200001</c:v>
                </c:pt>
                <c:pt idx="4809">
                  <c:v>153.29077774199999</c:v>
                </c:pt>
                <c:pt idx="4810">
                  <c:v>153.29087774199999</c:v>
                </c:pt>
                <c:pt idx="4811">
                  <c:v>153.290977742</c:v>
                </c:pt>
                <c:pt idx="4812">
                  <c:v>153.291077742</c:v>
                </c:pt>
                <c:pt idx="4813">
                  <c:v>153.291177742</c:v>
                </c:pt>
                <c:pt idx="4814">
                  <c:v>153.29127774200001</c:v>
                </c:pt>
                <c:pt idx="4815">
                  <c:v>153.29137774200001</c:v>
                </c:pt>
                <c:pt idx="4816">
                  <c:v>153.29147774200001</c:v>
                </c:pt>
                <c:pt idx="4817">
                  <c:v>153.29157774199999</c:v>
                </c:pt>
                <c:pt idx="4818">
                  <c:v>153.29167774199999</c:v>
                </c:pt>
                <c:pt idx="4819">
                  <c:v>153.29177774199999</c:v>
                </c:pt>
                <c:pt idx="4820">
                  <c:v>153.291877742</c:v>
                </c:pt>
                <c:pt idx="4821">
                  <c:v>153.291977742</c:v>
                </c:pt>
                <c:pt idx="4822">
                  <c:v>153.292077742</c:v>
                </c:pt>
                <c:pt idx="4823">
                  <c:v>153.29217774200001</c:v>
                </c:pt>
                <c:pt idx="4824">
                  <c:v>153.29227774200001</c:v>
                </c:pt>
                <c:pt idx="4825">
                  <c:v>153.29237774200001</c:v>
                </c:pt>
                <c:pt idx="4826">
                  <c:v>153.29247774199999</c:v>
                </c:pt>
                <c:pt idx="4827">
                  <c:v>153.29257774199999</c:v>
                </c:pt>
                <c:pt idx="4828">
                  <c:v>153.25675713999999</c:v>
                </c:pt>
                <c:pt idx="4829">
                  <c:v>153.25685713999999</c:v>
                </c:pt>
                <c:pt idx="4830">
                  <c:v>153.188096169</c:v>
                </c:pt>
                <c:pt idx="4831">
                  <c:v>153.18819616900001</c:v>
                </c:pt>
                <c:pt idx="4832">
                  <c:v>153.18829616900001</c:v>
                </c:pt>
                <c:pt idx="4833">
                  <c:v>153.19087157999999</c:v>
                </c:pt>
                <c:pt idx="4834">
                  <c:v>153.16829176300001</c:v>
                </c:pt>
                <c:pt idx="4835">
                  <c:v>153.150395393</c:v>
                </c:pt>
                <c:pt idx="4836">
                  <c:v>153.09348259699999</c:v>
                </c:pt>
                <c:pt idx="4837">
                  <c:v>153.09358259699999</c:v>
                </c:pt>
                <c:pt idx="4838">
                  <c:v>153.08957145599999</c:v>
                </c:pt>
                <c:pt idx="4839">
                  <c:v>153.06960627500001</c:v>
                </c:pt>
                <c:pt idx="4840">
                  <c:v>153.03694983599999</c:v>
                </c:pt>
                <c:pt idx="4841">
                  <c:v>153.03704983599999</c:v>
                </c:pt>
                <c:pt idx="4842">
                  <c:v>153.00331087199999</c:v>
                </c:pt>
                <c:pt idx="4843">
                  <c:v>152.97763610499999</c:v>
                </c:pt>
                <c:pt idx="4844">
                  <c:v>152.97773610499999</c:v>
                </c:pt>
                <c:pt idx="4845">
                  <c:v>152.971227857</c:v>
                </c:pt>
                <c:pt idx="4846">
                  <c:v>152.97132785700001</c:v>
                </c:pt>
                <c:pt idx="4847">
                  <c:v>152.97142785700001</c:v>
                </c:pt>
                <c:pt idx="4848">
                  <c:v>152.97152785700001</c:v>
                </c:pt>
                <c:pt idx="4849">
                  <c:v>152.97162785699999</c:v>
                </c:pt>
                <c:pt idx="4850">
                  <c:v>152.97172785699999</c:v>
                </c:pt>
                <c:pt idx="4851">
                  <c:v>152.97182785699999</c:v>
                </c:pt>
                <c:pt idx="4852">
                  <c:v>152.971927857</c:v>
                </c:pt>
                <c:pt idx="4853">
                  <c:v>152.972027857</c:v>
                </c:pt>
                <c:pt idx="4854">
                  <c:v>152.972127857</c:v>
                </c:pt>
                <c:pt idx="4855">
                  <c:v>152.97222785700001</c:v>
                </c:pt>
                <c:pt idx="4856">
                  <c:v>152.97232785700001</c:v>
                </c:pt>
                <c:pt idx="4857">
                  <c:v>152.97242785700001</c:v>
                </c:pt>
                <c:pt idx="4858">
                  <c:v>152.97252785699999</c:v>
                </c:pt>
                <c:pt idx="4859">
                  <c:v>152.97262785699999</c:v>
                </c:pt>
                <c:pt idx="4860">
                  <c:v>152.972727857</c:v>
                </c:pt>
                <c:pt idx="4861">
                  <c:v>152.972827857</c:v>
                </c:pt>
                <c:pt idx="4862">
                  <c:v>152.972927857</c:v>
                </c:pt>
                <c:pt idx="4863">
                  <c:v>152.97302785700001</c:v>
                </c:pt>
                <c:pt idx="4864">
                  <c:v>152.97312785700001</c:v>
                </c:pt>
                <c:pt idx="4865">
                  <c:v>152.97322785700001</c:v>
                </c:pt>
                <c:pt idx="4866">
                  <c:v>152.97332785699999</c:v>
                </c:pt>
                <c:pt idx="4867">
                  <c:v>152.97342785699999</c:v>
                </c:pt>
                <c:pt idx="4868">
                  <c:v>152.97352785699999</c:v>
                </c:pt>
                <c:pt idx="4869">
                  <c:v>152.973627857</c:v>
                </c:pt>
                <c:pt idx="4870">
                  <c:v>152.973727857</c:v>
                </c:pt>
                <c:pt idx="4871">
                  <c:v>152.973827857</c:v>
                </c:pt>
                <c:pt idx="4872">
                  <c:v>152.97392785700001</c:v>
                </c:pt>
                <c:pt idx="4873">
                  <c:v>152.97402785700001</c:v>
                </c:pt>
                <c:pt idx="4874">
                  <c:v>152.97412785700001</c:v>
                </c:pt>
                <c:pt idx="4875">
                  <c:v>152.97422785699999</c:v>
                </c:pt>
                <c:pt idx="4876">
                  <c:v>152.97432785699999</c:v>
                </c:pt>
                <c:pt idx="4877">
                  <c:v>152.97442785699999</c:v>
                </c:pt>
                <c:pt idx="4878">
                  <c:v>152.974527857</c:v>
                </c:pt>
                <c:pt idx="4879">
                  <c:v>152.974627857</c:v>
                </c:pt>
                <c:pt idx="4880">
                  <c:v>152.974727857</c:v>
                </c:pt>
                <c:pt idx="4881">
                  <c:v>152.97482785700001</c:v>
                </c:pt>
                <c:pt idx="4882">
                  <c:v>152.97492785700001</c:v>
                </c:pt>
                <c:pt idx="4883">
                  <c:v>152.97502785699999</c:v>
                </c:pt>
                <c:pt idx="4884">
                  <c:v>152.97512785699999</c:v>
                </c:pt>
                <c:pt idx="4885">
                  <c:v>152.97522785699999</c:v>
                </c:pt>
                <c:pt idx="4886">
                  <c:v>152.975327857</c:v>
                </c:pt>
                <c:pt idx="4887">
                  <c:v>152.975427857</c:v>
                </c:pt>
                <c:pt idx="4888">
                  <c:v>152.975527857</c:v>
                </c:pt>
                <c:pt idx="4889">
                  <c:v>152.97562785700001</c:v>
                </c:pt>
                <c:pt idx="4890">
                  <c:v>152.97572785700001</c:v>
                </c:pt>
                <c:pt idx="4891">
                  <c:v>152.97582785700001</c:v>
                </c:pt>
                <c:pt idx="4892">
                  <c:v>152.97592785699999</c:v>
                </c:pt>
                <c:pt idx="4893">
                  <c:v>152.97602785699999</c:v>
                </c:pt>
                <c:pt idx="4894">
                  <c:v>152.97612785699999</c:v>
                </c:pt>
                <c:pt idx="4895">
                  <c:v>152.976227857</c:v>
                </c:pt>
                <c:pt idx="4896">
                  <c:v>152.976327857</c:v>
                </c:pt>
                <c:pt idx="4897">
                  <c:v>152.93784522999999</c:v>
                </c:pt>
                <c:pt idx="4898">
                  <c:v>152.844767421</c:v>
                </c:pt>
                <c:pt idx="4899">
                  <c:v>152.82003393100001</c:v>
                </c:pt>
                <c:pt idx="4900">
                  <c:v>152.82013393099999</c:v>
                </c:pt>
                <c:pt idx="4901">
                  <c:v>152.82023393099999</c:v>
                </c:pt>
                <c:pt idx="4902">
                  <c:v>152.76451985899999</c:v>
                </c:pt>
                <c:pt idx="4903">
                  <c:v>152.74238951300001</c:v>
                </c:pt>
                <c:pt idx="4904">
                  <c:v>152.73674651300001</c:v>
                </c:pt>
                <c:pt idx="4905">
                  <c:v>152.73684651299999</c:v>
                </c:pt>
                <c:pt idx="4906">
                  <c:v>152.72882402100001</c:v>
                </c:pt>
                <c:pt idx="4907">
                  <c:v>152.72892402100001</c:v>
                </c:pt>
                <c:pt idx="4908">
                  <c:v>152.72902402099999</c:v>
                </c:pt>
                <c:pt idx="4909">
                  <c:v>152.72912402099999</c:v>
                </c:pt>
                <c:pt idx="4910">
                  <c:v>152.72922402099999</c:v>
                </c:pt>
                <c:pt idx="4911">
                  <c:v>152.729324021</c:v>
                </c:pt>
                <c:pt idx="4912">
                  <c:v>152.729424021</c:v>
                </c:pt>
                <c:pt idx="4913">
                  <c:v>152.729524021</c:v>
                </c:pt>
                <c:pt idx="4914">
                  <c:v>152.72962402100001</c:v>
                </c:pt>
                <c:pt idx="4915">
                  <c:v>152.72972402100001</c:v>
                </c:pt>
                <c:pt idx="4916">
                  <c:v>152.72982402100001</c:v>
                </c:pt>
                <c:pt idx="4917">
                  <c:v>152.72992402099999</c:v>
                </c:pt>
                <c:pt idx="4918">
                  <c:v>152.73002402099999</c:v>
                </c:pt>
                <c:pt idx="4919">
                  <c:v>152.73012402099999</c:v>
                </c:pt>
                <c:pt idx="4920">
                  <c:v>152.730224021</c:v>
                </c:pt>
                <c:pt idx="4921">
                  <c:v>152.730324021</c:v>
                </c:pt>
                <c:pt idx="4922">
                  <c:v>152.730424021</c:v>
                </c:pt>
                <c:pt idx="4923">
                  <c:v>152.73052402100001</c:v>
                </c:pt>
                <c:pt idx="4924">
                  <c:v>152.73062402100001</c:v>
                </c:pt>
                <c:pt idx="4925">
                  <c:v>152.73315661800001</c:v>
                </c:pt>
                <c:pt idx="4926">
                  <c:v>152.71336559700001</c:v>
                </c:pt>
                <c:pt idx="4927">
                  <c:v>152.66703113700001</c:v>
                </c:pt>
                <c:pt idx="4928">
                  <c:v>152.64106085899999</c:v>
                </c:pt>
                <c:pt idx="4929">
                  <c:v>152.641160859</c:v>
                </c:pt>
                <c:pt idx="4930">
                  <c:v>152.641260859</c:v>
                </c:pt>
                <c:pt idx="4931">
                  <c:v>152.641360859</c:v>
                </c:pt>
                <c:pt idx="4932">
                  <c:v>152.857283835</c:v>
                </c:pt>
                <c:pt idx="4933">
                  <c:v>152.815111489</c:v>
                </c:pt>
                <c:pt idx="4934">
                  <c:v>151.552642107</c:v>
                </c:pt>
                <c:pt idx="4935">
                  <c:v>151.258123466</c:v>
                </c:pt>
                <c:pt idx="4936">
                  <c:v>151.258223466</c:v>
                </c:pt>
                <c:pt idx="4937">
                  <c:v>151.25436862399999</c:v>
                </c:pt>
                <c:pt idx="4938">
                  <c:v>151.23405514199999</c:v>
                </c:pt>
                <c:pt idx="4939">
                  <c:v>151.207003896</c:v>
                </c:pt>
                <c:pt idx="4940">
                  <c:v>151.20710389600001</c:v>
                </c:pt>
                <c:pt idx="4941">
                  <c:v>151.186799202</c:v>
                </c:pt>
                <c:pt idx="4942">
                  <c:v>150.72085277900001</c:v>
                </c:pt>
                <c:pt idx="4943">
                  <c:v>150.48861178799999</c:v>
                </c:pt>
                <c:pt idx="4944">
                  <c:v>149.535967801</c:v>
                </c:pt>
                <c:pt idx="4945">
                  <c:v>148.30310879800001</c:v>
                </c:pt>
                <c:pt idx="4946">
                  <c:v>147.71605924599999</c:v>
                </c:pt>
                <c:pt idx="4947">
                  <c:v>147.71615925500001</c:v>
                </c:pt>
                <c:pt idx="4948">
                  <c:v>147.70262788799999</c:v>
                </c:pt>
                <c:pt idx="4949">
                  <c:v>147.668114672</c:v>
                </c:pt>
                <c:pt idx="4950">
                  <c:v>147.639915763</c:v>
                </c:pt>
                <c:pt idx="4951">
                  <c:v>147.58927857399999</c:v>
                </c:pt>
                <c:pt idx="4952">
                  <c:v>147.536254808</c:v>
                </c:pt>
                <c:pt idx="4953">
                  <c:v>147.461522887</c:v>
                </c:pt>
                <c:pt idx="4954">
                  <c:v>146.386904176</c:v>
                </c:pt>
                <c:pt idx="4955">
                  <c:v>143.62551628700001</c:v>
                </c:pt>
                <c:pt idx="4956">
                  <c:v>139.79328600700001</c:v>
                </c:pt>
                <c:pt idx="4957">
                  <c:v>139.79338600700001</c:v>
                </c:pt>
                <c:pt idx="4958">
                  <c:v>137.94770019800001</c:v>
                </c:pt>
                <c:pt idx="4959">
                  <c:v>137.94780019800001</c:v>
                </c:pt>
                <c:pt idx="4960">
                  <c:v>137.94790019800001</c:v>
                </c:pt>
                <c:pt idx="4961">
                  <c:v>137.929518379</c:v>
                </c:pt>
                <c:pt idx="4962">
                  <c:v>137.92342310699999</c:v>
                </c:pt>
                <c:pt idx="4963">
                  <c:v>137.932267408</c:v>
                </c:pt>
                <c:pt idx="4964">
                  <c:v>137.89105867800001</c:v>
                </c:pt>
                <c:pt idx="4965">
                  <c:v>137.87785969699999</c:v>
                </c:pt>
                <c:pt idx="4966">
                  <c:v>137.893274483</c:v>
                </c:pt>
                <c:pt idx="4967">
                  <c:v>137.893374483</c:v>
                </c:pt>
                <c:pt idx="4968">
                  <c:v>137.89347448300001</c:v>
                </c:pt>
                <c:pt idx="4969">
                  <c:v>137.89357448300001</c:v>
                </c:pt>
                <c:pt idx="4970">
                  <c:v>137.89367448300001</c:v>
                </c:pt>
                <c:pt idx="4971">
                  <c:v>137.89377448299999</c:v>
                </c:pt>
                <c:pt idx="4972">
                  <c:v>137.89387448299999</c:v>
                </c:pt>
                <c:pt idx="4973">
                  <c:v>137.89397448299999</c:v>
                </c:pt>
                <c:pt idx="4974">
                  <c:v>137.79484836899999</c:v>
                </c:pt>
                <c:pt idx="4975">
                  <c:v>137.70505170800001</c:v>
                </c:pt>
                <c:pt idx="4976">
                  <c:v>137.70515170799999</c:v>
                </c:pt>
                <c:pt idx="4977">
                  <c:v>137.70525170799999</c:v>
                </c:pt>
                <c:pt idx="4978">
                  <c:v>137.70535170799999</c:v>
                </c:pt>
                <c:pt idx="4979">
                  <c:v>137.705451708</c:v>
                </c:pt>
                <c:pt idx="4980">
                  <c:v>137.705551708</c:v>
                </c:pt>
                <c:pt idx="4981">
                  <c:v>137.705651708</c:v>
                </c:pt>
                <c:pt idx="4982">
                  <c:v>137.70575170800001</c:v>
                </c:pt>
                <c:pt idx="4983">
                  <c:v>137.70585170800001</c:v>
                </c:pt>
                <c:pt idx="4984">
                  <c:v>137.70595170799999</c:v>
                </c:pt>
                <c:pt idx="4985">
                  <c:v>137.70605170799999</c:v>
                </c:pt>
                <c:pt idx="4986">
                  <c:v>137.70615170799999</c:v>
                </c:pt>
                <c:pt idx="4987">
                  <c:v>137.706251708</c:v>
                </c:pt>
                <c:pt idx="4988">
                  <c:v>137.706351708</c:v>
                </c:pt>
                <c:pt idx="4989">
                  <c:v>137.706451708</c:v>
                </c:pt>
                <c:pt idx="4990">
                  <c:v>137.70655170800001</c:v>
                </c:pt>
                <c:pt idx="4991">
                  <c:v>137.70665170800001</c:v>
                </c:pt>
                <c:pt idx="4992">
                  <c:v>137.70675170800001</c:v>
                </c:pt>
                <c:pt idx="4993">
                  <c:v>137.70685170799999</c:v>
                </c:pt>
                <c:pt idx="4994">
                  <c:v>137.70695170799999</c:v>
                </c:pt>
                <c:pt idx="4995">
                  <c:v>137.70705170799999</c:v>
                </c:pt>
                <c:pt idx="4996">
                  <c:v>137.707151708</c:v>
                </c:pt>
                <c:pt idx="4997">
                  <c:v>137.707251708</c:v>
                </c:pt>
                <c:pt idx="4998">
                  <c:v>137.707351708</c:v>
                </c:pt>
                <c:pt idx="4999">
                  <c:v>137.70745170800001</c:v>
                </c:pt>
                <c:pt idx="5000">
                  <c:v>137.70755170800001</c:v>
                </c:pt>
                <c:pt idx="5001">
                  <c:v>137.70765170799999</c:v>
                </c:pt>
                <c:pt idx="5002">
                  <c:v>137.70775170799999</c:v>
                </c:pt>
                <c:pt idx="5003">
                  <c:v>137.70785170799999</c:v>
                </c:pt>
                <c:pt idx="5004">
                  <c:v>137.707951708</c:v>
                </c:pt>
                <c:pt idx="5005">
                  <c:v>116.209412801</c:v>
                </c:pt>
                <c:pt idx="5006">
                  <c:v>116.193304207</c:v>
                </c:pt>
                <c:pt idx="5007">
                  <c:v>116.155553895</c:v>
                </c:pt>
                <c:pt idx="5008">
                  <c:v>116.155653895</c:v>
                </c:pt>
                <c:pt idx="5009">
                  <c:v>116.155753895</c:v>
                </c:pt>
                <c:pt idx="5010">
                  <c:v>116.15585389500001</c:v>
                </c:pt>
                <c:pt idx="5011">
                  <c:v>116.155953895</c:v>
                </c:pt>
                <c:pt idx="5012">
                  <c:v>115.818987888</c:v>
                </c:pt>
                <c:pt idx="5013">
                  <c:v>115.90695572</c:v>
                </c:pt>
                <c:pt idx="5014">
                  <c:v>115.90705572</c:v>
                </c:pt>
                <c:pt idx="5015">
                  <c:v>115.90715572000001</c:v>
                </c:pt>
                <c:pt idx="5016">
                  <c:v>115.90725571999999</c:v>
                </c:pt>
                <c:pt idx="5017">
                  <c:v>115.90735572</c:v>
                </c:pt>
                <c:pt idx="5018">
                  <c:v>115.90745572</c:v>
                </c:pt>
                <c:pt idx="5019">
                  <c:v>115.90755572</c:v>
                </c:pt>
                <c:pt idx="5020">
                  <c:v>115.90765571999999</c:v>
                </c:pt>
                <c:pt idx="5021">
                  <c:v>115.90775572</c:v>
                </c:pt>
                <c:pt idx="5022">
                  <c:v>115.90785572</c:v>
                </c:pt>
                <c:pt idx="5023">
                  <c:v>115.90795572</c:v>
                </c:pt>
                <c:pt idx="5024">
                  <c:v>115.90805571999999</c:v>
                </c:pt>
                <c:pt idx="5025">
                  <c:v>115.90815572</c:v>
                </c:pt>
                <c:pt idx="5026">
                  <c:v>115.90825572</c:v>
                </c:pt>
                <c:pt idx="5027">
                  <c:v>115.90835572</c:v>
                </c:pt>
                <c:pt idx="5028">
                  <c:v>115.90845572000001</c:v>
                </c:pt>
                <c:pt idx="5029">
                  <c:v>115.90855572</c:v>
                </c:pt>
                <c:pt idx="5030">
                  <c:v>115.90865572</c:v>
                </c:pt>
                <c:pt idx="5031">
                  <c:v>115.90875572</c:v>
                </c:pt>
                <c:pt idx="5032">
                  <c:v>115.90885572000001</c:v>
                </c:pt>
                <c:pt idx="5033">
                  <c:v>115.90895571999999</c:v>
                </c:pt>
                <c:pt idx="5034">
                  <c:v>115.90905572</c:v>
                </c:pt>
                <c:pt idx="5035">
                  <c:v>115.90915572</c:v>
                </c:pt>
                <c:pt idx="5036">
                  <c:v>115.90925572</c:v>
                </c:pt>
                <c:pt idx="5037">
                  <c:v>115.90935571999999</c:v>
                </c:pt>
                <c:pt idx="5038">
                  <c:v>115.90945572</c:v>
                </c:pt>
                <c:pt idx="5039">
                  <c:v>115.90955572</c:v>
                </c:pt>
                <c:pt idx="5040">
                  <c:v>115.90965572</c:v>
                </c:pt>
                <c:pt idx="5041">
                  <c:v>115.90975572000001</c:v>
                </c:pt>
                <c:pt idx="5042">
                  <c:v>115.90985572</c:v>
                </c:pt>
                <c:pt idx="5043">
                  <c:v>115.90995572</c:v>
                </c:pt>
                <c:pt idx="5044">
                  <c:v>115.91005572</c:v>
                </c:pt>
                <c:pt idx="5045">
                  <c:v>115.91015572000001</c:v>
                </c:pt>
                <c:pt idx="5046">
                  <c:v>115.91025571999999</c:v>
                </c:pt>
                <c:pt idx="5047">
                  <c:v>115.91035572</c:v>
                </c:pt>
                <c:pt idx="5048">
                  <c:v>115.91045572</c:v>
                </c:pt>
                <c:pt idx="5049">
                  <c:v>115.91055572</c:v>
                </c:pt>
                <c:pt idx="5050">
                  <c:v>115.91065571999999</c:v>
                </c:pt>
                <c:pt idx="5051">
                  <c:v>115.91075572</c:v>
                </c:pt>
                <c:pt idx="5052">
                  <c:v>115.91085572</c:v>
                </c:pt>
                <c:pt idx="5053">
                  <c:v>115.91095572</c:v>
                </c:pt>
                <c:pt idx="5054">
                  <c:v>115.91105571999999</c:v>
                </c:pt>
                <c:pt idx="5055">
                  <c:v>115.91115572</c:v>
                </c:pt>
                <c:pt idx="5056">
                  <c:v>115.91125572</c:v>
                </c:pt>
                <c:pt idx="5057">
                  <c:v>115.91135572</c:v>
                </c:pt>
                <c:pt idx="5058">
                  <c:v>115.91145572000001</c:v>
                </c:pt>
                <c:pt idx="5059">
                  <c:v>90.488626400000001</c:v>
                </c:pt>
                <c:pt idx="5060">
                  <c:v>90.488726400000004</c:v>
                </c:pt>
                <c:pt idx="5061">
                  <c:v>90.197325981500001</c:v>
                </c:pt>
                <c:pt idx="5062">
                  <c:v>90.197425981500004</c:v>
                </c:pt>
                <c:pt idx="5063">
                  <c:v>90.273433878700004</c:v>
                </c:pt>
                <c:pt idx="5064">
                  <c:v>90.273533878699993</c:v>
                </c:pt>
                <c:pt idx="5065">
                  <c:v>90.373172779599997</c:v>
                </c:pt>
                <c:pt idx="5066">
                  <c:v>90.373272779600001</c:v>
                </c:pt>
                <c:pt idx="5067">
                  <c:v>90.220450973699997</c:v>
                </c:pt>
                <c:pt idx="5068">
                  <c:v>90.2205509737</c:v>
                </c:pt>
                <c:pt idx="5069">
                  <c:v>90.220650973700003</c:v>
                </c:pt>
                <c:pt idx="5070">
                  <c:v>90.220750973700007</c:v>
                </c:pt>
                <c:pt idx="5071">
                  <c:v>90.220850973699996</c:v>
                </c:pt>
                <c:pt idx="5072">
                  <c:v>90.220950973699999</c:v>
                </c:pt>
                <c:pt idx="5073">
                  <c:v>90.221050973700002</c:v>
                </c:pt>
                <c:pt idx="5074">
                  <c:v>90.221150973700006</c:v>
                </c:pt>
                <c:pt idx="5075">
                  <c:v>90.221250973699995</c:v>
                </c:pt>
                <c:pt idx="5076">
                  <c:v>90.221350973699998</c:v>
                </c:pt>
                <c:pt idx="5077">
                  <c:v>90.074853971899998</c:v>
                </c:pt>
                <c:pt idx="5078">
                  <c:v>88.6890806121</c:v>
                </c:pt>
                <c:pt idx="5079">
                  <c:v>87.036240587099996</c:v>
                </c:pt>
                <c:pt idx="5080">
                  <c:v>87.0363405871</c:v>
                </c:pt>
                <c:pt idx="5081">
                  <c:v>87.036440587100003</c:v>
                </c:pt>
                <c:pt idx="5082">
                  <c:v>87.036540587100006</c:v>
                </c:pt>
                <c:pt idx="5083">
                  <c:v>86.6116225146</c:v>
                </c:pt>
                <c:pt idx="5084">
                  <c:v>86.362136524899995</c:v>
                </c:pt>
                <c:pt idx="5085">
                  <c:v>85.595321740700001</c:v>
                </c:pt>
                <c:pt idx="5086">
                  <c:v>85.595421740700004</c:v>
                </c:pt>
                <c:pt idx="5087">
                  <c:v>85.595521740699994</c:v>
                </c:pt>
                <c:pt idx="5088">
                  <c:v>85.595621740699997</c:v>
                </c:pt>
                <c:pt idx="5089">
                  <c:v>85.5957217407</c:v>
                </c:pt>
                <c:pt idx="5090">
                  <c:v>85.595821740700003</c:v>
                </c:pt>
                <c:pt idx="5091">
                  <c:v>85.595921740700007</c:v>
                </c:pt>
                <c:pt idx="5092">
                  <c:v>85.596021740699996</c:v>
                </c:pt>
                <c:pt idx="5093">
                  <c:v>85.596121740699999</c:v>
                </c:pt>
                <c:pt idx="5094">
                  <c:v>85.596221740700003</c:v>
                </c:pt>
                <c:pt idx="5095">
                  <c:v>85.596321740700006</c:v>
                </c:pt>
                <c:pt idx="5096">
                  <c:v>85.596421740699995</c:v>
                </c:pt>
                <c:pt idx="5097">
                  <c:v>85.596521740699998</c:v>
                </c:pt>
                <c:pt idx="5098">
                  <c:v>85.596621740700002</c:v>
                </c:pt>
                <c:pt idx="5099">
                  <c:v>85.596721740700005</c:v>
                </c:pt>
                <c:pt idx="5100">
                  <c:v>85.596821740699994</c:v>
                </c:pt>
                <c:pt idx="5101">
                  <c:v>85.596921740699997</c:v>
                </c:pt>
                <c:pt idx="5102">
                  <c:v>85.597021740700001</c:v>
                </c:pt>
                <c:pt idx="5103">
                  <c:v>85.597121740700004</c:v>
                </c:pt>
                <c:pt idx="5104">
                  <c:v>85.597221740699993</c:v>
                </c:pt>
                <c:pt idx="5105">
                  <c:v>85.597321740699996</c:v>
                </c:pt>
                <c:pt idx="5106">
                  <c:v>85.5974217407</c:v>
                </c:pt>
                <c:pt idx="5107">
                  <c:v>85.597521740700003</c:v>
                </c:pt>
                <c:pt idx="5108">
                  <c:v>85.597621740700006</c:v>
                </c:pt>
                <c:pt idx="5109">
                  <c:v>85.597721740699996</c:v>
                </c:pt>
                <c:pt idx="5110">
                  <c:v>85.597821740699999</c:v>
                </c:pt>
                <c:pt idx="5111">
                  <c:v>85.597921740700002</c:v>
                </c:pt>
                <c:pt idx="5112">
                  <c:v>85.598021740700005</c:v>
                </c:pt>
                <c:pt idx="5113">
                  <c:v>85.598121740699995</c:v>
                </c:pt>
                <c:pt idx="5114">
                  <c:v>85.598221740699998</c:v>
                </c:pt>
                <c:pt idx="5115">
                  <c:v>85.598321740700001</c:v>
                </c:pt>
                <c:pt idx="5116">
                  <c:v>85.598421740700005</c:v>
                </c:pt>
                <c:pt idx="5117">
                  <c:v>85.598521740699994</c:v>
                </c:pt>
                <c:pt idx="5118">
                  <c:v>85.598621740699997</c:v>
                </c:pt>
                <c:pt idx="5119">
                  <c:v>85.5987217407</c:v>
                </c:pt>
                <c:pt idx="5120">
                  <c:v>85.598821740700004</c:v>
                </c:pt>
                <c:pt idx="5121">
                  <c:v>85.598921740700007</c:v>
                </c:pt>
                <c:pt idx="5122">
                  <c:v>85.599021740699996</c:v>
                </c:pt>
                <c:pt idx="5123">
                  <c:v>85.599121740699999</c:v>
                </c:pt>
                <c:pt idx="5124">
                  <c:v>85.599221740700003</c:v>
                </c:pt>
                <c:pt idx="5125">
                  <c:v>85.599321740700006</c:v>
                </c:pt>
                <c:pt idx="5126">
                  <c:v>85.599421740699995</c:v>
                </c:pt>
                <c:pt idx="5127">
                  <c:v>85.599521740699998</c:v>
                </c:pt>
                <c:pt idx="5128">
                  <c:v>85.599621740700002</c:v>
                </c:pt>
                <c:pt idx="5129">
                  <c:v>85.599721740700005</c:v>
                </c:pt>
                <c:pt idx="5130">
                  <c:v>85.599821740699994</c:v>
                </c:pt>
                <c:pt idx="5131">
                  <c:v>85.599921740699997</c:v>
                </c:pt>
                <c:pt idx="5132">
                  <c:v>85.600021740700001</c:v>
                </c:pt>
                <c:pt idx="5133">
                  <c:v>85.600121740700004</c:v>
                </c:pt>
                <c:pt idx="5134">
                  <c:v>85.600221740699993</c:v>
                </c:pt>
                <c:pt idx="5135">
                  <c:v>85.600321740699997</c:v>
                </c:pt>
                <c:pt idx="5136">
                  <c:v>85.6004217407</c:v>
                </c:pt>
                <c:pt idx="5137">
                  <c:v>85.600521740700003</c:v>
                </c:pt>
                <c:pt idx="5138">
                  <c:v>85.600621740700007</c:v>
                </c:pt>
                <c:pt idx="5139">
                  <c:v>122.76130229499999</c:v>
                </c:pt>
                <c:pt idx="5140">
                  <c:v>122.969954195</c:v>
                </c:pt>
                <c:pt idx="5141">
                  <c:v>122.970054195</c:v>
                </c:pt>
                <c:pt idx="5142">
                  <c:v>122.97015419500001</c:v>
                </c:pt>
                <c:pt idx="5143">
                  <c:v>122.970254195</c:v>
                </c:pt>
                <c:pt idx="5144">
                  <c:v>124.43097464100001</c:v>
                </c:pt>
                <c:pt idx="5145">
                  <c:v>126.331513204</c:v>
                </c:pt>
                <c:pt idx="5146">
                  <c:v>128.04167268500001</c:v>
                </c:pt>
                <c:pt idx="5147">
                  <c:v>129.02336807699999</c:v>
                </c:pt>
                <c:pt idx="5148">
                  <c:v>129.02346807699999</c:v>
                </c:pt>
                <c:pt idx="5149">
                  <c:v>129.02356807699999</c:v>
                </c:pt>
                <c:pt idx="5150">
                  <c:v>129.02366806000001</c:v>
                </c:pt>
                <c:pt idx="5151">
                  <c:v>129.10022781200001</c:v>
                </c:pt>
                <c:pt idx="5152">
                  <c:v>129.420186433</c:v>
                </c:pt>
                <c:pt idx="5153">
                  <c:v>131.62222922199999</c:v>
                </c:pt>
                <c:pt idx="5154">
                  <c:v>133.66783381299999</c:v>
                </c:pt>
                <c:pt idx="5155">
                  <c:v>134.78529366500001</c:v>
                </c:pt>
                <c:pt idx="5156">
                  <c:v>134.78539366499999</c:v>
                </c:pt>
                <c:pt idx="5157">
                  <c:v>134.78549366499999</c:v>
                </c:pt>
                <c:pt idx="5158">
                  <c:v>134.78559366499999</c:v>
                </c:pt>
                <c:pt idx="5159">
                  <c:v>134.785693665</c:v>
                </c:pt>
                <c:pt idx="5160">
                  <c:v>134.785793665</c:v>
                </c:pt>
                <c:pt idx="5161">
                  <c:v>134.785893665</c:v>
                </c:pt>
                <c:pt idx="5162">
                  <c:v>137.249377915</c:v>
                </c:pt>
                <c:pt idx="5163">
                  <c:v>138.67797724600001</c:v>
                </c:pt>
                <c:pt idx="5164">
                  <c:v>139.24563981700001</c:v>
                </c:pt>
                <c:pt idx="5165">
                  <c:v>139.24779392100001</c:v>
                </c:pt>
                <c:pt idx="5166">
                  <c:v>139.25820752999999</c:v>
                </c:pt>
                <c:pt idx="5167">
                  <c:v>139.25830753</c:v>
                </c:pt>
                <c:pt idx="5168">
                  <c:v>139.71408377200001</c:v>
                </c:pt>
                <c:pt idx="5169">
                  <c:v>139.71418377200001</c:v>
                </c:pt>
                <c:pt idx="5170">
                  <c:v>142.071156995</c:v>
                </c:pt>
                <c:pt idx="5171">
                  <c:v>142.071256995</c:v>
                </c:pt>
                <c:pt idx="5172">
                  <c:v>143.26939130400001</c:v>
                </c:pt>
                <c:pt idx="5173">
                  <c:v>143.26949130400001</c:v>
                </c:pt>
                <c:pt idx="5174">
                  <c:v>143.25341669700001</c:v>
                </c:pt>
                <c:pt idx="5175">
                  <c:v>143.25351669700001</c:v>
                </c:pt>
                <c:pt idx="5176">
                  <c:v>143.161556434</c:v>
                </c:pt>
                <c:pt idx="5177">
                  <c:v>143.072461903</c:v>
                </c:pt>
                <c:pt idx="5178">
                  <c:v>142.97455228300001</c:v>
                </c:pt>
                <c:pt idx="5179">
                  <c:v>142.823043533</c:v>
                </c:pt>
                <c:pt idx="5180">
                  <c:v>142.73232637300001</c:v>
                </c:pt>
                <c:pt idx="5181">
                  <c:v>142.73242637300001</c:v>
                </c:pt>
                <c:pt idx="5182">
                  <c:v>142.73252637300001</c:v>
                </c:pt>
                <c:pt idx="5183">
                  <c:v>142.73262637299999</c:v>
                </c:pt>
                <c:pt idx="5184">
                  <c:v>142.73272637299999</c:v>
                </c:pt>
                <c:pt idx="5185">
                  <c:v>142.73282637299999</c:v>
                </c:pt>
                <c:pt idx="5186">
                  <c:v>142.732926373</c:v>
                </c:pt>
                <c:pt idx="5187">
                  <c:v>142.733026373</c:v>
                </c:pt>
                <c:pt idx="5188">
                  <c:v>142.733126373</c:v>
                </c:pt>
                <c:pt idx="5189">
                  <c:v>142.746707555</c:v>
                </c:pt>
                <c:pt idx="5190">
                  <c:v>142.71756294900001</c:v>
                </c:pt>
                <c:pt idx="5191">
                  <c:v>142.66778562100001</c:v>
                </c:pt>
                <c:pt idx="5192">
                  <c:v>142.649219993</c:v>
                </c:pt>
                <c:pt idx="5193">
                  <c:v>142.64931999300001</c:v>
                </c:pt>
                <c:pt idx="5194">
                  <c:v>142.65767973000001</c:v>
                </c:pt>
                <c:pt idx="5195">
                  <c:v>142.65777972999999</c:v>
                </c:pt>
                <c:pt idx="5196">
                  <c:v>142.65787972999999</c:v>
                </c:pt>
                <c:pt idx="5197">
                  <c:v>142.65797972999999</c:v>
                </c:pt>
                <c:pt idx="5198">
                  <c:v>142.65807973</c:v>
                </c:pt>
                <c:pt idx="5199">
                  <c:v>142.65817973</c:v>
                </c:pt>
                <c:pt idx="5200">
                  <c:v>142.65827973</c:v>
                </c:pt>
                <c:pt idx="5201">
                  <c:v>142.65837973000001</c:v>
                </c:pt>
                <c:pt idx="5202">
                  <c:v>142.65847973000001</c:v>
                </c:pt>
                <c:pt idx="5203">
                  <c:v>142.65857973000001</c:v>
                </c:pt>
                <c:pt idx="5204">
                  <c:v>142.65867972999999</c:v>
                </c:pt>
                <c:pt idx="5205">
                  <c:v>142.65877972999999</c:v>
                </c:pt>
                <c:pt idx="5206">
                  <c:v>142.65887973</c:v>
                </c:pt>
                <c:pt idx="5207">
                  <c:v>142.65897973</c:v>
                </c:pt>
                <c:pt idx="5208">
                  <c:v>142.65907973</c:v>
                </c:pt>
                <c:pt idx="5209">
                  <c:v>142.65917973000001</c:v>
                </c:pt>
                <c:pt idx="5210">
                  <c:v>142.65927973000001</c:v>
                </c:pt>
                <c:pt idx="5211">
                  <c:v>142.65937973000001</c:v>
                </c:pt>
                <c:pt idx="5212">
                  <c:v>142.65947972999999</c:v>
                </c:pt>
                <c:pt idx="5213">
                  <c:v>142.65957972999999</c:v>
                </c:pt>
                <c:pt idx="5214">
                  <c:v>142.65967972999999</c:v>
                </c:pt>
                <c:pt idx="5215">
                  <c:v>142.65977973</c:v>
                </c:pt>
                <c:pt idx="5216">
                  <c:v>142.65987973</c:v>
                </c:pt>
                <c:pt idx="5217">
                  <c:v>142.65997973</c:v>
                </c:pt>
                <c:pt idx="5218">
                  <c:v>142.66007973000001</c:v>
                </c:pt>
                <c:pt idx="5219">
                  <c:v>142.66017973000001</c:v>
                </c:pt>
                <c:pt idx="5220">
                  <c:v>142.66027973000001</c:v>
                </c:pt>
                <c:pt idx="5221">
                  <c:v>142.66037972999999</c:v>
                </c:pt>
                <c:pt idx="5222">
                  <c:v>142.66047972999999</c:v>
                </c:pt>
                <c:pt idx="5223">
                  <c:v>142.66057972999999</c:v>
                </c:pt>
                <c:pt idx="5224">
                  <c:v>142.66067973</c:v>
                </c:pt>
                <c:pt idx="5225">
                  <c:v>142.66077973</c:v>
                </c:pt>
                <c:pt idx="5226">
                  <c:v>142.66087973</c:v>
                </c:pt>
                <c:pt idx="5227">
                  <c:v>142.66097973000001</c:v>
                </c:pt>
                <c:pt idx="5228">
                  <c:v>142.66107973000001</c:v>
                </c:pt>
                <c:pt idx="5229">
                  <c:v>142.66117972999999</c:v>
                </c:pt>
                <c:pt idx="5230">
                  <c:v>142.66127972999999</c:v>
                </c:pt>
                <c:pt idx="5231">
                  <c:v>142.66137972999999</c:v>
                </c:pt>
                <c:pt idx="5232">
                  <c:v>142.66147973</c:v>
                </c:pt>
                <c:pt idx="5233">
                  <c:v>142.66157973</c:v>
                </c:pt>
                <c:pt idx="5234">
                  <c:v>142.66167973</c:v>
                </c:pt>
                <c:pt idx="5235">
                  <c:v>142.66177973000001</c:v>
                </c:pt>
                <c:pt idx="5236">
                  <c:v>142.66187973000001</c:v>
                </c:pt>
                <c:pt idx="5237">
                  <c:v>142.66197973000001</c:v>
                </c:pt>
                <c:pt idx="5238">
                  <c:v>142.66207972999999</c:v>
                </c:pt>
                <c:pt idx="5239">
                  <c:v>142.66217972999999</c:v>
                </c:pt>
                <c:pt idx="5240">
                  <c:v>142.66227972999999</c:v>
                </c:pt>
                <c:pt idx="5241">
                  <c:v>142.66237973</c:v>
                </c:pt>
                <c:pt idx="5242">
                  <c:v>142.66247973</c:v>
                </c:pt>
                <c:pt idx="5243">
                  <c:v>142.66257973</c:v>
                </c:pt>
                <c:pt idx="5244">
                  <c:v>142.66267973000001</c:v>
                </c:pt>
                <c:pt idx="5245">
                  <c:v>142.66277973000001</c:v>
                </c:pt>
                <c:pt idx="5246">
                  <c:v>142.66287972999999</c:v>
                </c:pt>
                <c:pt idx="5247">
                  <c:v>142.66297972999999</c:v>
                </c:pt>
                <c:pt idx="5248">
                  <c:v>142.66307972999999</c:v>
                </c:pt>
                <c:pt idx="5249">
                  <c:v>142.66317973</c:v>
                </c:pt>
                <c:pt idx="5250">
                  <c:v>142.66327973</c:v>
                </c:pt>
                <c:pt idx="5251">
                  <c:v>142.66337973</c:v>
                </c:pt>
                <c:pt idx="5252">
                  <c:v>142.66347973000001</c:v>
                </c:pt>
                <c:pt idx="5253">
                  <c:v>142.66357973000001</c:v>
                </c:pt>
                <c:pt idx="5254">
                  <c:v>142.66367973000001</c:v>
                </c:pt>
                <c:pt idx="5255">
                  <c:v>142.66377972999999</c:v>
                </c:pt>
                <c:pt idx="5256">
                  <c:v>142.66387972999999</c:v>
                </c:pt>
                <c:pt idx="5257">
                  <c:v>142.66397972999999</c:v>
                </c:pt>
                <c:pt idx="5258">
                  <c:v>142.66407973</c:v>
                </c:pt>
                <c:pt idx="5259">
                  <c:v>142.66417973</c:v>
                </c:pt>
                <c:pt idx="5260">
                  <c:v>142.66427973</c:v>
                </c:pt>
                <c:pt idx="5261">
                  <c:v>142.66437973000001</c:v>
                </c:pt>
                <c:pt idx="5262">
                  <c:v>142.66447973000001</c:v>
                </c:pt>
                <c:pt idx="5263">
                  <c:v>142.66457973000001</c:v>
                </c:pt>
                <c:pt idx="5264">
                  <c:v>142.66467972999999</c:v>
                </c:pt>
                <c:pt idx="5265">
                  <c:v>142.66477972999999</c:v>
                </c:pt>
                <c:pt idx="5266">
                  <c:v>142.66487973</c:v>
                </c:pt>
                <c:pt idx="5267">
                  <c:v>142.66497973</c:v>
                </c:pt>
                <c:pt idx="5268">
                  <c:v>142.66507973</c:v>
                </c:pt>
                <c:pt idx="5269">
                  <c:v>142.66517973000001</c:v>
                </c:pt>
                <c:pt idx="5270">
                  <c:v>142.66527973000001</c:v>
                </c:pt>
                <c:pt idx="5271">
                  <c:v>142.66537973000001</c:v>
                </c:pt>
                <c:pt idx="5272">
                  <c:v>142.66547972999999</c:v>
                </c:pt>
                <c:pt idx="5273">
                  <c:v>142.66557972999999</c:v>
                </c:pt>
                <c:pt idx="5274">
                  <c:v>142.66567972999999</c:v>
                </c:pt>
                <c:pt idx="5275">
                  <c:v>142.665779743</c:v>
                </c:pt>
                <c:pt idx="5276">
                  <c:v>151.961317724</c:v>
                </c:pt>
                <c:pt idx="5277">
                  <c:v>151.90426382000001</c:v>
                </c:pt>
                <c:pt idx="5278">
                  <c:v>151.79443108199999</c:v>
                </c:pt>
                <c:pt idx="5279">
                  <c:v>151.89867083999999</c:v>
                </c:pt>
                <c:pt idx="5280">
                  <c:v>151.913147055</c:v>
                </c:pt>
                <c:pt idx="5281">
                  <c:v>152.027643101</c:v>
                </c:pt>
                <c:pt idx="5282">
                  <c:v>151.80297592700001</c:v>
                </c:pt>
                <c:pt idx="5283">
                  <c:v>151.97461589299999</c:v>
                </c:pt>
                <c:pt idx="5284">
                  <c:v>152.081283598</c:v>
                </c:pt>
                <c:pt idx="5285">
                  <c:v>152.11180266100001</c:v>
                </c:pt>
                <c:pt idx="5286">
                  <c:v>152.12873306500001</c:v>
                </c:pt>
                <c:pt idx="5287">
                  <c:v>152.000120624</c:v>
                </c:pt>
                <c:pt idx="5288">
                  <c:v>152.105664491</c:v>
                </c:pt>
                <c:pt idx="5289">
                  <c:v>152.10878026200001</c:v>
                </c:pt>
                <c:pt idx="5290">
                  <c:v>151.858552578</c:v>
                </c:pt>
                <c:pt idx="5291">
                  <c:v>151.88940736699999</c:v>
                </c:pt>
                <c:pt idx="5292">
                  <c:v>151.95373202100001</c:v>
                </c:pt>
                <c:pt idx="5293">
                  <c:v>151.91982309299999</c:v>
                </c:pt>
                <c:pt idx="5294">
                  <c:v>151.92118471399999</c:v>
                </c:pt>
                <c:pt idx="5295">
                  <c:v>151.87327893299999</c:v>
                </c:pt>
                <c:pt idx="5296">
                  <c:v>151.850516328</c:v>
                </c:pt>
                <c:pt idx="5297">
                  <c:v>151.93414566000001</c:v>
                </c:pt>
                <c:pt idx="5298">
                  <c:v>151.89729456800001</c:v>
                </c:pt>
                <c:pt idx="5299">
                  <c:v>151.89739456800001</c:v>
                </c:pt>
                <c:pt idx="5300">
                  <c:v>151.89749456800001</c:v>
                </c:pt>
                <c:pt idx="5301">
                  <c:v>151.89759456799999</c:v>
                </c:pt>
                <c:pt idx="5302">
                  <c:v>152.08771917999999</c:v>
                </c:pt>
                <c:pt idx="5303">
                  <c:v>151.98234141500001</c:v>
                </c:pt>
                <c:pt idx="5304">
                  <c:v>151.98244141500001</c:v>
                </c:pt>
                <c:pt idx="5305">
                  <c:v>151.98254141499999</c:v>
                </c:pt>
                <c:pt idx="5306">
                  <c:v>151.88722638600001</c:v>
                </c:pt>
                <c:pt idx="5307">
                  <c:v>151.802683371</c:v>
                </c:pt>
                <c:pt idx="5308">
                  <c:v>152.16522086500001</c:v>
                </c:pt>
                <c:pt idx="5309">
                  <c:v>152.02354793800001</c:v>
                </c:pt>
                <c:pt idx="5310">
                  <c:v>151.87702855800001</c:v>
                </c:pt>
                <c:pt idx="5311">
                  <c:v>152.198087947</c:v>
                </c:pt>
                <c:pt idx="5312">
                  <c:v>152.152482228</c:v>
                </c:pt>
                <c:pt idx="5313">
                  <c:v>152.15062182</c:v>
                </c:pt>
                <c:pt idx="5314">
                  <c:v>152.20728576799999</c:v>
                </c:pt>
                <c:pt idx="5315">
                  <c:v>152.35391472399999</c:v>
                </c:pt>
                <c:pt idx="5316">
                  <c:v>152.420396608</c:v>
                </c:pt>
                <c:pt idx="5317">
                  <c:v>152.388542554</c:v>
                </c:pt>
                <c:pt idx="5318">
                  <c:v>152.51158964199999</c:v>
                </c:pt>
                <c:pt idx="5319">
                  <c:v>152.51168964199999</c:v>
                </c:pt>
                <c:pt idx="5320">
                  <c:v>152.85430611800001</c:v>
                </c:pt>
                <c:pt idx="5321">
                  <c:v>152.80841755599999</c:v>
                </c:pt>
                <c:pt idx="5322">
                  <c:v>152.94969441999999</c:v>
                </c:pt>
                <c:pt idx="5323">
                  <c:v>152.98533725600001</c:v>
                </c:pt>
                <c:pt idx="5324">
                  <c:v>153.215747467</c:v>
                </c:pt>
                <c:pt idx="5325">
                  <c:v>153.86251003699999</c:v>
                </c:pt>
                <c:pt idx="5326">
                  <c:v>153.862610037</c:v>
                </c:pt>
                <c:pt idx="5327">
                  <c:v>153.862710037</c:v>
                </c:pt>
                <c:pt idx="5328">
                  <c:v>153.862810037</c:v>
                </c:pt>
                <c:pt idx="5329">
                  <c:v>153.86291003700001</c:v>
                </c:pt>
                <c:pt idx="5330">
                  <c:v>153.86301003700001</c:v>
                </c:pt>
                <c:pt idx="5331">
                  <c:v>153.86311003700001</c:v>
                </c:pt>
                <c:pt idx="5332">
                  <c:v>153.86321003699999</c:v>
                </c:pt>
                <c:pt idx="5333">
                  <c:v>153.86331003699999</c:v>
                </c:pt>
                <c:pt idx="5334">
                  <c:v>153.86341003699999</c:v>
                </c:pt>
                <c:pt idx="5335">
                  <c:v>153.863510037</c:v>
                </c:pt>
                <c:pt idx="5336">
                  <c:v>153.863610037</c:v>
                </c:pt>
                <c:pt idx="5337">
                  <c:v>153.863710037</c:v>
                </c:pt>
                <c:pt idx="5338">
                  <c:v>153.86381003700001</c:v>
                </c:pt>
                <c:pt idx="5339">
                  <c:v>153.86391003700001</c:v>
                </c:pt>
                <c:pt idx="5340">
                  <c:v>153.86401003700001</c:v>
                </c:pt>
                <c:pt idx="5341">
                  <c:v>153.86411003699999</c:v>
                </c:pt>
                <c:pt idx="5342">
                  <c:v>153.86421003699999</c:v>
                </c:pt>
                <c:pt idx="5343">
                  <c:v>153.864310037</c:v>
                </c:pt>
                <c:pt idx="5344">
                  <c:v>153.864410037</c:v>
                </c:pt>
                <c:pt idx="5345">
                  <c:v>153.864510037</c:v>
                </c:pt>
                <c:pt idx="5346">
                  <c:v>153.86461003700001</c:v>
                </c:pt>
                <c:pt idx="5347">
                  <c:v>153.86471003700001</c:v>
                </c:pt>
                <c:pt idx="5348">
                  <c:v>153.86481003700001</c:v>
                </c:pt>
                <c:pt idx="5349">
                  <c:v>153.86491003699999</c:v>
                </c:pt>
                <c:pt idx="5350">
                  <c:v>153.86501003699999</c:v>
                </c:pt>
                <c:pt idx="5351">
                  <c:v>153.86511003699999</c:v>
                </c:pt>
                <c:pt idx="5352">
                  <c:v>153.865210037</c:v>
                </c:pt>
                <c:pt idx="5353">
                  <c:v>153.865310037</c:v>
                </c:pt>
                <c:pt idx="5354">
                  <c:v>153.865410037</c:v>
                </c:pt>
                <c:pt idx="5355">
                  <c:v>153.86551003700001</c:v>
                </c:pt>
                <c:pt idx="5356">
                  <c:v>153.86561003700001</c:v>
                </c:pt>
                <c:pt idx="5357">
                  <c:v>153.86571003700001</c:v>
                </c:pt>
                <c:pt idx="5358">
                  <c:v>153.86581003699999</c:v>
                </c:pt>
                <c:pt idx="5359">
                  <c:v>152.63368501299999</c:v>
                </c:pt>
                <c:pt idx="5360">
                  <c:v>152.63378501299999</c:v>
                </c:pt>
                <c:pt idx="5361">
                  <c:v>152.633885013</c:v>
                </c:pt>
                <c:pt idx="5362">
                  <c:v>152.633985013</c:v>
                </c:pt>
                <c:pt idx="5363">
                  <c:v>152.634085013</c:v>
                </c:pt>
                <c:pt idx="5364">
                  <c:v>152.587604312</c:v>
                </c:pt>
                <c:pt idx="5365">
                  <c:v>152.38999619500001</c:v>
                </c:pt>
                <c:pt idx="5366">
                  <c:v>152.39009619500001</c:v>
                </c:pt>
                <c:pt idx="5367">
                  <c:v>152.19646727599999</c:v>
                </c:pt>
                <c:pt idx="5368">
                  <c:v>151.983085843</c:v>
                </c:pt>
                <c:pt idx="5369">
                  <c:v>151.84677744199999</c:v>
                </c:pt>
                <c:pt idx="5370">
                  <c:v>151.77521871900001</c:v>
                </c:pt>
                <c:pt idx="5371">
                  <c:v>151.62332656699999</c:v>
                </c:pt>
                <c:pt idx="5372">
                  <c:v>151.667633209</c:v>
                </c:pt>
                <c:pt idx="5373">
                  <c:v>151.550675275</c:v>
                </c:pt>
                <c:pt idx="5374">
                  <c:v>151.55724230199999</c:v>
                </c:pt>
                <c:pt idx="5375">
                  <c:v>151.557342302</c:v>
                </c:pt>
                <c:pt idx="5376">
                  <c:v>151.69686145899999</c:v>
                </c:pt>
                <c:pt idx="5377">
                  <c:v>151.52093658000001</c:v>
                </c:pt>
                <c:pt idx="5378">
                  <c:v>151.48778882299999</c:v>
                </c:pt>
                <c:pt idx="5379">
                  <c:v>151.46321215399999</c:v>
                </c:pt>
                <c:pt idx="5380">
                  <c:v>151.56456937600001</c:v>
                </c:pt>
                <c:pt idx="5381">
                  <c:v>151.36760510600001</c:v>
                </c:pt>
                <c:pt idx="5382">
                  <c:v>151.36041613</c:v>
                </c:pt>
                <c:pt idx="5383">
                  <c:v>151.69703418700001</c:v>
                </c:pt>
                <c:pt idx="5384">
                  <c:v>152.04360892299999</c:v>
                </c:pt>
                <c:pt idx="5385">
                  <c:v>152.009415757</c:v>
                </c:pt>
                <c:pt idx="5386">
                  <c:v>151.891420641</c:v>
                </c:pt>
                <c:pt idx="5387">
                  <c:v>152.00218048299999</c:v>
                </c:pt>
                <c:pt idx="5388">
                  <c:v>151.93448267100001</c:v>
                </c:pt>
                <c:pt idx="5389">
                  <c:v>152.11610110300001</c:v>
                </c:pt>
                <c:pt idx="5390">
                  <c:v>151.936267198</c:v>
                </c:pt>
                <c:pt idx="5391">
                  <c:v>152.35688921299999</c:v>
                </c:pt>
                <c:pt idx="5392">
                  <c:v>151.85871828200001</c:v>
                </c:pt>
                <c:pt idx="5393">
                  <c:v>152.167989976</c:v>
                </c:pt>
                <c:pt idx="5394">
                  <c:v>152.231073635</c:v>
                </c:pt>
                <c:pt idx="5395">
                  <c:v>152.77911591700001</c:v>
                </c:pt>
                <c:pt idx="5396">
                  <c:v>152.76260119899999</c:v>
                </c:pt>
                <c:pt idx="5397">
                  <c:v>152.620890084</c:v>
                </c:pt>
                <c:pt idx="5398">
                  <c:v>152.969456017</c:v>
                </c:pt>
                <c:pt idx="5399">
                  <c:v>153.056020378</c:v>
                </c:pt>
                <c:pt idx="5400">
                  <c:v>152.75341221900001</c:v>
                </c:pt>
                <c:pt idx="5401">
                  <c:v>152.49499604499999</c:v>
                </c:pt>
                <c:pt idx="5402">
                  <c:v>152.55291251899999</c:v>
                </c:pt>
                <c:pt idx="5403">
                  <c:v>152.24121397100001</c:v>
                </c:pt>
                <c:pt idx="5404">
                  <c:v>152.132576976</c:v>
                </c:pt>
                <c:pt idx="5405">
                  <c:v>152.50575816</c:v>
                </c:pt>
                <c:pt idx="5406">
                  <c:v>152.60407725100001</c:v>
                </c:pt>
                <c:pt idx="5407">
                  <c:v>153.22409454999999</c:v>
                </c:pt>
                <c:pt idx="5408">
                  <c:v>153.06874214300001</c:v>
                </c:pt>
                <c:pt idx="5409">
                  <c:v>153.59109021899999</c:v>
                </c:pt>
                <c:pt idx="5410">
                  <c:v>153.10880853099999</c:v>
                </c:pt>
                <c:pt idx="5411">
                  <c:v>154.38728563399999</c:v>
                </c:pt>
                <c:pt idx="5412">
                  <c:v>152.63765436</c:v>
                </c:pt>
                <c:pt idx="5413">
                  <c:v>151.835335222</c:v>
                </c:pt>
                <c:pt idx="5414">
                  <c:v>151.835435222</c:v>
                </c:pt>
                <c:pt idx="5415">
                  <c:v>151.835535222</c:v>
                </c:pt>
                <c:pt idx="5416">
                  <c:v>151.83563522200001</c:v>
                </c:pt>
                <c:pt idx="5417">
                  <c:v>151.83573522200001</c:v>
                </c:pt>
                <c:pt idx="5418">
                  <c:v>151.83583522199999</c:v>
                </c:pt>
                <c:pt idx="5419">
                  <c:v>151.83593522199999</c:v>
                </c:pt>
                <c:pt idx="5420">
                  <c:v>151.83603522199999</c:v>
                </c:pt>
                <c:pt idx="5421">
                  <c:v>151.836135222</c:v>
                </c:pt>
                <c:pt idx="5422">
                  <c:v>151.836235222</c:v>
                </c:pt>
                <c:pt idx="5423">
                  <c:v>151.836335222</c:v>
                </c:pt>
                <c:pt idx="5424">
                  <c:v>151.83643522200001</c:v>
                </c:pt>
                <c:pt idx="5425">
                  <c:v>151.83653522200001</c:v>
                </c:pt>
                <c:pt idx="5426">
                  <c:v>151.83663522200001</c:v>
                </c:pt>
                <c:pt idx="5427">
                  <c:v>151.83673522199999</c:v>
                </c:pt>
                <c:pt idx="5428">
                  <c:v>151.83683522199999</c:v>
                </c:pt>
                <c:pt idx="5429">
                  <c:v>151.83693522199999</c:v>
                </c:pt>
                <c:pt idx="5430">
                  <c:v>151.837035222</c:v>
                </c:pt>
                <c:pt idx="5431">
                  <c:v>151.837135222</c:v>
                </c:pt>
                <c:pt idx="5432">
                  <c:v>151.837235222</c:v>
                </c:pt>
                <c:pt idx="5433">
                  <c:v>151.83733522200001</c:v>
                </c:pt>
                <c:pt idx="5434">
                  <c:v>151.83743522200001</c:v>
                </c:pt>
                <c:pt idx="5435">
                  <c:v>151.83753522200001</c:v>
                </c:pt>
                <c:pt idx="5436">
                  <c:v>151.83763522199999</c:v>
                </c:pt>
                <c:pt idx="5437">
                  <c:v>151.83773522199999</c:v>
                </c:pt>
                <c:pt idx="5438">
                  <c:v>151.837835222</c:v>
                </c:pt>
                <c:pt idx="5439">
                  <c:v>151.837935222</c:v>
                </c:pt>
                <c:pt idx="5440">
                  <c:v>151.838035222</c:v>
                </c:pt>
                <c:pt idx="5441">
                  <c:v>151.83813522200001</c:v>
                </c:pt>
                <c:pt idx="5442">
                  <c:v>151.83823522200001</c:v>
                </c:pt>
                <c:pt idx="5443">
                  <c:v>151.83833522200001</c:v>
                </c:pt>
                <c:pt idx="5444">
                  <c:v>151.83843522199999</c:v>
                </c:pt>
                <c:pt idx="5445">
                  <c:v>151.83853522199999</c:v>
                </c:pt>
                <c:pt idx="5446">
                  <c:v>151.83863522199999</c:v>
                </c:pt>
                <c:pt idx="5447">
                  <c:v>151.838735222</c:v>
                </c:pt>
                <c:pt idx="5448">
                  <c:v>151.838835222</c:v>
                </c:pt>
                <c:pt idx="5449">
                  <c:v>151.838935222</c:v>
                </c:pt>
                <c:pt idx="5450">
                  <c:v>151.83903522200001</c:v>
                </c:pt>
                <c:pt idx="5451">
                  <c:v>151.83913522200001</c:v>
                </c:pt>
                <c:pt idx="5452">
                  <c:v>151.83923522200001</c:v>
                </c:pt>
                <c:pt idx="5453">
                  <c:v>151.83933522199999</c:v>
                </c:pt>
                <c:pt idx="5454">
                  <c:v>151.83943522199999</c:v>
                </c:pt>
                <c:pt idx="5455">
                  <c:v>151.83953522199999</c:v>
                </c:pt>
                <c:pt idx="5456">
                  <c:v>151.839635222</c:v>
                </c:pt>
                <c:pt idx="5457">
                  <c:v>151.839735222</c:v>
                </c:pt>
                <c:pt idx="5458">
                  <c:v>151.839835222</c:v>
                </c:pt>
                <c:pt idx="5459">
                  <c:v>151.83993522200001</c:v>
                </c:pt>
                <c:pt idx="5460">
                  <c:v>151.84003522200001</c:v>
                </c:pt>
                <c:pt idx="5461">
                  <c:v>151.84013522199999</c:v>
                </c:pt>
                <c:pt idx="5462">
                  <c:v>151.84023522199999</c:v>
                </c:pt>
                <c:pt idx="5463">
                  <c:v>151.84033522199999</c:v>
                </c:pt>
                <c:pt idx="5464">
                  <c:v>151.840435222</c:v>
                </c:pt>
                <c:pt idx="5465">
                  <c:v>151.840535222</c:v>
                </c:pt>
                <c:pt idx="5466">
                  <c:v>151.840635222</c:v>
                </c:pt>
                <c:pt idx="5467">
                  <c:v>151.84073522200001</c:v>
                </c:pt>
                <c:pt idx="5468">
                  <c:v>151.84083522200001</c:v>
                </c:pt>
                <c:pt idx="5469">
                  <c:v>151.84093522200001</c:v>
                </c:pt>
                <c:pt idx="5470">
                  <c:v>151.84103522199999</c:v>
                </c:pt>
                <c:pt idx="5471">
                  <c:v>151.84113522199999</c:v>
                </c:pt>
                <c:pt idx="5472">
                  <c:v>151.84123522199999</c:v>
                </c:pt>
                <c:pt idx="5473">
                  <c:v>151.841335222</c:v>
                </c:pt>
                <c:pt idx="5474">
                  <c:v>151.841435222</c:v>
                </c:pt>
                <c:pt idx="5475">
                  <c:v>151.84153523399999</c:v>
                </c:pt>
                <c:pt idx="5476">
                  <c:v>151.84163523399999</c:v>
                </c:pt>
                <c:pt idx="5477">
                  <c:v>151.841735234</c:v>
                </c:pt>
                <c:pt idx="5478">
                  <c:v>151.841835234</c:v>
                </c:pt>
                <c:pt idx="5479">
                  <c:v>151.841935234</c:v>
                </c:pt>
                <c:pt idx="5480">
                  <c:v>151.84203523400001</c:v>
                </c:pt>
                <c:pt idx="5481">
                  <c:v>151.84213523400001</c:v>
                </c:pt>
                <c:pt idx="5482">
                  <c:v>151.84223523399999</c:v>
                </c:pt>
                <c:pt idx="5483">
                  <c:v>151.84233523399999</c:v>
                </c:pt>
                <c:pt idx="5484">
                  <c:v>151.84243523399999</c:v>
                </c:pt>
                <c:pt idx="5485">
                  <c:v>151.842535234</c:v>
                </c:pt>
                <c:pt idx="5486">
                  <c:v>152.974304233</c:v>
                </c:pt>
                <c:pt idx="5487">
                  <c:v>153.89199384</c:v>
                </c:pt>
                <c:pt idx="5488">
                  <c:v>153.20520721599999</c:v>
                </c:pt>
                <c:pt idx="5489">
                  <c:v>153.774113091</c:v>
                </c:pt>
                <c:pt idx="5490">
                  <c:v>153.298532051</c:v>
                </c:pt>
                <c:pt idx="5491">
                  <c:v>154.044260804</c:v>
                </c:pt>
                <c:pt idx="5492">
                  <c:v>153.210127865</c:v>
                </c:pt>
                <c:pt idx="5493">
                  <c:v>153.82129077499999</c:v>
                </c:pt>
                <c:pt idx="5494">
                  <c:v>154.62201139800001</c:v>
                </c:pt>
                <c:pt idx="5495">
                  <c:v>154.638017469</c:v>
                </c:pt>
                <c:pt idx="5496">
                  <c:v>154.645886851</c:v>
                </c:pt>
                <c:pt idx="5497">
                  <c:v>154.11482666699999</c:v>
                </c:pt>
                <c:pt idx="5498">
                  <c:v>153.797678741</c:v>
                </c:pt>
                <c:pt idx="5499">
                  <c:v>154.480908879</c:v>
                </c:pt>
                <c:pt idx="5500">
                  <c:v>154.505309783</c:v>
                </c:pt>
                <c:pt idx="5501">
                  <c:v>153.971865557</c:v>
                </c:pt>
                <c:pt idx="5502">
                  <c:v>153.65523529999999</c:v>
                </c:pt>
                <c:pt idx="5503">
                  <c:v>154.30074759499999</c:v>
                </c:pt>
                <c:pt idx="5504">
                  <c:v>154.012611945</c:v>
                </c:pt>
                <c:pt idx="5505">
                  <c:v>154.031100979</c:v>
                </c:pt>
                <c:pt idx="5506">
                  <c:v>154.58642323399999</c:v>
                </c:pt>
                <c:pt idx="5507">
                  <c:v>154.64160801099999</c:v>
                </c:pt>
                <c:pt idx="5508">
                  <c:v>155.17331376499999</c:v>
                </c:pt>
                <c:pt idx="5509">
                  <c:v>154.46346220699999</c:v>
                </c:pt>
                <c:pt idx="5510">
                  <c:v>155.42181789700001</c:v>
                </c:pt>
                <c:pt idx="5511">
                  <c:v>155.832369779</c:v>
                </c:pt>
                <c:pt idx="5512">
                  <c:v>156.61522502299999</c:v>
                </c:pt>
                <c:pt idx="5513">
                  <c:v>154.919435738</c:v>
                </c:pt>
                <c:pt idx="5514">
                  <c:v>152.77188661400001</c:v>
                </c:pt>
                <c:pt idx="5515">
                  <c:v>151.82834641700001</c:v>
                </c:pt>
                <c:pt idx="5516">
                  <c:v>151.82844641700001</c:v>
                </c:pt>
                <c:pt idx="5517">
                  <c:v>151.82854641700001</c:v>
                </c:pt>
                <c:pt idx="5518">
                  <c:v>151.82864641699999</c:v>
                </c:pt>
                <c:pt idx="5519">
                  <c:v>151.82874641699999</c:v>
                </c:pt>
                <c:pt idx="5520">
                  <c:v>151.82884641699999</c:v>
                </c:pt>
                <c:pt idx="5521">
                  <c:v>151.828946417</c:v>
                </c:pt>
                <c:pt idx="5522">
                  <c:v>151.829046417</c:v>
                </c:pt>
                <c:pt idx="5523">
                  <c:v>151.650286389</c:v>
                </c:pt>
                <c:pt idx="5524">
                  <c:v>151.650386389</c:v>
                </c:pt>
                <c:pt idx="5525">
                  <c:v>151.65048638900001</c:v>
                </c:pt>
                <c:pt idx="5526">
                  <c:v>151.65058638900001</c:v>
                </c:pt>
                <c:pt idx="5527">
                  <c:v>151.65068638899999</c:v>
                </c:pt>
                <c:pt idx="5528">
                  <c:v>151.65078638899999</c:v>
                </c:pt>
                <c:pt idx="5529">
                  <c:v>151.65088638899999</c:v>
                </c:pt>
                <c:pt idx="5530">
                  <c:v>151.650986389</c:v>
                </c:pt>
                <c:pt idx="5531">
                  <c:v>151.651086389</c:v>
                </c:pt>
                <c:pt idx="5532">
                  <c:v>151.651186389</c:v>
                </c:pt>
                <c:pt idx="5533">
                  <c:v>151.65128638900001</c:v>
                </c:pt>
                <c:pt idx="5534">
                  <c:v>151.65138638900001</c:v>
                </c:pt>
                <c:pt idx="5535">
                  <c:v>151.65148638900001</c:v>
                </c:pt>
                <c:pt idx="5536">
                  <c:v>151.636444684</c:v>
                </c:pt>
                <c:pt idx="5537">
                  <c:v>151.634116111</c:v>
                </c:pt>
                <c:pt idx="5538">
                  <c:v>151.47514157099999</c:v>
                </c:pt>
                <c:pt idx="5539">
                  <c:v>151.62531875900001</c:v>
                </c:pt>
                <c:pt idx="5540">
                  <c:v>151.716406756</c:v>
                </c:pt>
                <c:pt idx="5541">
                  <c:v>151.64487114100001</c:v>
                </c:pt>
                <c:pt idx="5542">
                  <c:v>151.56051914400001</c:v>
                </c:pt>
                <c:pt idx="5543">
                  <c:v>151.68919079299999</c:v>
                </c:pt>
                <c:pt idx="5544">
                  <c:v>151.513331311</c:v>
                </c:pt>
                <c:pt idx="5545">
                  <c:v>152.03898187600001</c:v>
                </c:pt>
                <c:pt idx="5546">
                  <c:v>151.962053389</c:v>
                </c:pt>
                <c:pt idx="5547">
                  <c:v>152.33323061999999</c:v>
                </c:pt>
                <c:pt idx="5548">
                  <c:v>151.790447938</c:v>
                </c:pt>
                <c:pt idx="5549">
                  <c:v>151.77945532699999</c:v>
                </c:pt>
                <c:pt idx="5550">
                  <c:v>151.85688451799999</c:v>
                </c:pt>
                <c:pt idx="5551">
                  <c:v>152.304704813</c:v>
                </c:pt>
                <c:pt idx="5552">
                  <c:v>152.25592011800001</c:v>
                </c:pt>
                <c:pt idx="5553">
                  <c:v>152.33417832999999</c:v>
                </c:pt>
                <c:pt idx="5554">
                  <c:v>153.58776082899999</c:v>
                </c:pt>
                <c:pt idx="5555">
                  <c:v>152.018861813</c:v>
                </c:pt>
                <c:pt idx="5556">
                  <c:v>153.88102166900001</c:v>
                </c:pt>
                <c:pt idx="5557">
                  <c:v>154.06091257700001</c:v>
                </c:pt>
                <c:pt idx="5558">
                  <c:v>154.60728194399999</c:v>
                </c:pt>
                <c:pt idx="5559">
                  <c:v>154.74042918800001</c:v>
                </c:pt>
                <c:pt idx="5560">
                  <c:v>154.54546298700001</c:v>
                </c:pt>
                <c:pt idx="5561">
                  <c:v>154.84688234500001</c:v>
                </c:pt>
                <c:pt idx="5562">
                  <c:v>155.41260728399999</c:v>
                </c:pt>
                <c:pt idx="5563">
                  <c:v>154.28970111999999</c:v>
                </c:pt>
                <c:pt idx="5564">
                  <c:v>154.42020664200001</c:v>
                </c:pt>
                <c:pt idx="5565">
                  <c:v>153.20682071499999</c:v>
                </c:pt>
                <c:pt idx="5566">
                  <c:v>152.34039466300001</c:v>
                </c:pt>
                <c:pt idx="5567">
                  <c:v>153.31137403400001</c:v>
                </c:pt>
                <c:pt idx="5568">
                  <c:v>152.685096765</c:v>
                </c:pt>
                <c:pt idx="5569">
                  <c:v>151.73933206800001</c:v>
                </c:pt>
                <c:pt idx="5570">
                  <c:v>151.73943206800001</c:v>
                </c:pt>
                <c:pt idx="5571">
                  <c:v>151.73953206799999</c:v>
                </c:pt>
                <c:pt idx="5572">
                  <c:v>151.73963206799999</c:v>
                </c:pt>
                <c:pt idx="5573">
                  <c:v>151.739732068</c:v>
                </c:pt>
                <c:pt idx="5574">
                  <c:v>151.739832068</c:v>
                </c:pt>
                <c:pt idx="5575">
                  <c:v>151.739932068</c:v>
                </c:pt>
                <c:pt idx="5576">
                  <c:v>151.740032068</c:v>
                </c:pt>
                <c:pt idx="5577">
                  <c:v>151.74013206800001</c:v>
                </c:pt>
                <c:pt idx="5578">
                  <c:v>151.74023206800001</c:v>
                </c:pt>
                <c:pt idx="5579">
                  <c:v>151.74033206799999</c:v>
                </c:pt>
                <c:pt idx="5580">
                  <c:v>151.74043206799999</c:v>
                </c:pt>
                <c:pt idx="5581">
                  <c:v>151.74053206799999</c:v>
                </c:pt>
                <c:pt idx="5582">
                  <c:v>151.740632068</c:v>
                </c:pt>
                <c:pt idx="5583">
                  <c:v>151.740732068</c:v>
                </c:pt>
                <c:pt idx="5584">
                  <c:v>151.740832068</c:v>
                </c:pt>
                <c:pt idx="5585">
                  <c:v>151.74093206800001</c:v>
                </c:pt>
                <c:pt idx="5586">
                  <c:v>151.74103206800001</c:v>
                </c:pt>
                <c:pt idx="5587">
                  <c:v>151.74113206800001</c:v>
                </c:pt>
                <c:pt idx="5588">
                  <c:v>151.74123206799999</c:v>
                </c:pt>
                <c:pt idx="5589">
                  <c:v>151.74133206799999</c:v>
                </c:pt>
                <c:pt idx="5590">
                  <c:v>151.74143206799999</c:v>
                </c:pt>
                <c:pt idx="5591">
                  <c:v>151.741532068</c:v>
                </c:pt>
                <c:pt idx="5592">
                  <c:v>151.741632068</c:v>
                </c:pt>
                <c:pt idx="5593">
                  <c:v>151.741732068</c:v>
                </c:pt>
                <c:pt idx="5594">
                  <c:v>151.74183206800001</c:v>
                </c:pt>
                <c:pt idx="5595">
                  <c:v>151.74193206800001</c:v>
                </c:pt>
                <c:pt idx="5596">
                  <c:v>151.74203206799999</c:v>
                </c:pt>
                <c:pt idx="5597">
                  <c:v>151.74213206799999</c:v>
                </c:pt>
                <c:pt idx="5598">
                  <c:v>151.666691926</c:v>
                </c:pt>
                <c:pt idx="5599">
                  <c:v>151.71353523900001</c:v>
                </c:pt>
                <c:pt idx="5600">
                  <c:v>151.79272754300001</c:v>
                </c:pt>
                <c:pt idx="5601">
                  <c:v>151.82168558199999</c:v>
                </c:pt>
                <c:pt idx="5602">
                  <c:v>151.81106589300001</c:v>
                </c:pt>
                <c:pt idx="5603">
                  <c:v>151.89654154499999</c:v>
                </c:pt>
                <c:pt idx="5604">
                  <c:v>152.03909311300001</c:v>
                </c:pt>
                <c:pt idx="5605">
                  <c:v>152.31718821600001</c:v>
                </c:pt>
                <c:pt idx="5606">
                  <c:v>152.91507351199999</c:v>
                </c:pt>
                <c:pt idx="5607">
                  <c:v>153.031500857</c:v>
                </c:pt>
                <c:pt idx="5608">
                  <c:v>152.464453096</c:v>
                </c:pt>
                <c:pt idx="5609">
                  <c:v>152.68539564599999</c:v>
                </c:pt>
                <c:pt idx="5610">
                  <c:v>152.86393788500001</c:v>
                </c:pt>
                <c:pt idx="5611">
                  <c:v>152.90622586399999</c:v>
                </c:pt>
                <c:pt idx="5612">
                  <c:v>153.27515894999999</c:v>
                </c:pt>
                <c:pt idx="5613">
                  <c:v>153.30546625599999</c:v>
                </c:pt>
                <c:pt idx="5614">
                  <c:v>153.61992896500001</c:v>
                </c:pt>
                <c:pt idx="5615">
                  <c:v>153.380803517</c:v>
                </c:pt>
                <c:pt idx="5616">
                  <c:v>153.99608511100001</c:v>
                </c:pt>
                <c:pt idx="5617">
                  <c:v>155.08574222199999</c:v>
                </c:pt>
                <c:pt idx="5618">
                  <c:v>154.30094742099999</c:v>
                </c:pt>
                <c:pt idx="5619">
                  <c:v>154.93954899299999</c:v>
                </c:pt>
                <c:pt idx="5620">
                  <c:v>154.91428375199999</c:v>
                </c:pt>
                <c:pt idx="5621">
                  <c:v>155.58311243399999</c:v>
                </c:pt>
                <c:pt idx="5622">
                  <c:v>155.47685052099999</c:v>
                </c:pt>
                <c:pt idx="5623">
                  <c:v>155.21121038199999</c:v>
                </c:pt>
                <c:pt idx="5624">
                  <c:v>154.698719439</c:v>
                </c:pt>
                <c:pt idx="5625">
                  <c:v>154.95617938999999</c:v>
                </c:pt>
                <c:pt idx="5626">
                  <c:v>155.608712903</c:v>
                </c:pt>
                <c:pt idx="5627">
                  <c:v>155.74002060699999</c:v>
                </c:pt>
                <c:pt idx="5628">
                  <c:v>156.30029040299999</c:v>
                </c:pt>
                <c:pt idx="5629">
                  <c:v>156.08600310700001</c:v>
                </c:pt>
                <c:pt idx="5630">
                  <c:v>155.93944143300001</c:v>
                </c:pt>
                <c:pt idx="5631">
                  <c:v>155.82696632299999</c:v>
                </c:pt>
                <c:pt idx="5632">
                  <c:v>155.727650181</c:v>
                </c:pt>
                <c:pt idx="5633">
                  <c:v>155.52145689700001</c:v>
                </c:pt>
                <c:pt idx="5634">
                  <c:v>155.76183452000001</c:v>
                </c:pt>
                <c:pt idx="5635">
                  <c:v>159.73705906800001</c:v>
                </c:pt>
                <c:pt idx="5636">
                  <c:v>162.40021114999999</c:v>
                </c:pt>
                <c:pt idx="5637">
                  <c:v>165.709382611</c:v>
                </c:pt>
                <c:pt idx="5638">
                  <c:v>168.54817550000001</c:v>
                </c:pt>
                <c:pt idx="5639">
                  <c:v>168.87076652799999</c:v>
                </c:pt>
                <c:pt idx="5640">
                  <c:v>169.55210598400001</c:v>
                </c:pt>
                <c:pt idx="5641">
                  <c:v>171.18289709199999</c:v>
                </c:pt>
                <c:pt idx="5642">
                  <c:v>172.07077770699999</c:v>
                </c:pt>
                <c:pt idx="5643">
                  <c:v>173.99189139999999</c:v>
                </c:pt>
                <c:pt idx="5644">
                  <c:v>175.83827795299999</c:v>
                </c:pt>
                <c:pt idx="5645">
                  <c:v>179.04383054900001</c:v>
                </c:pt>
                <c:pt idx="5646">
                  <c:v>181.56897106400001</c:v>
                </c:pt>
                <c:pt idx="5647">
                  <c:v>185.62194332000001</c:v>
                </c:pt>
                <c:pt idx="5648">
                  <c:v>185.62204331999999</c:v>
                </c:pt>
                <c:pt idx="5649">
                  <c:v>185.62214331999999</c:v>
                </c:pt>
                <c:pt idx="5650">
                  <c:v>185.62224332</c:v>
                </c:pt>
                <c:pt idx="5651">
                  <c:v>185.62234332</c:v>
                </c:pt>
                <c:pt idx="5652">
                  <c:v>185.62244332</c:v>
                </c:pt>
                <c:pt idx="5653">
                  <c:v>185.62254332000001</c:v>
                </c:pt>
                <c:pt idx="5654">
                  <c:v>185.62264332000001</c:v>
                </c:pt>
                <c:pt idx="5655">
                  <c:v>185.62274332000001</c:v>
                </c:pt>
                <c:pt idx="5656">
                  <c:v>185.62284331999999</c:v>
                </c:pt>
                <c:pt idx="5657">
                  <c:v>185.62294331999999</c:v>
                </c:pt>
                <c:pt idx="5658">
                  <c:v>185.62304331999999</c:v>
                </c:pt>
                <c:pt idx="5659">
                  <c:v>185.62314332</c:v>
                </c:pt>
                <c:pt idx="5660">
                  <c:v>185.62324332</c:v>
                </c:pt>
                <c:pt idx="5661">
                  <c:v>185.62334332</c:v>
                </c:pt>
                <c:pt idx="5662">
                  <c:v>185.62344332000001</c:v>
                </c:pt>
                <c:pt idx="5663">
                  <c:v>185.62354332000001</c:v>
                </c:pt>
                <c:pt idx="5664">
                  <c:v>185.62364332000001</c:v>
                </c:pt>
                <c:pt idx="5665">
                  <c:v>185.62374331999999</c:v>
                </c:pt>
                <c:pt idx="5666">
                  <c:v>185.62384331999999</c:v>
                </c:pt>
                <c:pt idx="5667">
                  <c:v>185.62394332</c:v>
                </c:pt>
                <c:pt idx="5668">
                  <c:v>185.62404332</c:v>
                </c:pt>
                <c:pt idx="5669">
                  <c:v>185.62414332</c:v>
                </c:pt>
                <c:pt idx="5670">
                  <c:v>185.62424332000001</c:v>
                </c:pt>
                <c:pt idx="5671">
                  <c:v>185.62434332000001</c:v>
                </c:pt>
                <c:pt idx="5672">
                  <c:v>185.62444332000001</c:v>
                </c:pt>
                <c:pt idx="5673">
                  <c:v>185.62454331999999</c:v>
                </c:pt>
                <c:pt idx="5674">
                  <c:v>185.62464331999999</c:v>
                </c:pt>
                <c:pt idx="5675">
                  <c:v>185.62474331999999</c:v>
                </c:pt>
                <c:pt idx="5676">
                  <c:v>185.62484332</c:v>
                </c:pt>
                <c:pt idx="5677">
                  <c:v>185.62494332</c:v>
                </c:pt>
                <c:pt idx="5678">
                  <c:v>185.62504332</c:v>
                </c:pt>
                <c:pt idx="5679">
                  <c:v>185.62514332000001</c:v>
                </c:pt>
                <c:pt idx="5680">
                  <c:v>185.62524332000001</c:v>
                </c:pt>
                <c:pt idx="5681">
                  <c:v>185.62534332000001</c:v>
                </c:pt>
                <c:pt idx="5682">
                  <c:v>185.62544331999999</c:v>
                </c:pt>
                <c:pt idx="5683">
                  <c:v>185.62554331999999</c:v>
                </c:pt>
                <c:pt idx="5684">
                  <c:v>185.62564331999999</c:v>
                </c:pt>
                <c:pt idx="5685">
                  <c:v>185.62574332</c:v>
                </c:pt>
                <c:pt idx="5686">
                  <c:v>185.62584332</c:v>
                </c:pt>
                <c:pt idx="5687">
                  <c:v>185.62594332</c:v>
                </c:pt>
                <c:pt idx="5688">
                  <c:v>181.83001728799999</c:v>
                </c:pt>
                <c:pt idx="5689">
                  <c:v>180.085746352</c:v>
                </c:pt>
                <c:pt idx="5690">
                  <c:v>178.275655715</c:v>
                </c:pt>
                <c:pt idx="5691">
                  <c:v>176.23711012699999</c:v>
                </c:pt>
                <c:pt idx="5692">
                  <c:v>174.870239067</c:v>
                </c:pt>
                <c:pt idx="5693">
                  <c:v>172.88230166400001</c:v>
                </c:pt>
                <c:pt idx="5694">
                  <c:v>170.57763138999999</c:v>
                </c:pt>
                <c:pt idx="5695">
                  <c:v>168.043899923</c:v>
                </c:pt>
                <c:pt idx="5696">
                  <c:v>165.635922556</c:v>
                </c:pt>
                <c:pt idx="5697">
                  <c:v>163.87339263000001</c:v>
                </c:pt>
                <c:pt idx="5698">
                  <c:v>162.16700830400001</c:v>
                </c:pt>
                <c:pt idx="5699">
                  <c:v>159.985168434</c:v>
                </c:pt>
                <c:pt idx="5700">
                  <c:v>158.51342675399999</c:v>
                </c:pt>
                <c:pt idx="5701">
                  <c:v>155.840640726</c:v>
                </c:pt>
                <c:pt idx="5702">
                  <c:v>152.38303642599999</c:v>
                </c:pt>
                <c:pt idx="5703">
                  <c:v>152.285942248</c:v>
                </c:pt>
                <c:pt idx="5704">
                  <c:v>151.814927657</c:v>
                </c:pt>
                <c:pt idx="5705">
                  <c:v>151.81641626999999</c:v>
                </c:pt>
                <c:pt idx="5706">
                  <c:v>151.82123175500001</c:v>
                </c:pt>
                <c:pt idx="5707">
                  <c:v>151.746204557</c:v>
                </c:pt>
                <c:pt idx="5708">
                  <c:v>151.746304557</c:v>
                </c:pt>
                <c:pt idx="5709">
                  <c:v>151.74640455700001</c:v>
                </c:pt>
                <c:pt idx="5710">
                  <c:v>151.74650455700001</c:v>
                </c:pt>
                <c:pt idx="5711">
                  <c:v>151.74660455700001</c:v>
                </c:pt>
                <c:pt idx="5712">
                  <c:v>151.74670455699999</c:v>
                </c:pt>
                <c:pt idx="5713">
                  <c:v>151.74680455699999</c:v>
                </c:pt>
                <c:pt idx="5714">
                  <c:v>151.74690455699999</c:v>
                </c:pt>
                <c:pt idx="5715">
                  <c:v>151.747004557</c:v>
                </c:pt>
                <c:pt idx="5716">
                  <c:v>151.747104557</c:v>
                </c:pt>
                <c:pt idx="5717">
                  <c:v>151.747204557</c:v>
                </c:pt>
                <c:pt idx="5718">
                  <c:v>151.74730455700001</c:v>
                </c:pt>
                <c:pt idx="5719">
                  <c:v>151.74740455700001</c:v>
                </c:pt>
                <c:pt idx="5720">
                  <c:v>151.74750455700001</c:v>
                </c:pt>
                <c:pt idx="5721">
                  <c:v>151.74760455699999</c:v>
                </c:pt>
                <c:pt idx="5722">
                  <c:v>151.74770455699999</c:v>
                </c:pt>
                <c:pt idx="5723">
                  <c:v>151.74780455699999</c:v>
                </c:pt>
                <c:pt idx="5724">
                  <c:v>151.747904557</c:v>
                </c:pt>
                <c:pt idx="5725">
                  <c:v>151.748004557</c:v>
                </c:pt>
                <c:pt idx="5726">
                  <c:v>151.748104557</c:v>
                </c:pt>
                <c:pt idx="5727">
                  <c:v>151.74820455700001</c:v>
                </c:pt>
                <c:pt idx="5728">
                  <c:v>151.74830455700001</c:v>
                </c:pt>
                <c:pt idx="5729">
                  <c:v>151.74840455699999</c:v>
                </c:pt>
                <c:pt idx="5730">
                  <c:v>151.74850455699999</c:v>
                </c:pt>
                <c:pt idx="5731">
                  <c:v>151.74860455699999</c:v>
                </c:pt>
                <c:pt idx="5732">
                  <c:v>151.748704557</c:v>
                </c:pt>
                <c:pt idx="5733">
                  <c:v>151.748804557</c:v>
                </c:pt>
                <c:pt idx="5734">
                  <c:v>151.748904557</c:v>
                </c:pt>
                <c:pt idx="5735">
                  <c:v>151.74900455700001</c:v>
                </c:pt>
                <c:pt idx="5736">
                  <c:v>151.74910455700001</c:v>
                </c:pt>
                <c:pt idx="5737">
                  <c:v>151.74920455700001</c:v>
                </c:pt>
                <c:pt idx="5738">
                  <c:v>151.74930455699999</c:v>
                </c:pt>
                <c:pt idx="5739">
                  <c:v>151.74940455699999</c:v>
                </c:pt>
                <c:pt idx="5740">
                  <c:v>151.74950455699999</c:v>
                </c:pt>
                <c:pt idx="5741">
                  <c:v>151.749604557</c:v>
                </c:pt>
                <c:pt idx="5742">
                  <c:v>151.749704557</c:v>
                </c:pt>
                <c:pt idx="5743">
                  <c:v>151.74980456899999</c:v>
                </c:pt>
                <c:pt idx="5744">
                  <c:v>200.00265649100001</c:v>
                </c:pt>
                <c:pt idx="5745">
                  <c:v>200.021953185</c:v>
                </c:pt>
                <c:pt idx="5746">
                  <c:v>200.022053185</c:v>
                </c:pt>
                <c:pt idx="5747">
                  <c:v>200.02215318500001</c:v>
                </c:pt>
                <c:pt idx="5748">
                  <c:v>200.006732107</c:v>
                </c:pt>
                <c:pt idx="5749">
                  <c:v>199.999391704</c:v>
                </c:pt>
                <c:pt idx="5750">
                  <c:v>199.99949170400001</c:v>
                </c:pt>
                <c:pt idx="5751">
                  <c:v>199.99959170400001</c:v>
                </c:pt>
                <c:pt idx="5752">
                  <c:v>199.99969170400001</c:v>
                </c:pt>
                <c:pt idx="5753">
                  <c:v>199.99979170399999</c:v>
                </c:pt>
                <c:pt idx="5754">
                  <c:v>199.99989170399999</c:v>
                </c:pt>
                <c:pt idx="5755">
                  <c:v>199.999991704</c:v>
                </c:pt>
                <c:pt idx="5756">
                  <c:v>200.000091704</c:v>
                </c:pt>
                <c:pt idx="5757">
                  <c:v>200.000191704</c:v>
                </c:pt>
                <c:pt idx="5758">
                  <c:v>200.00029170400001</c:v>
                </c:pt>
                <c:pt idx="5759">
                  <c:v>200.00039170400001</c:v>
                </c:pt>
                <c:pt idx="5760">
                  <c:v>200.00049170400001</c:v>
                </c:pt>
                <c:pt idx="5761">
                  <c:v>200.00059170399999</c:v>
                </c:pt>
                <c:pt idx="5762">
                  <c:v>200.00069170399999</c:v>
                </c:pt>
                <c:pt idx="5763">
                  <c:v>200.00079170399999</c:v>
                </c:pt>
                <c:pt idx="5764">
                  <c:v>200.000891704</c:v>
                </c:pt>
                <c:pt idx="5765">
                  <c:v>200.000991704</c:v>
                </c:pt>
                <c:pt idx="5766">
                  <c:v>200.001091704</c:v>
                </c:pt>
                <c:pt idx="5767">
                  <c:v>200.00119170400001</c:v>
                </c:pt>
                <c:pt idx="5768">
                  <c:v>200.00129170400001</c:v>
                </c:pt>
                <c:pt idx="5769">
                  <c:v>200.00139170400001</c:v>
                </c:pt>
                <c:pt idx="5770">
                  <c:v>200.00149170399999</c:v>
                </c:pt>
                <c:pt idx="5771">
                  <c:v>200.00159170399999</c:v>
                </c:pt>
                <c:pt idx="5772">
                  <c:v>200.001691704</c:v>
                </c:pt>
                <c:pt idx="5773">
                  <c:v>200.00260285600001</c:v>
                </c:pt>
                <c:pt idx="5774">
                  <c:v>200.00894307199999</c:v>
                </c:pt>
                <c:pt idx="5775">
                  <c:v>200.007308959</c:v>
                </c:pt>
                <c:pt idx="5776">
                  <c:v>200.00504314700001</c:v>
                </c:pt>
                <c:pt idx="5777">
                  <c:v>200.00395020400001</c:v>
                </c:pt>
                <c:pt idx="5778">
                  <c:v>200.006170333</c:v>
                </c:pt>
                <c:pt idx="5779">
                  <c:v>200.006270333</c:v>
                </c:pt>
                <c:pt idx="5780">
                  <c:v>200.00637033300001</c:v>
                </c:pt>
                <c:pt idx="5781">
                  <c:v>200.00647033300001</c:v>
                </c:pt>
                <c:pt idx="5782">
                  <c:v>200.00657033300001</c:v>
                </c:pt>
                <c:pt idx="5783">
                  <c:v>200.00667033299999</c:v>
                </c:pt>
                <c:pt idx="5784">
                  <c:v>200.00677033299999</c:v>
                </c:pt>
                <c:pt idx="5785">
                  <c:v>200.00687033299999</c:v>
                </c:pt>
                <c:pt idx="5786">
                  <c:v>200.006970333</c:v>
                </c:pt>
                <c:pt idx="5787">
                  <c:v>200.007070333</c:v>
                </c:pt>
                <c:pt idx="5788">
                  <c:v>200.007170333</c:v>
                </c:pt>
                <c:pt idx="5789">
                  <c:v>200.00727033300001</c:v>
                </c:pt>
                <c:pt idx="5790">
                  <c:v>200.00737033300001</c:v>
                </c:pt>
                <c:pt idx="5791">
                  <c:v>200.00747033299999</c:v>
                </c:pt>
                <c:pt idx="5792">
                  <c:v>200.00757033299999</c:v>
                </c:pt>
                <c:pt idx="5793">
                  <c:v>200.00767033299999</c:v>
                </c:pt>
                <c:pt idx="5794">
                  <c:v>200.007770333</c:v>
                </c:pt>
                <c:pt idx="5795">
                  <c:v>200.007870333</c:v>
                </c:pt>
                <c:pt idx="5796">
                  <c:v>200.007970333</c:v>
                </c:pt>
                <c:pt idx="5797">
                  <c:v>200.00807033300001</c:v>
                </c:pt>
                <c:pt idx="5798">
                  <c:v>200.00817033300001</c:v>
                </c:pt>
                <c:pt idx="5799">
                  <c:v>200.00827033300001</c:v>
                </c:pt>
                <c:pt idx="5800">
                  <c:v>200.00837033299999</c:v>
                </c:pt>
                <c:pt idx="5801">
                  <c:v>200.00847033299999</c:v>
                </c:pt>
                <c:pt idx="5802">
                  <c:v>200.00857033299999</c:v>
                </c:pt>
                <c:pt idx="5803">
                  <c:v>200.008670333</c:v>
                </c:pt>
                <c:pt idx="5804">
                  <c:v>200.008770333</c:v>
                </c:pt>
                <c:pt idx="5805">
                  <c:v>200.008093804</c:v>
                </c:pt>
                <c:pt idx="5806">
                  <c:v>200.001647203</c:v>
                </c:pt>
                <c:pt idx="5807">
                  <c:v>199.99762470100001</c:v>
                </c:pt>
                <c:pt idx="5808">
                  <c:v>199.99866650999999</c:v>
                </c:pt>
                <c:pt idx="5809">
                  <c:v>199.99876651</c:v>
                </c:pt>
                <c:pt idx="5810">
                  <c:v>199.99886651</c:v>
                </c:pt>
                <c:pt idx="5811">
                  <c:v>199.99896651</c:v>
                </c:pt>
                <c:pt idx="5812">
                  <c:v>200.000863033</c:v>
                </c:pt>
                <c:pt idx="5813">
                  <c:v>199.998740078</c:v>
                </c:pt>
                <c:pt idx="5814">
                  <c:v>199.99551631200001</c:v>
                </c:pt>
                <c:pt idx="5815">
                  <c:v>199.99475189899999</c:v>
                </c:pt>
                <c:pt idx="5816">
                  <c:v>199.99382244200001</c:v>
                </c:pt>
                <c:pt idx="5817">
                  <c:v>199.99318631599999</c:v>
                </c:pt>
                <c:pt idx="5818">
                  <c:v>199.98645295599999</c:v>
                </c:pt>
                <c:pt idx="5819">
                  <c:v>199.95653801899999</c:v>
                </c:pt>
                <c:pt idx="5820">
                  <c:v>193.39436194500001</c:v>
                </c:pt>
                <c:pt idx="5821">
                  <c:v>192.588870638</c:v>
                </c:pt>
                <c:pt idx="5822">
                  <c:v>192.58897063800001</c:v>
                </c:pt>
                <c:pt idx="5823">
                  <c:v>192.58907063800001</c:v>
                </c:pt>
                <c:pt idx="5824">
                  <c:v>191.88680622199999</c:v>
                </c:pt>
                <c:pt idx="5825">
                  <c:v>189.88596694099999</c:v>
                </c:pt>
                <c:pt idx="5826">
                  <c:v>187.982149032</c:v>
                </c:pt>
                <c:pt idx="5827">
                  <c:v>187.14790112</c:v>
                </c:pt>
                <c:pt idx="5828">
                  <c:v>185.069945889</c:v>
                </c:pt>
                <c:pt idx="5829">
                  <c:v>180.44228561099999</c:v>
                </c:pt>
                <c:pt idx="5830">
                  <c:v>176.64267569200001</c:v>
                </c:pt>
                <c:pt idx="5831">
                  <c:v>172.2985304</c:v>
                </c:pt>
                <c:pt idx="5832">
                  <c:v>168.61868615099999</c:v>
                </c:pt>
                <c:pt idx="5833">
                  <c:v>168.444059512</c:v>
                </c:pt>
                <c:pt idx="5834">
                  <c:v>167.73932646599999</c:v>
                </c:pt>
                <c:pt idx="5835">
                  <c:v>167.028014058</c:v>
                </c:pt>
                <c:pt idx="5836">
                  <c:v>165.51363621600001</c:v>
                </c:pt>
                <c:pt idx="5837">
                  <c:v>162.96786633299999</c:v>
                </c:pt>
                <c:pt idx="5838">
                  <c:v>160.13826375299999</c:v>
                </c:pt>
                <c:pt idx="5839">
                  <c:v>159.355127917</c:v>
                </c:pt>
                <c:pt idx="5840">
                  <c:v>158.68623457699999</c:v>
                </c:pt>
                <c:pt idx="5841">
                  <c:v>158.496428189</c:v>
                </c:pt>
                <c:pt idx="5842">
                  <c:v>156.32712182700001</c:v>
                </c:pt>
                <c:pt idx="5843">
                  <c:v>154.34292624299999</c:v>
                </c:pt>
                <c:pt idx="5844">
                  <c:v>152.76687118300001</c:v>
                </c:pt>
                <c:pt idx="5845">
                  <c:v>151.67305917300001</c:v>
                </c:pt>
                <c:pt idx="5846">
                  <c:v>151.67315917299999</c:v>
                </c:pt>
                <c:pt idx="5847">
                  <c:v>151.73104699999999</c:v>
                </c:pt>
                <c:pt idx="5848">
                  <c:v>152.03004059400001</c:v>
                </c:pt>
                <c:pt idx="5849">
                  <c:v>152.28800488600001</c:v>
                </c:pt>
                <c:pt idx="5850">
                  <c:v>152.688655861</c:v>
                </c:pt>
                <c:pt idx="5851">
                  <c:v>152.690049445</c:v>
                </c:pt>
                <c:pt idx="5852">
                  <c:v>153.06951339400001</c:v>
                </c:pt>
                <c:pt idx="5853">
                  <c:v>152.23866991700001</c:v>
                </c:pt>
                <c:pt idx="5854">
                  <c:v>152.58630253699999</c:v>
                </c:pt>
                <c:pt idx="5855">
                  <c:v>152.59254906699999</c:v>
                </c:pt>
                <c:pt idx="5856">
                  <c:v>152.33615747299999</c:v>
                </c:pt>
                <c:pt idx="5857">
                  <c:v>152.28909370400001</c:v>
                </c:pt>
                <c:pt idx="5858">
                  <c:v>151.89646521099999</c:v>
                </c:pt>
                <c:pt idx="5859">
                  <c:v>151.95218992</c:v>
                </c:pt>
                <c:pt idx="5860">
                  <c:v>152.14476464500001</c:v>
                </c:pt>
                <c:pt idx="5861">
                  <c:v>151.600949931</c:v>
                </c:pt>
                <c:pt idx="5862">
                  <c:v>151.86068984400001</c:v>
                </c:pt>
                <c:pt idx="5863">
                  <c:v>151.520752415</c:v>
                </c:pt>
                <c:pt idx="5864">
                  <c:v>151.52085241500001</c:v>
                </c:pt>
                <c:pt idx="5865">
                  <c:v>151.52095241500001</c:v>
                </c:pt>
                <c:pt idx="5866">
                  <c:v>151.52105241500001</c:v>
                </c:pt>
                <c:pt idx="5867">
                  <c:v>151.52115241499999</c:v>
                </c:pt>
                <c:pt idx="5868">
                  <c:v>151.52125241499999</c:v>
                </c:pt>
                <c:pt idx="5869">
                  <c:v>151.521352415</c:v>
                </c:pt>
                <c:pt idx="5870">
                  <c:v>151.521452415</c:v>
                </c:pt>
                <c:pt idx="5871">
                  <c:v>151.521552415</c:v>
                </c:pt>
                <c:pt idx="5872">
                  <c:v>151.52165241500001</c:v>
                </c:pt>
                <c:pt idx="5873">
                  <c:v>151.52175241500001</c:v>
                </c:pt>
                <c:pt idx="5874">
                  <c:v>151.52185241500001</c:v>
                </c:pt>
                <c:pt idx="5875">
                  <c:v>151.52195241499999</c:v>
                </c:pt>
                <c:pt idx="5876">
                  <c:v>151.52205241499999</c:v>
                </c:pt>
                <c:pt idx="5877">
                  <c:v>151.52215241499999</c:v>
                </c:pt>
                <c:pt idx="5878">
                  <c:v>151.522252415</c:v>
                </c:pt>
                <c:pt idx="5879">
                  <c:v>151.522352415</c:v>
                </c:pt>
                <c:pt idx="5880">
                  <c:v>151.522452415</c:v>
                </c:pt>
                <c:pt idx="5881">
                  <c:v>151.52255241500001</c:v>
                </c:pt>
                <c:pt idx="5882">
                  <c:v>151.52265241500001</c:v>
                </c:pt>
                <c:pt idx="5883">
                  <c:v>151.52275241500001</c:v>
                </c:pt>
                <c:pt idx="5884">
                  <c:v>151.52285241499999</c:v>
                </c:pt>
                <c:pt idx="5885">
                  <c:v>151.52295241499999</c:v>
                </c:pt>
                <c:pt idx="5886">
                  <c:v>151.523052415</c:v>
                </c:pt>
                <c:pt idx="5887">
                  <c:v>151.523152415</c:v>
                </c:pt>
                <c:pt idx="5888">
                  <c:v>151.523252415</c:v>
                </c:pt>
                <c:pt idx="5889">
                  <c:v>151.52335241500001</c:v>
                </c:pt>
                <c:pt idx="5890">
                  <c:v>151.52345241500001</c:v>
                </c:pt>
                <c:pt idx="5891">
                  <c:v>151.52355241500001</c:v>
                </c:pt>
                <c:pt idx="5892">
                  <c:v>151.52365241499999</c:v>
                </c:pt>
                <c:pt idx="5893">
                  <c:v>151.52375241499999</c:v>
                </c:pt>
                <c:pt idx="5894">
                  <c:v>151.52385241499999</c:v>
                </c:pt>
                <c:pt idx="5895">
                  <c:v>151.523952415</c:v>
                </c:pt>
                <c:pt idx="5896">
                  <c:v>151.524052415</c:v>
                </c:pt>
                <c:pt idx="5897">
                  <c:v>151.524152415</c:v>
                </c:pt>
                <c:pt idx="5898">
                  <c:v>151.52425241500001</c:v>
                </c:pt>
                <c:pt idx="5899">
                  <c:v>151.52435241500001</c:v>
                </c:pt>
                <c:pt idx="5900">
                  <c:v>151.52445241500001</c:v>
                </c:pt>
                <c:pt idx="5901">
                  <c:v>151.52455241499999</c:v>
                </c:pt>
                <c:pt idx="5902">
                  <c:v>151.52465241499999</c:v>
                </c:pt>
                <c:pt idx="5903">
                  <c:v>151.52475241499999</c:v>
                </c:pt>
                <c:pt idx="5904">
                  <c:v>151.524852415</c:v>
                </c:pt>
                <c:pt idx="5905">
                  <c:v>151.524952415</c:v>
                </c:pt>
                <c:pt idx="5906">
                  <c:v>151.525052415</c:v>
                </c:pt>
                <c:pt idx="5907">
                  <c:v>151.52515241500001</c:v>
                </c:pt>
                <c:pt idx="5908">
                  <c:v>151.52525241500001</c:v>
                </c:pt>
                <c:pt idx="5909">
                  <c:v>151.52535241499999</c:v>
                </c:pt>
                <c:pt idx="5910">
                  <c:v>151.52545241499999</c:v>
                </c:pt>
                <c:pt idx="5911">
                  <c:v>151.52555241499999</c:v>
                </c:pt>
                <c:pt idx="5912">
                  <c:v>151.525652415</c:v>
                </c:pt>
                <c:pt idx="5913">
                  <c:v>151.525752415</c:v>
                </c:pt>
                <c:pt idx="5914">
                  <c:v>200.000721301</c:v>
                </c:pt>
                <c:pt idx="5915">
                  <c:v>200.000821301</c:v>
                </c:pt>
                <c:pt idx="5916">
                  <c:v>200.00092130100001</c:v>
                </c:pt>
                <c:pt idx="5917">
                  <c:v>200.00102130100001</c:v>
                </c:pt>
                <c:pt idx="5918">
                  <c:v>200.00112130100001</c:v>
                </c:pt>
                <c:pt idx="5919">
                  <c:v>200.00122130099999</c:v>
                </c:pt>
                <c:pt idx="5920">
                  <c:v>200.00132130099999</c:v>
                </c:pt>
                <c:pt idx="5921">
                  <c:v>200.00142130099999</c:v>
                </c:pt>
                <c:pt idx="5922">
                  <c:v>200.001521301</c:v>
                </c:pt>
                <c:pt idx="5923">
                  <c:v>200.001621301</c:v>
                </c:pt>
                <c:pt idx="5924">
                  <c:v>200.001721301</c:v>
                </c:pt>
                <c:pt idx="5925">
                  <c:v>200.00182130100001</c:v>
                </c:pt>
                <c:pt idx="5926">
                  <c:v>200.00192130100001</c:v>
                </c:pt>
                <c:pt idx="5927">
                  <c:v>200.00202130100001</c:v>
                </c:pt>
                <c:pt idx="5928">
                  <c:v>200.00212130099999</c:v>
                </c:pt>
                <c:pt idx="5929">
                  <c:v>200.00222130099999</c:v>
                </c:pt>
                <c:pt idx="5930">
                  <c:v>200.00232130099999</c:v>
                </c:pt>
                <c:pt idx="5931">
                  <c:v>200.002421301</c:v>
                </c:pt>
                <c:pt idx="5932">
                  <c:v>200.002521301</c:v>
                </c:pt>
                <c:pt idx="5933">
                  <c:v>200.002621301</c:v>
                </c:pt>
                <c:pt idx="5934">
                  <c:v>200.00272130100001</c:v>
                </c:pt>
                <c:pt idx="5935">
                  <c:v>200.00282130100001</c:v>
                </c:pt>
                <c:pt idx="5936">
                  <c:v>200.00292130099999</c:v>
                </c:pt>
                <c:pt idx="5937">
                  <c:v>200.00302130099999</c:v>
                </c:pt>
                <c:pt idx="5938">
                  <c:v>200.00312130099999</c:v>
                </c:pt>
                <c:pt idx="5939">
                  <c:v>200.003221301</c:v>
                </c:pt>
                <c:pt idx="5940">
                  <c:v>200.003321301</c:v>
                </c:pt>
                <c:pt idx="5941">
                  <c:v>200.003421301</c:v>
                </c:pt>
                <c:pt idx="5942">
                  <c:v>200.00352130100001</c:v>
                </c:pt>
                <c:pt idx="5943">
                  <c:v>200.00362130100001</c:v>
                </c:pt>
                <c:pt idx="5944">
                  <c:v>200.00372130100001</c:v>
                </c:pt>
                <c:pt idx="5945">
                  <c:v>200.00382130099999</c:v>
                </c:pt>
                <c:pt idx="5946">
                  <c:v>200.00419273599999</c:v>
                </c:pt>
                <c:pt idx="5947">
                  <c:v>200.00340824099999</c:v>
                </c:pt>
                <c:pt idx="5948">
                  <c:v>200.00010203599999</c:v>
                </c:pt>
                <c:pt idx="5949">
                  <c:v>199.99856160300001</c:v>
                </c:pt>
                <c:pt idx="5950">
                  <c:v>199.99584311500001</c:v>
                </c:pt>
                <c:pt idx="5951">
                  <c:v>199.97792119600001</c:v>
                </c:pt>
                <c:pt idx="5952">
                  <c:v>192.810993067</c:v>
                </c:pt>
                <c:pt idx="5953">
                  <c:v>189.54526815299999</c:v>
                </c:pt>
                <c:pt idx="5954">
                  <c:v>189.545368153</c:v>
                </c:pt>
                <c:pt idx="5955">
                  <c:v>188.430722836</c:v>
                </c:pt>
                <c:pt idx="5956">
                  <c:v>187.096028072</c:v>
                </c:pt>
                <c:pt idx="5957">
                  <c:v>183.006058935</c:v>
                </c:pt>
                <c:pt idx="5958">
                  <c:v>177.67494219700001</c:v>
                </c:pt>
                <c:pt idx="5959">
                  <c:v>173.813987032</c:v>
                </c:pt>
                <c:pt idx="5960">
                  <c:v>169.56575753600001</c:v>
                </c:pt>
                <c:pt idx="5961">
                  <c:v>166.67083145300001</c:v>
                </c:pt>
                <c:pt idx="5962">
                  <c:v>166.00787523299999</c:v>
                </c:pt>
                <c:pt idx="5963">
                  <c:v>165.94861310799999</c:v>
                </c:pt>
                <c:pt idx="5964">
                  <c:v>166.23125590199999</c:v>
                </c:pt>
                <c:pt idx="5965">
                  <c:v>166.34000565900001</c:v>
                </c:pt>
                <c:pt idx="5966">
                  <c:v>165.08297936899999</c:v>
                </c:pt>
                <c:pt idx="5967">
                  <c:v>161.57805915399999</c:v>
                </c:pt>
                <c:pt idx="5968">
                  <c:v>158.95275555800001</c:v>
                </c:pt>
                <c:pt idx="5969">
                  <c:v>154.79981747100001</c:v>
                </c:pt>
                <c:pt idx="5970">
                  <c:v>152.95456851899999</c:v>
                </c:pt>
                <c:pt idx="5971">
                  <c:v>153.042517753</c:v>
                </c:pt>
                <c:pt idx="5972">
                  <c:v>152.770176354</c:v>
                </c:pt>
                <c:pt idx="5973">
                  <c:v>153.08902307400001</c:v>
                </c:pt>
                <c:pt idx="5974">
                  <c:v>153.15209930500001</c:v>
                </c:pt>
                <c:pt idx="5975">
                  <c:v>152.71198470900001</c:v>
                </c:pt>
                <c:pt idx="5976">
                  <c:v>153.521825479</c:v>
                </c:pt>
                <c:pt idx="5977">
                  <c:v>152.68687748100001</c:v>
                </c:pt>
                <c:pt idx="5978">
                  <c:v>152.80170374400001</c:v>
                </c:pt>
                <c:pt idx="5979">
                  <c:v>152.92837786699999</c:v>
                </c:pt>
                <c:pt idx="5980">
                  <c:v>153.28454613</c:v>
                </c:pt>
                <c:pt idx="5981">
                  <c:v>152.74444300900001</c:v>
                </c:pt>
                <c:pt idx="5982">
                  <c:v>153.854824439</c:v>
                </c:pt>
                <c:pt idx="5983">
                  <c:v>152.997296479</c:v>
                </c:pt>
                <c:pt idx="5984">
                  <c:v>153.50782163700001</c:v>
                </c:pt>
                <c:pt idx="5985">
                  <c:v>152.97087235999999</c:v>
                </c:pt>
                <c:pt idx="5986">
                  <c:v>153.477534166</c:v>
                </c:pt>
                <c:pt idx="5987">
                  <c:v>152.71634532499999</c:v>
                </c:pt>
                <c:pt idx="5988">
                  <c:v>153.03274200600001</c:v>
                </c:pt>
                <c:pt idx="5989">
                  <c:v>152.62265986099999</c:v>
                </c:pt>
                <c:pt idx="5990">
                  <c:v>152.66308052599999</c:v>
                </c:pt>
                <c:pt idx="5991">
                  <c:v>153.714159341</c:v>
                </c:pt>
                <c:pt idx="5992">
                  <c:v>153.352591569</c:v>
                </c:pt>
                <c:pt idx="5993">
                  <c:v>153.12957202800001</c:v>
                </c:pt>
                <c:pt idx="5994">
                  <c:v>152.98419458999999</c:v>
                </c:pt>
                <c:pt idx="5995">
                  <c:v>153.05489984900001</c:v>
                </c:pt>
                <c:pt idx="5996">
                  <c:v>153.16734668500001</c:v>
                </c:pt>
                <c:pt idx="5997">
                  <c:v>152.718024759</c:v>
                </c:pt>
                <c:pt idx="5998">
                  <c:v>153.028175264</c:v>
                </c:pt>
                <c:pt idx="5999">
                  <c:v>152.77241445300001</c:v>
                </c:pt>
                <c:pt idx="6000">
                  <c:v>153.07789197299999</c:v>
                </c:pt>
                <c:pt idx="6001">
                  <c:v>153.26214982499999</c:v>
                </c:pt>
                <c:pt idx="6002">
                  <c:v>152.15489804200001</c:v>
                </c:pt>
                <c:pt idx="6003">
                  <c:v>152.195586338</c:v>
                </c:pt>
                <c:pt idx="6004">
                  <c:v>153.09213653099999</c:v>
                </c:pt>
                <c:pt idx="6005">
                  <c:v>151.985553485</c:v>
                </c:pt>
                <c:pt idx="6006">
                  <c:v>152.030078815</c:v>
                </c:pt>
                <c:pt idx="6007">
                  <c:v>151.672734873</c:v>
                </c:pt>
                <c:pt idx="6008">
                  <c:v>152.17909373200001</c:v>
                </c:pt>
                <c:pt idx="6009">
                  <c:v>151.54338310099999</c:v>
                </c:pt>
                <c:pt idx="6010">
                  <c:v>151.54348310099999</c:v>
                </c:pt>
                <c:pt idx="6011">
                  <c:v>152.281152338</c:v>
                </c:pt>
                <c:pt idx="6012">
                  <c:v>152.25131867799999</c:v>
                </c:pt>
                <c:pt idx="6013">
                  <c:v>152.143844954</c:v>
                </c:pt>
                <c:pt idx="6014">
                  <c:v>151.49541703700001</c:v>
                </c:pt>
                <c:pt idx="6015">
                  <c:v>151.49551703700001</c:v>
                </c:pt>
                <c:pt idx="6016">
                  <c:v>151.49561703699999</c:v>
                </c:pt>
                <c:pt idx="6017">
                  <c:v>152.01690219100001</c:v>
                </c:pt>
                <c:pt idx="6018">
                  <c:v>152.01574379499999</c:v>
                </c:pt>
                <c:pt idx="6019">
                  <c:v>152.29602133899999</c:v>
                </c:pt>
                <c:pt idx="6020">
                  <c:v>151.75026167799999</c:v>
                </c:pt>
                <c:pt idx="6021">
                  <c:v>152.391859275</c:v>
                </c:pt>
                <c:pt idx="6022">
                  <c:v>153.07565576499999</c:v>
                </c:pt>
                <c:pt idx="6023">
                  <c:v>153.075755765</c:v>
                </c:pt>
                <c:pt idx="6024">
                  <c:v>153.075855765</c:v>
                </c:pt>
                <c:pt idx="6025">
                  <c:v>153.07595577800001</c:v>
                </c:pt>
                <c:pt idx="6026">
                  <c:v>153.07605577800001</c:v>
                </c:pt>
                <c:pt idx="6027">
                  <c:v>153.07615577799999</c:v>
                </c:pt>
                <c:pt idx="6028">
                  <c:v>153.07625577799999</c:v>
                </c:pt>
                <c:pt idx="6029">
                  <c:v>153.07635577799999</c:v>
                </c:pt>
                <c:pt idx="6030">
                  <c:v>153.076455778</c:v>
                </c:pt>
                <c:pt idx="6031">
                  <c:v>153.076555778</c:v>
                </c:pt>
                <c:pt idx="6032">
                  <c:v>153.076655778</c:v>
                </c:pt>
                <c:pt idx="6033">
                  <c:v>153.07675577800001</c:v>
                </c:pt>
                <c:pt idx="6034">
                  <c:v>153.07685577800001</c:v>
                </c:pt>
                <c:pt idx="6035">
                  <c:v>153.07695577800001</c:v>
                </c:pt>
                <c:pt idx="6036">
                  <c:v>153.07705577799999</c:v>
                </c:pt>
                <c:pt idx="6037">
                  <c:v>153.07715577799999</c:v>
                </c:pt>
                <c:pt idx="6038">
                  <c:v>153.07725577799999</c:v>
                </c:pt>
                <c:pt idx="6039">
                  <c:v>153.077355778</c:v>
                </c:pt>
                <c:pt idx="6040">
                  <c:v>153.077455778</c:v>
                </c:pt>
                <c:pt idx="6041">
                  <c:v>153.077555778</c:v>
                </c:pt>
                <c:pt idx="6042">
                  <c:v>153.07765577800001</c:v>
                </c:pt>
                <c:pt idx="6043">
                  <c:v>153.07775577800001</c:v>
                </c:pt>
                <c:pt idx="6044">
                  <c:v>153.07785577800001</c:v>
                </c:pt>
                <c:pt idx="6045">
                  <c:v>153.07795577799999</c:v>
                </c:pt>
                <c:pt idx="6046">
                  <c:v>153.07805577799999</c:v>
                </c:pt>
                <c:pt idx="6047">
                  <c:v>153.078155778</c:v>
                </c:pt>
                <c:pt idx="6048">
                  <c:v>153.078255778</c:v>
                </c:pt>
                <c:pt idx="6049">
                  <c:v>153.078355778</c:v>
                </c:pt>
                <c:pt idx="6050">
                  <c:v>153.07845577800001</c:v>
                </c:pt>
                <c:pt idx="6051">
                  <c:v>153.07855577800001</c:v>
                </c:pt>
                <c:pt idx="6052">
                  <c:v>153.07865577800001</c:v>
                </c:pt>
                <c:pt idx="6053">
                  <c:v>153.07875577799999</c:v>
                </c:pt>
                <c:pt idx="6054">
                  <c:v>153.07885577799999</c:v>
                </c:pt>
                <c:pt idx="6055">
                  <c:v>153.07895577799999</c:v>
                </c:pt>
                <c:pt idx="6056">
                  <c:v>153.079055778</c:v>
                </c:pt>
                <c:pt idx="6057">
                  <c:v>153.079155778</c:v>
                </c:pt>
                <c:pt idx="6058">
                  <c:v>153.079255778</c:v>
                </c:pt>
                <c:pt idx="6059">
                  <c:v>153.07935577800001</c:v>
                </c:pt>
                <c:pt idx="6060">
                  <c:v>153.07945577800001</c:v>
                </c:pt>
                <c:pt idx="6061">
                  <c:v>153.07955577800001</c:v>
                </c:pt>
                <c:pt idx="6062">
                  <c:v>153.07965577799999</c:v>
                </c:pt>
                <c:pt idx="6063">
                  <c:v>153.07975577799999</c:v>
                </c:pt>
                <c:pt idx="6064">
                  <c:v>153.079855778</c:v>
                </c:pt>
                <c:pt idx="6065">
                  <c:v>153.079955778</c:v>
                </c:pt>
                <c:pt idx="6066">
                  <c:v>153.080055778</c:v>
                </c:pt>
                <c:pt idx="6067">
                  <c:v>153.08015577800001</c:v>
                </c:pt>
                <c:pt idx="6068">
                  <c:v>153.08025577800001</c:v>
                </c:pt>
                <c:pt idx="6069">
                  <c:v>153.08035577800001</c:v>
                </c:pt>
                <c:pt idx="6070">
                  <c:v>153.08045577799999</c:v>
                </c:pt>
                <c:pt idx="6071">
                  <c:v>153.08055577799999</c:v>
                </c:pt>
                <c:pt idx="6072">
                  <c:v>153.08065577799999</c:v>
                </c:pt>
                <c:pt idx="6073">
                  <c:v>153.080755778</c:v>
                </c:pt>
                <c:pt idx="6074">
                  <c:v>153.080855778</c:v>
                </c:pt>
                <c:pt idx="6075">
                  <c:v>153.080955778</c:v>
                </c:pt>
                <c:pt idx="6076">
                  <c:v>153.08105577800001</c:v>
                </c:pt>
                <c:pt idx="6077">
                  <c:v>153.08115578799999</c:v>
                </c:pt>
                <c:pt idx="6078">
                  <c:v>199.997694956</c:v>
                </c:pt>
                <c:pt idx="6079">
                  <c:v>199.99779495600001</c:v>
                </c:pt>
                <c:pt idx="6080">
                  <c:v>199.99789495600001</c:v>
                </c:pt>
                <c:pt idx="6081">
                  <c:v>199.99799495600001</c:v>
                </c:pt>
                <c:pt idx="6082">
                  <c:v>199.99809495599999</c:v>
                </c:pt>
                <c:pt idx="6083">
                  <c:v>199.99854162700001</c:v>
                </c:pt>
                <c:pt idx="6084">
                  <c:v>200.00188214600001</c:v>
                </c:pt>
                <c:pt idx="6085">
                  <c:v>200.00198214599999</c:v>
                </c:pt>
                <c:pt idx="6086">
                  <c:v>200.00208214599999</c:v>
                </c:pt>
                <c:pt idx="6087">
                  <c:v>200.002182146</c:v>
                </c:pt>
                <c:pt idx="6088">
                  <c:v>200.002282146</c:v>
                </c:pt>
                <c:pt idx="6089">
                  <c:v>200.002382146</c:v>
                </c:pt>
                <c:pt idx="6090">
                  <c:v>200.00248214600001</c:v>
                </c:pt>
                <c:pt idx="6091">
                  <c:v>200.004738618</c:v>
                </c:pt>
                <c:pt idx="6092">
                  <c:v>199.999836905</c:v>
                </c:pt>
                <c:pt idx="6093">
                  <c:v>199.999936905</c:v>
                </c:pt>
                <c:pt idx="6094">
                  <c:v>200.000036905</c:v>
                </c:pt>
                <c:pt idx="6095">
                  <c:v>200.00013690500001</c:v>
                </c:pt>
                <c:pt idx="6096">
                  <c:v>200.00023690500001</c:v>
                </c:pt>
                <c:pt idx="6097">
                  <c:v>200.00033690500001</c:v>
                </c:pt>
                <c:pt idx="6098">
                  <c:v>199.99763634000001</c:v>
                </c:pt>
                <c:pt idx="6099">
                  <c:v>199.99915116700001</c:v>
                </c:pt>
                <c:pt idx="6100">
                  <c:v>199.99995355999999</c:v>
                </c:pt>
                <c:pt idx="6101">
                  <c:v>200.002684641</c:v>
                </c:pt>
                <c:pt idx="6102">
                  <c:v>199.99942435899999</c:v>
                </c:pt>
                <c:pt idx="6103">
                  <c:v>199.998366293</c:v>
                </c:pt>
                <c:pt idx="6104">
                  <c:v>199.99289756900001</c:v>
                </c:pt>
                <c:pt idx="6105">
                  <c:v>199.97626490900001</c:v>
                </c:pt>
                <c:pt idx="6106">
                  <c:v>191.09569535399999</c:v>
                </c:pt>
                <c:pt idx="6107">
                  <c:v>189.41449314600001</c:v>
                </c:pt>
                <c:pt idx="6108">
                  <c:v>188.323520245</c:v>
                </c:pt>
                <c:pt idx="6109">
                  <c:v>187.71415996499999</c:v>
                </c:pt>
                <c:pt idx="6110">
                  <c:v>187.498553313</c:v>
                </c:pt>
                <c:pt idx="6111">
                  <c:v>186.85149395400001</c:v>
                </c:pt>
                <c:pt idx="6112">
                  <c:v>186.51910547899999</c:v>
                </c:pt>
                <c:pt idx="6113">
                  <c:v>186.03591011200001</c:v>
                </c:pt>
                <c:pt idx="6114">
                  <c:v>183.815712808</c:v>
                </c:pt>
                <c:pt idx="6115">
                  <c:v>179.139418339</c:v>
                </c:pt>
                <c:pt idx="6116">
                  <c:v>174.83504727900001</c:v>
                </c:pt>
                <c:pt idx="6117">
                  <c:v>174.46061034799999</c:v>
                </c:pt>
                <c:pt idx="6118">
                  <c:v>173.64135405100001</c:v>
                </c:pt>
                <c:pt idx="6119">
                  <c:v>173.420100859</c:v>
                </c:pt>
                <c:pt idx="6120">
                  <c:v>173.144107061</c:v>
                </c:pt>
                <c:pt idx="6121">
                  <c:v>172.21998442700001</c:v>
                </c:pt>
                <c:pt idx="6122">
                  <c:v>172.07048035</c:v>
                </c:pt>
                <c:pt idx="6123">
                  <c:v>171.72198317900001</c:v>
                </c:pt>
                <c:pt idx="6124">
                  <c:v>171.40053530200001</c:v>
                </c:pt>
                <c:pt idx="6125">
                  <c:v>169.71219545100001</c:v>
                </c:pt>
                <c:pt idx="6126">
                  <c:v>168.281613483</c:v>
                </c:pt>
                <c:pt idx="6127">
                  <c:v>167.830045033</c:v>
                </c:pt>
                <c:pt idx="6128">
                  <c:v>168.10131589700001</c:v>
                </c:pt>
                <c:pt idx="6129">
                  <c:v>167.85195524100001</c:v>
                </c:pt>
                <c:pt idx="6130">
                  <c:v>167.79225174699999</c:v>
                </c:pt>
                <c:pt idx="6131">
                  <c:v>167.786427839</c:v>
                </c:pt>
                <c:pt idx="6132">
                  <c:v>165.430425171</c:v>
                </c:pt>
                <c:pt idx="6133">
                  <c:v>162.74260167899999</c:v>
                </c:pt>
                <c:pt idx="6134">
                  <c:v>160.51149329200001</c:v>
                </c:pt>
                <c:pt idx="6135">
                  <c:v>158.53364544799999</c:v>
                </c:pt>
                <c:pt idx="6136">
                  <c:v>155.39603982400001</c:v>
                </c:pt>
                <c:pt idx="6137">
                  <c:v>154.674630253</c:v>
                </c:pt>
                <c:pt idx="6138">
                  <c:v>154.775827292</c:v>
                </c:pt>
                <c:pt idx="6139">
                  <c:v>154.73361016199999</c:v>
                </c:pt>
                <c:pt idx="6140">
                  <c:v>154.800215823</c:v>
                </c:pt>
                <c:pt idx="6141">
                  <c:v>154.95164543300001</c:v>
                </c:pt>
                <c:pt idx="6142">
                  <c:v>154.78772166799999</c:v>
                </c:pt>
                <c:pt idx="6143">
                  <c:v>153.67528173900001</c:v>
                </c:pt>
                <c:pt idx="6144">
                  <c:v>154.29337380699999</c:v>
                </c:pt>
                <c:pt idx="6145">
                  <c:v>153.99535128700001</c:v>
                </c:pt>
                <c:pt idx="6146">
                  <c:v>154.392769112</c:v>
                </c:pt>
                <c:pt idx="6147">
                  <c:v>153.72397469399999</c:v>
                </c:pt>
                <c:pt idx="6148">
                  <c:v>153.606233051</c:v>
                </c:pt>
                <c:pt idx="6149">
                  <c:v>153.796746735</c:v>
                </c:pt>
                <c:pt idx="6150">
                  <c:v>153.38743239999999</c:v>
                </c:pt>
                <c:pt idx="6151">
                  <c:v>154.34522221</c:v>
                </c:pt>
                <c:pt idx="6152">
                  <c:v>153.80687938899999</c:v>
                </c:pt>
                <c:pt idx="6153">
                  <c:v>154.68633917099999</c:v>
                </c:pt>
                <c:pt idx="6154">
                  <c:v>154.02130184399999</c:v>
                </c:pt>
                <c:pt idx="6155">
                  <c:v>154.48502675399999</c:v>
                </c:pt>
                <c:pt idx="6156">
                  <c:v>154.142680773</c:v>
                </c:pt>
                <c:pt idx="6157">
                  <c:v>154.222355268</c:v>
                </c:pt>
                <c:pt idx="6158">
                  <c:v>154.31385943800001</c:v>
                </c:pt>
                <c:pt idx="6159">
                  <c:v>154.630590931</c:v>
                </c:pt>
                <c:pt idx="6160">
                  <c:v>154.85795535099999</c:v>
                </c:pt>
                <c:pt idx="6161">
                  <c:v>154.994561573</c:v>
                </c:pt>
                <c:pt idx="6162">
                  <c:v>154.87640701699999</c:v>
                </c:pt>
                <c:pt idx="6163">
                  <c:v>156.40005891300001</c:v>
                </c:pt>
                <c:pt idx="6164">
                  <c:v>158.439515357</c:v>
                </c:pt>
                <c:pt idx="6165">
                  <c:v>160.682566036</c:v>
                </c:pt>
                <c:pt idx="6166">
                  <c:v>163.361145284</c:v>
                </c:pt>
                <c:pt idx="6167">
                  <c:v>165.985725618</c:v>
                </c:pt>
                <c:pt idx="6168">
                  <c:v>167.445962812</c:v>
                </c:pt>
                <c:pt idx="6169">
                  <c:v>169.186957224</c:v>
                </c:pt>
                <c:pt idx="6170">
                  <c:v>171.26190793200001</c:v>
                </c:pt>
                <c:pt idx="6171">
                  <c:v>173.91308618400001</c:v>
                </c:pt>
                <c:pt idx="6172">
                  <c:v>176.158780302</c:v>
                </c:pt>
                <c:pt idx="6173">
                  <c:v>178.815804114</c:v>
                </c:pt>
                <c:pt idx="6174">
                  <c:v>180.44883296500001</c:v>
                </c:pt>
                <c:pt idx="6175">
                  <c:v>182.477877605</c:v>
                </c:pt>
                <c:pt idx="6176">
                  <c:v>184.481711072</c:v>
                </c:pt>
                <c:pt idx="6177">
                  <c:v>187.48588372099999</c:v>
                </c:pt>
                <c:pt idx="6178">
                  <c:v>187.485983721</c:v>
                </c:pt>
                <c:pt idx="6179">
                  <c:v>187.486083721</c:v>
                </c:pt>
                <c:pt idx="6180">
                  <c:v>187.486183721</c:v>
                </c:pt>
                <c:pt idx="6181">
                  <c:v>187.48628372100001</c:v>
                </c:pt>
                <c:pt idx="6182">
                  <c:v>187.48638372100001</c:v>
                </c:pt>
                <c:pt idx="6183">
                  <c:v>187.48648372100001</c:v>
                </c:pt>
                <c:pt idx="6184">
                  <c:v>187.48658372099999</c:v>
                </c:pt>
                <c:pt idx="6185">
                  <c:v>187.48668372099999</c:v>
                </c:pt>
                <c:pt idx="6186">
                  <c:v>187.48678372099999</c:v>
                </c:pt>
                <c:pt idx="6187">
                  <c:v>187.486883721</c:v>
                </c:pt>
                <c:pt idx="6188">
                  <c:v>187.486983721</c:v>
                </c:pt>
                <c:pt idx="6189">
                  <c:v>187.487083721</c:v>
                </c:pt>
                <c:pt idx="6190">
                  <c:v>187.48718372100001</c:v>
                </c:pt>
                <c:pt idx="6191">
                  <c:v>187.48728372100001</c:v>
                </c:pt>
                <c:pt idx="6192">
                  <c:v>187.48738372099999</c:v>
                </c:pt>
                <c:pt idx="6193">
                  <c:v>187.48748372099999</c:v>
                </c:pt>
                <c:pt idx="6194">
                  <c:v>187.48758372099999</c:v>
                </c:pt>
                <c:pt idx="6195">
                  <c:v>187.487683721</c:v>
                </c:pt>
                <c:pt idx="6196">
                  <c:v>187.487783721</c:v>
                </c:pt>
                <c:pt idx="6197">
                  <c:v>187.487883721</c:v>
                </c:pt>
                <c:pt idx="6198">
                  <c:v>187.48798372100001</c:v>
                </c:pt>
                <c:pt idx="6199">
                  <c:v>187.48808372100001</c:v>
                </c:pt>
                <c:pt idx="6200">
                  <c:v>187.48818372100001</c:v>
                </c:pt>
                <c:pt idx="6201">
                  <c:v>187.48828372099999</c:v>
                </c:pt>
                <c:pt idx="6202">
                  <c:v>187.48838372099999</c:v>
                </c:pt>
                <c:pt idx="6203">
                  <c:v>187.48848372099999</c:v>
                </c:pt>
                <c:pt idx="6204">
                  <c:v>187.488583721</c:v>
                </c:pt>
                <c:pt idx="6205">
                  <c:v>187.488683721</c:v>
                </c:pt>
                <c:pt idx="6206">
                  <c:v>187.488783721</c:v>
                </c:pt>
                <c:pt idx="6207">
                  <c:v>187.48888372100001</c:v>
                </c:pt>
                <c:pt idx="6208">
                  <c:v>187.48898372100001</c:v>
                </c:pt>
                <c:pt idx="6209">
                  <c:v>187.48908372099999</c:v>
                </c:pt>
                <c:pt idx="6210">
                  <c:v>187.48918372099999</c:v>
                </c:pt>
                <c:pt idx="6211">
                  <c:v>187.48928372099999</c:v>
                </c:pt>
                <c:pt idx="6212">
                  <c:v>187.489383721</c:v>
                </c:pt>
                <c:pt idx="6213">
                  <c:v>187.489483721</c:v>
                </c:pt>
                <c:pt idx="6214">
                  <c:v>187.489583721</c:v>
                </c:pt>
                <c:pt idx="6215">
                  <c:v>187.48968372100001</c:v>
                </c:pt>
                <c:pt idx="6216">
                  <c:v>187.48978372100001</c:v>
                </c:pt>
                <c:pt idx="6217">
                  <c:v>187.48988372100001</c:v>
                </c:pt>
                <c:pt idx="6218">
                  <c:v>187.48998372099999</c:v>
                </c:pt>
                <c:pt idx="6219">
                  <c:v>187.49008372099999</c:v>
                </c:pt>
                <c:pt idx="6220">
                  <c:v>187.49018372099999</c:v>
                </c:pt>
                <c:pt idx="6221">
                  <c:v>187.490283721</c:v>
                </c:pt>
                <c:pt idx="6222">
                  <c:v>187.490383721</c:v>
                </c:pt>
                <c:pt idx="6223">
                  <c:v>187.490483721</c:v>
                </c:pt>
                <c:pt idx="6224">
                  <c:v>187.49058372100001</c:v>
                </c:pt>
                <c:pt idx="6225">
                  <c:v>187.49068372100001</c:v>
                </c:pt>
                <c:pt idx="6226">
                  <c:v>187.49078372100001</c:v>
                </c:pt>
                <c:pt idx="6227">
                  <c:v>187.49088372099999</c:v>
                </c:pt>
                <c:pt idx="6228">
                  <c:v>187.49098372099999</c:v>
                </c:pt>
                <c:pt idx="6229">
                  <c:v>187.491083721</c:v>
                </c:pt>
                <c:pt idx="6230">
                  <c:v>187.491183721</c:v>
                </c:pt>
                <c:pt idx="6231">
                  <c:v>187.491283721</c:v>
                </c:pt>
                <c:pt idx="6232">
                  <c:v>187.49138372100001</c:v>
                </c:pt>
                <c:pt idx="6233">
                  <c:v>187.49148372100001</c:v>
                </c:pt>
                <c:pt idx="6234">
                  <c:v>187.49158372100001</c:v>
                </c:pt>
                <c:pt idx="6235">
                  <c:v>187.49168372099999</c:v>
                </c:pt>
                <c:pt idx="6236">
                  <c:v>187.49178372099999</c:v>
                </c:pt>
                <c:pt idx="6237">
                  <c:v>187.49188372099999</c:v>
                </c:pt>
                <c:pt idx="6238">
                  <c:v>187.491983721</c:v>
                </c:pt>
                <c:pt idx="6239">
                  <c:v>187.492083721</c:v>
                </c:pt>
                <c:pt idx="6240">
                  <c:v>187.492183721</c:v>
                </c:pt>
                <c:pt idx="6241">
                  <c:v>187.49228372100001</c:v>
                </c:pt>
                <c:pt idx="6242">
                  <c:v>187.49238372100001</c:v>
                </c:pt>
                <c:pt idx="6243">
                  <c:v>187.49248372100001</c:v>
                </c:pt>
                <c:pt idx="6244">
                  <c:v>199.99589571800001</c:v>
                </c:pt>
                <c:pt idx="6245">
                  <c:v>199.994839453</c:v>
                </c:pt>
                <c:pt idx="6246">
                  <c:v>199.99303007699999</c:v>
                </c:pt>
                <c:pt idx="6247">
                  <c:v>199.992640161</c:v>
                </c:pt>
                <c:pt idx="6248">
                  <c:v>199.99424149399999</c:v>
                </c:pt>
                <c:pt idx="6249">
                  <c:v>199.99045094799999</c:v>
                </c:pt>
                <c:pt idx="6250">
                  <c:v>199.99660428199999</c:v>
                </c:pt>
                <c:pt idx="6251">
                  <c:v>199.996704282</c:v>
                </c:pt>
                <c:pt idx="6252">
                  <c:v>199.996804282</c:v>
                </c:pt>
                <c:pt idx="6253">
                  <c:v>199.996904282</c:v>
                </c:pt>
                <c:pt idx="6254">
                  <c:v>199.99700428200001</c:v>
                </c:pt>
                <c:pt idx="6255">
                  <c:v>199.99710428200001</c:v>
                </c:pt>
                <c:pt idx="6256">
                  <c:v>199.99720428200001</c:v>
                </c:pt>
                <c:pt idx="6257">
                  <c:v>199.99730428199999</c:v>
                </c:pt>
                <c:pt idx="6258">
                  <c:v>199.99740428199999</c:v>
                </c:pt>
                <c:pt idx="6259">
                  <c:v>199.99750428199999</c:v>
                </c:pt>
                <c:pt idx="6260">
                  <c:v>199.997604282</c:v>
                </c:pt>
                <c:pt idx="6261">
                  <c:v>199.997704282</c:v>
                </c:pt>
                <c:pt idx="6262">
                  <c:v>199.997804282</c:v>
                </c:pt>
                <c:pt idx="6263">
                  <c:v>199.99790428200001</c:v>
                </c:pt>
                <c:pt idx="6264">
                  <c:v>199.99800428200001</c:v>
                </c:pt>
                <c:pt idx="6265">
                  <c:v>199.99810428200001</c:v>
                </c:pt>
                <c:pt idx="6266">
                  <c:v>199.99820428199999</c:v>
                </c:pt>
                <c:pt idx="6267">
                  <c:v>199.99830354900001</c:v>
                </c:pt>
                <c:pt idx="6268">
                  <c:v>199.98285812399999</c:v>
                </c:pt>
                <c:pt idx="6269">
                  <c:v>199.985113353</c:v>
                </c:pt>
                <c:pt idx="6270">
                  <c:v>199.98253157299999</c:v>
                </c:pt>
                <c:pt idx="6271">
                  <c:v>199.98621565100001</c:v>
                </c:pt>
                <c:pt idx="6272">
                  <c:v>199.98280920400001</c:v>
                </c:pt>
                <c:pt idx="6273">
                  <c:v>199.99156503500001</c:v>
                </c:pt>
                <c:pt idx="6274">
                  <c:v>199.987651519</c:v>
                </c:pt>
                <c:pt idx="6275">
                  <c:v>199.99374749200001</c:v>
                </c:pt>
                <c:pt idx="6276">
                  <c:v>199.992309664</c:v>
                </c:pt>
                <c:pt idx="6277">
                  <c:v>199.99398375600001</c:v>
                </c:pt>
                <c:pt idx="6278">
                  <c:v>199.99219304100001</c:v>
                </c:pt>
                <c:pt idx="6279">
                  <c:v>199.99565451000001</c:v>
                </c:pt>
                <c:pt idx="6280">
                  <c:v>199.990563915</c:v>
                </c:pt>
                <c:pt idx="6281">
                  <c:v>199.99907155899999</c:v>
                </c:pt>
                <c:pt idx="6282">
                  <c:v>199.99917155899999</c:v>
                </c:pt>
                <c:pt idx="6283">
                  <c:v>199.99927155899999</c:v>
                </c:pt>
                <c:pt idx="6284">
                  <c:v>199.999371559</c:v>
                </c:pt>
                <c:pt idx="6285">
                  <c:v>199.999471559</c:v>
                </c:pt>
                <c:pt idx="6286">
                  <c:v>199.999571559</c:v>
                </c:pt>
                <c:pt idx="6287">
                  <c:v>199.99967155900001</c:v>
                </c:pt>
                <c:pt idx="6288">
                  <c:v>199.99977155900001</c:v>
                </c:pt>
                <c:pt idx="6289">
                  <c:v>199.99987155900001</c:v>
                </c:pt>
                <c:pt idx="6290">
                  <c:v>199.99997155899999</c:v>
                </c:pt>
                <c:pt idx="6291">
                  <c:v>200.00007155899999</c:v>
                </c:pt>
                <c:pt idx="6292">
                  <c:v>200.00017155899999</c:v>
                </c:pt>
                <c:pt idx="6293">
                  <c:v>200.000271559</c:v>
                </c:pt>
                <c:pt idx="6294">
                  <c:v>200.000371559</c:v>
                </c:pt>
                <c:pt idx="6295">
                  <c:v>200.000471559</c:v>
                </c:pt>
                <c:pt idx="6296">
                  <c:v>200.00057155900001</c:v>
                </c:pt>
                <c:pt idx="6297">
                  <c:v>200.00067155900001</c:v>
                </c:pt>
                <c:pt idx="6298">
                  <c:v>200.00077155899999</c:v>
                </c:pt>
                <c:pt idx="6299">
                  <c:v>200.00087155899999</c:v>
                </c:pt>
                <c:pt idx="6300">
                  <c:v>200.00097155899999</c:v>
                </c:pt>
                <c:pt idx="6301">
                  <c:v>200.001071559</c:v>
                </c:pt>
                <c:pt idx="6302">
                  <c:v>200.00084159900001</c:v>
                </c:pt>
                <c:pt idx="6303">
                  <c:v>199.993137475</c:v>
                </c:pt>
                <c:pt idx="6304">
                  <c:v>199.99661770599999</c:v>
                </c:pt>
                <c:pt idx="6305">
                  <c:v>199.99273105500001</c:v>
                </c:pt>
                <c:pt idx="6306">
                  <c:v>199.99283105500001</c:v>
                </c:pt>
                <c:pt idx="6307">
                  <c:v>199.99293105500001</c:v>
                </c:pt>
                <c:pt idx="6308">
                  <c:v>199.99303105499999</c:v>
                </c:pt>
                <c:pt idx="6309">
                  <c:v>199.98799433900001</c:v>
                </c:pt>
                <c:pt idx="6310">
                  <c:v>199.990603986</c:v>
                </c:pt>
                <c:pt idx="6311">
                  <c:v>199.986987941</c:v>
                </c:pt>
                <c:pt idx="6312">
                  <c:v>199.987087941</c:v>
                </c:pt>
                <c:pt idx="6313">
                  <c:v>199.987187941</c:v>
                </c:pt>
                <c:pt idx="6314">
                  <c:v>199.98728921700001</c:v>
                </c:pt>
                <c:pt idx="6315">
                  <c:v>199.98739100500001</c:v>
                </c:pt>
                <c:pt idx="6316">
                  <c:v>199.98749100500001</c:v>
                </c:pt>
                <c:pt idx="6317">
                  <c:v>199.98759100500001</c:v>
                </c:pt>
                <c:pt idx="6318">
                  <c:v>199.98769100499999</c:v>
                </c:pt>
                <c:pt idx="6319">
                  <c:v>199.987792042</c:v>
                </c:pt>
                <c:pt idx="6320">
                  <c:v>200.308243672</c:v>
                </c:pt>
                <c:pt idx="6321">
                  <c:v>200.30834367200001</c:v>
                </c:pt>
                <c:pt idx="6322">
                  <c:v>200.30844367200001</c:v>
                </c:pt>
                <c:pt idx="6323">
                  <c:v>200.30854367200001</c:v>
                </c:pt>
                <c:pt idx="6324">
                  <c:v>200.30864367199999</c:v>
                </c:pt>
                <c:pt idx="6325">
                  <c:v>200.30874367199999</c:v>
                </c:pt>
                <c:pt idx="6326">
                  <c:v>200.30884367199999</c:v>
                </c:pt>
                <c:pt idx="6327">
                  <c:v>200.308943672</c:v>
                </c:pt>
                <c:pt idx="6328">
                  <c:v>200.309043672</c:v>
                </c:pt>
                <c:pt idx="6329">
                  <c:v>200.309143672</c:v>
                </c:pt>
                <c:pt idx="6330">
                  <c:v>200.30924367200001</c:v>
                </c:pt>
                <c:pt idx="6331">
                  <c:v>200.30934367200001</c:v>
                </c:pt>
                <c:pt idx="6332">
                  <c:v>200.30944367199999</c:v>
                </c:pt>
                <c:pt idx="6333">
                  <c:v>200.30954367199999</c:v>
                </c:pt>
                <c:pt idx="6334">
                  <c:v>200.30964367199999</c:v>
                </c:pt>
                <c:pt idx="6335">
                  <c:v>200.309743672</c:v>
                </c:pt>
                <c:pt idx="6336">
                  <c:v>200.309843672</c:v>
                </c:pt>
                <c:pt idx="6337">
                  <c:v>200.309943672</c:v>
                </c:pt>
                <c:pt idx="6338">
                  <c:v>200.31004367200001</c:v>
                </c:pt>
                <c:pt idx="6339">
                  <c:v>200.31014367200001</c:v>
                </c:pt>
                <c:pt idx="6340">
                  <c:v>200.31024367200001</c:v>
                </c:pt>
                <c:pt idx="6341">
                  <c:v>200.31034367199999</c:v>
                </c:pt>
                <c:pt idx="6342">
                  <c:v>200.31044367199999</c:v>
                </c:pt>
                <c:pt idx="6343">
                  <c:v>200.31054367199999</c:v>
                </c:pt>
                <c:pt idx="6344">
                  <c:v>200.310643672</c:v>
                </c:pt>
                <c:pt idx="6345">
                  <c:v>200.310743672</c:v>
                </c:pt>
                <c:pt idx="6346">
                  <c:v>200.310843672</c:v>
                </c:pt>
                <c:pt idx="6347">
                  <c:v>200.31094367200001</c:v>
                </c:pt>
                <c:pt idx="6348">
                  <c:v>200.31104367200001</c:v>
                </c:pt>
                <c:pt idx="6349">
                  <c:v>200.31114367199999</c:v>
                </c:pt>
                <c:pt idx="6350">
                  <c:v>200.31124367199999</c:v>
                </c:pt>
                <c:pt idx="6351">
                  <c:v>200.31134367199999</c:v>
                </c:pt>
                <c:pt idx="6352">
                  <c:v>200.311443672</c:v>
                </c:pt>
                <c:pt idx="6353">
                  <c:v>199.97799088400001</c:v>
                </c:pt>
                <c:pt idx="6354">
                  <c:v>199.97999419800001</c:v>
                </c:pt>
                <c:pt idx="6355">
                  <c:v>199.98591643200001</c:v>
                </c:pt>
                <c:pt idx="6356">
                  <c:v>199.98601643200001</c:v>
                </c:pt>
                <c:pt idx="6357">
                  <c:v>199.98264691099999</c:v>
                </c:pt>
                <c:pt idx="6358">
                  <c:v>199.982967487</c:v>
                </c:pt>
                <c:pt idx="6359">
                  <c:v>199.982987264</c:v>
                </c:pt>
                <c:pt idx="6360">
                  <c:v>199.981848249</c:v>
                </c:pt>
                <c:pt idx="6361">
                  <c:v>199.981948249</c:v>
                </c:pt>
                <c:pt idx="6362">
                  <c:v>199.982048249</c:v>
                </c:pt>
                <c:pt idx="6363">
                  <c:v>199.98579890900001</c:v>
                </c:pt>
                <c:pt idx="6364">
                  <c:v>199.98486387099999</c:v>
                </c:pt>
                <c:pt idx="6365">
                  <c:v>199.987539037</c:v>
                </c:pt>
                <c:pt idx="6366">
                  <c:v>199.982994112</c:v>
                </c:pt>
                <c:pt idx="6367">
                  <c:v>199.98435567499999</c:v>
                </c:pt>
                <c:pt idx="6368">
                  <c:v>199.98785073600001</c:v>
                </c:pt>
                <c:pt idx="6369">
                  <c:v>199.98764427899999</c:v>
                </c:pt>
                <c:pt idx="6370">
                  <c:v>199.97795685899999</c:v>
                </c:pt>
                <c:pt idx="6371">
                  <c:v>199.97812227700001</c:v>
                </c:pt>
                <c:pt idx="6372">
                  <c:v>199.97987948900001</c:v>
                </c:pt>
                <c:pt idx="6373">
                  <c:v>199.97997948899999</c:v>
                </c:pt>
                <c:pt idx="6374">
                  <c:v>199.98459860400001</c:v>
                </c:pt>
                <c:pt idx="6375">
                  <c:v>199.982513259</c:v>
                </c:pt>
                <c:pt idx="6376">
                  <c:v>199.981004442</c:v>
                </c:pt>
                <c:pt idx="6377">
                  <c:v>199.984547066</c:v>
                </c:pt>
                <c:pt idx="6378">
                  <c:v>199.98397390100001</c:v>
                </c:pt>
                <c:pt idx="6379">
                  <c:v>199.98407390099999</c:v>
                </c:pt>
                <c:pt idx="6380">
                  <c:v>199.98417390099999</c:v>
                </c:pt>
                <c:pt idx="6381">
                  <c:v>199.98427390099999</c:v>
                </c:pt>
                <c:pt idx="6382">
                  <c:v>199.984373901</c:v>
                </c:pt>
                <c:pt idx="6383">
                  <c:v>199.984473901</c:v>
                </c:pt>
                <c:pt idx="6384">
                  <c:v>199.984573901</c:v>
                </c:pt>
                <c:pt idx="6385">
                  <c:v>199.98467390100001</c:v>
                </c:pt>
                <c:pt idx="6386">
                  <c:v>199.98477390100001</c:v>
                </c:pt>
                <c:pt idx="6387">
                  <c:v>199.98487390099999</c:v>
                </c:pt>
                <c:pt idx="6388">
                  <c:v>199.97170486799999</c:v>
                </c:pt>
                <c:pt idx="6389">
                  <c:v>199.94583422299999</c:v>
                </c:pt>
                <c:pt idx="6390">
                  <c:v>199.34025927499999</c:v>
                </c:pt>
                <c:pt idx="6391">
                  <c:v>193.85493449200001</c:v>
                </c:pt>
                <c:pt idx="6392">
                  <c:v>189.32755856700001</c:v>
                </c:pt>
                <c:pt idx="6393">
                  <c:v>186.68675323100001</c:v>
                </c:pt>
                <c:pt idx="6394">
                  <c:v>186.041450709</c:v>
                </c:pt>
                <c:pt idx="6395">
                  <c:v>186.04155070900001</c:v>
                </c:pt>
                <c:pt idx="6396">
                  <c:v>184.00939976000001</c:v>
                </c:pt>
                <c:pt idx="6397">
                  <c:v>181.43316226100001</c:v>
                </c:pt>
                <c:pt idx="6398">
                  <c:v>179.23966382699999</c:v>
                </c:pt>
                <c:pt idx="6399">
                  <c:v>178.550312123</c:v>
                </c:pt>
                <c:pt idx="6400">
                  <c:v>177.539091974</c:v>
                </c:pt>
                <c:pt idx="6401">
                  <c:v>176.34199734800001</c:v>
                </c:pt>
                <c:pt idx="6402">
                  <c:v>174.239379789</c:v>
                </c:pt>
                <c:pt idx="6403">
                  <c:v>171.58566844000001</c:v>
                </c:pt>
                <c:pt idx="6404">
                  <c:v>168.54774738500001</c:v>
                </c:pt>
                <c:pt idx="6405">
                  <c:v>166.55204011399999</c:v>
                </c:pt>
                <c:pt idx="6406">
                  <c:v>165.21343604399999</c:v>
                </c:pt>
                <c:pt idx="6407">
                  <c:v>163.95139444899999</c:v>
                </c:pt>
                <c:pt idx="6408">
                  <c:v>162.12082452499999</c:v>
                </c:pt>
                <c:pt idx="6409">
                  <c:v>159.92828057700001</c:v>
                </c:pt>
                <c:pt idx="6410">
                  <c:v>156.90051845900001</c:v>
                </c:pt>
                <c:pt idx="6411">
                  <c:v>154.52614390700001</c:v>
                </c:pt>
                <c:pt idx="6412">
                  <c:v>152.436622986</c:v>
                </c:pt>
                <c:pt idx="6413">
                  <c:v>150.927818414</c:v>
                </c:pt>
                <c:pt idx="6414">
                  <c:v>150.52302954500001</c:v>
                </c:pt>
                <c:pt idx="6415">
                  <c:v>150.378879334</c:v>
                </c:pt>
                <c:pt idx="6416">
                  <c:v>150.279636313</c:v>
                </c:pt>
                <c:pt idx="6417">
                  <c:v>150.279736313</c:v>
                </c:pt>
                <c:pt idx="6418">
                  <c:v>150.22359936399999</c:v>
                </c:pt>
                <c:pt idx="6419">
                  <c:v>150.223699364</c:v>
                </c:pt>
                <c:pt idx="6420">
                  <c:v>150.223799364</c:v>
                </c:pt>
                <c:pt idx="6421">
                  <c:v>150.145701793</c:v>
                </c:pt>
                <c:pt idx="6422">
                  <c:v>150.101418489</c:v>
                </c:pt>
                <c:pt idx="6423">
                  <c:v>149.51728822699999</c:v>
                </c:pt>
                <c:pt idx="6424">
                  <c:v>149.517388227</c:v>
                </c:pt>
                <c:pt idx="6425">
                  <c:v>149.517488227</c:v>
                </c:pt>
                <c:pt idx="6426">
                  <c:v>149.517588227</c:v>
                </c:pt>
                <c:pt idx="6427">
                  <c:v>149.51768823699999</c:v>
                </c:pt>
                <c:pt idx="6428">
                  <c:v>149.67051273199999</c:v>
                </c:pt>
                <c:pt idx="6429">
                  <c:v>149.69558441199999</c:v>
                </c:pt>
                <c:pt idx="6430">
                  <c:v>149.69568441199999</c:v>
                </c:pt>
                <c:pt idx="6431">
                  <c:v>149.69578441199999</c:v>
                </c:pt>
                <c:pt idx="6432">
                  <c:v>149.695884412</c:v>
                </c:pt>
                <c:pt idx="6433">
                  <c:v>149.695984412</c:v>
                </c:pt>
                <c:pt idx="6434">
                  <c:v>149.696084412</c:v>
                </c:pt>
                <c:pt idx="6435">
                  <c:v>149.69618441200001</c:v>
                </c:pt>
                <c:pt idx="6436">
                  <c:v>149.69628441200001</c:v>
                </c:pt>
                <c:pt idx="6437">
                  <c:v>149.69638441199999</c:v>
                </c:pt>
                <c:pt idx="6438">
                  <c:v>149.69648441199999</c:v>
                </c:pt>
                <c:pt idx="6439">
                  <c:v>149.69658441199999</c:v>
                </c:pt>
                <c:pt idx="6440">
                  <c:v>149.696684412</c:v>
                </c:pt>
                <c:pt idx="6441">
                  <c:v>149.696784412</c:v>
                </c:pt>
                <c:pt idx="6442">
                  <c:v>149.696884412</c:v>
                </c:pt>
                <c:pt idx="6443">
                  <c:v>149.69698441200001</c:v>
                </c:pt>
                <c:pt idx="6444">
                  <c:v>149.69708441200001</c:v>
                </c:pt>
                <c:pt idx="6445">
                  <c:v>149.69718441200001</c:v>
                </c:pt>
                <c:pt idx="6446">
                  <c:v>149.69728441199999</c:v>
                </c:pt>
                <c:pt idx="6447">
                  <c:v>149.69738441199999</c:v>
                </c:pt>
                <c:pt idx="6448">
                  <c:v>149.69748441199999</c:v>
                </c:pt>
                <c:pt idx="6449">
                  <c:v>149.697584412</c:v>
                </c:pt>
                <c:pt idx="6450">
                  <c:v>149.697684412</c:v>
                </c:pt>
                <c:pt idx="6451">
                  <c:v>149.697784412</c:v>
                </c:pt>
                <c:pt idx="6452">
                  <c:v>149.69788441200001</c:v>
                </c:pt>
                <c:pt idx="6453">
                  <c:v>149.69798441200001</c:v>
                </c:pt>
                <c:pt idx="6454">
                  <c:v>149.69808441199999</c:v>
                </c:pt>
                <c:pt idx="6455">
                  <c:v>149.69818441199999</c:v>
                </c:pt>
                <c:pt idx="6456">
                  <c:v>149.69828441199999</c:v>
                </c:pt>
                <c:pt idx="6457">
                  <c:v>149.698384412</c:v>
                </c:pt>
                <c:pt idx="6458">
                  <c:v>149.698484412</c:v>
                </c:pt>
                <c:pt idx="6459">
                  <c:v>149.698584412</c:v>
                </c:pt>
                <c:pt idx="6460">
                  <c:v>149.69868441200001</c:v>
                </c:pt>
                <c:pt idx="6461">
                  <c:v>149.69878441200001</c:v>
                </c:pt>
                <c:pt idx="6462">
                  <c:v>149.69888441200001</c:v>
                </c:pt>
                <c:pt idx="6463">
                  <c:v>149.69898441199999</c:v>
                </c:pt>
                <c:pt idx="6464">
                  <c:v>149.69908441199999</c:v>
                </c:pt>
                <c:pt idx="6465">
                  <c:v>149.69918441199999</c:v>
                </c:pt>
                <c:pt idx="6466">
                  <c:v>149.699284412</c:v>
                </c:pt>
                <c:pt idx="6467">
                  <c:v>149.699384412</c:v>
                </c:pt>
                <c:pt idx="6468">
                  <c:v>149.699484412</c:v>
                </c:pt>
                <c:pt idx="6469">
                  <c:v>149.69958441200001</c:v>
                </c:pt>
                <c:pt idx="6470">
                  <c:v>149.69968441200001</c:v>
                </c:pt>
                <c:pt idx="6471">
                  <c:v>149.69978441200001</c:v>
                </c:pt>
                <c:pt idx="6472">
                  <c:v>149.69988441199999</c:v>
                </c:pt>
                <c:pt idx="6473">
                  <c:v>149.69998441199999</c:v>
                </c:pt>
                <c:pt idx="6474">
                  <c:v>149.700084412</c:v>
                </c:pt>
                <c:pt idx="6475">
                  <c:v>149.700184412</c:v>
                </c:pt>
                <c:pt idx="6476">
                  <c:v>149.700284412</c:v>
                </c:pt>
                <c:pt idx="6477">
                  <c:v>149.70038441200001</c:v>
                </c:pt>
                <c:pt idx="6478">
                  <c:v>149.70048441200001</c:v>
                </c:pt>
                <c:pt idx="6479">
                  <c:v>149.70058442300001</c:v>
                </c:pt>
                <c:pt idx="6480">
                  <c:v>199.98891962799999</c:v>
                </c:pt>
                <c:pt idx="6481">
                  <c:v>199.98901962799999</c:v>
                </c:pt>
                <c:pt idx="6482">
                  <c:v>199.989119628</c:v>
                </c:pt>
                <c:pt idx="6483">
                  <c:v>199.989219628</c:v>
                </c:pt>
                <c:pt idx="6484">
                  <c:v>199.989319628</c:v>
                </c:pt>
                <c:pt idx="6485">
                  <c:v>190.161873751</c:v>
                </c:pt>
                <c:pt idx="6486">
                  <c:v>185.76241653299999</c:v>
                </c:pt>
                <c:pt idx="6487">
                  <c:v>181.55346132</c:v>
                </c:pt>
                <c:pt idx="6488">
                  <c:v>179.63128049700001</c:v>
                </c:pt>
                <c:pt idx="6489">
                  <c:v>177.81591658900001</c:v>
                </c:pt>
                <c:pt idx="6490">
                  <c:v>175.008561413</c:v>
                </c:pt>
                <c:pt idx="6491">
                  <c:v>175.008661413</c:v>
                </c:pt>
                <c:pt idx="6492">
                  <c:v>167.81910552599999</c:v>
                </c:pt>
                <c:pt idx="6493">
                  <c:v>164.80373947999999</c:v>
                </c:pt>
                <c:pt idx="6494">
                  <c:v>163.047166081</c:v>
                </c:pt>
                <c:pt idx="6495">
                  <c:v>160.67391558099999</c:v>
                </c:pt>
                <c:pt idx="6496">
                  <c:v>158.127863733</c:v>
                </c:pt>
                <c:pt idx="6497">
                  <c:v>155.450506776</c:v>
                </c:pt>
                <c:pt idx="6498">
                  <c:v>153.26588408200001</c:v>
                </c:pt>
                <c:pt idx="6499">
                  <c:v>150.61165924400001</c:v>
                </c:pt>
                <c:pt idx="6500">
                  <c:v>150.48296094299999</c:v>
                </c:pt>
                <c:pt idx="6501">
                  <c:v>150.483060943</c:v>
                </c:pt>
                <c:pt idx="6502">
                  <c:v>150.483160943</c:v>
                </c:pt>
                <c:pt idx="6503">
                  <c:v>150.45329894400001</c:v>
                </c:pt>
                <c:pt idx="6504">
                  <c:v>150.45339894400001</c:v>
                </c:pt>
                <c:pt idx="6505">
                  <c:v>150.48930480199999</c:v>
                </c:pt>
                <c:pt idx="6506">
                  <c:v>150.489404802</c:v>
                </c:pt>
                <c:pt idx="6507">
                  <c:v>150.489504802</c:v>
                </c:pt>
                <c:pt idx="6508">
                  <c:v>150.489604802</c:v>
                </c:pt>
                <c:pt idx="6509">
                  <c:v>150.48970480200001</c:v>
                </c:pt>
                <c:pt idx="6510">
                  <c:v>150.48980480200001</c:v>
                </c:pt>
                <c:pt idx="6511">
                  <c:v>150.48990480200001</c:v>
                </c:pt>
                <c:pt idx="6512">
                  <c:v>150.49000480199999</c:v>
                </c:pt>
                <c:pt idx="6513">
                  <c:v>150.49010480199999</c:v>
                </c:pt>
                <c:pt idx="6514">
                  <c:v>150.49020480199999</c:v>
                </c:pt>
                <c:pt idx="6515">
                  <c:v>150.490304802</c:v>
                </c:pt>
                <c:pt idx="6516">
                  <c:v>150.490404802</c:v>
                </c:pt>
                <c:pt idx="6517">
                  <c:v>150.490504802</c:v>
                </c:pt>
                <c:pt idx="6518">
                  <c:v>150.49060480200001</c:v>
                </c:pt>
                <c:pt idx="6519">
                  <c:v>150.49070480200001</c:v>
                </c:pt>
                <c:pt idx="6520">
                  <c:v>150.49080480200001</c:v>
                </c:pt>
                <c:pt idx="6521">
                  <c:v>150.49090480199999</c:v>
                </c:pt>
                <c:pt idx="6522">
                  <c:v>150.49100480199999</c:v>
                </c:pt>
                <c:pt idx="6523">
                  <c:v>150.491104802</c:v>
                </c:pt>
                <c:pt idx="6524">
                  <c:v>150.491204802</c:v>
                </c:pt>
                <c:pt idx="6525">
                  <c:v>150.491304802</c:v>
                </c:pt>
                <c:pt idx="6526">
                  <c:v>150.49140480200001</c:v>
                </c:pt>
                <c:pt idx="6527">
                  <c:v>150.49150480200001</c:v>
                </c:pt>
                <c:pt idx="6528">
                  <c:v>150.49160480200001</c:v>
                </c:pt>
                <c:pt idx="6529">
                  <c:v>150.49170480199999</c:v>
                </c:pt>
                <c:pt idx="6530">
                  <c:v>150.49180480199999</c:v>
                </c:pt>
                <c:pt idx="6531">
                  <c:v>150.49190480199999</c:v>
                </c:pt>
                <c:pt idx="6532">
                  <c:v>150.492004802</c:v>
                </c:pt>
                <c:pt idx="6533">
                  <c:v>150.492104802</c:v>
                </c:pt>
                <c:pt idx="6534">
                  <c:v>150.492204802</c:v>
                </c:pt>
                <c:pt idx="6535">
                  <c:v>150.49230480200001</c:v>
                </c:pt>
                <c:pt idx="6536">
                  <c:v>150.49240480200001</c:v>
                </c:pt>
                <c:pt idx="6537">
                  <c:v>150.49250480200001</c:v>
                </c:pt>
                <c:pt idx="6538">
                  <c:v>150.49260480199999</c:v>
                </c:pt>
                <c:pt idx="6539">
                  <c:v>150.49270480199999</c:v>
                </c:pt>
                <c:pt idx="6540">
                  <c:v>150.49280480199999</c:v>
                </c:pt>
                <c:pt idx="6541">
                  <c:v>150.492904802</c:v>
                </c:pt>
                <c:pt idx="6542">
                  <c:v>150.493004802</c:v>
                </c:pt>
                <c:pt idx="6543">
                  <c:v>150.493104802</c:v>
                </c:pt>
                <c:pt idx="6544">
                  <c:v>150.49320480200001</c:v>
                </c:pt>
                <c:pt idx="6545">
                  <c:v>150.49330480200001</c:v>
                </c:pt>
                <c:pt idx="6546">
                  <c:v>150.49340480199999</c:v>
                </c:pt>
                <c:pt idx="6547">
                  <c:v>150.49350480199999</c:v>
                </c:pt>
                <c:pt idx="6548">
                  <c:v>150.49360480199999</c:v>
                </c:pt>
                <c:pt idx="6549">
                  <c:v>150.493704802</c:v>
                </c:pt>
                <c:pt idx="6550">
                  <c:v>150.493804802</c:v>
                </c:pt>
                <c:pt idx="6551">
                  <c:v>150.493904802</c:v>
                </c:pt>
                <c:pt idx="6552">
                  <c:v>150.49400480200001</c:v>
                </c:pt>
                <c:pt idx="6553">
                  <c:v>150.49410480200001</c:v>
                </c:pt>
                <c:pt idx="6554">
                  <c:v>150.49420480200001</c:v>
                </c:pt>
                <c:pt idx="6555">
                  <c:v>150.49430480199999</c:v>
                </c:pt>
                <c:pt idx="6556">
                  <c:v>150.49440480199999</c:v>
                </c:pt>
                <c:pt idx="6557">
                  <c:v>150.49450480199999</c:v>
                </c:pt>
                <c:pt idx="6558">
                  <c:v>150.494604802</c:v>
                </c:pt>
                <c:pt idx="6559">
                  <c:v>150.494704802</c:v>
                </c:pt>
                <c:pt idx="6560">
                  <c:v>150.494804802</c:v>
                </c:pt>
                <c:pt idx="6561">
                  <c:v>150.49490480200001</c:v>
                </c:pt>
                <c:pt idx="6562">
                  <c:v>150.49500480200001</c:v>
                </c:pt>
                <c:pt idx="6563">
                  <c:v>150.49510480199999</c:v>
                </c:pt>
                <c:pt idx="6564">
                  <c:v>150.49520480199999</c:v>
                </c:pt>
                <c:pt idx="6565">
                  <c:v>150.49530480199999</c:v>
                </c:pt>
                <c:pt idx="6566">
                  <c:v>150.495404802</c:v>
                </c:pt>
                <c:pt idx="6567">
                  <c:v>150.495504802</c:v>
                </c:pt>
                <c:pt idx="6568">
                  <c:v>150.495604802</c:v>
                </c:pt>
                <c:pt idx="6569">
                  <c:v>150.49570480200001</c:v>
                </c:pt>
                <c:pt idx="6570">
                  <c:v>150.49580480200001</c:v>
                </c:pt>
                <c:pt idx="6571">
                  <c:v>150.49590480200001</c:v>
                </c:pt>
                <c:pt idx="6572">
                  <c:v>150.49600480199999</c:v>
                </c:pt>
                <c:pt idx="6573">
                  <c:v>150.49610480199999</c:v>
                </c:pt>
                <c:pt idx="6574">
                  <c:v>150.49620480199999</c:v>
                </c:pt>
                <c:pt idx="6575">
                  <c:v>150.496304802</c:v>
                </c:pt>
                <c:pt idx="6576">
                  <c:v>150.496404802</c:v>
                </c:pt>
                <c:pt idx="6577">
                  <c:v>150.496504802</c:v>
                </c:pt>
                <c:pt idx="6578">
                  <c:v>150.49660480200001</c:v>
                </c:pt>
                <c:pt idx="6579">
                  <c:v>150.49670480200001</c:v>
                </c:pt>
                <c:pt idx="6580">
                  <c:v>150.49680480200001</c:v>
                </c:pt>
                <c:pt idx="6581">
                  <c:v>150.49690480199999</c:v>
                </c:pt>
                <c:pt idx="6582">
                  <c:v>150.49700480199999</c:v>
                </c:pt>
                <c:pt idx="6583">
                  <c:v>150.497104802</c:v>
                </c:pt>
                <c:pt idx="6584">
                  <c:v>150.497204802</c:v>
                </c:pt>
                <c:pt idx="6585">
                  <c:v>150.497304802</c:v>
                </c:pt>
                <c:pt idx="6586">
                  <c:v>150.49740480200001</c:v>
                </c:pt>
                <c:pt idx="6587">
                  <c:v>150.49750480200001</c:v>
                </c:pt>
                <c:pt idx="6588">
                  <c:v>150.49760480200001</c:v>
                </c:pt>
                <c:pt idx="6589">
                  <c:v>150.49770480199999</c:v>
                </c:pt>
                <c:pt idx="6590">
                  <c:v>150.49780480199999</c:v>
                </c:pt>
                <c:pt idx="6591">
                  <c:v>150.49790480199999</c:v>
                </c:pt>
                <c:pt idx="6592">
                  <c:v>150.498004802</c:v>
                </c:pt>
                <c:pt idx="6593">
                  <c:v>150.498104802</c:v>
                </c:pt>
                <c:pt idx="6594">
                  <c:v>150.498204802</c:v>
                </c:pt>
                <c:pt idx="6595">
                  <c:v>150.49830480200001</c:v>
                </c:pt>
                <c:pt idx="6596">
                  <c:v>150.49840480200001</c:v>
                </c:pt>
                <c:pt idx="6597">
                  <c:v>150.49850480200001</c:v>
                </c:pt>
                <c:pt idx="6598">
                  <c:v>150.49860480199999</c:v>
                </c:pt>
                <c:pt idx="6599">
                  <c:v>150.49870480199999</c:v>
                </c:pt>
                <c:pt idx="6600">
                  <c:v>150.498804802</c:v>
                </c:pt>
                <c:pt idx="6601">
                  <c:v>150.498904802</c:v>
                </c:pt>
                <c:pt idx="6602">
                  <c:v>150.499004802</c:v>
                </c:pt>
                <c:pt idx="6603">
                  <c:v>150.49910480200001</c:v>
                </c:pt>
                <c:pt idx="6604">
                  <c:v>150.49920480200001</c:v>
                </c:pt>
                <c:pt idx="6605">
                  <c:v>150.49930480200001</c:v>
                </c:pt>
                <c:pt idx="6606">
                  <c:v>150.49940480199999</c:v>
                </c:pt>
                <c:pt idx="6607">
                  <c:v>150.49950480199999</c:v>
                </c:pt>
                <c:pt idx="6608">
                  <c:v>150.49960480199999</c:v>
                </c:pt>
                <c:pt idx="6609">
                  <c:v>165.867832292</c:v>
                </c:pt>
                <c:pt idx="6610">
                  <c:v>165.86793229200001</c:v>
                </c:pt>
                <c:pt idx="6611">
                  <c:v>165.86803229200001</c:v>
                </c:pt>
                <c:pt idx="6612">
                  <c:v>165.86813229200001</c:v>
                </c:pt>
                <c:pt idx="6613">
                  <c:v>165.86823229199999</c:v>
                </c:pt>
                <c:pt idx="6614">
                  <c:v>165.86833229199999</c:v>
                </c:pt>
                <c:pt idx="6615">
                  <c:v>165.86843229199999</c:v>
                </c:pt>
                <c:pt idx="6616">
                  <c:v>165.868532292</c:v>
                </c:pt>
                <c:pt idx="6617">
                  <c:v>165.868632292</c:v>
                </c:pt>
                <c:pt idx="6618">
                  <c:v>165.868732292</c:v>
                </c:pt>
                <c:pt idx="6619">
                  <c:v>165.86883229200001</c:v>
                </c:pt>
                <c:pt idx="6620">
                  <c:v>165.86893229200001</c:v>
                </c:pt>
                <c:pt idx="6621">
                  <c:v>165.86903229200001</c:v>
                </c:pt>
                <c:pt idx="6622">
                  <c:v>165.86913229199999</c:v>
                </c:pt>
                <c:pt idx="6623">
                  <c:v>165.86923229199999</c:v>
                </c:pt>
                <c:pt idx="6624">
                  <c:v>165.869332292</c:v>
                </c:pt>
                <c:pt idx="6625">
                  <c:v>165.869432292</c:v>
                </c:pt>
                <c:pt idx="6626">
                  <c:v>165.869532292</c:v>
                </c:pt>
                <c:pt idx="6627">
                  <c:v>165.86963229200001</c:v>
                </c:pt>
                <c:pt idx="6628">
                  <c:v>165.86973229200001</c:v>
                </c:pt>
                <c:pt idx="6629">
                  <c:v>165.86983229200001</c:v>
                </c:pt>
                <c:pt idx="6630">
                  <c:v>165.86993229199999</c:v>
                </c:pt>
                <c:pt idx="6631">
                  <c:v>165.87003229199999</c:v>
                </c:pt>
                <c:pt idx="6632">
                  <c:v>165.87013229199999</c:v>
                </c:pt>
                <c:pt idx="6633">
                  <c:v>165.870232292</c:v>
                </c:pt>
                <c:pt idx="6634">
                  <c:v>165.870332292</c:v>
                </c:pt>
                <c:pt idx="6635">
                  <c:v>165.870432292</c:v>
                </c:pt>
                <c:pt idx="6636">
                  <c:v>165.87053229200001</c:v>
                </c:pt>
                <c:pt idx="6637">
                  <c:v>165.87063229200001</c:v>
                </c:pt>
                <c:pt idx="6638">
                  <c:v>165.87073229200001</c:v>
                </c:pt>
                <c:pt idx="6639">
                  <c:v>165.87083229199999</c:v>
                </c:pt>
                <c:pt idx="6640">
                  <c:v>165.87093229199999</c:v>
                </c:pt>
                <c:pt idx="6641">
                  <c:v>165.871032292</c:v>
                </c:pt>
                <c:pt idx="6642">
                  <c:v>165.871132292</c:v>
                </c:pt>
                <c:pt idx="6643">
                  <c:v>165.871232292</c:v>
                </c:pt>
                <c:pt idx="6644">
                  <c:v>165.87133229200001</c:v>
                </c:pt>
                <c:pt idx="6645">
                  <c:v>165.87143229200001</c:v>
                </c:pt>
                <c:pt idx="6646">
                  <c:v>165.87153229200001</c:v>
                </c:pt>
                <c:pt idx="6647">
                  <c:v>165.87163229199999</c:v>
                </c:pt>
                <c:pt idx="6648">
                  <c:v>165.87173229199999</c:v>
                </c:pt>
                <c:pt idx="6649">
                  <c:v>165.87183229199999</c:v>
                </c:pt>
                <c:pt idx="6650">
                  <c:v>165.871932292</c:v>
                </c:pt>
                <c:pt idx="6651">
                  <c:v>165.872032292</c:v>
                </c:pt>
                <c:pt idx="6652">
                  <c:v>165.872132292</c:v>
                </c:pt>
                <c:pt idx="6653">
                  <c:v>165.87223229200001</c:v>
                </c:pt>
                <c:pt idx="6654">
                  <c:v>165.87233229200001</c:v>
                </c:pt>
                <c:pt idx="6655">
                  <c:v>165.87243229200001</c:v>
                </c:pt>
                <c:pt idx="6656">
                  <c:v>165.87253229199999</c:v>
                </c:pt>
                <c:pt idx="6657">
                  <c:v>165.87263229199999</c:v>
                </c:pt>
                <c:pt idx="6658">
                  <c:v>165.87273229199999</c:v>
                </c:pt>
                <c:pt idx="6659">
                  <c:v>165.872832292</c:v>
                </c:pt>
                <c:pt idx="6660">
                  <c:v>165.872932292</c:v>
                </c:pt>
                <c:pt idx="6661">
                  <c:v>165.873032292</c:v>
                </c:pt>
                <c:pt idx="6662">
                  <c:v>165.87313229200001</c:v>
                </c:pt>
                <c:pt idx="6663">
                  <c:v>165.87323229200001</c:v>
                </c:pt>
                <c:pt idx="6664">
                  <c:v>165.87333229199999</c:v>
                </c:pt>
                <c:pt idx="6665">
                  <c:v>165.87343229199999</c:v>
                </c:pt>
                <c:pt idx="6666">
                  <c:v>165.87353229199999</c:v>
                </c:pt>
                <c:pt idx="6667">
                  <c:v>165.873632292</c:v>
                </c:pt>
                <c:pt idx="6668">
                  <c:v>165.873732292</c:v>
                </c:pt>
                <c:pt idx="6669">
                  <c:v>165.873832292</c:v>
                </c:pt>
                <c:pt idx="6670">
                  <c:v>165.87393229200001</c:v>
                </c:pt>
                <c:pt idx="6671">
                  <c:v>165.87403229200001</c:v>
                </c:pt>
                <c:pt idx="6672">
                  <c:v>165.87413229200001</c:v>
                </c:pt>
                <c:pt idx="6673">
                  <c:v>165.87423229199999</c:v>
                </c:pt>
                <c:pt idx="6674">
                  <c:v>165.87433229199999</c:v>
                </c:pt>
                <c:pt idx="6675">
                  <c:v>165.87443229199999</c:v>
                </c:pt>
                <c:pt idx="6676">
                  <c:v>165.874532292</c:v>
                </c:pt>
                <c:pt idx="6677">
                  <c:v>165.874632292</c:v>
                </c:pt>
                <c:pt idx="6678">
                  <c:v>165.874732292</c:v>
                </c:pt>
                <c:pt idx="6679">
                  <c:v>165.87483229200001</c:v>
                </c:pt>
                <c:pt idx="6680">
                  <c:v>165.87493229200001</c:v>
                </c:pt>
                <c:pt idx="6681">
                  <c:v>165.87503229199999</c:v>
                </c:pt>
                <c:pt idx="6682">
                  <c:v>165.87513229199999</c:v>
                </c:pt>
                <c:pt idx="6683">
                  <c:v>165.87523229199999</c:v>
                </c:pt>
                <c:pt idx="6684">
                  <c:v>165.875332292</c:v>
                </c:pt>
                <c:pt idx="6685">
                  <c:v>165.875432292</c:v>
                </c:pt>
                <c:pt idx="6686">
                  <c:v>165.875532292</c:v>
                </c:pt>
                <c:pt idx="6687">
                  <c:v>165.87563229200001</c:v>
                </c:pt>
                <c:pt idx="6688">
                  <c:v>165.87573229200001</c:v>
                </c:pt>
                <c:pt idx="6689">
                  <c:v>165.87583229200001</c:v>
                </c:pt>
                <c:pt idx="6690">
                  <c:v>165.87593229199999</c:v>
                </c:pt>
                <c:pt idx="6691">
                  <c:v>165.87603229199999</c:v>
                </c:pt>
                <c:pt idx="6692">
                  <c:v>165.87613229199999</c:v>
                </c:pt>
                <c:pt idx="6693">
                  <c:v>165.876232292</c:v>
                </c:pt>
                <c:pt idx="6694">
                  <c:v>165.876332292</c:v>
                </c:pt>
                <c:pt idx="6695">
                  <c:v>165.876432292</c:v>
                </c:pt>
                <c:pt idx="6696">
                  <c:v>165.87653229200001</c:v>
                </c:pt>
                <c:pt idx="6697">
                  <c:v>165.87663229200001</c:v>
                </c:pt>
                <c:pt idx="6698">
                  <c:v>165.87673229200001</c:v>
                </c:pt>
                <c:pt idx="6699">
                  <c:v>165.87683229199999</c:v>
                </c:pt>
                <c:pt idx="6700">
                  <c:v>165.87693229199999</c:v>
                </c:pt>
                <c:pt idx="6701">
                  <c:v>165.877032292</c:v>
                </c:pt>
                <c:pt idx="6702">
                  <c:v>165.877132292</c:v>
                </c:pt>
                <c:pt idx="6703">
                  <c:v>165.877232292</c:v>
                </c:pt>
                <c:pt idx="6704">
                  <c:v>165.87733229200001</c:v>
                </c:pt>
                <c:pt idx="6705">
                  <c:v>165.87743229200001</c:v>
                </c:pt>
                <c:pt idx="6706">
                  <c:v>165.87753229200001</c:v>
                </c:pt>
                <c:pt idx="6707">
                  <c:v>165.87763229199999</c:v>
                </c:pt>
                <c:pt idx="6708">
                  <c:v>165.87773229199999</c:v>
                </c:pt>
                <c:pt idx="6709">
                  <c:v>165.87783229199999</c:v>
                </c:pt>
                <c:pt idx="6710">
                  <c:v>165.877932292</c:v>
                </c:pt>
                <c:pt idx="6711">
                  <c:v>165.878032292</c:v>
                </c:pt>
                <c:pt idx="6712">
                  <c:v>165.878132292</c:v>
                </c:pt>
                <c:pt idx="6713">
                  <c:v>165.87823229200001</c:v>
                </c:pt>
                <c:pt idx="6714">
                  <c:v>165.87833229200001</c:v>
                </c:pt>
                <c:pt idx="6715">
                  <c:v>165.87843229200001</c:v>
                </c:pt>
                <c:pt idx="6716">
                  <c:v>165.87853229199999</c:v>
                </c:pt>
                <c:pt idx="6717">
                  <c:v>165.87863229199999</c:v>
                </c:pt>
                <c:pt idx="6718">
                  <c:v>165.878732292</c:v>
                </c:pt>
                <c:pt idx="6719">
                  <c:v>165.878832292</c:v>
                </c:pt>
                <c:pt idx="6720">
                  <c:v>165.878932292</c:v>
                </c:pt>
                <c:pt idx="6721">
                  <c:v>165.87903229200001</c:v>
                </c:pt>
                <c:pt idx="6722">
                  <c:v>165.87913229200001</c:v>
                </c:pt>
                <c:pt idx="6723">
                  <c:v>165.87923229200001</c:v>
                </c:pt>
                <c:pt idx="6724">
                  <c:v>165.87933229199999</c:v>
                </c:pt>
                <c:pt idx="6725">
                  <c:v>165.87943229199999</c:v>
                </c:pt>
                <c:pt idx="6726">
                  <c:v>165.87953229199999</c:v>
                </c:pt>
                <c:pt idx="6727">
                  <c:v>165.879632292</c:v>
                </c:pt>
                <c:pt idx="6728">
                  <c:v>165.879732292</c:v>
                </c:pt>
                <c:pt idx="6729">
                  <c:v>165.879832292</c:v>
                </c:pt>
                <c:pt idx="6730">
                  <c:v>165.87993229200001</c:v>
                </c:pt>
                <c:pt idx="6731">
                  <c:v>165.88003229200001</c:v>
                </c:pt>
                <c:pt idx="6732">
                  <c:v>165.88013229200001</c:v>
                </c:pt>
                <c:pt idx="6733">
                  <c:v>165.88023229199999</c:v>
                </c:pt>
                <c:pt idx="6734">
                  <c:v>165.88033229199999</c:v>
                </c:pt>
                <c:pt idx="6735">
                  <c:v>165.88043229199999</c:v>
                </c:pt>
                <c:pt idx="6736">
                  <c:v>165.880532292</c:v>
                </c:pt>
                <c:pt idx="6737">
                  <c:v>165.880632292</c:v>
                </c:pt>
                <c:pt idx="6738">
                  <c:v>165.880732292</c:v>
                </c:pt>
                <c:pt idx="6739">
                  <c:v>165.88083229200001</c:v>
                </c:pt>
                <c:pt idx="6740">
                  <c:v>165.88093229200001</c:v>
                </c:pt>
                <c:pt idx="6741">
                  <c:v>165.88103229199999</c:v>
                </c:pt>
                <c:pt idx="6742">
                  <c:v>165.88113229199999</c:v>
                </c:pt>
                <c:pt idx="6743">
                  <c:v>165.88123229199999</c:v>
                </c:pt>
                <c:pt idx="6744">
                  <c:v>165.881332292</c:v>
                </c:pt>
                <c:pt idx="6745">
                  <c:v>165.881432292</c:v>
                </c:pt>
                <c:pt idx="6746">
                  <c:v>165.881532292</c:v>
                </c:pt>
                <c:pt idx="6747">
                  <c:v>165.88163229200001</c:v>
                </c:pt>
                <c:pt idx="6748">
                  <c:v>165.88173229200001</c:v>
                </c:pt>
                <c:pt idx="6749">
                  <c:v>165.88183229200001</c:v>
                </c:pt>
                <c:pt idx="6750">
                  <c:v>165.88193229199999</c:v>
                </c:pt>
                <c:pt idx="6751">
                  <c:v>165.88203229199999</c:v>
                </c:pt>
                <c:pt idx="6752">
                  <c:v>165.88213229199999</c:v>
                </c:pt>
                <c:pt idx="6753">
                  <c:v>165.882232292</c:v>
                </c:pt>
                <c:pt idx="6754">
                  <c:v>165.882332292</c:v>
                </c:pt>
                <c:pt idx="6755">
                  <c:v>165.882432292</c:v>
                </c:pt>
                <c:pt idx="6756">
                  <c:v>165.88253229200001</c:v>
                </c:pt>
                <c:pt idx="6757">
                  <c:v>165.88263229200001</c:v>
                </c:pt>
                <c:pt idx="6758">
                  <c:v>165.88273229199999</c:v>
                </c:pt>
                <c:pt idx="6759">
                  <c:v>165.88283229199999</c:v>
                </c:pt>
                <c:pt idx="6760">
                  <c:v>165.88293229199999</c:v>
                </c:pt>
                <c:pt idx="6761">
                  <c:v>165.883032292</c:v>
                </c:pt>
                <c:pt idx="6762">
                  <c:v>165.883132292</c:v>
                </c:pt>
                <c:pt idx="6763">
                  <c:v>165.883232292</c:v>
                </c:pt>
                <c:pt idx="6764">
                  <c:v>165.88333229200001</c:v>
                </c:pt>
                <c:pt idx="6765">
                  <c:v>165.88343229200001</c:v>
                </c:pt>
                <c:pt idx="6766">
                  <c:v>165.88353229200001</c:v>
                </c:pt>
                <c:pt idx="6767">
                  <c:v>165.88363229199999</c:v>
                </c:pt>
                <c:pt idx="6768">
                  <c:v>165.88373229199999</c:v>
                </c:pt>
                <c:pt idx="6769">
                  <c:v>165.88383229199999</c:v>
                </c:pt>
                <c:pt idx="6770">
                  <c:v>165.883932292</c:v>
                </c:pt>
                <c:pt idx="6771">
                  <c:v>165.884032292</c:v>
                </c:pt>
                <c:pt idx="6772">
                  <c:v>165.884132292</c:v>
                </c:pt>
                <c:pt idx="6773">
                  <c:v>165.88423229200001</c:v>
                </c:pt>
                <c:pt idx="6774">
                  <c:v>165.88433229200001</c:v>
                </c:pt>
                <c:pt idx="6775">
                  <c:v>165.88443229200001</c:v>
                </c:pt>
                <c:pt idx="6776">
                  <c:v>165.88453229199999</c:v>
                </c:pt>
                <c:pt idx="6777">
                  <c:v>199.98508525599999</c:v>
                </c:pt>
                <c:pt idx="6778">
                  <c:v>199.98518525599999</c:v>
                </c:pt>
                <c:pt idx="6779">
                  <c:v>199.98528734199999</c:v>
                </c:pt>
                <c:pt idx="6780">
                  <c:v>199.985387342</c:v>
                </c:pt>
                <c:pt idx="6781">
                  <c:v>199.985489215</c:v>
                </c:pt>
                <c:pt idx="6782">
                  <c:v>199.985589215</c:v>
                </c:pt>
                <c:pt idx="6783">
                  <c:v>199.99281578899999</c:v>
                </c:pt>
                <c:pt idx="6784">
                  <c:v>199.98828725199999</c:v>
                </c:pt>
                <c:pt idx="6785">
                  <c:v>199.988387252</c:v>
                </c:pt>
                <c:pt idx="6786">
                  <c:v>199.988487252</c:v>
                </c:pt>
                <c:pt idx="6787">
                  <c:v>199.988587252</c:v>
                </c:pt>
                <c:pt idx="6788">
                  <c:v>199.98868725200001</c:v>
                </c:pt>
                <c:pt idx="6789">
                  <c:v>199.98878725200001</c:v>
                </c:pt>
                <c:pt idx="6790">
                  <c:v>199.98888725200001</c:v>
                </c:pt>
                <c:pt idx="6791">
                  <c:v>199.98898725199999</c:v>
                </c:pt>
                <c:pt idx="6792">
                  <c:v>199.98908725199999</c:v>
                </c:pt>
                <c:pt idx="6793">
                  <c:v>199.98918725199999</c:v>
                </c:pt>
                <c:pt idx="6794">
                  <c:v>199.989287252</c:v>
                </c:pt>
                <c:pt idx="6795">
                  <c:v>199.989387252</c:v>
                </c:pt>
                <c:pt idx="6796">
                  <c:v>199.989487252</c:v>
                </c:pt>
                <c:pt idx="6797">
                  <c:v>199.98958725200001</c:v>
                </c:pt>
                <c:pt idx="6798">
                  <c:v>199.98968725200001</c:v>
                </c:pt>
                <c:pt idx="6799">
                  <c:v>199.98978725200001</c:v>
                </c:pt>
                <c:pt idx="6800">
                  <c:v>199.98988725199999</c:v>
                </c:pt>
                <c:pt idx="6801">
                  <c:v>199.98998725199999</c:v>
                </c:pt>
                <c:pt idx="6802">
                  <c:v>199.990087252</c:v>
                </c:pt>
                <c:pt idx="6803">
                  <c:v>199.990187252</c:v>
                </c:pt>
                <c:pt idx="6804">
                  <c:v>199.990287252</c:v>
                </c:pt>
                <c:pt idx="6805">
                  <c:v>199.990387252</c:v>
                </c:pt>
                <c:pt idx="6806">
                  <c:v>199.99179277299999</c:v>
                </c:pt>
                <c:pt idx="6807">
                  <c:v>199.98959058</c:v>
                </c:pt>
                <c:pt idx="6808">
                  <c:v>199.98969058</c:v>
                </c:pt>
                <c:pt idx="6809">
                  <c:v>199.98979058</c:v>
                </c:pt>
                <c:pt idx="6810">
                  <c:v>199.98989058000001</c:v>
                </c:pt>
                <c:pt idx="6811">
                  <c:v>199.98999058000001</c:v>
                </c:pt>
                <c:pt idx="6812">
                  <c:v>199.99009057999999</c:v>
                </c:pt>
                <c:pt idx="6813">
                  <c:v>199.99019057999999</c:v>
                </c:pt>
                <c:pt idx="6814">
                  <c:v>199.99029057999999</c:v>
                </c:pt>
                <c:pt idx="6815">
                  <c:v>199.99039058</c:v>
                </c:pt>
                <c:pt idx="6816">
                  <c:v>199.99049058</c:v>
                </c:pt>
                <c:pt idx="6817">
                  <c:v>199.99059058</c:v>
                </c:pt>
                <c:pt idx="6818">
                  <c:v>199.99069058000001</c:v>
                </c:pt>
                <c:pt idx="6819">
                  <c:v>199.99079058000001</c:v>
                </c:pt>
                <c:pt idx="6820">
                  <c:v>199.99089058000001</c:v>
                </c:pt>
                <c:pt idx="6821">
                  <c:v>199.99099057999999</c:v>
                </c:pt>
                <c:pt idx="6822">
                  <c:v>199.99109057999999</c:v>
                </c:pt>
                <c:pt idx="6823">
                  <c:v>199.99119057999999</c:v>
                </c:pt>
                <c:pt idx="6824">
                  <c:v>199.99129058</c:v>
                </c:pt>
                <c:pt idx="6825">
                  <c:v>199.992554883</c:v>
                </c:pt>
                <c:pt idx="6826">
                  <c:v>199.987641032</c:v>
                </c:pt>
                <c:pt idx="6827">
                  <c:v>199.98791401599999</c:v>
                </c:pt>
                <c:pt idx="6828">
                  <c:v>199.99086753500001</c:v>
                </c:pt>
                <c:pt idx="6829">
                  <c:v>199.98860801000001</c:v>
                </c:pt>
                <c:pt idx="6830">
                  <c:v>199.99136042699999</c:v>
                </c:pt>
                <c:pt idx="6831">
                  <c:v>199.99146042699999</c:v>
                </c:pt>
                <c:pt idx="6832">
                  <c:v>199.991560427</c:v>
                </c:pt>
                <c:pt idx="6833">
                  <c:v>199.991660427</c:v>
                </c:pt>
                <c:pt idx="6834">
                  <c:v>199.991760427</c:v>
                </c:pt>
                <c:pt idx="6835">
                  <c:v>199.99186042700001</c:v>
                </c:pt>
                <c:pt idx="6836">
                  <c:v>199.99196042700001</c:v>
                </c:pt>
                <c:pt idx="6837">
                  <c:v>199.99206042700001</c:v>
                </c:pt>
                <c:pt idx="6838">
                  <c:v>199.99216042699999</c:v>
                </c:pt>
                <c:pt idx="6839">
                  <c:v>199.97794129499999</c:v>
                </c:pt>
                <c:pt idx="6840">
                  <c:v>199.95890449999999</c:v>
                </c:pt>
                <c:pt idx="6841">
                  <c:v>199.858975445</c:v>
                </c:pt>
                <c:pt idx="6842">
                  <c:v>195.526740203</c:v>
                </c:pt>
                <c:pt idx="6843">
                  <c:v>194.11353968899999</c:v>
                </c:pt>
                <c:pt idx="6844">
                  <c:v>191.97011502199999</c:v>
                </c:pt>
                <c:pt idx="6845">
                  <c:v>191.07144363699999</c:v>
                </c:pt>
                <c:pt idx="6846">
                  <c:v>191.07154363699999</c:v>
                </c:pt>
                <c:pt idx="6847">
                  <c:v>189.74247351</c:v>
                </c:pt>
                <c:pt idx="6848">
                  <c:v>189.138867159</c:v>
                </c:pt>
                <c:pt idx="6849">
                  <c:v>188.88132594999999</c:v>
                </c:pt>
                <c:pt idx="6850">
                  <c:v>188.88142594999999</c:v>
                </c:pt>
                <c:pt idx="6851">
                  <c:v>188.88152595</c:v>
                </c:pt>
                <c:pt idx="6852">
                  <c:v>186.74847793999999</c:v>
                </c:pt>
                <c:pt idx="6853">
                  <c:v>185.10383626800001</c:v>
                </c:pt>
                <c:pt idx="6854">
                  <c:v>183.777452979</c:v>
                </c:pt>
                <c:pt idx="6855">
                  <c:v>182.49182764</c:v>
                </c:pt>
                <c:pt idx="6856">
                  <c:v>181.29247251699999</c:v>
                </c:pt>
                <c:pt idx="6857">
                  <c:v>180.50730327400001</c:v>
                </c:pt>
                <c:pt idx="6858">
                  <c:v>179.745371753</c:v>
                </c:pt>
                <c:pt idx="6859">
                  <c:v>179.241351119</c:v>
                </c:pt>
                <c:pt idx="6860">
                  <c:v>178.72279354400001</c:v>
                </c:pt>
                <c:pt idx="6861">
                  <c:v>178.47395762400001</c:v>
                </c:pt>
                <c:pt idx="6862">
                  <c:v>177.69547173699999</c:v>
                </c:pt>
                <c:pt idx="6863">
                  <c:v>176.811539762</c:v>
                </c:pt>
                <c:pt idx="6864">
                  <c:v>175.70951580400001</c:v>
                </c:pt>
                <c:pt idx="6865">
                  <c:v>174.907365916</c:v>
                </c:pt>
                <c:pt idx="6866">
                  <c:v>174.185947261</c:v>
                </c:pt>
                <c:pt idx="6867">
                  <c:v>173.15551855000001</c:v>
                </c:pt>
                <c:pt idx="6868">
                  <c:v>172.07284339</c:v>
                </c:pt>
                <c:pt idx="6869">
                  <c:v>171.07374133100001</c:v>
                </c:pt>
                <c:pt idx="6870">
                  <c:v>169.97506536</c:v>
                </c:pt>
                <c:pt idx="6871">
                  <c:v>168.71094537799999</c:v>
                </c:pt>
                <c:pt idx="6872">
                  <c:v>167.70450446999999</c:v>
                </c:pt>
                <c:pt idx="6873">
                  <c:v>167.42735959300001</c:v>
                </c:pt>
                <c:pt idx="6874">
                  <c:v>167.21838550800001</c:v>
                </c:pt>
                <c:pt idx="6875">
                  <c:v>167.30044813999999</c:v>
                </c:pt>
                <c:pt idx="6876">
                  <c:v>166.58029277599999</c:v>
                </c:pt>
                <c:pt idx="6877">
                  <c:v>166.231487993</c:v>
                </c:pt>
                <c:pt idx="6878">
                  <c:v>165.53043042900001</c:v>
                </c:pt>
                <c:pt idx="6879">
                  <c:v>164.89689351499999</c:v>
                </c:pt>
                <c:pt idx="6880">
                  <c:v>164.14572178700001</c:v>
                </c:pt>
                <c:pt idx="6881">
                  <c:v>163.43690804799999</c:v>
                </c:pt>
                <c:pt idx="6882">
                  <c:v>163.44786426799999</c:v>
                </c:pt>
                <c:pt idx="6883">
                  <c:v>163.44796426799999</c:v>
                </c:pt>
                <c:pt idx="6884">
                  <c:v>163.448064268</c:v>
                </c:pt>
                <c:pt idx="6885">
                  <c:v>163.397160547</c:v>
                </c:pt>
                <c:pt idx="6886">
                  <c:v>163.237907681</c:v>
                </c:pt>
                <c:pt idx="6887">
                  <c:v>162.486448008</c:v>
                </c:pt>
                <c:pt idx="6888">
                  <c:v>162.486548008</c:v>
                </c:pt>
                <c:pt idx="6889">
                  <c:v>161.38687427799999</c:v>
                </c:pt>
                <c:pt idx="6890">
                  <c:v>161.02501316499999</c:v>
                </c:pt>
                <c:pt idx="6891">
                  <c:v>161.17103890499999</c:v>
                </c:pt>
                <c:pt idx="6892">
                  <c:v>161.17113890499999</c:v>
                </c:pt>
                <c:pt idx="6893">
                  <c:v>161.003269792</c:v>
                </c:pt>
                <c:pt idx="6894">
                  <c:v>160.737489275</c:v>
                </c:pt>
                <c:pt idx="6895">
                  <c:v>160.63834692399999</c:v>
                </c:pt>
                <c:pt idx="6896">
                  <c:v>160.19991506599999</c:v>
                </c:pt>
                <c:pt idx="6897">
                  <c:v>159.40162898299999</c:v>
                </c:pt>
                <c:pt idx="6898">
                  <c:v>158.95807187700001</c:v>
                </c:pt>
                <c:pt idx="6899">
                  <c:v>158.57343421499999</c:v>
                </c:pt>
                <c:pt idx="6900">
                  <c:v>157.48376606900001</c:v>
                </c:pt>
                <c:pt idx="6901">
                  <c:v>156.43125709399999</c:v>
                </c:pt>
                <c:pt idx="6902">
                  <c:v>155.80998272100001</c:v>
                </c:pt>
                <c:pt idx="6903">
                  <c:v>155.55668800399999</c:v>
                </c:pt>
                <c:pt idx="6904">
                  <c:v>154.95762674599999</c:v>
                </c:pt>
                <c:pt idx="6905">
                  <c:v>154.128862814</c:v>
                </c:pt>
                <c:pt idx="6906">
                  <c:v>153.19236777500001</c:v>
                </c:pt>
                <c:pt idx="6907">
                  <c:v>151.85167290999999</c:v>
                </c:pt>
                <c:pt idx="6908">
                  <c:v>150.456493924</c:v>
                </c:pt>
                <c:pt idx="6909">
                  <c:v>150.456593924</c:v>
                </c:pt>
                <c:pt idx="6910">
                  <c:v>150.45669392400001</c:v>
                </c:pt>
                <c:pt idx="6911">
                  <c:v>150.45679392400001</c:v>
                </c:pt>
                <c:pt idx="6912">
                  <c:v>150.45689392400001</c:v>
                </c:pt>
                <c:pt idx="6913">
                  <c:v>150.45699392399999</c:v>
                </c:pt>
                <c:pt idx="6914">
                  <c:v>150.447206284</c:v>
                </c:pt>
                <c:pt idx="6915">
                  <c:v>150.44730628400001</c:v>
                </c:pt>
                <c:pt idx="6916">
                  <c:v>150.44740628400001</c:v>
                </c:pt>
                <c:pt idx="6917">
                  <c:v>150.44750628400001</c:v>
                </c:pt>
                <c:pt idx="6918">
                  <c:v>150.44760628399999</c:v>
                </c:pt>
                <c:pt idx="6919">
                  <c:v>150.44770628399999</c:v>
                </c:pt>
                <c:pt idx="6920">
                  <c:v>150.447806284</c:v>
                </c:pt>
                <c:pt idx="6921">
                  <c:v>150.11669612200001</c:v>
                </c:pt>
                <c:pt idx="6922">
                  <c:v>150.116796145</c:v>
                </c:pt>
                <c:pt idx="6923">
                  <c:v>150.11689615399999</c:v>
                </c:pt>
                <c:pt idx="6924">
                  <c:v>150.16545369299999</c:v>
                </c:pt>
                <c:pt idx="6925">
                  <c:v>150.14650470000001</c:v>
                </c:pt>
                <c:pt idx="6926">
                  <c:v>150.14660470000001</c:v>
                </c:pt>
                <c:pt idx="6927">
                  <c:v>150.14670469999999</c:v>
                </c:pt>
                <c:pt idx="6928">
                  <c:v>150.14680469999999</c:v>
                </c:pt>
                <c:pt idx="6929">
                  <c:v>150.14690469999999</c:v>
                </c:pt>
                <c:pt idx="6930">
                  <c:v>150.1470047</c:v>
                </c:pt>
                <c:pt idx="6931">
                  <c:v>150.114731807</c:v>
                </c:pt>
                <c:pt idx="6932">
                  <c:v>150.114831807</c:v>
                </c:pt>
                <c:pt idx="6933">
                  <c:v>150.114931807</c:v>
                </c:pt>
                <c:pt idx="6934">
                  <c:v>150.11503180700001</c:v>
                </c:pt>
                <c:pt idx="6935">
                  <c:v>150.11513180700001</c:v>
                </c:pt>
                <c:pt idx="6936">
                  <c:v>150.11523180699999</c:v>
                </c:pt>
                <c:pt idx="6937">
                  <c:v>150.11533180699999</c:v>
                </c:pt>
                <c:pt idx="6938">
                  <c:v>150.11543180699999</c:v>
                </c:pt>
                <c:pt idx="6939">
                  <c:v>150.115531807</c:v>
                </c:pt>
                <c:pt idx="6940">
                  <c:v>150.115631807</c:v>
                </c:pt>
                <c:pt idx="6941">
                  <c:v>150.11573182500001</c:v>
                </c:pt>
                <c:pt idx="6942">
                  <c:v>150.11583182499999</c:v>
                </c:pt>
                <c:pt idx="6943">
                  <c:v>150.11593182499999</c:v>
                </c:pt>
                <c:pt idx="6944">
                  <c:v>150.11603182499999</c:v>
                </c:pt>
                <c:pt idx="6945">
                  <c:v>150.116131825</c:v>
                </c:pt>
                <c:pt idx="6946">
                  <c:v>150.116231825</c:v>
                </c:pt>
                <c:pt idx="6947">
                  <c:v>150.116331825</c:v>
                </c:pt>
                <c:pt idx="6948">
                  <c:v>150.11643182500001</c:v>
                </c:pt>
                <c:pt idx="6949">
                  <c:v>150.11653182500001</c:v>
                </c:pt>
                <c:pt idx="6950">
                  <c:v>150.11663182500001</c:v>
                </c:pt>
                <c:pt idx="6951">
                  <c:v>150.11673182499999</c:v>
                </c:pt>
                <c:pt idx="6952">
                  <c:v>150.11683182499999</c:v>
                </c:pt>
                <c:pt idx="6953">
                  <c:v>150.11693182499999</c:v>
                </c:pt>
                <c:pt idx="6954">
                  <c:v>150.117031825</c:v>
                </c:pt>
                <c:pt idx="6955">
                  <c:v>150.117131825</c:v>
                </c:pt>
                <c:pt idx="6956">
                  <c:v>150.117231825</c:v>
                </c:pt>
                <c:pt idx="6957">
                  <c:v>150.11733182500001</c:v>
                </c:pt>
                <c:pt idx="6958">
                  <c:v>150.11743182500001</c:v>
                </c:pt>
                <c:pt idx="6959">
                  <c:v>150.11753182499999</c:v>
                </c:pt>
                <c:pt idx="6960">
                  <c:v>150.11763182499999</c:v>
                </c:pt>
                <c:pt idx="6961">
                  <c:v>150.11773182499999</c:v>
                </c:pt>
                <c:pt idx="6962">
                  <c:v>150.117831825</c:v>
                </c:pt>
                <c:pt idx="6963">
                  <c:v>150.117931825</c:v>
                </c:pt>
                <c:pt idx="6964">
                  <c:v>150.118031825</c:v>
                </c:pt>
                <c:pt idx="6965">
                  <c:v>150.11813182500001</c:v>
                </c:pt>
                <c:pt idx="6966">
                  <c:v>150.11823182500001</c:v>
                </c:pt>
                <c:pt idx="6967">
                  <c:v>150.11833182500001</c:v>
                </c:pt>
                <c:pt idx="6968">
                  <c:v>150.11843182499999</c:v>
                </c:pt>
                <c:pt idx="6969">
                  <c:v>150.11853182499999</c:v>
                </c:pt>
                <c:pt idx="6970">
                  <c:v>150.11863182499999</c:v>
                </c:pt>
                <c:pt idx="6971">
                  <c:v>150.118731825</c:v>
                </c:pt>
                <c:pt idx="6972">
                  <c:v>150.118831825</c:v>
                </c:pt>
                <c:pt idx="6973">
                  <c:v>150.118931825</c:v>
                </c:pt>
                <c:pt idx="6974">
                  <c:v>150.11903182500001</c:v>
                </c:pt>
                <c:pt idx="6975">
                  <c:v>150.11913182500001</c:v>
                </c:pt>
                <c:pt idx="6976">
                  <c:v>150.11923182500001</c:v>
                </c:pt>
                <c:pt idx="6977">
                  <c:v>150.11933182499999</c:v>
                </c:pt>
                <c:pt idx="6978">
                  <c:v>150.11943182499999</c:v>
                </c:pt>
                <c:pt idx="6979">
                  <c:v>150.119531825</c:v>
                </c:pt>
                <c:pt idx="6980">
                  <c:v>150.119631825</c:v>
                </c:pt>
                <c:pt idx="6981">
                  <c:v>150.119731825</c:v>
                </c:pt>
                <c:pt idx="6982">
                  <c:v>150.11983182500001</c:v>
                </c:pt>
                <c:pt idx="6983">
                  <c:v>150.11993182500001</c:v>
                </c:pt>
                <c:pt idx="6984">
                  <c:v>150.12003182500001</c:v>
                </c:pt>
                <c:pt idx="6985">
                  <c:v>150.12013182499999</c:v>
                </c:pt>
                <c:pt idx="6986">
                  <c:v>150.12023182499999</c:v>
                </c:pt>
                <c:pt idx="6987">
                  <c:v>150.12033182499999</c:v>
                </c:pt>
                <c:pt idx="6988">
                  <c:v>150.120431825</c:v>
                </c:pt>
                <c:pt idx="6989">
                  <c:v>150.120531825</c:v>
                </c:pt>
                <c:pt idx="6990">
                  <c:v>150.120631825</c:v>
                </c:pt>
                <c:pt idx="6991">
                  <c:v>150.12073182500001</c:v>
                </c:pt>
                <c:pt idx="6992">
                  <c:v>150.12083182500001</c:v>
                </c:pt>
                <c:pt idx="6993">
                  <c:v>150.12093182500001</c:v>
                </c:pt>
                <c:pt idx="6994">
                  <c:v>150.12103182499999</c:v>
                </c:pt>
                <c:pt idx="6995">
                  <c:v>150.12113182499999</c:v>
                </c:pt>
                <c:pt idx="6996">
                  <c:v>150.121231825</c:v>
                </c:pt>
                <c:pt idx="6997">
                  <c:v>150.121331825</c:v>
                </c:pt>
                <c:pt idx="6998">
                  <c:v>150.121431825</c:v>
                </c:pt>
                <c:pt idx="6999">
                  <c:v>150.12153182500001</c:v>
                </c:pt>
                <c:pt idx="7000">
                  <c:v>150.12163182500001</c:v>
                </c:pt>
                <c:pt idx="7001">
                  <c:v>150.12173182500001</c:v>
                </c:pt>
                <c:pt idx="7002">
                  <c:v>150.12183182499999</c:v>
                </c:pt>
                <c:pt idx="7003">
                  <c:v>150.12193182499999</c:v>
                </c:pt>
                <c:pt idx="7004">
                  <c:v>150.12203182499999</c:v>
                </c:pt>
                <c:pt idx="7005">
                  <c:v>150.122131825</c:v>
                </c:pt>
                <c:pt idx="7006">
                  <c:v>150.122231825</c:v>
                </c:pt>
                <c:pt idx="7007">
                  <c:v>150.122331825</c:v>
                </c:pt>
                <c:pt idx="7008">
                  <c:v>150.12243182500001</c:v>
                </c:pt>
                <c:pt idx="7009">
                  <c:v>150.12253182500001</c:v>
                </c:pt>
                <c:pt idx="7010">
                  <c:v>150.12263182500001</c:v>
                </c:pt>
                <c:pt idx="7011">
                  <c:v>150.12273182499999</c:v>
                </c:pt>
                <c:pt idx="7012">
                  <c:v>150.12283182499999</c:v>
                </c:pt>
                <c:pt idx="7013">
                  <c:v>150.12293182499999</c:v>
                </c:pt>
                <c:pt idx="7014">
                  <c:v>150.123031825</c:v>
                </c:pt>
                <c:pt idx="7015">
                  <c:v>150.123131825</c:v>
                </c:pt>
                <c:pt idx="7016">
                  <c:v>150.123231825</c:v>
                </c:pt>
                <c:pt idx="7017">
                  <c:v>150.12333182500001</c:v>
                </c:pt>
                <c:pt idx="7018">
                  <c:v>150.12343182500001</c:v>
                </c:pt>
                <c:pt idx="7019">
                  <c:v>150.12353182499999</c:v>
                </c:pt>
                <c:pt idx="7020">
                  <c:v>150.12363182499999</c:v>
                </c:pt>
                <c:pt idx="7021">
                  <c:v>150.12373182499999</c:v>
                </c:pt>
                <c:pt idx="7022">
                  <c:v>150.123831825</c:v>
                </c:pt>
                <c:pt idx="7023">
                  <c:v>150.123931825</c:v>
                </c:pt>
                <c:pt idx="7024">
                  <c:v>150.124031825</c:v>
                </c:pt>
                <c:pt idx="7025">
                  <c:v>150.12413182500001</c:v>
                </c:pt>
                <c:pt idx="7026">
                  <c:v>150.12423182500001</c:v>
                </c:pt>
                <c:pt idx="7027">
                  <c:v>150.12433182500001</c:v>
                </c:pt>
                <c:pt idx="7028">
                  <c:v>150.12443182499999</c:v>
                </c:pt>
                <c:pt idx="7029">
                  <c:v>150.12453182499999</c:v>
                </c:pt>
                <c:pt idx="7030">
                  <c:v>150.12463182499999</c:v>
                </c:pt>
                <c:pt idx="7031">
                  <c:v>150.124731825</c:v>
                </c:pt>
                <c:pt idx="7032">
                  <c:v>150.124831825</c:v>
                </c:pt>
                <c:pt idx="7033">
                  <c:v>150.124931825</c:v>
                </c:pt>
                <c:pt idx="7034">
                  <c:v>150.12503182500001</c:v>
                </c:pt>
                <c:pt idx="7035">
                  <c:v>150.12513182500001</c:v>
                </c:pt>
                <c:pt idx="7036">
                  <c:v>150.12523182499999</c:v>
                </c:pt>
                <c:pt idx="7037">
                  <c:v>150.12533182499999</c:v>
                </c:pt>
                <c:pt idx="7038">
                  <c:v>150.12543182499999</c:v>
                </c:pt>
                <c:pt idx="7039">
                  <c:v>150.125531825</c:v>
                </c:pt>
                <c:pt idx="7040">
                  <c:v>150.125631825</c:v>
                </c:pt>
                <c:pt idx="7041">
                  <c:v>150.125731825</c:v>
                </c:pt>
                <c:pt idx="7042">
                  <c:v>150.12583182500001</c:v>
                </c:pt>
                <c:pt idx="7043">
                  <c:v>150.12593182500001</c:v>
                </c:pt>
                <c:pt idx="7044">
                  <c:v>150.12603182500001</c:v>
                </c:pt>
                <c:pt idx="7045">
                  <c:v>150.12613182499999</c:v>
                </c:pt>
                <c:pt idx="7046">
                  <c:v>150.12623182499999</c:v>
                </c:pt>
                <c:pt idx="7047">
                  <c:v>150.12633182499999</c:v>
                </c:pt>
                <c:pt idx="7048">
                  <c:v>150.126431825</c:v>
                </c:pt>
                <c:pt idx="7049">
                  <c:v>150.126531825</c:v>
                </c:pt>
                <c:pt idx="7050">
                  <c:v>150.126631825</c:v>
                </c:pt>
                <c:pt idx="7051">
                  <c:v>150.12673182500001</c:v>
                </c:pt>
                <c:pt idx="7052">
                  <c:v>150.12683182500001</c:v>
                </c:pt>
                <c:pt idx="7053">
                  <c:v>150.12693182500001</c:v>
                </c:pt>
                <c:pt idx="7054">
                  <c:v>150.12703182499999</c:v>
                </c:pt>
                <c:pt idx="7055">
                  <c:v>150.12713182499999</c:v>
                </c:pt>
                <c:pt idx="7056">
                  <c:v>150.127231825</c:v>
                </c:pt>
                <c:pt idx="7057">
                  <c:v>150.127331825</c:v>
                </c:pt>
                <c:pt idx="7058">
                  <c:v>150.127431825</c:v>
                </c:pt>
                <c:pt idx="7059">
                  <c:v>150.12753182500001</c:v>
                </c:pt>
                <c:pt idx="7060">
                  <c:v>150.12763182500001</c:v>
                </c:pt>
                <c:pt idx="7061">
                  <c:v>150.12773182500001</c:v>
                </c:pt>
                <c:pt idx="7062">
                  <c:v>150.12783182499999</c:v>
                </c:pt>
                <c:pt idx="7063">
                  <c:v>150.12793182499999</c:v>
                </c:pt>
                <c:pt idx="7064">
                  <c:v>150.12803182499999</c:v>
                </c:pt>
                <c:pt idx="7065">
                  <c:v>150.128131825</c:v>
                </c:pt>
                <c:pt idx="7066">
                  <c:v>150.128231825</c:v>
                </c:pt>
                <c:pt idx="7067">
                  <c:v>150.128331825</c:v>
                </c:pt>
                <c:pt idx="7068">
                  <c:v>150.12843182500001</c:v>
                </c:pt>
                <c:pt idx="7069">
                  <c:v>150.12853182500001</c:v>
                </c:pt>
                <c:pt idx="7070">
                  <c:v>150.12863182500001</c:v>
                </c:pt>
                <c:pt idx="7071">
                  <c:v>150.12873182499999</c:v>
                </c:pt>
                <c:pt idx="7072">
                  <c:v>150.12883182499999</c:v>
                </c:pt>
                <c:pt idx="7073">
                  <c:v>150.128931825</c:v>
                </c:pt>
                <c:pt idx="7074">
                  <c:v>150.129031825</c:v>
                </c:pt>
                <c:pt idx="7075">
                  <c:v>150.129131825</c:v>
                </c:pt>
                <c:pt idx="7076">
                  <c:v>150.12923182500001</c:v>
                </c:pt>
                <c:pt idx="7077">
                  <c:v>150.12933182500001</c:v>
                </c:pt>
                <c:pt idx="7078">
                  <c:v>150.12943182500001</c:v>
                </c:pt>
                <c:pt idx="7079">
                  <c:v>150.12953182499999</c:v>
                </c:pt>
                <c:pt idx="7080">
                  <c:v>150.12963182499999</c:v>
                </c:pt>
                <c:pt idx="7081">
                  <c:v>150.12973182499999</c:v>
                </c:pt>
                <c:pt idx="7082">
                  <c:v>150.129831825</c:v>
                </c:pt>
                <c:pt idx="7083">
                  <c:v>150.129931825</c:v>
                </c:pt>
                <c:pt idx="7084">
                  <c:v>150.130031825</c:v>
                </c:pt>
                <c:pt idx="7085">
                  <c:v>150.13013182500001</c:v>
                </c:pt>
                <c:pt idx="7086">
                  <c:v>150.13023182500001</c:v>
                </c:pt>
                <c:pt idx="7087">
                  <c:v>150.13033182500001</c:v>
                </c:pt>
                <c:pt idx="7088">
                  <c:v>150.13043182499999</c:v>
                </c:pt>
                <c:pt idx="7089">
                  <c:v>150.13053182499999</c:v>
                </c:pt>
                <c:pt idx="7090">
                  <c:v>150.13063182499999</c:v>
                </c:pt>
                <c:pt idx="7091">
                  <c:v>150.130731825</c:v>
                </c:pt>
                <c:pt idx="7092">
                  <c:v>150.130831825</c:v>
                </c:pt>
                <c:pt idx="7093">
                  <c:v>150.130931825</c:v>
                </c:pt>
                <c:pt idx="7094">
                  <c:v>150.13103182500001</c:v>
                </c:pt>
                <c:pt idx="7095">
                  <c:v>150.13113182500001</c:v>
                </c:pt>
                <c:pt idx="7096">
                  <c:v>150.13123182499999</c:v>
                </c:pt>
                <c:pt idx="7097">
                  <c:v>150.13133182499999</c:v>
                </c:pt>
                <c:pt idx="7098">
                  <c:v>150.13143182499999</c:v>
                </c:pt>
                <c:pt idx="7099">
                  <c:v>150.131531825</c:v>
                </c:pt>
                <c:pt idx="7100">
                  <c:v>150.131631825</c:v>
                </c:pt>
                <c:pt idx="7101">
                  <c:v>150.131731825</c:v>
                </c:pt>
                <c:pt idx="7102">
                  <c:v>150.13183182500001</c:v>
                </c:pt>
                <c:pt idx="7103">
                  <c:v>150.13193182500001</c:v>
                </c:pt>
                <c:pt idx="7104">
                  <c:v>150.13203182500001</c:v>
                </c:pt>
                <c:pt idx="7105">
                  <c:v>150.13213182499999</c:v>
                </c:pt>
                <c:pt idx="7106">
                  <c:v>150.13223182499999</c:v>
                </c:pt>
                <c:pt idx="7107">
                  <c:v>150.13233182499999</c:v>
                </c:pt>
                <c:pt idx="7108">
                  <c:v>150.132431825</c:v>
                </c:pt>
                <c:pt idx="7109">
                  <c:v>150.132531825</c:v>
                </c:pt>
                <c:pt idx="7110">
                  <c:v>150.132631825</c:v>
                </c:pt>
                <c:pt idx="7111">
                  <c:v>150.13273182500001</c:v>
                </c:pt>
                <c:pt idx="7112">
                  <c:v>150.13283182500001</c:v>
                </c:pt>
                <c:pt idx="7113">
                  <c:v>150.13293182500001</c:v>
                </c:pt>
                <c:pt idx="7114">
                  <c:v>150.13303182499999</c:v>
                </c:pt>
                <c:pt idx="7115">
                  <c:v>150.13313182499999</c:v>
                </c:pt>
                <c:pt idx="7116">
                  <c:v>150.133231825</c:v>
                </c:pt>
                <c:pt idx="7117">
                  <c:v>150.133331825</c:v>
                </c:pt>
                <c:pt idx="7118">
                  <c:v>150.133431825</c:v>
                </c:pt>
                <c:pt idx="7119">
                  <c:v>150.13353182500001</c:v>
                </c:pt>
                <c:pt idx="7120">
                  <c:v>150.13363182500001</c:v>
                </c:pt>
                <c:pt idx="7121">
                  <c:v>150.13373182500001</c:v>
                </c:pt>
                <c:pt idx="7122">
                  <c:v>150.13383182499999</c:v>
                </c:pt>
                <c:pt idx="7123">
                  <c:v>150.13393182499999</c:v>
                </c:pt>
                <c:pt idx="7124">
                  <c:v>150.13403182499999</c:v>
                </c:pt>
                <c:pt idx="7125">
                  <c:v>150.134131825</c:v>
                </c:pt>
                <c:pt idx="7126">
                  <c:v>150.134231825</c:v>
                </c:pt>
                <c:pt idx="7127">
                  <c:v>150.134331825</c:v>
                </c:pt>
                <c:pt idx="7128">
                  <c:v>150.13443182500001</c:v>
                </c:pt>
                <c:pt idx="7129">
                  <c:v>150.13453182500001</c:v>
                </c:pt>
                <c:pt idx="7130">
                  <c:v>150.13463182500001</c:v>
                </c:pt>
                <c:pt idx="7131">
                  <c:v>150.13473182499999</c:v>
                </c:pt>
                <c:pt idx="7132">
                  <c:v>150.13483182499999</c:v>
                </c:pt>
                <c:pt idx="7133">
                  <c:v>150.134931825</c:v>
                </c:pt>
                <c:pt idx="7134">
                  <c:v>150.135031825</c:v>
                </c:pt>
                <c:pt idx="7135">
                  <c:v>150.135131825</c:v>
                </c:pt>
                <c:pt idx="7136">
                  <c:v>150.13523182500001</c:v>
                </c:pt>
                <c:pt idx="7137">
                  <c:v>150.13533182500001</c:v>
                </c:pt>
                <c:pt idx="7138">
                  <c:v>150.13543182500001</c:v>
                </c:pt>
                <c:pt idx="7139">
                  <c:v>150.13553182499999</c:v>
                </c:pt>
                <c:pt idx="7140">
                  <c:v>150.13563182499999</c:v>
                </c:pt>
                <c:pt idx="7141">
                  <c:v>150.13573182499999</c:v>
                </c:pt>
                <c:pt idx="7142">
                  <c:v>150.135831825</c:v>
                </c:pt>
                <c:pt idx="7143">
                  <c:v>150.135931825</c:v>
                </c:pt>
                <c:pt idx="7144">
                  <c:v>150.136031825</c:v>
                </c:pt>
                <c:pt idx="7145">
                  <c:v>150.13613182500001</c:v>
                </c:pt>
                <c:pt idx="7146">
                  <c:v>150.13623182500001</c:v>
                </c:pt>
                <c:pt idx="7147">
                  <c:v>150.13633182500001</c:v>
                </c:pt>
                <c:pt idx="7148">
                  <c:v>150.13643182499999</c:v>
                </c:pt>
                <c:pt idx="7149">
                  <c:v>150.13653182499999</c:v>
                </c:pt>
                <c:pt idx="7150">
                  <c:v>150.13663182499999</c:v>
                </c:pt>
                <c:pt idx="7151">
                  <c:v>150.136731825</c:v>
                </c:pt>
                <c:pt idx="7152">
                  <c:v>150.136831825</c:v>
                </c:pt>
                <c:pt idx="7153">
                  <c:v>150.136931825</c:v>
                </c:pt>
                <c:pt idx="7154">
                  <c:v>150.13703182500001</c:v>
                </c:pt>
                <c:pt idx="7155">
                  <c:v>150.13713182500001</c:v>
                </c:pt>
                <c:pt idx="7156">
                  <c:v>150.13723182499999</c:v>
                </c:pt>
                <c:pt idx="7157">
                  <c:v>150.13733182499999</c:v>
                </c:pt>
                <c:pt idx="7158">
                  <c:v>150.13743182499999</c:v>
                </c:pt>
                <c:pt idx="7159">
                  <c:v>150.137531825</c:v>
                </c:pt>
                <c:pt idx="7160">
                  <c:v>150.137631825</c:v>
                </c:pt>
                <c:pt idx="7161">
                  <c:v>150.137731825</c:v>
                </c:pt>
                <c:pt idx="7162">
                  <c:v>150.13783182500001</c:v>
                </c:pt>
                <c:pt idx="7163">
                  <c:v>150.13793182500001</c:v>
                </c:pt>
                <c:pt idx="7164">
                  <c:v>150.13803182500001</c:v>
                </c:pt>
                <c:pt idx="7165">
                  <c:v>150.13813182499999</c:v>
                </c:pt>
                <c:pt idx="7166">
                  <c:v>150.13823182499999</c:v>
                </c:pt>
                <c:pt idx="7167">
                  <c:v>150.13833182499999</c:v>
                </c:pt>
                <c:pt idx="7168">
                  <c:v>150.138431825</c:v>
                </c:pt>
                <c:pt idx="7169">
                  <c:v>150.138531825</c:v>
                </c:pt>
                <c:pt idx="7170">
                  <c:v>150.138631825</c:v>
                </c:pt>
                <c:pt idx="7171">
                  <c:v>150.13873182500001</c:v>
                </c:pt>
                <c:pt idx="7172">
                  <c:v>150.13883182500001</c:v>
                </c:pt>
                <c:pt idx="7173">
                  <c:v>150.13893182499999</c:v>
                </c:pt>
                <c:pt idx="7174">
                  <c:v>150.13903182499999</c:v>
                </c:pt>
                <c:pt idx="7175">
                  <c:v>150.13913182499999</c:v>
                </c:pt>
                <c:pt idx="7176">
                  <c:v>150.139231825</c:v>
                </c:pt>
                <c:pt idx="7177">
                  <c:v>150.139331825</c:v>
                </c:pt>
                <c:pt idx="7178">
                  <c:v>150.139431825</c:v>
                </c:pt>
                <c:pt idx="7179">
                  <c:v>150.13953182500001</c:v>
                </c:pt>
                <c:pt idx="7180">
                  <c:v>150.13963182500001</c:v>
                </c:pt>
                <c:pt idx="7181">
                  <c:v>150.13973182500001</c:v>
                </c:pt>
                <c:pt idx="7182">
                  <c:v>150.13983182499999</c:v>
                </c:pt>
                <c:pt idx="7183">
                  <c:v>150.13993182499999</c:v>
                </c:pt>
                <c:pt idx="7184">
                  <c:v>150.14003182499999</c:v>
                </c:pt>
                <c:pt idx="7185">
                  <c:v>150.140131825</c:v>
                </c:pt>
                <c:pt idx="7186">
                  <c:v>150.140231825</c:v>
                </c:pt>
                <c:pt idx="7187">
                  <c:v>150.140331825</c:v>
                </c:pt>
                <c:pt idx="7188">
                  <c:v>150.14043182500001</c:v>
                </c:pt>
                <c:pt idx="7189">
                  <c:v>150.14053182500001</c:v>
                </c:pt>
                <c:pt idx="7190">
                  <c:v>150.14063182500001</c:v>
                </c:pt>
                <c:pt idx="7191">
                  <c:v>150.14073182499999</c:v>
                </c:pt>
                <c:pt idx="7192">
                  <c:v>150.14083182499999</c:v>
                </c:pt>
                <c:pt idx="7193">
                  <c:v>150.140931825</c:v>
                </c:pt>
                <c:pt idx="7194">
                  <c:v>150.141031825</c:v>
                </c:pt>
                <c:pt idx="7195">
                  <c:v>150.141131825</c:v>
                </c:pt>
                <c:pt idx="7196">
                  <c:v>150.14123182500001</c:v>
                </c:pt>
                <c:pt idx="7197">
                  <c:v>150.14133182500001</c:v>
                </c:pt>
                <c:pt idx="7198">
                  <c:v>150.14143182500001</c:v>
                </c:pt>
                <c:pt idx="7199">
                  <c:v>150.14153182499999</c:v>
                </c:pt>
                <c:pt idx="7200">
                  <c:v>150.14163182499999</c:v>
                </c:pt>
                <c:pt idx="7201">
                  <c:v>150.14173182499999</c:v>
                </c:pt>
                <c:pt idx="7202">
                  <c:v>150.141831825</c:v>
                </c:pt>
                <c:pt idx="7203">
                  <c:v>150.141931825</c:v>
                </c:pt>
                <c:pt idx="7204">
                  <c:v>150.142031825</c:v>
                </c:pt>
                <c:pt idx="7205">
                  <c:v>150.14213182500001</c:v>
                </c:pt>
                <c:pt idx="7206">
                  <c:v>150.14223183499999</c:v>
                </c:pt>
                <c:pt idx="7207">
                  <c:v>200.002489231</c:v>
                </c:pt>
                <c:pt idx="7208">
                  <c:v>200.00258661999999</c:v>
                </c:pt>
                <c:pt idx="7209">
                  <c:v>200.00268661999999</c:v>
                </c:pt>
                <c:pt idx="7210">
                  <c:v>200.00278661999999</c:v>
                </c:pt>
                <c:pt idx="7211">
                  <c:v>200.00288662</c:v>
                </c:pt>
                <c:pt idx="7212">
                  <c:v>200.00098564300001</c:v>
                </c:pt>
                <c:pt idx="7213">
                  <c:v>199.993738611</c:v>
                </c:pt>
                <c:pt idx="7214">
                  <c:v>199.99250877099999</c:v>
                </c:pt>
                <c:pt idx="7215">
                  <c:v>199.997963728</c:v>
                </c:pt>
                <c:pt idx="7216">
                  <c:v>199.99903106900001</c:v>
                </c:pt>
                <c:pt idx="7217">
                  <c:v>199.99913106899999</c:v>
                </c:pt>
                <c:pt idx="7218">
                  <c:v>199.99923106899999</c:v>
                </c:pt>
                <c:pt idx="7219">
                  <c:v>199.99933106899999</c:v>
                </c:pt>
                <c:pt idx="7220">
                  <c:v>199.999431069</c:v>
                </c:pt>
                <c:pt idx="7221">
                  <c:v>199.999531069</c:v>
                </c:pt>
                <c:pt idx="7222">
                  <c:v>199.999631069</c:v>
                </c:pt>
                <c:pt idx="7223">
                  <c:v>199.99973106900001</c:v>
                </c:pt>
                <c:pt idx="7224">
                  <c:v>199.99983106900001</c:v>
                </c:pt>
                <c:pt idx="7225">
                  <c:v>199.99993106900001</c:v>
                </c:pt>
                <c:pt idx="7226">
                  <c:v>200.00003106899999</c:v>
                </c:pt>
                <c:pt idx="7227">
                  <c:v>200.00013106899999</c:v>
                </c:pt>
                <c:pt idx="7228">
                  <c:v>200.00023106899999</c:v>
                </c:pt>
                <c:pt idx="7229">
                  <c:v>200.000331069</c:v>
                </c:pt>
                <c:pt idx="7230">
                  <c:v>200.000431069</c:v>
                </c:pt>
                <c:pt idx="7231">
                  <c:v>200.000531069</c:v>
                </c:pt>
                <c:pt idx="7232">
                  <c:v>200.00063106900001</c:v>
                </c:pt>
                <c:pt idx="7233">
                  <c:v>200.00073106900001</c:v>
                </c:pt>
                <c:pt idx="7234">
                  <c:v>200.00083106899999</c:v>
                </c:pt>
                <c:pt idx="7235">
                  <c:v>200.00093106899999</c:v>
                </c:pt>
                <c:pt idx="7236">
                  <c:v>200.00103106899999</c:v>
                </c:pt>
                <c:pt idx="7237">
                  <c:v>200.001131069</c:v>
                </c:pt>
                <c:pt idx="7238">
                  <c:v>200.001231069</c:v>
                </c:pt>
                <c:pt idx="7239">
                  <c:v>200.001331069</c:v>
                </c:pt>
                <c:pt idx="7240">
                  <c:v>200.00143106900001</c:v>
                </c:pt>
                <c:pt idx="7241">
                  <c:v>200.00153106900001</c:v>
                </c:pt>
                <c:pt idx="7242">
                  <c:v>200.00163106900001</c:v>
                </c:pt>
                <c:pt idx="7243">
                  <c:v>200.00173106899999</c:v>
                </c:pt>
                <c:pt idx="7244">
                  <c:v>200.00183106899999</c:v>
                </c:pt>
                <c:pt idx="7245">
                  <c:v>200.00193106899999</c:v>
                </c:pt>
                <c:pt idx="7246">
                  <c:v>200.002031069</c:v>
                </c:pt>
                <c:pt idx="7247">
                  <c:v>200.002131069</c:v>
                </c:pt>
                <c:pt idx="7248">
                  <c:v>200.002231069</c:v>
                </c:pt>
                <c:pt idx="7249">
                  <c:v>200.00233106900001</c:v>
                </c:pt>
                <c:pt idx="7250">
                  <c:v>200.00243106900001</c:v>
                </c:pt>
                <c:pt idx="7251">
                  <c:v>200.00253106900001</c:v>
                </c:pt>
                <c:pt idx="7252">
                  <c:v>200.00263106899999</c:v>
                </c:pt>
                <c:pt idx="7253">
                  <c:v>200.00273106899999</c:v>
                </c:pt>
                <c:pt idx="7254">
                  <c:v>200.002831069</c:v>
                </c:pt>
                <c:pt idx="7255">
                  <c:v>200.002931069</c:v>
                </c:pt>
                <c:pt idx="7256">
                  <c:v>200.003031069</c:v>
                </c:pt>
                <c:pt idx="7257">
                  <c:v>200.00313106900001</c:v>
                </c:pt>
                <c:pt idx="7258">
                  <c:v>200.00323106900001</c:v>
                </c:pt>
                <c:pt idx="7259">
                  <c:v>200.00333106900001</c:v>
                </c:pt>
                <c:pt idx="7260">
                  <c:v>200.00343106899999</c:v>
                </c:pt>
                <c:pt idx="7261">
                  <c:v>200.00353106899999</c:v>
                </c:pt>
                <c:pt idx="7262">
                  <c:v>200.00363106899999</c:v>
                </c:pt>
                <c:pt idx="7263">
                  <c:v>200.003731069</c:v>
                </c:pt>
                <c:pt idx="7264">
                  <c:v>200.003831069</c:v>
                </c:pt>
                <c:pt idx="7265">
                  <c:v>200.003931069</c:v>
                </c:pt>
                <c:pt idx="7266">
                  <c:v>200.00403106900001</c:v>
                </c:pt>
                <c:pt idx="7267">
                  <c:v>200.00413106900001</c:v>
                </c:pt>
                <c:pt idx="7268">
                  <c:v>200.00423106900001</c:v>
                </c:pt>
                <c:pt idx="7269">
                  <c:v>200.00433106899999</c:v>
                </c:pt>
                <c:pt idx="7270">
                  <c:v>200.00443106899999</c:v>
                </c:pt>
                <c:pt idx="7271">
                  <c:v>200.004531069</c:v>
                </c:pt>
                <c:pt idx="7272">
                  <c:v>200.004631069</c:v>
                </c:pt>
                <c:pt idx="7273">
                  <c:v>200.004731069</c:v>
                </c:pt>
                <c:pt idx="7274">
                  <c:v>200.00483106900001</c:v>
                </c:pt>
                <c:pt idx="7275">
                  <c:v>200.00493106900001</c:v>
                </c:pt>
                <c:pt idx="7276">
                  <c:v>200.00503106900001</c:v>
                </c:pt>
                <c:pt idx="7277">
                  <c:v>200.00513106899999</c:v>
                </c:pt>
                <c:pt idx="7278">
                  <c:v>200.00523106899999</c:v>
                </c:pt>
                <c:pt idx="7279">
                  <c:v>200.00533106899999</c:v>
                </c:pt>
                <c:pt idx="7280">
                  <c:v>200.005431069</c:v>
                </c:pt>
                <c:pt idx="7281">
                  <c:v>200.005531069</c:v>
                </c:pt>
                <c:pt idx="7282">
                  <c:v>200.005631069</c:v>
                </c:pt>
                <c:pt idx="7283">
                  <c:v>200.00573106900001</c:v>
                </c:pt>
                <c:pt idx="7284">
                  <c:v>200.00583106900001</c:v>
                </c:pt>
                <c:pt idx="7285">
                  <c:v>200.00593106900001</c:v>
                </c:pt>
                <c:pt idx="7286">
                  <c:v>200.00603106899999</c:v>
                </c:pt>
                <c:pt idx="7287">
                  <c:v>200.00613106899999</c:v>
                </c:pt>
                <c:pt idx="7288">
                  <c:v>200.00623106899999</c:v>
                </c:pt>
                <c:pt idx="7289">
                  <c:v>200.006331069</c:v>
                </c:pt>
                <c:pt idx="7290">
                  <c:v>200.006431069</c:v>
                </c:pt>
                <c:pt idx="7291">
                  <c:v>200.006531069</c:v>
                </c:pt>
                <c:pt idx="7292">
                  <c:v>200.00663106900001</c:v>
                </c:pt>
                <c:pt idx="7293">
                  <c:v>200.00673106900001</c:v>
                </c:pt>
                <c:pt idx="7294">
                  <c:v>167.47964755800001</c:v>
                </c:pt>
                <c:pt idx="7295">
                  <c:v>165.656380813</c:v>
                </c:pt>
                <c:pt idx="7296">
                  <c:v>163.702347661</c:v>
                </c:pt>
                <c:pt idx="7297">
                  <c:v>162.66414869600001</c:v>
                </c:pt>
                <c:pt idx="7298">
                  <c:v>162.613337446</c:v>
                </c:pt>
                <c:pt idx="7299">
                  <c:v>162.60336009299999</c:v>
                </c:pt>
                <c:pt idx="7300">
                  <c:v>162.581952718</c:v>
                </c:pt>
                <c:pt idx="7301">
                  <c:v>161.84212416299999</c:v>
                </c:pt>
                <c:pt idx="7302">
                  <c:v>159.67961738899999</c:v>
                </c:pt>
                <c:pt idx="7303">
                  <c:v>157.242221629</c:v>
                </c:pt>
                <c:pt idx="7304">
                  <c:v>155.90765755699999</c:v>
                </c:pt>
                <c:pt idx="7305">
                  <c:v>155.59984572600001</c:v>
                </c:pt>
                <c:pt idx="7306">
                  <c:v>155.59994572599999</c:v>
                </c:pt>
                <c:pt idx="7307">
                  <c:v>155.60004572599999</c:v>
                </c:pt>
                <c:pt idx="7308">
                  <c:v>154.684838963</c:v>
                </c:pt>
                <c:pt idx="7309">
                  <c:v>153.15080115000001</c:v>
                </c:pt>
                <c:pt idx="7310">
                  <c:v>150.27962354499999</c:v>
                </c:pt>
                <c:pt idx="7311">
                  <c:v>150.279723545</c:v>
                </c:pt>
                <c:pt idx="7312">
                  <c:v>150.279823545</c:v>
                </c:pt>
                <c:pt idx="7313">
                  <c:v>150.279923545</c:v>
                </c:pt>
                <c:pt idx="7314">
                  <c:v>150.231912765</c:v>
                </c:pt>
                <c:pt idx="7315">
                  <c:v>150.23201276500001</c:v>
                </c:pt>
                <c:pt idx="7316">
                  <c:v>150.354260138</c:v>
                </c:pt>
                <c:pt idx="7317">
                  <c:v>150.354360138</c:v>
                </c:pt>
                <c:pt idx="7318">
                  <c:v>150.17211092400001</c:v>
                </c:pt>
                <c:pt idx="7319">
                  <c:v>150.17221092400001</c:v>
                </c:pt>
                <c:pt idx="7320">
                  <c:v>150.17231092399999</c:v>
                </c:pt>
                <c:pt idx="7321">
                  <c:v>150.17241092399999</c:v>
                </c:pt>
                <c:pt idx="7322">
                  <c:v>150.17251092399999</c:v>
                </c:pt>
                <c:pt idx="7323">
                  <c:v>150.172610924</c:v>
                </c:pt>
                <c:pt idx="7324">
                  <c:v>150.172710924</c:v>
                </c:pt>
                <c:pt idx="7325">
                  <c:v>150.172810924</c:v>
                </c:pt>
                <c:pt idx="7326">
                  <c:v>150.17291092400001</c:v>
                </c:pt>
                <c:pt idx="7327">
                  <c:v>150.17301092400001</c:v>
                </c:pt>
                <c:pt idx="7328">
                  <c:v>150.17311092400001</c:v>
                </c:pt>
                <c:pt idx="7329">
                  <c:v>150.17321092399999</c:v>
                </c:pt>
                <c:pt idx="7330">
                  <c:v>150.17331092399999</c:v>
                </c:pt>
                <c:pt idx="7331">
                  <c:v>150.173410924</c:v>
                </c:pt>
                <c:pt idx="7332">
                  <c:v>150.173510924</c:v>
                </c:pt>
                <c:pt idx="7333">
                  <c:v>150.173610924</c:v>
                </c:pt>
                <c:pt idx="7334">
                  <c:v>150.17371092400001</c:v>
                </c:pt>
                <c:pt idx="7335">
                  <c:v>150.17381092400001</c:v>
                </c:pt>
                <c:pt idx="7336">
                  <c:v>150.17391092400001</c:v>
                </c:pt>
                <c:pt idx="7337">
                  <c:v>150.17401092399999</c:v>
                </c:pt>
                <c:pt idx="7338">
                  <c:v>150.17411092399999</c:v>
                </c:pt>
                <c:pt idx="7339">
                  <c:v>150.17421092399999</c:v>
                </c:pt>
                <c:pt idx="7340">
                  <c:v>150.174310924</c:v>
                </c:pt>
                <c:pt idx="7341">
                  <c:v>150.174410924</c:v>
                </c:pt>
                <c:pt idx="7342">
                  <c:v>150.174510924</c:v>
                </c:pt>
                <c:pt idx="7343">
                  <c:v>150.17461092400001</c:v>
                </c:pt>
                <c:pt idx="7344">
                  <c:v>150.17471092400001</c:v>
                </c:pt>
                <c:pt idx="7345">
                  <c:v>150.17481092400001</c:v>
                </c:pt>
                <c:pt idx="7346">
                  <c:v>150.174910936</c:v>
                </c:pt>
                <c:pt idx="7347">
                  <c:v>150.175010945</c:v>
                </c:pt>
                <c:pt idx="7348">
                  <c:v>199.98591317099999</c:v>
                </c:pt>
                <c:pt idx="7349">
                  <c:v>199.98252578699999</c:v>
                </c:pt>
                <c:pt idx="7350">
                  <c:v>199.99571902299999</c:v>
                </c:pt>
                <c:pt idx="7351">
                  <c:v>199.99246647499999</c:v>
                </c:pt>
                <c:pt idx="7352">
                  <c:v>199.99527256299999</c:v>
                </c:pt>
                <c:pt idx="7353">
                  <c:v>199.992036222</c:v>
                </c:pt>
                <c:pt idx="7354">
                  <c:v>199.991030889</c:v>
                </c:pt>
                <c:pt idx="7355">
                  <c:v>199.991130889</c:v>
                </c:pt>
                <c:pt idx="7356">
                  <c:v>199.99123088900001</c:v>
                </c:pt>
                <c:pt idx="7357">
                  <c:v>199.99133088900001</c:v>
                </c:pt>
                <c:pt idx="7358">
                  <c:v>199.99143088899999</c:v>
                </c:pt>
                <c:pt idx="7359">
                  <c:v>199.99153088899999</c:v>
                </c:pt>
                <c:pt idx="7360">
                  <c:v>199.99163088899999</c:v>
                </c:pt>
                <c:pt idx="7361">
                  <c:v>199.991730889</c:v>
                </c:pt>
                <c:pt idx="7362">
                  <c:v>199.991830889</c:v>
                </c:pt>
                <c:pt idx="7363">
                  <c:v>199.991930889</c:v>
                </c:pt>
                <c:pt idx="7364">
                  <c:v>199.99203088900001</c:v>
                </c:pt>
                <c:pt idx="7365">
                  <c:v>199.99213088900001</c:v>
                </c:pt>
                <c:pt idx="7366">
                  <c:v>199.99223088900001</c:v>
                </c:pt>
                <c:pt idx="7367">
                  <c:v>199.99233088899999</c:v>
                </c:pt>
                <c:pt idx="7368">
                  <c:v>199.99243088899999</c:v>
                </c:pt>
                <c:pt idx="7369">
                  <c:v>199.99253088899999</c:v>
                </c:pt>
                <c:pt idx="7370">
                  <c:v>199.992630889</c:v>
                </c:pt>
                <c:pt idx="7371">
                  <c:v>199.992730889</c:v>
                </c:pt>
                <c:pt idx="7372">
                  <c:v>199.992830889</c:v>
                </c:pt>
                <c:pt idx="7373">
                  <c:v>199.99293088900001</c:v>
                </c:pt>
                <c:pt idx="7374">
                  <c:v>199.99303088900001</c:v>
                </c:pt>
                <c:pt idx="7375">
                  <c:v>199.99313088900001</c:v>
                </c:pt>
                <c:pt idx="7376">
                  <c:v>199.99323088899999</c:v>
                </c:pt>
                <c:pt idx="7377">
                  <c:v>199.99333088899999</c:v>
                </c:pt>
                <c:pt idx="7378">
                  <c:v>199.993430889</c:v>
                </c:pt>
                <c:pt idx="7379">
                  <c:v>199.993530889</c:v>
                </c:pt>
                <c:pt idx="7380">
                  <c:v>199.993630889</c:v>
                </c:pt>
                <c:pt idx="7381">
                  <c:v>199.99373088900001</c:v>
                </c:pt>
                <c:pt idx="7382">
                  <c:v>199.99383088900001</c:v>
                </c:pt>
                <c:pt idx="7383">
                  <c:v>199.99393088900001</c:v>
                </c:pt>
                <c:pt idx="7384">
                  <c:v>199.99403088899999</c:v>
                </c:pt>
                <c:pt idx="7385">
                  <c:v>199.99413088899999</c:v>
                </c:pt>
                <c:pt idx="7386">
                  <c:v>199.99423088899999</c:v>
                </c:pt>
                <c:pt idx="7387">
                  <c:v>199.994330889</c:v>
                </c:pt>
                <c:pt idx="7388">
                  <c:v>199.994430889</c:v>
                </c:pt>
                <c:pt idx="7389">
                  <c:v>199.994530889</c:v>
                </c:pt>
                <c:pt idx="7390">
                  <c:v>186.59498891800001</c:v>
                </c:pt>
                <c:pt idx="7391">
                  <c:v>177.415207939</c:v>
                </c:pt>
                <c:pt idx="7392">
                  <c:v>174.693706456</c:v>
                </c:pt>
                <c:pt idx="7393">
                  <c:v>172.483485073</c:v>
                </c:pt>
                <c:pt idx="7394">
                  <c:v>170.87936561999999</c:v>
                </c:pt>
                <c:pt idx="7395">
                  <c:v>169.13768868400001</c:v>
                </c:pt>
                <c:pt idx="7396">
                  <c:v>167.787115707</c:v>
                </c:pt>
                <c:pt idx="7397">
                  <c:v>167.60775769599999</c:v>
                </c:pt>
                <c:pt idx="7398">
                  <c:v>167.49641427899999</c:v>
                </c:pt>
                <c:pt idx="7399">
                  <c:v>166.35928172000001</c:v>
                </c:pt>
                <c:pt idx="7400">
                  <c:v>164.718338155</c:v>
                </c:pt>
                <c:pt idx="7401">
                  <c:v>162.397777617</c:v>
                </c:pt>
                <c:pt idx="7402">
                  <c:v>159.72487844599999</c:v>
                </c:pt>
                <c:pt idx="7403">
                  <c:v>157.65248343100001</c:v>
                </c:pt>
                <c:pt idx="7404">
                  <c:v>156.69142534700001</c:v>
                </c:pt>
                <c:pt idx="7405">
                  <c:v>156.19069159099999</c:v>
                </c:pt>
                <c:pt idx="7406">
                  <c:v>155.475977626</c:v>
                </c:pt>
                <c:pt idx="7407">
                  <c:v>153.552048673</c:v>
                </c:pt>
                <c:pt idx="7408">
                  <c:v>149.76792256300001</c:v>
                </c:pt>
                <c:pt idx="7409">
                  <c:v>149.76802256299999</c:v>
                </c:pt>
                <c:pt idx="7410">
                  <c:v>149.76812256299999</c:v>
                </c:pt>
                <c:pt idx="7411">
                  <c:v>149.76822256299999</c:v>
                </c:pt>
                <c:pt idx="7412">
                  <c:v>149.768322563</c:v>
                </c:pt>
                <c:pt idx="7413">
                  <c:v>149.768422563</c:v>
                </c:pt>
                <c:pt idx="7414">
                  <c:v>149.768522563</c:v>
                </c:pt>
                <c:pt idx="7415">
                  <c:v>149.76862256300001</c:v>
                </c:pt>
                <c:pt idx="7416">
                  <c:v>149.76872256300001</c:v>
                </c:pt>
                <c:pt idx="7417">
                  <c:v>149.76882256299999</c:v>
                </c:pt>
                <c:pt idx="7418">
                  <c:v>149.76892256299999</c:v>
                </c:pt>
                <c:pt idx="7419">
                  <c:v>149.76902256299999</c:v>
                </c:pt>
                <c:pt idx="7420">
                  <c:v>149.769122563</c:v>
                </c:pt>
                <c:pt idx="7421">
                  <c:v>149.769222563</c:v>
                </c:pt>
                <c:pt idx="7422">
                  <c:v>149.769322563</c:v>
                </c:pt>
                <c:pt idx="7423">
                  <c:v>149.76942256300001</c:v>
                </c:pt>
                <c:pt idx="7424">
                  <c:v>149.76952256300001</c:v>
                </c:pt>
                <c:pt idx="7425">
                  <c:v>149.76962256300001</c:v>
                </c:pt>
                <c:pt idx="7426">
                  <c:v>149.76972256299999</c:v>
                </c:pt>
                <c:pt idx="7427">
                  <c:v>149.76982256299999</c:v>
                </c:pt>
                <c:pt idx="7428">
                  <c:v>149.76992256299999</c:v>
                </c:pt>
                <c:pt idx="7429">
                  <c:v>149.770022563</c:v>
                </c:pt>
                <c:pt idx="7430">
                  <c:v>149.770122563</c:v>
                </c:pt>
                <c:pt idx="7431">
                  <c:v>149.770222563</c:v>
                </c:pt>
                <c:pt idx="7432">
                  <c:v>149.77032256300001</c:v>
                </c:pt>
                <c:pt idx="7433">
                  <c:v>149.77042256300001</c:v>
                </c:pt>
                <c:pt idx="7434">
                  <c:v>149.77052256299999</c:v>
                </c:pt>
                <c:pt idx="7435">
                  <c:v>149.77062256299999</c:v>
                </c:pt>
                <c:pt idx="7436">
                  <c:v>149.77072256299999</c:v>
                </c:pt>
                <c:pt idx="7437">
                  <c:v>149.770822563</c:v>
                </c:pt>
                <c:pt idx="7438">
                  <c:v>149.77092257499999</c:v>
                </c:pt>
                <c:pt idx="7439">
                  <c:v>199.96304228899999</c:v>
                </c:pt>
                <c:pt idx="7440">
                  <c:v>199.98538923699999</c:v>
                </c:pt>
                <c:pt idx="7441">
                  <c:v>199.990985843</c:v>
                </c:pt>
                <c:pt idx="7442">
                  <c:v>199.99258328400001</c:v>
                </c:pt>
                <c:pt idx="7443">
                  <c:v>199.994252123</c:v>
                </c:pt>
                <c:pt idx="7444">
                  <c:v>199.989625453</c:v>
                </c:pt>
                <c:pt idx="7445">
                  <c:v>199.987726681</c:v>
                </c:pt>
                <c:pt idx="7446">
                  <c:v>199.98929437800001</c:v>
                </c:pt>
                <c:pt idx="7447">
                  <c:v>199.99294091900001</c:v>
                </c:pt>
                <c:pt idx="7448">
                  <c:v>199.994250902</c:v>
                </c:pt>
                <c:pt idx="7449">
                  <c:v>199.99435090200001</c:v>
                </c:pt>
                <c:pt idx="7450">
                  <c:v>199.99445090200001</c:v>
                </c:pt>
                <c:pt idx="7451">
                  <c:v>199.99455090199999</c:v>
                </c:pt>
                <c:pt idx="7452">
                  <c:v>199.99465090199999</c:v>
                </c:pt>
                <c:pt idx="7453">
                  <c:v>199.99475090199999</c:v>
                </c:pt>
                <c:pt idx="7454">
                  <c:v>199.994850902</c:v>
                </c:pt>
                <c:pt idx="7455">
                  <c:v>199.994950902</c:v>
                </c:pt>
                <c:pt idx="7456">
                  <c:v>199.995050902</c:v>
                </c:pt>
                <c:pt idx="7457">
                  <c:v>199.99515090200001</c:v>
                </c:pt>
                <c:pt idx="7458">
                  <c:v>199.99525090200001</c:v>
                </c:pt>
                <c:pt idx="7459">
                  <c:v>199.99535090200001</c:v>
                </c:pt>
                <c:pt idx="7460">
                  <c:v>199.99545090199999</c:v>
                </c:pt>
                <c:pt idx="7461">
                  <c:v>199.99555090199999</c:v>
                </c:pt>
                <c:pt idx="7462">
                  <c:v>199.99565090199999</c:v>
                </c:pt>
                <c:pt idx="7463">
                  <c:v>199.995750902</c:v>
                </c:pt>
                <c:pt idx="7464">
                  <c:v>199.995850902</c:v>
                </c:pt>
                <c:pt idx="7465">
                  <c:v>199.995950902</c:v>
                </c:pt>
                <c:pt idx="7466">
                  <c:v>199.99605090200001</c:v>
                </c:pt>
                <c:pt idx="7467">
                  <c:v>199.99615090200001</c:v>
                </c:pt>
                <c:pt idx="7468">
                  <c:v>199.99625090200001</c:v>
                </c:pt>
                <c:pt idx="7469">
                  <c:v>199.99635090199999</c:v>
                </c:pt>
                <c:pt idx="7470">
                  <c:v>199.99645090199999</c:v>
                </c:pt>
                <c:pt idx="7471">
                  <c:v>199.996550902</c:v>
                </c:pt>
                <c:pt idx="7472">
                  <c:v>192.39031580400001</c:v>
                </c:pt>
                <c:pt idx="7473">
                  <c:v>185.27715684899999</c:v>
                </c:pt>
                <c:pt idx="7474">
                  <c:v>180.90974434500001</c:v>
                </c:pt>
                <c:pt idx="7475">
                  <c:v>176.69118280000001</c:v>
                </c:pt>
                <c:pt idx="7476">
                  <c:v>173.43780309100001</c:v>
                </c:pt>
                <c:pt idx="7477">
                  <c:v>169.53239678700001</c:v>
                </c:pt>
                <c:pt idx="7478">
                  <c:v>165.45294602999999</c:v>
                </c:pt>
                <c:pt idx="7479">
                  <c:v>161.89792967299999</c:v>
                </c:pt>
                <c:pt idx="7480">
                  <c:v>159.649165052</c:v>
                </c:pt>
                <c:pt idx="7481">
                  <c:v>159.61482070599999</c:v>
                </c:pt>
                <c:pt idx="7482">
                  <c:v>159.61492070599999</c:v>
                </c:pt>
                <c:pt idx="7483">
                  <c:v>157.62929970100001</c:v>
                </c:pt>
                <c:pt idx="7484">
                  <c:v>155.532696883</c:v>
                </c:pt>
                <c:pt idx="7485">
                  <c:v>153.41966519499999</c:v>
                </c:pt>
                <c:pt idx="7486">
                  <c:v>150.45827504900001</c:v>
                </c:pt>
                <c:pt idx="7487">
                  <c:v>150.25899245400001</c:v>
                </c:pt>
                <c:pt idx="7488">
                  <c:v>150.25909245400001</c:v>
                </c:pt>
                <c:pt idx="7489">
                  <c:v>150.25919245399999</c:v>
                </c:pt>
                <c:pt idx="7490">
                  <c:v>150.13925406999999</c:v>
                </c:pt>
                <c:pt idx="7491">
                  <c:v>150.214113492</c:v>
                </c:pt>
                <c:pt idx="7492">
                  <c:v>150.12439818499999</c:v>
                </c:pt>
                <c:pt idx="7493">
                  <c:v>150.12449818499999</c:v>
                </c:pt>
                <c:pt idx="7494">
                  <c:v>150.124598185</c:v>
                </c:pt>
                <c:pt idx="7495">
                  <c:v>150.14791377399999</c:v>
                </c:pt>
                <c:pt idx="7496">
                  <c:v>150.14801377399999</c:v>
                </c:pt>
                <c:pt idx="7497">
                  <c:v>150.148113774</c:v>
                </c:pt>
                <c:pt idx="7498">
                  <c:v>150.148213774</c:v>
                </c:pt>
                <c:pt idx="7499">
                  <c:v>150.148313774</c:v>
                </c:pt>
                <c:pt idx="7500">
                  <c:v>150.14841377400001</c:v>
                </c:pt>
                <c:pt idx="7501">
                  <c:v>150.14851377400001</c:v>
                </c:pt>
                <c:pt idx="7502">
                  <c:v>150.14861377400001</c:v>
                </c:pt>
                <c:pt idx="7503">
                  <c:v>150.14871377399999</c:v>
                </c:pt>
                <c:pt idx="7504">
                  <c:v>150.14881377399999</c:v>
                </c:pt>
                <c:pt idx="7505">
                  <c:v>150.14891377399999</c:v>
                </c:pt>
                <c:pt idx="7506">
                  <c:v>150.149013774</c:v>
                </c:pt>
                <c:pt idx="7507">
                  <c:v>150.149113774</c:v>
                </c:pt>
                <c:pt idx="7508">
                  <c:v>150.149213774</c:v>
                </c:pt>
                <c:pt idx="7509">
                  <c:v>150.14931377400001</c:v>
                </c:pt>
                <c:pt idx="7510">
                  <c:v>150.14941377400001</c:v>
                </c:pt>
                <c:pt idx="7511">
                  <c:v>150.14951377400001</c:v>
                </c:pt>
                <c:pt idx="7512">
                  <c:v>150.14961377399999</c:v>
                </c:pt>
                <c:pt idx="7513">
                  <c:v>150.14971377399999</c:v>
                </c:pt>
                <c:pt idx="7514">
                  <c:v>150.14981377399999</c:v>
                </c:pt>
                <c:pt idx="7515">
                  <c:v>150.149913774</c:v>
                </c:pt>
                <c:pt idx="7516">
                  <c:v>150.150013774</c:v>
                </c:pt>
                <c:pt idx="7517">
                  <c:v>150.150113774</c:v>
                </c:pt>
                <c:pt idx="7518">
                  <c:v>150.15021377400001</c:v>
                </c:pt>
                <c:pt idx="7519">
                  <c:v>150.15031377400001</c:v>
                </c:pt>
                <c:pt idx="7520">
                  <c:v>150.15041377399999</c:v>
                </c:pt>
                <c:pt idx="7521">
                  <c:v>150.15051377399999</c:v>
                </c:pt>
                <c:pt idx="7522">
                  <c:v>150.15061377399999</c:v>
                </c:pt>
                <c:pt idx="7523">
                  <c:v>150.150713774</c:v>
                </c:pt>
                <c:pt idx="7524">
                  <c:v>150.150813774</c:v>
                </c:pt>
                <c:pt idx="7525">
                  <c:v>150.150913774</c:v>
                </c:pt>
                <c:pt idx="7526">
                  <c:v>150.15101377400001</c:v>
                </c:pt>
                <c:pt idx="7527">
                  <c:v>150.15111377400001</c:v>
                </c:pt>
                <c:pt idx="7528">
                  <c:v>150.15121377400001</c:v>
                </c:pt>
                <c:pt idx="7529">
                  <c:v>150.15131377399999</c:v>
                </c:pt>
                <c:pt idx="7530">
                  <c:v>150.15141377399999</c:v>
                </c:pt>
                <c:pt idx="7531">
                  <c:v>150.15151377399999</c:v>
                </c:pt>
                <c:pt idx="7532">
                  <c:v>150.151613774</c:v>
                </c:pt>
                <c:pt idx="7533">
                  <c:v>150.151713774</c:v>
                </c:pt>
                <c:pt idx="7534">
                  <c:v>150.151813774</c:v>
                </c:pt>
                <c:pt idx="7535">
                  <c:v>150.15191377400001</c:v>
                </c:pt>
                <c:pt idx="7536">
                  <c:v>150.15201377400001</c:v>
                </c:pt>
                <c:pt idx="7537">
                  <c:v>150.15211377399999</c:v>
                </c:pt>
                <c:pt idx="7538">
                  <c:v>150.15221377399999</c:v>
                </c:pt>
                <c:pt idx="7539">
                  <c:v>150.15231377399999</c:v>
                </c:pt>
                <c:pt idx="7540">
                  <c:v>150.152413774</c:v>
                </c:pt>
                <c:pt idx="7541">
                  <c:v>150.152513774</c:v>
                </c:pt>
                <c:pt idx="7542">
                  <c:v>150.152613774</c:v>
                </c:pt>
                <c:pt idx="7543">
                  <c:v>150.15271377400001</c:v>
                </c:pt>
                <c:pt idx="7544">
                  <c:v>150.15281377400001</c:v>
                </c:pt>
                <c:pt idx="7545">
                  <c:v>150.15291377400001</c:v>
                </c:pt>
                <c:pt idx="7546">
                  <c:v>150.15301377399999</c:v>
                </c:pt>
                <c:pt idx="7547">
                  <c:v>150.15311377399999</c:v>
                </c:pt>
                <c:pt idx="7548">
                  <c:v>150.15321377399999</c:v>
                </c:pt>
                <c:pt idx="7549">
                  <c:v>150.153313774</c:v>
                </c:pt>
                <c:pt idx="7550">
                  <c:v>150.153413774</c:v>
                </c:pt>
                <c:pt idx="7551">
                  <c:v>150.153513774</c:v>
                </c:pt>
                <c:pt idx="7552">
                  <c:v>150.15361377400001</c:v>
                </c:pt>
                <c:pt idx="7553">
                  <c:v>150.15371377400001</c:v>
                </c:pt>
                <c:pt idx="7554">
                  <c:v>150.15381377400001</c:v>
                </c:pt>
                <c:pt idx="7555">
                  <c:v>150.15391377399999</c:v>
                </c:pt>
                <c:pt idx="7556">
                  <c:v>150.15401377399999</c:v>
                </c:pt>
                <c:pt idx="7557">
                  <c:v>150.154113774</c:v>
                </c:pt>
                <c:pt idx="7558">
                  <c:v>150.154213774</c:v>
                </c:pt>
                <c:pt idx="7559">
                  <c:v>150.154313774</c:v>
                </c:pt>
                <c:pt idx="7560">
                  <c:v>150.15441377400001</c:v>
                </c:pt>
                <c:pt idx="7561">
                  <c:v>150.15451377400001</c:v>
                </c:pt>
                <c:pt idx="7562">
                  <c:v>150.15461377400001</c:v>
                </c:pt>
                <c:pt idx="7563">
                  <c:v>150.15471377399999</c:v>
                </c:pt>
                <c:pt idx="7564">
                  <c:v>150.15481377399999</c:v>
                </c:pt>
                <c:pt idx="7565">
                  <c:v>150.15491377399999</c:v>
                </c:pt>
                <c:pt idx="7566">
                  <c:v>150.155013774</c:v>
                </c:pt>
                <c:pt idx="7567">
                  <c:v>150.155113774</c:v>
                </c:pt>
                <c:pt idx="7568">
                  <c:v>150.155213774</c:v>
                </c:pt>
                <c:pt idx="7569">
                  <c:v>150.15531377400001</c:v>
                </c:pt>
                <c:pt idx="7570">
                  <c:v>150.15541377400001</c:v>
                </c:pt>
                <c:pt idx="7571">
                  <c:v>150.15551377400001</c:v>
                </c:pt>
                <c:pt idx="7572">
                  <c:v>150.15561377399999</c:v>
                </c:pt>
                <c:pt idx="7573">
                  <c:v>150.15571377399999</c:v>
                </c:pt>
                <c:pt idx="7574">
                  <c:v>150.15581377399999</c:v>
                </c:pt>
                <c:pt idx="7575">
                  <c:v>150.155913774</c:v>
                </c:pt>
                <c:pt idx="7576">
                  <c:v>150.156013774</c:v>
                </c:pt>
                <c:pt idx="7577">
                  <c:v>150.156113774</c:v>
                </c:pt>
                <c:pt idx="7578">
                  <c:v>150.15621377400001</c:v>
                </c:pt>
                <c:pt idx="7579">
                  <c:v>150.15631377400001</c:v>
                </c:pt>
                <c:pt idx="7580">
                  <c:v>150.15641377399999</c:v>
                </c:pt>
                <c:pt idx="7581">
                  <c:v>150.15651377399999</c:v>
                </c:pt>
                <c:pt idx="7582">
                  <c:v>150.15661377399999</c:v>
                </c:pt>
                <c:pt idx="7583">
                  <c:v>150.156713774</c:v>
                </c:pt>
                <c:pt idx="7584">
                  <c:v>150.156813774</c:v>
                </c:pt>
                <c:pt idx="7585">
                  <c:v>150.156913774</c:v>
                </c:pt>
                <c:pt idx="7586">
                  <c:v>150.15701377400001</c:v>
                </c:pt>
                <c:pt idx="7587">
                  <c:v>150.15711377400001</c:v>
                </c:pt>
                <c:pt idx="7588">
                  <c:v>150.15721377400001</c:v>
                </c:pt>
                <c:pt idx="7589">
                  <c:v>150.15731377399999</c:v>
                </c:pt>
                <c:pt idx="7590">
                  <c:v>150.15741377399999</c:v>
                </c:pt>
                <c:pt idx="7591">
                  <c:v>150.15751377399999</c:v>
                </c:pt>
                <c:pt idx="7592">
                  <c:v>150.157613774</c:v>
                </c:pt>
                <c:pt idx="7593">
                  <c:v>150.157713774</c:v>
                </c:pt>
                <c:pt idx="7594">
                  <c:v>150.157813774</c:v>
                </c:pt>
                <c:pt idx="7595">
                  <c:v>150.15791377400001</c:v>
                </c:pt>
                <c:pt idx="7596">
                  <c:v>150.15801377400001</c:v>
                </c:pt>
                <c:pt idx="7597">
                  <c:v>150.15811377399999</c:v>
                </c:pt>
                <c:pt idx="7598">
                  <c:v>150.15821377399999</c:v>
                </c:pt>
                <c:pt idx="7599">
                  <c:v>150.15831377399999</c:v>
                </c:pt>
                <c:pt idx="7600">
                  <c:v>150.158413774</c:v>
                </c:pt>
                <c:pt idx="7601">
                  <c:v>150.158513774</c:v>
                </c:pt>
                <c:pt idx="7602">
                  <c:v>150.158613774</c:v>
                </c:pt>
                <c:pt idx="7603">
                  <c:v>150.15871377400001</c:v>
                </c:pt>
                <c:pt idx="7604">
                  <c:v>150.15881377400001</c:v>
                </c:pt>
                <c:pt idx="7605">
                  <c:v>150.15891377400001</c:v>
                </c:pt>
                <c:pt idx="7606">
                  <c:v>150.15901377399999</c:v>
                </c:pt>
                <c:pt idx="7607">
                  <c:v>150.15911377399999</c:v>
                </c:pt>
                <c:pt idx="7608">
                  <c:v>150.15921377399999</c:v>
                </c:pt>
                <c:pt idx="7609">
                  <c:v>150.159313774</c:v>
                </c:pt>
                <c:pt idx="7610">
                  <c:v>150.159413774</c:v>
                </c:pt>
                <c:pt idx="7611">
                  <c:v>150.159513774</c:v>
                </c:pt>
                <c:pt idx="7612">
                  <c:v>150.15961377400001</c:v>
                </c:pt>
                <c:pt idx="7613">
                  <c:v>150.15971377400001</c:v>
                </c:pt>
                <c:pt idx="7614">
                  <c:v>150.15981377400001</c:v>
                </c:pt>
                <c:pt idx="7615">
                  <c:v>150.15991377399999</c:v>
                </c:pt>
                <c:pt idx="7616">
                  <c:v>150.16001377399999</c:v>
                </c:pt>
                <c:pt idx="7617">
                  <c:v>150.160113774</c:v>
                </c:pt>
                <c:pt idx="7618">
                  <c:v>150.160213774</c:v>
                </c:pt>
                <c:pt idx="7619">
                  <c:v>150.160313774</c:v>
                </c:pt>
                <c:pt idx="7620">
                  <c:v>150.16041377400001</c:v>
                </c:pt>
                <c:pt idx="7621">
                  <c:v>150.16051377400001</c:v>
                </c:pt>
                <c:pt idx="7622">
                  <c:v>150.16061377400001</c:v>
                </c:pt>
                <c:pt idx="7623">
                  <c:v>150.16071377399999</c:v>
                </c:pt>
                <c:pt idx="7624">
                  <c:v>150.16081377399999</c:v>
                </c:pt>
                <c:pt idx="7625">
                  <c:v>150.16091377399999</c:v>
                </c:pt>
                <c:pt idx="7626">
                  <c:v>150.161013774</c:v>
                </c:pt>
                <c:pt idx="7627">
                  <c:v>150.161113774</c:v>
                </c:pt>
                <c:pt idx="7628">
                  <c:v>150.161213774</c:v>
                </c:pt>
                <c:pt idx="7629">
                  <c:v>150.16131377400001</c:v>
                </c:pt>
                <c:pt idx="7630">
                  <c:v>150.16141377400001</c:v>
                </c:pt>
                <c:pt idx="7631">
                  <c:v>150.16151377400001</c:v>
                </c:pt>
                <c:pt idx="7632">
                  <c:v>150.16161377399999</c:v>
                </c:pt>
                <c:pt idx="7633">
                  <c:v>150.16171377399999</c:v>
                </c:pt>
                <c:pt idx="7634">
                  <c:v>150.161813774</c:v>
                </c:pt>
                <c:pt idx="7635">
                  <c:v>150.161913774</c:v>
                </c:pt>
                <c:pt idx="7636">
                  <c:v>150.162013774</c:v>
                </c:pt>
                <c:pt idx="7637">
                  <c:v>150.16211377400001</c:v>
                </c:pt>
                <c:pt idx="7638">
                  <c:v>150.16221377400001</c:v>
                </c:pt>
                <c:pt idx="7639">
                  <c:v>150.16231377400001</c:v>
                </c:pt>
                <c:pt idx="7640">
                  <c:v>150.16241377399999</c:v>
                </c:pt>
                <c:pt idx="7641">
                  <c:v>150.16251377399999</c:v>
                </c:pt>
                <c:pt idx="7642">
                  <c:v>150.16261377399999</c:v>
                </c:pt>
                <c:pt idx="7643">
                  <c:v>150.162713774</c:v>
                </c:pt>
                <c:pt idx="7644">
                  <c:v>150.162813774</c:v>
                </c:pt>
                <c:pt idx="7645">
                  <c:v>150.162913774</c:v>
                </c:pt>
                <c:pt idx="7646">
                  <c:v>150.16301377400001</c:v>
                </c:pt>
                <c:pt idx="7647">
                  <c:v>150.16311377400001</c:v>
                </c:pt>
                <c:pt idx="7648">
                  <c:v>150.16321377400001</c:v>
                </c:pt>
                <c:pt idx="7649">
                  <c:v>150.16331377399999</c:v>
                </c:pt>
                <c:pt idx="7650">
                  <c:v>150.16341377399999</c:v>
                </c:pt>
                <c:pt idx="7651">
                  <c:v>150.16351377399999</c:v>
                </c:pt>
                <c:pt idx="7652">
                  <c:v>150.163613774</c:v>
                </c:pt>
                <c:pt idx="7653">
                  <c:v>151.32703395799999</c:v>
                </c:pt>
                <c:pt idx="7654">
                  <c:v>151.32713395799999</c:v>
                </c:pt>
                <c:pt idx="7655">
                  <c:v>151.32723395799999</c:v>
                </c:pt>
                <c:pt idx="7656">
                  <c:v>151.327333958</c:v>
                </c:pt>
                <c:pt idx="7657">
                  <c:v>151.32743396800001</c:v>
                </c:pt>
                <c:pt idx="7658">
                  <c:v>151.96093373100001</c:v>
                </c:pt>
                <c:pt idx="7659">
                  <c:v>151.96103373099999</c:v>
                </c:pt>
                <c:pt idx="7660">
                  <c:v>151.96113373099999</c:v>
                </c:pt>
                <c:pt idx="7661">
                  <c:v>151.96123373099999</c:v>
                </c:pt>
                <c:pt idx="7662">
                  <c:v>152.271098645</c:v>
                </c:pt>
                <c:pt idx="7663">
                  <c:v>152.09229091700001</c:v>
                </c:pt>
                <c:pt idx="7664">
                  <c:v>151.65315507700001</c:v>
                </c:pt>
                <c:pt idx="7665">
                  <c:v>151.65325507700001</c:v>
                </c:pt>
                <c:pt idx="7666">
                  <c:v>151.65335507699999</c:v>
                </c:pt>
                <c:pt idx="7667">
                  <c:v>151.65345507699999</c:v>
                </c:pt>
                <c:pt idx="7668">
                  <c:v>151.65355507699999</c:v>
                </c:pt>
                <c:pt idx="7669">
                  <c:v>151.653655077</c:v>
                </c:pt>
                <c:pt idx="7670">
                  <c:v>151.653755077</c:v>
                </c:pt>
                <c:pt idx="7671">
                  <c:v>151.653855077</c:v>
                </c:pt>
                <c:pt idx="7672">
                  <c:v>151.65395507700001</c:v>
                </c:pt>
                <c:pt idx="7673">
                  <c:v>151.65405507700001</c:v>
                </c:pt>
                <c:pt idx="7674">
                  <c:v>151.65415507700001</c:v>
                </c:pt>
                <c:pt idx="7675">
                  <c:v>151.65425507699999</c:v>
                </c:pt>
                <c:pt idx="7676">
                  <c:v>151.65435507699999</c:v>
                </c:pt>
                <c:pt idx="7677">
                  <c:v>151.65445507699999</c:v>
                </c:pt>
                <c:pt idx="7678">
                  <c:v>151.654555077</c:v>
                </c:pt>
                <c:pt idx="7679">
                  <c:v>151.654655077</c:v>
                </c:pt>
                <c:pt idx="7680">
                  <c:v>151.654755077</c:v>
                </c:pt>
                <c:pt idx="7681">
                  <c:v>151.65485507700001</c:v>
                </c:pt>
                <c:pt idx="7682">
                  <c:v>151.65495507700001</c:v>
                </c:pt>
                <c:pt idx="7683">
                  <c:v>151.65505507699999</c:v>
                </c:pt>
                <c:pt idx="7684">
                  <c:v>151.65515507699999</c:v>
                </c:pt>
                <c:pt idx="7685">
                  <c:v>151.65525507699999</c:v>
                </c:pt>
                <c:pt idx="7686">
                  <c:v>151.655355077</c:v>
                </c:pt>
                <c:pt idx="7687">
                  <c:v>151.655455077</c:v>
                </c:pt>
                <c:pt idx="7688">
                  <c:v>151.655555077</c:v>
                </c:pt>
                <c:pt idx="7689">
                  <c:v>151.65565507700001</c:v>
                </c:pt>
                <c:pt idx="7690">
                  <c:v>151.65575507700001</c:v>
                </c:pt>
                <c:pt idx="7691">
                  <c:v>151.65585507700001</c:v>
                </c:pt>
                <c:pt idx="7692">
                  <c:v>151.65595507699999</c:v>
                </c:pt>
                <c:pt idx="7693">
                  <c:v>151.65605507699999</c:v>
                </c:pt>
                <c:pt idx="7694">
                  <c:v>151.65615507699999</c:v>
                </c:pt>
                <c:pt idx="7695">
                  <c:v>151.656255077</c:v>
                </c:pt>
                <c:pt idx="7696">
                  <c:v>151.656355077</c:v>
                </c:pt>
                <c:pt idx="7697">
                  <c:v>151.656455077</c:v>
                </c:pt>
                <c:pt idx="7698">
                  <c:v>151.65655507700001</c:v>
                </c:pt>
                <c:pt idx="7699">
                  <c:v>151.01497583400001</c:v>
                </c:pt>
                <c:pt idx="7700">
                  <c:v>151.01507583399999</c:v>
                </c:pt>
                <c:pt idx="7701">
                  <c:v>151.01517583399999</c:v>
                </c:pt>
                <c:pt idx="7702">
                  <c:v>151.01527583399999</c:v>
                </c:pt>
                <c:pt idx="7703">
                  <c:v>151.015375834</c:v>
                </c:pt>
                <c:pt idx="7704">
                  <c:v>151.015475834</c:v>
                </c:pt>
                <c:pt idx="7705">
                  <c:v>151.015575834</c:v>
                </c:pt>
                <c:pt idx="7706">
                  <c:v>151.01567583400001</c:v>
                </c:pt>
                <c:pt idx="7707">
                  <c:v>151.01577583400001</c:v>
                </c:pt>
                <c:pt idx="7708">
                  <c:v>151.01587583400001</c:v>
                </c:pt>
                <c:pt idx="7709">
                  <c:v>151.01597583399999</c:v>
                </c:pt>
                <c:pt idx="7710">
                  <c:v>151.01607583399999</c:v>
                </c:pt>
                <c:pt idx="7711">
                  <c:v>151.01617583399999</c:v>
                </c:pt>
                <c:pt idx="7712">
                  <c:v>151.016275834</c:v>
                </c:pt>
                <c:pt idx="7713">
                  <c:v>151.016375834</c:v>
                </c:pt>
                <c:pt idx="7714">
                  <c:v>151.016475834</c:v>
                </c:pt>
                <c:pt idx="7715">
                  <c:v>151.01657583400001</c:v>
                </c:pt>
                <c:pt idx="7716">
                  <c:v>151.01667583400001</c:v>
                </c:pt>
                <c:pt idx="7717">
                  <c:v>150.80095940800001</c:v>
                </c:pt>
                <c:pt idx="7718">
                  <c:v>150.56135972199999</c:v>
                </c:pt>
                <c:pt idx="7719">
                  <c:v>150.561459722</c:v>
                </c:pt>
                <c:pt idx="7720">
                  <c:v>150.55489417800001</c:v>
                </c:pt>
                <c:pt idx="7721">
                  <c:v>150.534455495</c:v>
                </c:pt>
                <c:pt idx="7722">
                  <c:v>150.512764627</c:v>
                </c:pt>
                <c:pt idx="7723">
                  <c:v>150.48652765400001</c:v>
                </c:pt>
                <c:pt idx="7724">
                  <c:v>150.47276028799999</c:v>
                </c:pt>
                <c:pt idx="7725">
                  <c:v>150.468426513</c:v>
                </c:pt>
                <c:pt idx="7726">
                  <c:v>150.468526513</c:v>
                </c:pt>
                <c:pt idx="7727">
                  <c:v>150.453325044</c:v>
                </c:pt>
                <c:pt idx="7728">
                  <c:v>150.43331417100001</c:v>
                </c:pt>
                <c:pt idx="7729">
                  <c:v>150.39539073500001</c:v>
                </c:pt>
                <c:pt idx="7730">
                  <c:v>150.327010556</c:v>
                </c:pt>
                <c:pt idx="7731">
                  <c:v>150.28513615599999</c:v>
                </c:pt>
                <c:pt idx="7732">
                  <c:v>150.270249186</c:v>
                </c:pt>
                <c:pt idx="7733">
                  <c:v>150.270349186</c:v>
                </c:pt>
                <c:pt idx="7734">
                  <c:v>150.27044918600001</c:v>
                </c:pt>
                <c:pt idx="7735">
                  <c:v>150.27054918600001</c:v>
                </c:pt>
                <c:pt idx="7736">
                  <c:v>150.27064918600001</c:v>
                </c:pt>
                <c:pt idx="7737">
                  <c:v>150.27074918599999</c:v>
                </c:pt>
                <c:pt idx="7738">
                  <c:v>150.27084918599999</c:v>
                </c:pt>
                <c:pt idx="7739">
                  <c:v>150.270949186</c:v>
                </c:pt>
                <c:pt idx="7740">
                  <c:v>150.271049186</c:v>
                </c:pt>
                <c:pt idx="7741">
                  <c:v>150.271149186</c:v>
                </c:pt>
                <c:pt idx="7742">
                  <c:v>150.27124918600001</c:v>
                </c:pt>
                <c:pt idx="7743">
                  <c:v>150.27134918600001</c:v>
                </c:pt>
                <c:pt idx="7744">
                  <c:v>150.27144918600001</c:v>
                </c:pt>
                <c:pt idx="7745">
                  <c:v>150.27154918599999</c:v>
                </c:pt>
                <c:pt idx="7746">
                  <c:v>150.27164918599999</c:v>
                </c:pt>
                <c:pt idx="7747">
                  <c:v>150.27174918599999</c:v>
                </c:pt>
                <c:pt idx="7748">
                  <c:v>150.271849186</c:v>
                </c:pt>
                <c:pt idx="7749">
                  <c:v>150.271949186</c:v>
                </c:pt>
                <c:pt idx="7750">
                  <c:v>150.53461612999999</c:v>
                </c:pt>
                <c:pt idx="7751">
                  <c:v>150.17320263799999</c:v>
                </c:pt>
                <c:pt idx="7752">
                  <c:v>149.82871990000001</c:v>
                </c:pt>
                <c:pt idx="7753">
                  <c:v>149.90186637799999</c:v>
                </c:pt>
                <c:pt idx="7754">
                  <c:v>149.668370985</c:v>
                </c:pt>
                <c:pt idx="7755">
                  <c:v>149.56918173700001</c:v>
                </c:pt>
                <c:pt idx="7756">
                  <c:v>149.42691393699999</c:v>
                </c:pt>
                <c:pt idx="7757">
                  <c:v>149.35917815600001</c:v>
                </c:pt>
                <c:pt idx="7758">
                  <c:v>149.322219201</c:v>
                </c:pt>
                <c:pt idx="7759">
                  <c:v>149.27733009299999</c:v>
                </c:pt>
                <c:pt idx="7760">
                  <c:v>149.35435971999999</c:v>
                </c:pt>
                <c:pt idx="7761">
                  <c:v>149.55665304499999</c:v>
                </c:pt>
                <c:pt idx="7762">
                  <c:v>149.618099282</c:v>
                </c:pt>
                <c:pt idx="7763">
                  <c:v>149.61819928200001</c:v>
                </c:pt>
                <c:pt idx="7764">
                  <c:v>149.61829928200001</c:v>
                </c:pt>
                <c:pt idx="7765">
                  <c:v>149.61839928200001</c:v>
                </c:pt>
                <c:pt idx="7766">
                  <c:v>149.61849928199999</c:v>
                </c:pt>
                <c:pt idx="7767">
                  <c:v>149.53038887100001</c:v>
                </c:pt>
                <c:pt idx="7768">
                  <c:v>149.53048887099999</c:v>
                </c:pt>
                <c:pt idx="7769">
                  <c:v>149.53058887099999</c:v>
                </c:pt>
                <c:pt idx="7770">
                  <c:v>149.530688871</c:v>
                </c:pt>
                <c:pt idx="7771">
                  <c:v>149.530788871</c:v>
                </c:pt>
                <c:pt idx="7772">
                  <c:v>149.530888871</c:v>
                </c:pt>
                <c:pt idx="7773">
                  <c:v>149.53098887100001</c:v>
                </c:pt>
                <c:pt idx="7774">
                  <c:v>149.53108887100001</c:v>
                </c:pt>
                <c:pt idx="7775">
                  <c:v>149.53118887100001</c:v>
                </c:pt>
                <c:pt idx="7776">
                  <c:v>149.53128887099999</c:v>
                </c:pt>
                <c:pt idx="7777">
                  <c:v>149.53138887099999</c:v>
                </c:pt>
                <c:pt idx="7778">
                  <c:v>149.53148887099999</c:v>
                </c:pt>
                <c:pt idx="7779">
                  <c:v>149.531588871</c:v>
                </c:pt>
                <c:pt idx="7780">
                  <c:v>149.531688871</c:v>
                </c:pt>
                <c:pt idx="7781">
                  <c:v>149.531788871</c:v>
                </c:pt>
                <c:pt idx="7782">
                  <c:v>149.53188887100001</c:v>
                </c:pt>
                <c:pt idx="7783">
                  <c:v>149.53198887100001</c:v>
                </c:pt>
                <c:pt idx="7784">
                  <c:v>149.53208887100001</c:v>
                </c:pt>
                <c:pt idx="7785">
                  <c:v>149.53218887099999</c:v>
                </c:pt>
                <c:pt idx="7786">
                  <c:v>149.53228887099999</c:v>
                </c:pt>
                <c:pt idx="7787">
                  <c:v>149.53238887099999</c:v>
                </c:pt>
                <c:pt idx="7788">
                  <c:v>149.532488871</c:v>
                </c:pt>
                <c:pt idx="7789">
                  <c:v>149.532588871</c:v>
                </c:pt>
                <c:pt idx="7790">
                  <c:v>149.532688871</c:v>
                </c:pt>
                <c:pt idx="7791">
                  <c:v>149.53278887100001</c:v>
                </c:pt>
                <c:pt idx="7792">
                  <c:v>149.53288887100001</c:v>
                </c:pt>
                <c:pt idx="7793">
                  <c:v>149.53298887099999</c:v>
                </c:pt>
                <c:pt idx="7794">
                  <c:v>149.53308887099999</c:v>
                </c:pt>
                <c:pt idx="7795">
                  <c:v>149.53318887099999</c:v>
                </c:pt>
                <c:pt idx="7796">
                  <c:v>149.533288871</c:v>
                </c:pt>
                <c:pt idx="7797">
                  <c:v>149.533388871</c:v>
                </c:pt>
                <c:pt idx="7798">
                  <c:v>149.533488871</c:v>
                </c:pt>
                <c:pt idx="7799">
                  <c:v>149.53358887100001</c:v>
                </c:pt>
                <c:pt idx="7800">
                  <c:v>149.53368887100001</c:v>
                </c:pt>
                <c:pt idx="7801">
                  <c:v>149.53378887100001</c:v>
                </c:pt>
                <c:pt idx="7802">
                  <c:v>149.53388887099999</c:v>
                </c:pt>
                <c:pt idx="7803">
                  <c:v>149.53398887099999</c:v>
                </c:pt>
                <c:pt idx="7804">
                  <c:v>149.53408887099999</c:v>
                </c:pt>
                <c:pt idx="7805">
                  <c:v>149.534188871</c:v>
                </c:pt>
                <c:pt idx="7806">
                  <c:v>149.534288871</c:v>
                </c:pt>
                <c:pt idx="7807">
                  <c:v>149.534388871</c:v>
                </c:pt>
                <c:pt idx="7808">
                  <c:v>149.53448887100001</c:v>
                </c:pt>
                <c:pt idx="7809">
                  <c:v>149.53458887100001</c:v>
                </c:pt>
                <c:pt idx="7810">
                  <c:v>149.53468887099999</c:v>
                </c:pt>
                <c:pt idx="7811">
                  <c:v>149.53478887099999</c:v>
                </c:pt>
                <c:pt idx="7812">
                  <c:v>149.53488887099999</c:v>
                </c:pt>
                <c:pt idx="7813">
                  <c:v>149.534988871</c:v>
                </c:pt>
                <c:pt idx="7814">
                  <c:v>149.535088871</c:v>
                </c:pt>
                <c:pt idx="7815">
                  <c:v>151.91056027499999</c:v>
                </c:pt>
                <c:pt idx="7816">
                  <c:v>151.89277275500001</c:v>
                </c:pt>
                <c:pt idx="7817">
                  <c:v>151.854598915</c:v>
                </c:pt>
                <c:pt idx="7818">
                  <c:v>151.854698915</c:v>
                </c:pt>
                <c:pt idx="7819">
                  <c:v>151.854798915</c:v>
                </c:pt>
                <c:pt idx="7820">
                  <c:v>151.85489891500001</c:v>
                </c:pt>
                <c:pt idx="7821">
                  <c:v>151.85499891500001</c:v>
                </c:pt>
                <c:pt idx="7822">
                  <c:v>151.85509891500001</c:v>
                </c:pt>
                <c:pt idx="7823">
                  <c:v>151.85519891499999</c:v>
                </c:pt>
                <c:pt idx="7824">
                  <c:v>151.857785011</c:v>
                </c:pt>
                <c:pt idx="7825">
                  <c:v>151.855310237</c:v>
                </c:pt>
                <c:pt idx="7826">
                  <c:v>151.855410237</c:v>
                </c:pt>
                <c:pt idx="7827">
                  <c:v>151.855510237</c:v>
                </c:pt>
                <c:pt idx="7828">
                  <c:v>151.85561023700001</c:v>
                </c:pt>
                <c:pt idx="7829">
                  <c:v>151.85571023700001</c:v>
                </c:pt>
                <c:pt idx="7830">
                  <c:v>151.85581023699999</c:v>
                </c:pt>
                <c:pt idx="7831">
                  <c:v>151.85591023699999</c:v>
                </c:pt>
                <c:pt idx="7832">
                  <c:v>151.85601023699999</c:v>
                </c:pt>
                <c:pt idx="7833">
                  <c:v>151.856110237</c:v>
                </c:pt>
                <c:pt idx="7834">
                  <c:v>151.856210237</c:v>
                </c:pt>
                <c:pt idx="7835">
                  <c:v>151.836234061</c:v>
                </c:pt>
                <c:pt idx="7836">
                  <c:v>151.82661307199999</c:v>
                </c:pt>
                <c:pt idx="7837">
                  <c:v>151.82671307199999</c:v>
                </c:pt>
                <c:pt idx="7838">
                  <c:v>151.82681307199999</c:v>
                </c:pt>
                <c:pt idx="7839">
                  <c:v>151.826913072</c:v>
                </c:pt>
                <c:pt idx="7840">
                  <c:v>151.82519965099999</c:v>
                </c:pt>
                <c:pt idx="7841">
                  <c:v>151.81772529599999</c:v>
                </c:pt>
                <c:pt idx="7842">
                  <c:v>151.817825296</c:v>
                </c:pt>
                <c:pt idx="7843">
                  <c:v>151.80181885900001</c:v>
                </c:pt>
                <c:pt idx="7844">
                  <c:v>151.80191885900001</c:v>
                </c:pt>
                <c:pt idx="7845">
                  <c:v>151.80201885899999</c:v>
                </c:pt>
                <c:pt idx="7846">
                  <c:v>151.80211885899999</c:v>
                </c:pt>
                <c:pt idx="7847">
                  <c:v>151.80221885899999</c:v>
                </c:pt>
                <c:pt idx="7848">
                  <c:v>151.792712591</c:v>
                </c:pt>
                <c:pt idx="7849">
                  <c:v>151.756097509</c:v>
                </c:pt>
                <c:pt idx="7850">
                  <c:v>151.756197509</c:v>
                </c:pt>
                <c:pt idx="7851">
                  <c:v>151.74469366100001</c:v>
                </c:pt>
                <c:pt idx="7852">
                  <c:v>151.74479366099999</c:v>
                </c:pt>
                <c:pt idx="7853">
                  <c:v>151.74489366099999</c:v>
                </c:pt>
                <c:pt idx="7854">
                  <c:v>151.72679476799999</c:v>
                </c:pt>
                <c:pt idx="7855">
                  <c:v>151.72689476799999</c:v>
                </c:pt>
                <c:pt idx="7856">
                  <c:v>151.726994768</c:v>
                </c:pt>
                <c:pt idx="7857">
                  <c:v>151.727094768</c:v>
                </c:pt>
                <c:pt idx="7858">
                  <c:v>151.727194768</c:v>
                </c:pt>
                <c:pt idx="7859">
                  <c:v>151.718636363</c:v>
                </c:pt>
                <c:pt idx="7860">
                  <c:v>151.718736363</c:v>
                </c:pt>
                <c:pt idx="7861">
                  <c:v>151.71883636300001</c:v>
                </c:pt>
                <c:pt idx="7862">
                  <c:v>151.71893636300001</c:v>
                </c:pt>
                <c:pt idx="7863">
                  <c:v>151.71903636299999</c:v>
                </c:pt>
                <c:pt idx="7864">
                  <c:v>151.71913636299999</c:v>
                </c:pt>
                <c:pt idx="7865">
                  <c:v>151.71923636299999</c:v>
                </c:pt>
                <c:pt idx="7866">
                  <c:v>151.719336363</c:v>
                </c:pt>
                <c:pt idx="7867">
                  <c:v>151.719436363</c:v>
                </c:pt>
                <c:pt idx="7868">
                  <c:v>151.719536363</c:v>
                </c:pt>
                <c:pt idx="7869">
                  <c:v>151.71963636300001</c:v>
                </c:pt>
                <c:pt idx="7870">
                  <c:v>151.71973636300001</c:v>
                </c:pt>
                <c:pt idx="7871">
                  <c:v>151.71983636300001</c:v>
                </c:pt>
                <c:pt idx="7872">
                  <c:v>151.71993636299999</c:v>
                </c:pt>
                <c:pt idx="7873">
                  <c:v>151.72003636299999</c:v>
                </c:pt>
                <c:pt idx="7874">
                  <c:v>151.72013636299999</c:v>
                </c:pt>
                <c:pt idx="7875">
                  <c:v>151.720236363</c:v>
                </c:pt>
                <c:pt idx="7876">
                  <c:v>151.720336363</c:v>
                </c:pt>
                <c:pt idx="7877">
                  <c:v>151.720436363</c:v>
                </c:pt>
                <c:pt idx="7878">
                  <c:v>151.72053636300001</c:v>
                </c:pt>
                <c:pt idx="7879">
                  <c:v>151.72063636300001</c:v>
                </c:pt>
                <c:pt idx="7880">
                  <c:v>151.72073636299999</c:v>
                </c:pt>
                <c:pt idx="7881">
                  <c:v>151.72083636299999</c:v>
                </c:pt>
                <c:pt idx="7882">
                  <c:v>151.72093636299999</c:v>
                </c:pt>
                <c:pt idx="7883">
                  <c:v>151.721036363</c:v>
                </c:pt>
                <c:pt idx="7884">
                  <c:v>151.721136363</c:v>
                </c:pt>
                <c:pt idx="7885">
                  <c:v>151.721236363</c:v>
                </c:pt>
                <c:pt idx="7886">
                  <c:v>151.72133636300001</c:v>
                </c:pt>
                <c:pt idx="7887">
                  <c:v>151.72143636300001</c:v>
                </c:pt>
                <c:pt idx="7888">
                  <c:v>151.72153636300001</c:v>
                </c:pt>
                <c:pt idx="7889">
                  <c:v>151.72163636299999</c:v>
                </c:pt>
                <c:pt idx="7890">
                  <c:v>151.72173636299999</c:v>
                </c:pt>
                <c:pt idx="7891">
                  <c:v>151.72183636299999</c:v>
                </c:pt>
                <c:pt idx="7892">
                  <c:v>151.721936363</c:v>
                </c:pt>
                <c:pt idx="7893">
                  <c:v>152.25981079100001</c:v>
                </c:pt>
                <c:pt idx="7894">
                  <c:v>152.275841208</c:v>
                </c:pt>
                <c:pt idx="7895">
                  <c:v>152.27594120800001</c:v>
                </c:pt>
                <c:pt idx="7896">
                  <c:v>152.27604120800001</c:v>
                </c:pt>
                <c:pt idx="7897">
                  <c:v>152.27614120800001</c:v>
                </c:pt>
                <c:pt idx="7898">
                  <c:v>152.27624120799999</c:v>
                </c:pt>
                <c:pt idx="7899">
                  <c:v>152.27634120799999</c:v>
                </c:pt>
                <c:pt idx="7900">
                  <c:v>152.27644120799999</c:v>
                </c:pt>
                <c:pt idx="7901">
                  <c:v>152.276541208</c:v>
                </c:pt>
                <c:pt idx="7902">
                  <c:v>151.64434138199999</c:v>
                </c:pt>
                <c:pt idx="7903">
                  <c:v>151.32985704800001</c:v>
                </c:pt>
                <c:pt idx="7904">
                  <c:v>151.289972726</c:v>
                </c:pt>
                <c:pt idx="7905">
                  <c:v>150.913443422</c:v>
                </c:pt>
                <c:pt idx="7906">
                  <c:v>150.75979754799999</c:v>
                </c:pt>
                <c:pt idx="7907">
                  <c:v>150.55160881099999</c:v>
                </c:pt>
                <c:pt idx="7908">
                  <c:v>149.984278402</c:v>
                </c:pt>
                <c:pt idx="7909">
                  <c:v>149.70715248900001</c:v>
                </c:pt>
                <c:pt idx="7910">
                  <c:v>149.83200807399999</c:v>
                </c:pt>
                <c:pt idx="7911">
                  <c:v>149.826668842</c:v>
                </c:pt>
                <c:pt idx="7912">
                  <c:v>149.62455828099999</c:v>
                </c:pt>
                <c:pt idx="7913">
                  <c:v>149.53969005799999</c:v>
                </c:pt>
                <c:pt idx="7914">
                  <c:v>149.66938990099999</c:v>
                </c:pt>
                <c:pt idx="7915">
                  <c:v>149.72660656799999</c:v>
                </c:pt>
                <c:pt idx="7916">
                  <c:v>149.77469424</c:v>
                </c:pt>
                <c:pt idx="7917">
                  <c:v>149.98204639299999</c:v>
                </c:pt>
                <c:pt idx="7918">
                  <c:v>150.142434127</c:v>
                </c:pt>
                <c:pt idx="7919">
                  <c:v>150.642939689</c:v>
                </c:pt>
                <c:pt idx="7920">
                  <c:v>150.52033437700001</c:v>
                </c:pt>
                <c:pt idx="7921">
                  <c:v>150.52043437699999</c:v>
                </c:pt>
                <c:pt idx="7922">
                  <c:v>150.654795079</c:v>
                </c:pt>
                <c:pt idx="7923">
                  <c:v>150.65489508799999</c:v>
                </c:pt>
                <c:pt idx="7924">
                  <c:v>150.65499508799999</c:v>
                </c:pt>
                <c:pt idx="7925">
                  <c:v>150.655095088</c:v>
                </c:pt>
                <c:pt idx="7926">
                  <c:v>151.524545918</c:v>
                </c:pt>
                <c:pt idx="7927">
                  <c:v>151.524645918</c:v>
                </c:pt>
                <c:pt idx="7928">
                  <c:v>151.52474591800001</c:v>
                </c:pt>
                <c:pt idx="7929">
                  <c:v>151.531444478</c:v>
                </c:pt>
                <c:pt idx="7930">
                  <c:v>151.531544478</c:v>
                </c:pt>
                <c:pt idx="7931">
                  <c:v>151.531644478</c:v>
                </c:pt>
                <c:pt idx="7932">
                  <c:v>151.53174447800001</c:v>
                </c:pt>
                <c:pt idx="7933">
                  <c:v>151.53184447800001</c:v>
                </c:pt>
                <c:pt idx="7934">
                  <c:v>151.53194447800001</c:v>
                </c:pt>
                <c:pt idx="7935">
                  <c:v>151.53204447799999</c:v>
                </c:pt>
                <c:pt idx="7936">
                  <c:v>151.53214447799999</c:v>
                </c:pt>
                <c:pt idx="7937">
                  <c:v>151.532244478</c:v>
                </c:pt>
                <c:pt idx="7938">
                  <c:v>151.532344478</c:v>
                </c:pt>
                <c:pt idx="7939">
                  <c:v>151.532444478</c:v>
                </c:pt>
                <c:pt idx="7940">
                  <c:v>151.53254447800001</c:v>
                </c:pt>
                <c:pt idx="7941">
                  <c:v>151.53264447800001</c:v>
                </c:pt>
                <c:pt idx="7942">
                  <c:v>151.53274447800001</c:v>
                </c:pt>
                <c:pt idx="7943">
                  <c:v>151.53284447799999</c:v>
                </c:pt>
                <c:pt idx="7944">
                  <c:v>148.88979064599999</c:v>
                </c:pt>
                <c:pt idx="7945">
                  <c:v>148.889890646</c:v>
                </c:pt>
                <c:pt idx="7946">
                  <c:v>148.889990646</c:v>
                </c:pt>
                <c:pt idx="7947">
                  <c:v>148.890090646</c:v>
                </c:pt>
                <c:pt idx="7948">
                  <c:v>148.89019064600001</c:v>
                </c:pt>
                <c:pt idx="7949">
                  <c:v>148.89029064600001</c:v>
                </c:pt>
                <c:pt idx="7950">
                  <c:v>148.89039064599999</c:v>
                </c:pt>
                <c:pt idx="7951">
                  <c:v>148.89049064599999</c:v>
                </c:pt>
                <c:pt idx="7952">
                  <c:v>148.89059064599999</c:v>
                </c:pt>
                <c:pt idx="7953">
                  <c:v>148.890690646</c:v>
                </c:pt>
                <c:pt idx="7954">
                  <c:v>148.890790646</c:v>
                </c:pt>
                <c:pt idx="7955">
                  <c:v>148.890890646</c:v>
                </c:pt>
                <c:pt idx="7956">
                  <c:v>148.89099064600001</c:v>
                </c:pt>
                <c:pt idx="7957">
                  <c:v>148.89109064600001</c:v>
                </c:pt>
                <c:pt idx="7958">
                  <c:v>148.89119064600001</c:v>
                </c:pt>
                <c:pt idx="7959">
                  <c:v>148.89129064599999</c:v>
                </c:pt>
                <c:pt idx="7960">
                  <c:v>148.89139064599999</c:v>
                </c:pt>
                <c:pt idx="7961">
                  <c:v>148.89149064599999</c:v>
                </c:pt>
                <c:pt idx="7962">
                  <c:v>148.891590646</c:v>
                </c:pt>
                <c:pt idx="7963">
                  <c:v>148.891690646</c:v>
                </c:pt>
                <c:pt idx="7964">
                  <c:v>148.891790646</c:v>
                </c:pt>
                <c:pt idx="7965">
                  <c:v>148.89189064600001</c:v>
                </c:pt>
                <c:pt idx="7966">
                  <c:v>150.11721319700001</c:v>
                </c:pt>
                <c:pt idx="7967">
                  <c:v>150.11731319699999</c:v>
                </c:pt>
                <c:pt idx="7968">
                  <c:v>150.108063165</c:v>
                </c:pt>
                <c:pt idx="7969">
                  <c:v>150.10816316500001</c:v>
                </c:pt>
                <c:pt idx="7970">
                  <c:v>150.10826316500001</c:v>
                </c:pt>
                <c:pt idx="7971">
                  <c:v>150.10836316499999</c:v>
                </c:pt>
                <c:pt idx="7972">
                  <c:v>150.10846316499999</c:v>
                </c:pt>
                <c:pt idx="7973">
                  <c:v>150.10856316499999</c:v>
                </c:pt>
                <c:pt idx="7974">
                  <c:v>150.10866317399999</c:v>
                </c:pt>
                <c:pt idx="7975">
                  <c:v>150.14398772000001</c:v>
                </c:pt>
                <c:pt idx="7976">
                  <c:v>150.133932085</c:v>
                </c:pt>
                <c:pt idx="7977">
                  <c:v>150.134032085</c:v>
                </c:pt>
                <c:pt idx="7978">
                  <c:v>150.134132085</c:v>
                </c:pt>
                <c:pt idx="7979">
                  <c:v>150.13423208500001</c:v>
                </c:pt>
                <c:pt idx="7980">
                  <c:v>150.13433208500001</c:v>
                </c:pt>
                <c:pt idx="7981">
                  <c:v>150.13443208499999</c:v>
                </c:pt>
                <c:pt idx="7982">
                  <c:v>150.13453208499999</c:v>
                </c:pt>
                <c:pt idx="7983">
                  <c:v>150.13463208499999</c:v>
                </c:pt>
                <c:pt idx="7984">
                  <c:v>150.134732085</c:v>
                </c:pt>
                <c:pt idx="7985">
                  <c:v>150.295713616</c:v>
                </c:pt>
                <c:pt idx="7986">
                  <c:v>150.295813616</c:v>
                </c:pt>
                <c:pt idx="7987">
                  <c:v>150.29591361600001</c:v>
                </c:pt>
                <c:pt idx="7988">
                  <c:v>150.29601361600001</c:v>
                </c:pt>
                <c:pt idx="7989">
                  <c:v>150.29611361600001</c:v>
                </c:pt>
                <c:pt idx="7990">
                  <c:v>150.29621361599999</c:v>
                </c:pt>
                <c:pt idx="7991">
                  <c:v>150.29631361599999</c:v>
                </c:pt>
                <c:pt idx="7992">
                  <c:v>150.296413616</c:v>
                </c:pt>
                <c:pt idx="7993">
                  <c:v>150.18193507300001</c:v>
                </c:pt>
                <c:pt idx="7994">
                  <c:v>150.11518661599999</c:v>
                </c:pt>
                <c:pt idx="7995">
                  <c:v>150.11528661599999</c:v>
                </c:pt>
                <c:pt idx="7996">
                  <c:v>150.115386616</c:v>
                </c:pt>
                <c:pt idx="7997">
                  <c:v>150.115486616</c:v>
                </c:pt>
                <c:pt idx="7998">
                  <c:v>150.115586616</c:v>
                </c:pt>
                <c:pt idx="7999">
                  <c:v>150.115686616</c:v>
                </c:pt>
                <c:pt idx="8000">
                  <c:v>150.11578661600001</c:v>
                </c:pt>
                <c:pt idx="8001">
                  <c:v>150.11588661600001</c:v>
                </c:pt>
                <c:pt idx="8002">
                  <c:v>150.11598661599999</c:v>
                </c:pt>
                <c:pt idx="8003">
                  <c:v>150.11608661599999</c:v>
                </c:pt>
                <c:pt idx="8004">
                  <c:v>150.11618661599999</c:v>
                </c:pt>
                <c:pt idx="8005">
                  <c:v>150.116286616</c:v>
                </c:pt>
                <c:pt idx="8006">
                  <c:v>150.116386616</c:v>
                </c:pt>
                <c:pt idx="8007">
                  <c:v>150.116486616</c:v>
                </c:pt>
                <c:pt idx="8008">
                  <c:v>150.11658661600001</c:v>
                </c:pt>
                <c:pt idx="8009">
                  <c:v>150.11668661600001</c:v>
                </c:pt>
                <c:pt idx="8010">
                  <c:v>150.11678661600001</c:v>
                </c:pt>
                <c:pt idx="8011">
                  <c:v>150.11688661599999</c:v>
                </c:pt>
                <c:pt idx="8012">
                  <c:v>150.11698661599999</c:v>
                </c:pt>
                <c:pt idx="8013">
                  <c:v>150.11708661599999</c:v>
                </c:pt>
                <c:pt idx="8014">
                  <c:v>150.99526927700001</c:v>
                </c:pt>
                <c:pt idx="8015">
                  <c:v>150.956376025</c:v>
                </c:pt>
                <c:pt idx="8016">
                  <c:v>150.685878858</c:v>
                </c:pt>
                <c:pt idx="8017">
                  <c:v>150.37240651299999</c:v>
                </c:pt>
                <c:pt idx="8018">
                  <c:v>150.38298770200001</c:v>
                </c:pt>
                <c:pt idx="8019">
                  <c:v>150.36866976300001</c:v>
                </c:pt>
                <c:pt idx="8020">
                  <c:v>150.24881160800001</c:v>
                </c:pt>
                <c:pt idx="8021">
                  <c:v>150.009057595</c:v>
                </c:pt>
                <c:pt idx="8022">
                  <c:v>149.997908083</c:v>
                </c:pt>
                <c:pt idx="8023">
                  <c:v>149.63331798900001</c:v>
                </c:pt>
                <c:pt idx="8024">
                  <c:v>149.51681075299999</c:v>
                </c:pt>
                <c:pt idx="8025">
                  <c:v>149.24450359799999</c:v>
                </c:pt>
                <c:pt idx="8026">
                  <c:v>149.89788224500001</c:v>
                </c:pt>
                <c:pt idx="8027">
                  <c:v>150.09620084400001</c:v>
                </c:pt>
                <c:pt idx="8028">
                  <c:v>150.362384902</c:v>
                </c:pt>
                <c:pt idx="8029">
                  <c:v>150.317714387</c:v>
                </c:pt>
                <c:pt idx="8030">
                  <c:v>150.45850365499999</c:v>
                </c:pt>
                <c:pt idx="8031">
                  <c:v>150.80345148800001</c:v>
                </c:pt>
                <c:pt idx="8032">
                  <c:v>150.80355148800001</c:v>
                </c:pt>
                <c:pt idx="8033">
                  <c:v>151.48056598100001</c:v>
                </c:pt>
                <c:pt idx="8034">
                  <c:v>151.48066598099999</c:v>
                </c:pt>
                <c:pt idx="8035">
                  <c:v>151.48076598099999</c:v>
                </c:pt>
                <c:pt idx="8036">
                  <c:v>151.48086598099999</c:v>
                </c:pt>
                <c:pt idx="8037">
                  <c:v>151.480965981</c:v>
                </c:pt>
                <c:pt idx="8038">
                  <c:v>151.481065981</c:v>
                </c:pt>
                <c:pt idx="8039">
                  <c:v>151.481165981</c:v>
                </c:pt>
                <c:pt idx="8040">
                  <c:v>151.48126598100001</c:v>
                </c:pt>
                <c:pt idx="8041">
                  <c:v>151.48136598100001</c:v>
                </c:pt>
                <c:pt idx="8042">
                  <c:v>151.41001762499999</c:v>
                </c:pt>
                <c:pt idx="8043">
                  <c:v>151.410117625</c:v>
                </c:pt>
                <c:pt idx="8044">
                  <c:v>151.410217625</c:v>
                </c:pt>
                <c:pt idx="8045">
                  <c:v>151.410317625</c:v>
                </c:pt>
                <c:pt idx="8046">
                  <c:v>151.41041762500001</c:v>
                </c:pt>
                <c:pt idx="8047">
                  <c:v>151.41051762500001</c:v>
                </c:pt>
                <c:pt idx="8048">
                  <c:v>151.41061762499999</c:v>
                </c:pt>
                <c:pt idx="8049">
                  <c:v>151.41071762499999</c:v>
                </c:pt>
                <c:pt idx="8050">
                  <c:v>151.41081762499999</c:v>
                </c:pt>
                <c:pt idx="8051">
                  <c:v>151.410917625</c:v>
                </c:pt>
                <c:pt idx="8052">
                  <c:v>151.411017625</c:v>
                </c:pt>
                <c:pt idx="8053">
                  <c:v>151.411117625</c:v>
                </c:pt>
                <c:pt idx="8054">
                  <c:v>151.41121762500001</c:v>
                </c:pt>
                <c:pt idx="8055">
                  <c:v>151.41131762500001</c:v>
                </c:pt>
                <c:pt idx="8056">
                  <c:v>151.41141762500001</c:v>
                </c:pt>
                <c:pt idx="8057">
                  <c:v>151.41151762499999</c:v>
                </c:pt>
                <c:pt idx="8058">
                  <c:v>151.41161762499999</c:v>
                </c:pt>
                <c:pt idx="8059">
                  <c:v>151.41171762499999</c:v>
                </c:pt>
                <c:pt idx="8060">
                  <c:v>151.41181763700001</c:v>
                </c:pt>
                <c:pt idx="8061">
                  <c:v>151.41191763699999</c:v>
                </c:pt>
                <c:pt idx="8062">
                  <c:v>151.41201763699999</c:v>
                </c:pt>
                <c:pt idx="8063">
                  <c:v>151.41211763699999</c:v>
                </c:pt>
                <c:pt idx="8064">
                  <c:v>151.412217637</c:v>
                </c:pt>
                <c:pt idx="8065">
                  <c:v>151.412317637</c:v>
                </c:pt>
                <c:pt idx="8066">
                  <c:v>151.412417637</c:v>
                </c:pt>
                <c:pt idx="8067">
                  <c:v>151.41251763700001</c:v>
                </c:pt>
                <c:pt idx="8068">
                  <c:v>151.41261763700001</c:v>
                </c:pt>
                <c:pt idx="8069">
                  <c:v>151.41271763699999</c:v>
                </c:pt>
                <c:pt idx="8070">
                  <c:v>151.41281763699999</c:v>
                </c:pt>
                <c:pt idx="8071">
                  <c:v>151.41291763699999</c:v>
                </c:pt>
                <c:pt idx="8072">
                  <c:v>151.413017637</c:v>
                </c:pt>
                <c:pt idx="8073">
                  <c:v>151.413117637</c:v>
                </c:pt>
                <c:pt idx="8074">
                  <c:v>151.413217637</c:v>
                </c:pt>
                <c:pt idx="8075">
                  <c:v>151.41331763700001</c:v>
                </c:pt>
                <c:pt idx="8076">
                  <c:v>151.41341763700001</c:v>
                </c:pt>
                <c:pt idx="8077">
                  <c:v>151.41351763700001</c:v>
                </c:pt>
                <c:pt idx="8078">
                  <c:v>151.41361763699999</c:v>
                </c:pt>
                <c:pt idx="8079">
                  <c:v>151.41371763699999</c:v>
                </c:pt>
                <c:pt idx="8080">
                  <c:v>151.41381763699999</c:v>
                </c:pt>
                <c:pt idx="8081">
                  <c:v>151.413917637</c:v>
                </c:pt>
                <c:pt idx="8082">
                  <c:v>151.414017637</c:v>
                </c:pt>
                <c:pt idx="8083">
                  <c:v>151.414117637</c:v>
                </c:pt>
                <c:pt idx="8084">
                  <c:v>151.41421763700001</c:v>
                </c:pt>
                <c:pt idx="8085">
                  <c:v>151.41431763700001</c:v>
                </c:pt>
                <c:pt idx="8086">
                  <c:v>151.41441763700001</c:v>
                </c:pt>
                <c:pt idx="8087">
                  <c:v>151.41451763699999</c:v>
                </c:pt>
                <c:pt idx="8088">
                  <c:v>151.41461763699999</c:v>
                </c:pt>
                <c:pt idx="8089">
                  <c:v>151.414717637</c:v>
                </c:pt>
                <c:pt idx="8090">
                  <c:v>151.414817637</c:v>
                </c:pt>
                <c:pt idx="8091">
                  <c:v>151.414917637</c:v>
                </c:pt>
                <c:pt idx="8092">
                  <c:v>151.41501763700001</c:v>
                </c:pt>
                <c:pt idx="8093">
                  <c:v>151.41511763700001</c:v>
                </c:pt>
                <c:pt idx="8094">
                  <c:v>151.41521763700001</c:v>
                </c:pt>
                <c:pt idx="8095">
                  <c:v>151.41531763699999</c:v>
                </c:pt>
                <c:pt idx="8096">
                  <c:v>151.41541763699999</c:v>
                </c:pt>
                <c:pt idx="8097">
                  <c:v>151.41551763699999</c:v>
                </c:pt>
                <c:pt idx="8098">
                  <c:v>151.415617637</c:v>
                </c:pt>
                <c:pt idx="8099">
                  <c:v>151.415717637</c:v>
                </c:pt>
                <c:pt idx="8100">
                  <c:v>151.415817637</c:v>
                </c:pt>
                <c:pt idx="8101">
                  <c:v>151.41591763700001</c:v>
                </c:pt>
                <c:pt idx="8102">
                  <c:v>151.41601763700001</c:v>
                </c:pt>
                <c:pt idx="8103">
                  <c:v>151.41611763700001</c:v>
                </c:pt>
                <c:pt idx="8104">
                  <c:v>151.41621763699999</c:v>
                </c:pt>
                <c:pt idx="8105">
                  <c:v>151.41631763699999</c:v>
                </c:pt>
                <c:pt idx="8106">
                  <c:v>151.416417637</c:v>
                </c:pt>
                <c:pt idx="8107">
                  <c:v>151.416517637</c:v>
                </c:pt>
                <c:pt idx="8108">
                  <c:v>151.416617637</c:v>
                </c:pt>
                <c:pt idx="8109">
                  <c:v>151.416717637</c:v>
                </c:pt>
                <c:pt idx="8110">
                  <c:v>151.41681763700001</c:v>
                </c:pt>
                <c:pt idx="8111">
                  <c:v>151.41691763700001</c:v>
                </c:pt>
                <c:pt idx="8112">
                  <c:v>151.41701763699999</c:v>
                </c:pt>
                <c:pt idx="8113">
                  <c:v>151.41711763699999</c:v>
                </c:pt>
                <c:pt idx="8114">
                  <c:v>151.41721763699999</c:v>
                </c:pt>
                <c:pt idx="8115">
                  <c:v>151.417317637</c:v>
                </c:pt>
                <c:pt idx="8116">
                  <c:v>151.417417637</c:v>
                </c:pt>
                <c:pt idx="8117">
                  <c:v>151.417517637</c:v>
                </c:pt>
                <c:pt idx="8118">
                  <c:v>151.41761763700001</c:v>
                </c:pt>
                <c:pt idx="8119">
                  <c:v>151.41771763700001</c:v>
                </c:pt>
                <c:pt idx="8120">
                  <c:v>151.41781763700001</c:v>
                </c:pt>
                <c:pt idx="8121">
                  <c:v>151.41791763699999</c:v>
                </c:pt>
                <c:pt idx="8122">
                  <c:v>151.41801763699999</c:v>
                </c:pt>
                <c:pt idx="8123">
                  <c:v>151.41811763699999</c:v>
                </c:pt>
                <c:pt idx="8124">
                  <c:v>151.418217637</c:v>
                </c:pt>
                <c:pt idx="8125">
                  <c:v>151.418317637</c:v>
                </c:pt>
                <c:pt idx="8126">
                  <c:v>151.418417637</c:v>
                </c:pt>
                <c:pt idx="8127">
                  <c:v>151.41851763700001</c:v>
                </c:pt>
                <c:pt idx="8128">
                  <c:v>151.41861763700001</c:v>
                </c:pt>
                <c:pt idx="8129">
                  <c:v>151.41871763699999</c:v>
                </c:pt>
                <c:pt idx="8130">
                  <c:v>151.41881763699999</c:v>
                </c:pt>
                <c:pt idx="8131">
                  <c:v>151.41891763699999</c:v>
                </c:pt>
                <c:pt idx="8132">
                  <c:v>151.419017637</c:v>
                </c:pt>
                <c:pt idx="8133">
                  <c:v>151.419117637</c:v>
                </c:pt>
                <c:pt idx="8134">
                  <c:v>151.419217637</c:v>
                </c:pt>
                <c:pt idx="8135">
                  <c:v>151.41931763700001</c:v>
                </c:pt>
                <c:pt idx="8136">
                  <c:v>151.41941763700001</c:v>
                </c:pt>
                <c:pt idx="8137">
                  <c:v>151.41951763700001</c:v>
                </c:pt>
                <c:pt idx="8138">
                  <c:v>151.41961763699999</c:v>
                </c:pt>
                <c:pt idx="8139">
                  <c:v>151.41971763699999</c:v>
                </c:pt>
                <c:pt idx="8140">
                  <c:v>151.41981763699999</c:v>
                </c:pt>
                <c:pt idx="8141">
                  <c:v>151.419917637</c:v>
                </c:pt>
                <c:pt idx="8142">
                  <c:v>151.420017637</c:v>
                </c:pt>
                <c:pt idx="8143">
                  <c:v>151.420117637</c:v>
                </c:pt>
                <c:pt idx="8144">
                  <c:v>151.42021763700001</c:v>
                </c:pt>
                <c:pt idx="8145">
                  <c:v>151.42031763700001</c:v>
                </c:pt>
                <c:pt idx="8146">
                  <c:v>151.42041763700001</c:v>
                </c:pt>
                <c:pt idx="8147">
                  <c:v>151.42051763699999</c:v>
                </c:pt>
                <c:pt idx="8148">
                  <c:v>151.42061763699999</c:v>
                </c:pt>
                <c:pt idx="8149">
                  <c:v>151.420717637</c:v>
                </c:pt>
                <c:pt idx="8150">
                  <c:v>151.420817637</c:v>
                </c:pt>
                <c:pt idx="8151">
                  <c:v>151.420917637</c:v>
                </c:pt>
                <c:pt idx="8152">
                  <c:v>151.42101763700001</c:v>
                </c:pt>
                <c:pt idx="8153">
                  <c:v>151.42111763700001</c:v>
                </c:pt>
                <c:pt idx="8154">
                  <c:v>151.42121763700001</c:v>
                </c:pt>
                <c:pt idx="8155">
                  <c:v>151.42131763699999</c:v>
                </c:pt>
                <c:pt idx="8156">
                  <c:v>151.42141763699999</c:v>
                </c:pt>
                <c:pt idx="8157">
                  <c:v>151.42151763699999</c:v>
                </c:pt>
                <c:pt idx="8158">
                  <c:v>151.421617637</c:v>
                </c:pt>
                <c:pt idx="8159">
                  <c:v>151.421717637</c:v>
                </c:pt>
                <c:pt idx="8160">
                  <c:v>151.421817637</c:v>
                </c:pt>
                <c:pt idx="8161">
                  <c:v>151.42191763700001</c:v>
                </c:pt>
                <c:pt idx="8162">
                  <c:v>151.42201763700001</c:v>
                </c:pt>
                <c:pt idx="8163">
                  <c:v>151.42211763700001</c:v>
                </c:pt>
                <c:pt idx="8164">
                  <c:v>151.42221763699999</c:v>
                </c:pt>
                <c:pt idx="8165">
                  <c:v>151.42231763699999</c:v>
                </c:pt>
                <c:pt idx="8166">
                  <c:v>151.422417637</c:v>
                </c:pt>
                <c:pt idx="8167">
                  <c:v>151.422517637</c:v>
                </c:pt>
                <c:pt idx="8168">
                  <c:v>151.422617637</c:v>
                </c:pt>
                <c:pt idx="8169">
                  <c:v>151.42271763700001</c:v>
                </c:pt>
                <c:pt idx="8170">
                  <c:v>151.42281763700001</c:v>
                </c:pt>
                <c:pt idx="8171">
                  <c:v>151.42291763700001</c:v>
                </c:pt>
                <c:pt idx="8172">
                  <c:v>151.42301763699999</c:v>
                </c:pt>
                <c:pt idx="8173">
                  <c:v>151.42311763699999</c:v>
                </c:pt>
                <c:pt idx="8174">
                  <c:v>151.42321763699999</c:v>
                </c:pt>
                <c:pt idx="8175">
                  <c:v>151.423317637</c:v>
                </c:pt>
                <c:pt idx="8176">
                  <c:v>151.423417637</c:v>
                </c:pt>
                <c:pt idx="8177">
                  <c:v>151.423517637</c:v>
                </c:pt>
                <c:pt idx="8178">
                  <c:v>151.42361763700001</c:v>
                </c:pt>
                <c:pt idx="8179">
                  <c:v>151.42371763700001</c:v>
                </c:pt>
                <c:pt idx="8180">
                  <c:v>151.42381763700001</c:v>
                </c:pt>
                <c:pt idx="8181">
                  <c:v>151.42391763699999</c:v>
                </c:pt>
                <c:pt idx="8182">
                  <c:v>151.42401763699999</c:v>
                </c:pt>
                <c:pt idx="8183">
                  <c:v>151.42411763699999</c:v>
                </c:pt>
                <c:pt idx="8184">
                  <c:v>151.424217637</c:v>
                </c:pt>
                <c:pt idx="8185">
                  <c:v>151.424317637</c:v>
                </c:pt>
                <c:pt idx="8186">
                  <c:v>151.424417637</c:v>
                </c:pt>
                <c:pt idx="8187">
                  <c:v>151.42451763700001</c:v>
                </c:pt>
                <c:pt idx="8188">
                  <c:v>151.42461763700001</c:v>
                </c:pt>
                <c:pt idx="8189">
                  <c:v>151.42471763699999</c:v>
                </c:pt>
                <c:pt idx="8190">
                  <c:v>151.42481763699999</c:v>
                </c:pt>
                <c:pt idx="8191">
                  <c:v>151.42491763699999</c:v>
                </c:pt>
                <c:pt idx="8192">
                  <c:v>151.425017637</c:v>
                </c:pt>
                <c:pt idx="8193">
                  <c:v>151.425117637</c:v>
                </c:pt>
                <c:pt idx="8194">
                  <c:v>151.425217637</c:v>
                </c:pt>
                <c:pt idx="8195">
                  <c:v>151.42531763700001</c:v>
                </c:pt>
                <c:pt idx="8196">
                  <c:v>151.42541763700001</c:v>
                </c:pt>
                <c:pt idx="8197">
                  <c:v>151.42551763700001</c:v>
                </c:pt>
                <c:pt idx="8198">
                  <c:v>151.42561763699999</c:v>
                </c:pt>
                <c:pt idx="8199">
                  <c:v>151.42571763699999</c:v>
                </c:pt>
                <c:pt idx="8200">
                  <c:v>151.42581763699999</c:v>
                </c:pt>
                <c:pt idx="8201">
                  <c:v>151.425917637</c:v>
                </c:pt>
                <c:pt idx="8202">
                  <c:v>151.426017637</c:v>
                </c:pt>
                <c:pt idx="8203">
                  <c:v>151.426117637</c:v>
                </c:pt>
                <c:pt idx="8204">
                  <c:v>151.42621763700001</c:v>
                </c:pt>
                <c:pt idx="8205">
                  <c:v>151.42631763700001</c:v>
                </c:pt>
                <c:pt idx="8206">
                  <c:v>151.42641763699999</c:v>
                </c:pt>
                <c:pt idx="8207">
                  <c:v>151.42651763699999</c:v>
                </c:pt>
                <c:pt idx="8208">
                  <c:v>151.42661763699999</c:v>
                </c:pt>
                <c:pt idx="8209">
                  <c:v>151.426717637</c:v>
                </c:pt>
                <c:pt idx="8210">
                  <c:v>151.426817637</c:v>
                </c:pt>
                <c:pt idx="8211">
                  <c:v>151.426917637</c:v>
                </c:pt>
                <c:pt idx="8212">
                  <c:v>151.42701763700001</c:v>
                </c:pt>
                <c:pt idx="8213">
                  <c:v>151.42711763700001</c:v>
                </c:pt>
                <c:pt idx="8214">
                  <c:v>151.42721763700001</c:v>
                </c:pt>
                <c:pt idx="8215">
                  <c:v>151.42731763699999</c:v>
                </c:pt>
                <c:pt idx="8216">
                  <c:v>151.42741763699999</c:v>
                </c:pt>
                <c:pt idx="8217">
                  <c:v>151.42751763699999</c:v>
                </c:pt>
                <c:pt idx="8218">
                  <c:v>151.427617637</c:v>
                </c:pt>
                <c:pt idx="8219">
                  <c:v>151.427717637</c:v>
                </c:pt>
                <c:pt idx="8220">
                  <c:v>151.427817637</c:v>
                </c:pt>
                <c:pt idx="8221">
                  <c:v>151.42791763700001</c:v>
                </c:pt>
                <c:pt idx="8222">
                  <c:v>151.42801763700001</c:v>
                </c:pt>
                <c:pt idx="8223">
                  <c:v>151.42811763700001</c:v>
                </c:pt>
                <c:pt idx="8224">
                  <c:v>151.42821763699999</c:v>
                </c:pt>
                <c:pt idx="8225">
                  <c:v>151.42831763699999</c:v>
                </c:pt>
                <c:pt idx="8226">
                  <c:v>151.428417637</c:v>
                </c:pt>
                <c:pt idx="8227">
                  <c:v>151.428517637</c:v>
                </c:pt>
                <c:pt idx="8228">
                  <c:v>151.428617637</c:v>
                </c:pt>
                <c:pt idx="8229">
                  <c:v>151.42871763700001</c:v>
                </c:pt>
                <c:pt idx="8230">
                  <c:v>151.42881763700001</c:v>
                </c:pt>
                <c:pt idx="8231">
                  <c:v>151.42891763700001</c:v>
                </c:pt>
                <c:pt idx="8232">
                  <c:v>151.42901763699999</c:v>
                </c:pt>
                <c:pt idx="8233">
                  <c:v>151.42911763699999</c:v>
                </c:pt>
                <c:pt idx="8234">
                  <c:v>151.42921763699999</c:v>
                </c:pt>
                <c:pt idx="8235">
                  <c:v>151.429317637</c:v>
                </c:pt>
                <c:pt idx="8236">
                  <c:v>151.429417637</c:v>
                </c:pt>
                <c:pt idx="8237">
                  <c:v>151.429517637</c:v>
                </c:pt>
                <c:pt idx="8238">
                  <c:v>151.42961763700001</c:v>
                </c:pt>
                <c:pt idx="8239">
                  <c:v>151.42971763700001</c:v>
                </c:pt>
                <c:pt idx="8240">
                  <c:v>151.42981763700001</c:v>
                </c:pt>
                <c:pt idx="8241">
                  <c:v>151.42991763699999</c:v>
                </c:pt>
                <c:pt idx="8242">
                  <c:v>151.43001763699999</c:v>
                </c:pt>
                <c:pt idx="8243">
                  <c:v>151.430117637</c:v>
                </c:pt>
                <c:pt idx="8244">
                  <c:v>151.430217637</c:v>
                </c:pt>
                <c:pt idx="8245">
                  <c:v>151.430317637</c:v>
                </c:pt>
                <c:pt idx="8246">
                  <c:v>151.43041763700001</c:v>
                </c:pt>
                <c:pt idx="8247">
                  <c:v>151.43051763700001</c:v>
                </c:pt>
                <c:pt idx="8248">
                  <c:v>151.43061763700001</c:v>
                </c:pt>
                <c:pt idx="8249">
                  <c:v>151.43071763699999</c:v>
                </c:pt>
                <c:pt idx="8250">
                  <c:v>151.43081763699999</c:v>
                </c:pt>
                <c:pt idx="8251">
                  <c:v>151.43091763699999</c:v>
                </c:pt>
                <c:pt idx="8252">
                  <c:v>151.431017637</c:v>
                </c:pt>
                <c:pt idx="8253">
                  <c:v>151.431117637</c:v>
                </c:pt>
                <c:pt idx="8254">
                  <c:v>151.431217637</c:v>
                </c:pt>
                <c:pt idx="8255">
                  <c:v>151.43131763700001</c:v>
                </c:pt>
                <c:pt idx="8256">
                  <c:v>151.43141763700001</c:v>
                </c:pt>
                <c:pt idx="8257">
                  <c:v>151.43151763700001</c:v>
                </c:pt>
                <c:pt idx="8258">
                  <c:v>151.43161763699999</c:v>
                </c:pt>
                <c:pt idx="8259">
                  <c:v>151.43171763699999</c:v>
                </c:pt>
                <c:pt idx="8260">
                  <c:v>151.43181763699999</c:v>
                </c:pt>
                <c:pt idx="8261">
                  <c:v>151.431917637</c:v>
                </c:pt>
                <c:pt idx="8262">
                  <c:v>151.432017637</c:v>
                </c:pt>
                <c:pt idx="8263">
                  <c:v>151.432117637</c:v>
                </c:pt>
                <c:pt idx="8264">
                  <c:v>151.43221763700001</c:v>
                </c:pt>
                <c:pt idx="8265">
                  <c:v>151.43231763700001</c:v>
                </c:pt>
                <c:pt idx="8266">
                  <c:v>151.43241763699999</c:v>
                </c:pt>
                <c:pt idx="8267">
                  <c:v>151.43251763699999</c:v>
                </c:pt>
                <c:pt idx="8268">
                  <c:v>151.43261763699999</c:v>
                </c:pt>
                <c:pt idx="8269">
                  <c:v>151.432717637</c:v>
                </c:pt>
                <c:pt idx="8270">
                  <c:v>151.432817637</c:v>
                </c:pt>
                <c:pt idx="8271">
                  <c:v>151.432917637</c:v>
                </c:pt>
                <c:pt idx="8272">
                  <c:v>151.43301763700001</c:v>
                </c:pt>
                <c:pt idx="8273">
                  <c:v>151.43311763700001</c:v>
                </c:pt>
                <c:pt idx="8274">
                  <c:v>151.43321763700001</c:v>
                </c:pt>
                <c:pt idx="8275">
                  <c:v>151.43331763699999</c:v>
                </c:pt>
                <c:pt idx="8276">
                  <c:v>151.43341763699999</c:v>
                </c:pt>
                <c:pt idx="8277">
                  <c:v>151.43351763699999</c:v>
                </c:pt>
                <c:pt idx="8278">
                  <c:v>151.433617637</c:v>
                </c:pt>
                <c:pt idx="8279">
                  <c:v>151.433717637</c:v>
                </c:pt>
                <c:pt idx="8280">
                  <c:v>151.433817637</c:v>
                </c:pt>
                <c:pt idx="8281">
                  <c:v>151.43391763700001</c:v>
                </c:pt>
                <c:pt idx="8282">
                  <c:v>151.43401763700001</c:v>
                </c:pt>
                <c:pt idx="8283">
                  <c:v>151.43411763700001</c:v>
                </c:pt>
                <c:pt idx="8284">
                  <c:v>151.43421763699999</c:v>
                </c:pt>
                <c:pt idx="8285">
                  <c:v>151.43431763699999</c:v>
                </c:pt>
                <c:pt idx="8286">
                  <c:v>151.434417637</c:v>
                </c:pt>
                <c:pt idx="8287">
                  <c:v>151.434517637</c:v>
                </c:pt>
                <c:pt idx="8288">
                  <c:v>151.434617637</c:v>
                </c:pt>
                <c:pt idx="8289">
                  <c:v>151.43471763700001</c:v>
                </c:pt>
                <c:pt idx="8290">
                  <c:v>151.43481763700001</c:v>
                </c:pt>
                <c:pt idx="8291">
                  <c:v>151.43491763700001</c:v>
                </c:pt>
                <c:pt idx="8292">
                  <c:v>151.43501763699999</c:v>
                </c:pt>
                <c:pt idx="8293">
                  <c:v>151.43511763699999</c:v>
                </c:pt>
                <c:pt idx="8294">
                  <c:v>151.43521763699999</c:v>
                </c:pt>
                <c:pt idx="8295">
                  <c:v>151.435317637</c:v>
                </c:pt>
                <c:pt idx="8296">
                  <c:v>151.435417637</c:v>
                </c:pt>
                <c:pt idx="8297">
                  <c:v>151.435517637</c:v>
                </c:pt>
                <c:pt idx="8298">
                  <c:v>151.43561763700001</c:v>
                </c:pt>
                <c:pt idx="8299">
                  <c:v>151.43571763700001</c:v>
                </c:pt>
                <c:pt idx="8300">
                  <c:v>151.43581763700001</c:v>
                </c:pt>
                <c:pt idx="8301">
                  <c:v>151.43591763699999</c:v>
                </c:pt>
                <c:pt idx="8302">
                  <c:v>151.43601763699999</c:v>
                </c:pt>
                <c:pt idx="8303">
                  <c:v>151.436117637</c:v>
                </c:pt>
                <c:pt idx="8304">
                  <c:v>151.436217637</c:v>
                </c:pt>
                <c:pt idx="8305">
                  <c:v>151.436317637</c:v>
                </c:pt>
                <c:pt idx="8306">
                  <c:v>151.43641763700001</c:v>
                </c:pt>
                <c:pt idx="8307">
                  <c:v>151.43651763700001</c:v>
                </c:pt>
                <c:pt idx="8308">
                  <c:v>151.43661763700001</c:v>
                </c:pt>
                <c:pt idx="8309">
                  <c:v>151.43671763699999</c:v>
                </c:pt>
                <c:pt idx="8310">
                  <c:v>151.43681763699999</c:v>
                </c:pt>
                <c:pt idx="8311">
                  <c:v>151.43691763699999</c:v>
                </c:pt>
                <c:pt idx="8312">
                  <c:v>151.437017637</c:v>
                </c:pt>
                <c:pt idx="8313">
                  <c:v>151.437117637</c:v>
                </c:pt>
                <c:pt idx="8314">
                  <c:v>151.437217637</c:v>
                </c:pt>
                <c:pt idx="8315">
                  <c:v>151.43731763700001</c:v>
                </c:pt>
                <c:pt idx="8316">
                  <c:v>151.43741763700001</c:v>
                </c:pt>
                <c:pt idx="8317">
                  <c:v>151.43751763700001</c:v>
                </c:pt>
                <c:pt idx="8318">
                  <c:v>151.43761763699999</c:v>
                </c:pt>
                <c:pt idx="8319">
                  <c:v>151.43771763699999</c:v>
                </c:pt>
                <c:pt idx="8320">
                  <c:v>151.43781763699999</c:v>
                </c:pt>
                <c:pt idx="8321">
                  <c:v>151.437917637</c:v>
                </c:pt>
                <c:pt idx="8322">
                  <c:v>151.438017637</c:v>
                </c:pt>
                <c:pt idx="8323">
                  <c:v>151.438117637</c:v>
                </c:pt>
                <c:pt idx="8324">
                  <c:v>151.43821763700001</c:v>
                </c:pt>
                <c:pt idx="8325">
                  <c:v>151.43831763700001</c:v>
                </c:pt>
                <c:pt idx="8326">
                  <c:v>151.43841763699999</c:v>
                </c:pt>
                <c:pt idx="8327">
                  <c:v>151.43851763699999</c:v>
                </c:pt>
                <c:pt idx="8328">
                  <c:v>151.43861763699999</c:v>
                </c:pt>
                <c:pt idx="8329">
                  <c:v>151.438717637</c:v>
                </c:pt>
                <c:pt idx="8330">
                  <c:v>151.438817637</c:v>
                </c:pt>
                <c:pt idx="8331">
                  <c:v>151.438917637</c:v>
                </c:pt>
                <c:pt idx="8332">
                  <c:v>151.43901763700001</c:v>
                </c:pt>
                <c:pt idx="8333">
                  <c:v>151.43911763700001</c:v>
                </c:pt>
                <c:pt idx="8334">
                  <c:v>151.43921763700001</c:v>
                </c:pt>
                <c:pt idx="8335">
                  <c:v>151.43931763699999</c:v>
                </c:pt>
                <c:pt idx="8336">
                  <c:v>151.43941763699999</c:v>
                </c:pt>
                <c:pt idx="8337">
                  <c:v>151.43951763699999</c:v>
                </c:pt>
                <c:pt idx="8338">
                  <c:v>151.439617637</c:v>
                </c:pt>
                <c:pt idx="8339">
                  <c:v>151.439717637</c:v>
                </c:pt>
                <c:pt idx="8340">
                  <c:v>151.439817637</c:v>
                </c:pt>
                <c:pt idx="8341">
                  <c:v>151.43991763700001</c:v>
                </c:pt>
                <c:pt idx="8342">
                  <c:v>151.44001763700001</c:v>
                </c:pt>
                <c:pt idx="8343">
                  <c:v>151.44011763699999</c:v>
                </c:pt>
                <c:pt idx="8344">
                  <c:v>151.44021763699999</c:v>
                </c:pt>
                <c:pt idx="8345">
                  <c:v>151.44031763699999</c:v>
                </c:pt>
                <c:pt idx="8346">
                  <c:v>151.440417637</c:v>
                </c:pt>
                <c:pt idx="8347">
                  <c:v>151.440517637</c:v>
                </c:pt>
                <c:pt idx="8348">
                  <c:v>151.440617637</c:v>
                </c:pt>
                <c:pt idx="8349">
                  <c:v>151.44071763700001</c:v>
                </c:pt>
                <c:pt idx="8350">
                  <c:v>151.44081763700001</c:v>
                </c:pt>
                <c:pt idx="8351">
                  <c:v>151.44091763700001</c:v>
                </c:pt>
                <c:pt idx="8352">
                  <c:v>151.44101763699999</c:v>
                </c:pt>
                <c:pt idx="8353">
                  <c:v>151.44111763699999</c:v>
                </c:pt>
                <c:pt idx="8354">
                  <c:v>151.44121763699999</c:v>
                </c:pt>
                <c:pt idx="8355">
                  <c:v>151.441317637</c:v>
                </c:pt>
                <c:pt idx="8356">
                  <c:v>151.441417637</c:v>
                </c:pt>
                <c:pt idx="8357">
                  <c:v>151.441517637</c:v>
                </c:pt>
                <c:pt idx="8358">
                  <c:v>151.44161763700001</c:v>
                </c:pt>
                <c:pt idx="8359">
                  <c:v>151.44171763700001</c:v>
                </c:pt>
                <c:pt idx="8360">
                  <c:v>151.44181763700001</c:v>
                </c:pt>
                <c:pt idx="8361">
                  <c:v>151.44191763699999</c:v>
                </c:pt>
                <c:pt idx="8362">
                  <c:v>151.44201763699999</c:v>
                </c:pt>
                <c:pt idx="8363">
                  <c:v>151.442117637</c:v>
                </c:pt>
                <c:pt idx="8364">
                  <c:v>151.442217637</c:v>
                </c:pt>
                <c:pt idx="8365">
                  <c:v>151.442317637</c:v>
                </c:pt>
                <c:pt idx="8366">
                  <c:v>151.44241763700001</c:v>
                </c:pt>
                <c:pt idx="8367">
                  <c:v>151.44251763700001</c:v>
                </c:pt>
                <c:pt idx="8368">
                  <c:v>151.44261763700001</c:v>
                </c:pt>
                <c:pt idx="8369">
                  <c:v>151.44271763699999</c:v>
                </c:pt>
                <c:pt idx="8370">
                  <c:v>151.44281763699999</c:v>
                </c:pt>
                <c:pt idx="8371">
                  <c:v>151.44291763699999</c:v>
                </c:pt>
                <c:pt idx="8372">
                  <c:v>151.443017637</c:v>
                </c:pt>
                <c:pt idx="8373">
                  <c:v>151.443117637</c:v>
                </c:pt>
                <c:pt idx="8374">
                  <c:v>151.443217637</c:v>
                </c:pt>
                <c:pt idx="8375">
                  <c:v>151.44331763700001</c:v>
                </c:pt>
                <c:pt idx="8376">
                  <c:v>151.44341763700001</c:v>
                </c:pt>
                <c:pt idx="8377">
                  <c:v>151.44351763700001</c:v>
                </c:pt>
                <c:pt idx="8378">
                  <c:v>151.44361763699999</c:v>
                </c:pt>
                <c:pt idx="8379">
                  <c:v>151.44371763699999</c:v>
                </c:pt>
                <c:pt idx="8380">
                  <c:v>151.443817637</c:v>
                </c:pt>
                <c:pt idx="8381">
                  <c:v>151.443917637</c:v>
                </c:pt>
                <c:pt idx="8382">
                  <c:v>151.444017637</c:v>
                </c:pt>
                <c:pt idx="8383">
                  <c:v>151.44411763700001</c:v>
                </c:pt>
                <c:pt idx="8384">
                  <c:v>151.44421763700001</c:v>
                </c:pt>
                <c:pt idx="8385">
                  <c:v>151.44431763700001</c:v>
                </c:pt>
                <c:pt idx="8386">
                  <c:v>151.44441763699999</c:v>
                </c:pt>
                <c:pt idx="8387">
                  <c:v>151.44451763699999</c:v>
                </c:pt>
                <c:pt idx="8388">
                  <c:v>151.44461763699999</c:v>
                </c:pt>
                <c:pt idx="8389">
                  <c:v>151.444717637</c:v>
                </c:pt>
                <c:pt idx="8390">
                  <c:v>151.444817637</c:v>
                </c:pt>
                <c:pt idx="8391">
                  <c:v>151.444917637</c:v>
                </c:pt>
                <c:pt idx="8392">
                  <c:v>151.44501763700001</c:v>
                </c:pt>
                <c:pt idx="8393">
                  <c:v>151.44511763700001</c:v>
                </c:pt>
                <c:pt idx="8394">
                  <c:v>151.44521763700001</c:v>
                </c:pt>
                <c:pt idx="8395">
                  <c:v>151.44531763699999</c:v>
                </c:pt>
                <c:pt idx="8396">
                  <c:v>151.44541763699999</c:v>
                </c:pt>
                <c:pt idx="8397">
                  <c:v>151.44551763699999</c:v>
                </c:pt>
                <c:pt idx="8398">
                  <c:v>151.445617637</c:v>
                </c:pt>
                <c:pt idx="8399">
                  <c:v>151.445717637</c:v>
                </c:pt>
                <c:pt idx="8400">
                  <c:v>151.445817637</c:v>
                </c:pt>
                <c:pt idx="8401">
                  <c:v>151.44591763700001</c:v>
                </c:pt>
                <c:pt idx="8402">
                  <c:v>151.44601763700001</c:v>
                </c:pt>
                <c:pt idx="8403">
                  <c:v>151.44611763699999</c:v>
                </c:pt>
                <c:pt idx="8404">
                  <c:v>151.44621763699999</c:v>
                </c:pt>
                <c:pt idx="8405">
                  <c:v>151.44631763699999</c:v>
                </c:pt>
                <c:pt idx="8406">
                  <c:v>151.446417637</c:v>
                </c:pt>
                <c:pt idx="8407">
                  <c:v>151.446517637</c:v>
                </c:pt>
                <c:pt idx="8408">
                  <c:v>151.446617637</c:v>
                </c:pt>
                <c:pt idx="8409">
                  <c:v>151.44671763700001</c:v>
                </c:pt>
                <c:pt idx="8410">
                  <c:v>151.44681763700001</c:v>
                </c:pt>
                <c:pt idx="8411">
                  <c:v>151.44691763700001</c:v>
                </c:pt>
                <c:pt idx="8412">
                  <c:v>151.44701763699999</c:v>
                </c:pt>
                <c:pt idx="8413">
                  <c:v>151.44711763699999</c:v>
                </c:pt>
                <c:pt idx="8414">
                  <c:v>151.44721763699999</c:v>
                </c:pt>
                <c:pt idx="8415">
                  <c:v>151.447317637</c:v>
                </c:pt>
                <c:pt idx="8416">
                  <c:v>151.447417637</c:v>
                </c:pt>
                <c:pt idx="8417">
                  <c:v>151.447517637</c:v>
                </c:pt>
                <c:pt idx="8418">
                  <c:v>151.44761763700001</c:v>
                </c:pt>
                <c:pt idx="8419">
                  <c:v>151.44771763700001</c:v>
                </c:pt>
                <c:pt idx="8420">
                  <c:v>151.44781763700001</c:v>
                </c:pt>
                <c:pt idx="8421">
                  <c:v>151.44791763699999</c:v>
                </c:pt>
                <c:pt idx="8422">
                  <c:v>151.44801763699999</c:v>
                </c:pt>
                <c:pt idx="8423">
                  <c:v>151.448117637</c:v>
                </c:pt>
                <c:pt idx="8424">
                  <c:v>151.448217637</c:v>
                </c:pt>
                <c:pt idx="8425">
                  <c:v>151.448317637</c:v>
                </c:pt>
                <c:pt idx="8426">
                  <c:v>151.44841763700001</c:v>
                </c:pt>
                <c:pt idx="8427">
                  <c:v>151.44851763700001</c:v>
                </c:pt>
                <c:pt idx="8428">
                  <c:v>151.44861763700001</c:v>
                </c:pt>
                <c:pt idx="8429">
                  <c:v>151.44871763699999</c:v>
                </c:pt>
                <c:pt idx="8430">
                  <c:v>151.44881763699999</c:v>
                </c:pt>
                <c:pt idx="8431">
                  <c:v>151.44891763699999</c:v>
                </c:pt>
                <c:pt idx="8432">
                  <c:v>151.449017637</c:v>
                </c:pt>
                <c:pt idx="8433">
                  <c:v>151.449117637</c:v>
                </c:pt>
                <c:pt idx="8434">
                  <c:v>151.449217637</c:v>
                </c:pt>
                <c:pt idx="8435">
                  <c:v>151.44931763700001</c:v>
                </c:pt>
                <c:pt idx="8436">
                  <c:v>151.44941763700001</c:v>
                </c:pt>
                <c:pt idx="8437">
                  <c:v>151.44951763700001</c:v>
                </c:pt>
                <c:pt idx="8438">
                  <c:v>151.44961763699999</c:v>
                </c:pt>
                <c:pt idx="8439">
                  <c:v>151.44971763699999</c:v>
                </c:pt>
                <c:pt idx="8440">
                  <c:v>151.449817637</c:v>
                </c:pt>
                <c:pt idx="8441">
                  <c:v>151.449917637</c:v>
                </c:pt>
                <c:pt idx="8442">
                  <c:v>151.450017637</c:v>
                </c:pt>
                <c:pt idx="8443">
                  <c:v>151.45011763700001</c:v>
                </c:pt>
                <c:pt idx="8444">
                  <c:v>151.45021763700001</c:v>
                </c:pt>
                <c:pt idx="8445">
                  <c:v>151.45031763700001</c:v>
                </c:pt>
                <c:pt idx="8446">
                  <c:v>151.45041763699999</c:v>
                </c:pt>
                <c:pt idx="8447">
                  <c:v>151.45051763699999</c:v>
                </c:pt>
                <c:pt idx="8448">
                  <c:v>151.45061763699999</c:v>
                </c:pt>
                <c:pt idx="8449">
                  <c:v>151.450717637</c:v>
                </c:pt>
                <c:pt idx="8450">
                  <c:v>151.450817637</c:v>
                </c:pt>
                <c:pt idx="8451">
                  <c:v>151.450917637</c:v>
                </c:pt>
                <c:pt idx="8452">
                  <c:v>151.45101763700001</c:v>
                </c:pt>
                <c:pt idx="8453">
                  <c:v>151.45111763700001</c:v>
                </c:pt>
                <c:pt idx="8454">
                  <c:v>151.45121763700001</c:v>
                </c:pt>
                <c:pt idx="8455">
                  <c:v>151.45131763699999</c:v>
                </c:pt>
                <c:pt idx="8456">
                  <c:v>151.45141763699999</c:v>
                </c:pt>
                <c:pt idx="8457">
                  <c:v>151.45151763699999</c:v>
                </c:pt>
                <c:pt idx="8458">
                  <c:v>151.451617637</c:v>
                </c:pt>
                <c:pt idx="8459">
                  <c:v>151.451717637</c:v>
                </c:pt>
                <c:pt idx="8460">
                  <c:v>151.451817637</c:v>
                </c:pt>
                <c:pt idx="8461">
                  <c:v>151.45191763700001</c:v>
                </c:pt>
                <c:pt idx="8462">
                  <c:v>151.45201763700001</c:v>
                </c:pt>
                <c:pt idx="8463">
                  <c:v>151.45211763699999</c:v>
                </c:pt>
                <c:pt idx="8464">
                  <c:v>151.45221763699999</c:v>
                </c:pt>
                <c:pt idx="8465">
                  <c:v>151.45231763699999</c:v>
                </c:pt>
                <c:pt idx="8466">
                  <c:v>151.452417637</c:v>
                </c:pt>
                <c:pt idx="8467">
                  <c:v>151.452517637</c:v>
                </c:pt>
                <c:pt idx="8468">
                  <c:v>151.452617637</c:v>
                </c:pt>
                <c:pt idx="8469">
                  <c:v>151.45271763700001</c:v>
                </c:pt>
                <c:pt idx="8470">
                  <c:v>151.45281763700001</c:v>
                </c:pt>
                <c:pt idx="8471">
                  <c:v>151.45291763700001</c:v>
                </c:pt>
                <c:pt idx="8472">
                  <c:v>151.45301763699999</c:v>
                </c:pt>
                <c:pt idx="8473">
                  <c:v>151.45311763699999</c:v>
                </c:pt>
                <c:pt idx="8474">
                  <c:v>151.45321763699999</c:v>
                </c:pt>
                <c:pt idx="8475">
                  <c:v>151.453317637</c:v>
                </c:pt>
                <c:pt idx="8476">
                  <c:v>151.453417637</c:v>
                </c:pt>
                <c:pt idx="8477">
                  <c:v>151.453517637</c:v>
                </c:pt>
                <c:pt idx="8478">
                  <c:v>151.45361763700001</c:v>
                </c:pt>
                <c:pt idx="8479">
                  <c:v>151.45371763700001</c:v>
                </c:pt>
                <c:pt idx="8480">
                  <c:v>151.45381763699999</c:v>
                </c:pt>
                <c:pt idx="8481">
                  <c:v>151.45391763699999</c:v>
                </c:pt>
                <c:pt idx="8482">
                  <c:v>151.45401763699999</c:v>
                </c:pt>
                <c:pt idx="8483">
                  <c:v>151.454117637</c:v>
                </c:pt>
                <c:pt idx="8484">
                  <c:v>151.454217637</c:v>
                </c:pt>
                <c:pt idx="8485">
                  <c:v>151.454317637</c:v>
                </c:pt>
                <c:pt idx="8486">
                  <c:v>151.45441763700001</c:v>
                </c:pt>
                <c:pt idx="8487">
                  <c:v>151.45451763700001</c:v>
                </c:pt>
                <c:pt idx="8488">
                  <c:v>151.45461763700001</c:v>
                </c:pt>
                <c:pt idx="8489">
                  <c:v>151.45471763699999</c:v>
                </c:pt>
                <c:pt idx="8490">
                  <c:v>151.45481763699999</c:v>
                </c:pt>
                <c:pt idx="8491">
                  <c:v>151.45491763699999</c:v>
                </c:pt>
                <c:pt idx="8492">
                  <c:v>151.455017637</c:v>
                </c:pt>
                <c:pt idx="8493">
                  <c:v>151.455117637</c:v>
                </c:pt>
                <c:pt idx="8494">
                  <c:v>151.455217637</c:v>
                </c:pt>
                <c:pt idx="8495">
                  <c:v>151.45531763700001</c:v>
                </c:pt>
                <c:pt idx="8496">
                  <c:v>151.45541763700001</c:v>
                </c:pt>
                <c:pt idx="8497">
                  <c:v>151.45551763700001</c:v>
                </c:pt>
                <c:pt idx="8498">
                  <c:v>151.45561763699999</c:v>
                </c:pt>
                <c:pt idx="8499">
                  <c:v>151.45571763699999</c:v>
                </c:pt>
                <c:pt idx="8500">
                  <c:v>151.455817637</c:v>
                </c:pt>
                <c:pt idx="8501">
                  <c:v>151.455917637</c:v>
                </c:pt>
                <c:pt idx="8502">
                  <c:v>151.456017637</c:v>
                </c:pt>
                <c:pt idx="8503">
                  <c:v>151.45611763700001</c:v>
                </c:pt>
                <c:pt idx="8504">
                  <c:v>151.45621763700001</c:v>
                </c:pt>
                <c:pt idx="8505">
                  <c:v>151.45631763700001</c:v>
                </c:pt>
                <c:pt idx="8506">
                  <c:v>151.45641763699999</c:v>
                </c:pt>
                <c:pt idx="8507">
                  <c:v>151.45651763699999</c:v>
                </c:pt>
                <c:pt idx="8508">
                  <c:v>151.45661763699999</c:v>
                </c:pt>
                <c:pt idx="8509">
                  <c:v>151.456717637</c:v>
                </c:pt>
                <c:pt idx="8510">
                  <c:v>151.456817637</c:v>
                </c:pt>
                <c:pt idx="8511">
                  <c:v>151.456917637</c:v>
                </c:pt>
                <c:pt idx="8512">
                  <c:v>151.45701763700001</c:v>
                </c:pt>
                <c:pt idx="8513">
                  <c:v>151.45711763700001</c:v>
                </c:pt>
                <c:pt idx="8514">
                  <c:v>151.45721763700001</c:v>
                </c:pt>
                <c:pt idx="8515">
                  <c:v>151.45731763699999</c:v>
                </c:pt>
                <c:pt idx="8516">
                  <c:v>151.45741763699999</c:v>
                </c:pt>
                <c:pt idx="8517">
                  <c:v>151.457517637</c:v>
                </c:pt>
                <c:pt idx="8518">
                  <c:v>151.457617637</c:v>
                </c:pt>
                <c:pt idx="8519">
                  <c:v>151.457717637</c:v>
                </c:pt>
                <c:pt idx="8520">
                  <c:v>151.45781763700001</c:v>
                </c:pt>
                <c:pt idx="8521">
                  <c:v>151.45791763700001</c:v>
                </c:pt>
                <c:pt idx="8522">
                  <c:v>151.45801763700001</c:v>
                </c:pt>
                <c:pt idx="8523">
                  <c:v>151.45811763699999</c:v>
                </c:pt>
                <c:pt idx="8524">
                  <c:v>151.45821763699999</c:v>
                </c:pt>
                <c:pt idx="8525">
                  <c:v>151.45831763699999</c:v>
                </c:pt>
                <c:pt idx="8526">
                  <c:v>151.458417637</c:v>
                </c:pt>
                <c:pt idx="8527">
                  <c:v>151.458517637</c:v>
                </c:pt>
                <c:pt idx="8528">
                  <c:v>151.458617637</c:v>
                </c:pt>
                <c:pt idx="8529">
                  <c:v>151.45871763700001</c:v>
                </c:pt>
                <c:pt idx="8530">
                  <c:v>151.45881763700001</c:v>
                </c:pt>
                <c:pt idx="8531">
                  <c:v>151.45891763700001</c:v>
                </c:pt>
                <c:pt idx="8532">
                  <c:v>151.45901763699999</c:v>
                </c:pt>
                <c:pt idx="8533">
                  <c:v>151.45911763699999</c:v>
                </c:pt>
                <c:pt idx="8534">
                  <c:v>151.45921763699999</c:v>
                </c:pt>
                <c:pt idx="8535">
                  <c:v>151.459317637</c:v>
                </c:pt>
                <c:pt idx="8536">
                  <c:v>151.459417637</c:v>
                </c:pt>
                <c:pt idx="8537">
                  <c:v>151.459517637</c:v>
                </c:pt>
                <c:pt idx="8538">
                  <c:v>151.45961763700001</c:v>
                </c:pt>
                <c:pt idx="8539">
                  <c:v>151.45971763700001</c:v>
                </c:pt>
                <c:pt idx="8540">
                  <c:v>151.45981763699999</c:v>
                </c:pt>
                <c:pt idx="8541">
                  <c:v>151.45991763699999</c:v>
                </c:pt>
                <c:pt idx="8542">
                  <c:v>151.46001763699999</c:v>
                </c:pt>
                <c:pt idx="8543">
                  <c:v>151.460117637</c:v>
                </c:pt>
                <c:pt idx="8544">
                  <c:v>151.460217637</c:v>
                </c:pt>
                <c:pt idx="8545">
                  <c:v>151.460317637</c:v>
                </c:pt>
                <c:pt idx="8546">
                  <c:v>151.46041763700001</c:v>
                </c:pt>
                <c:pt idx="8547">
                  <c:v>151.46051763700001</c:v>
                </c:pt>
                <c:pt idx="8548">
                  <c:v>151.46061763700001</c:v>
                </c:pt>
                <c:pt idx="8549">
                  <c:v>151.46071763699999</c:v>
                </c:pt>
                <c:pt idx="8550">
                  <c:v>151.46081763699999</c:v>
                </c:pt>
                <c:pt idx="8551">
                  <c:v>151.46091763699999</c:v>
                </c:pt>
                <c:pt idx="8552">
                  <c:v>151.461017637</c:v>
                </c:pt>
                <c:pt idx="8553">
                  <c:v>151.461117637</c:v>
                </c:pt>
                <c:pt idx="8554">
                  <c:v>151.461217637</c:v>
                </c:pt>
                <c:pt idx="8555">
                  <c:v>151.46131763700001</c:v>
                </c:pt>
                <c:pt idx="8556">
                  <c:v>151.46141763700001</c:v>
                </c:pt>
                <c:pt idx="8557">
                  <c:v>151.46151763699999</c:v>
                </c:pt>
                <c:pt idx="8558">
                  <c:v>151.46161763699999</c:v>
                </c:pt>
                <c:pt idx="8559">
                  <c:v>151.46171763699999</c:v>
                </c:pt>
                <c:pt idx="8560">
                  <c:v>151.461817637</c:v>
                </c:pt>
                <c:pt idx="8561">
                  <c:v>151.461917637</c:v>
                </c:pt>
                <c:pt idx="8562">
                  <c:v>151.462017637</c:v>
                </c:pt>
                <c:pt idx="8563">
                  <c:v>151.46211763700001</c:v>
                </c:pt>
                <c:pt idx="8564">
                  <c:v>151.46221763700001</c:v>
                </c:pt>
                <c:pt idx="8565">
                  <c:v>151.46231763700001</c:v>
                </c:pt>
                <c:pt idx="8566">
                  <c:v>151.46241763699999</c:v>
                </c:pt>
                <c:pt idx="8567">
                  <c:v>151.46251763699999</c:v>
                </c:pt>
                <c:pt idx="8568">
                  <c:v>151.46261763699999</c:v>
                </c:pt>
                <c:pt idx="8569">
                  <c:v>151.462717637</c:v>
                </c:pt>
                <c:pt idx="8570">
                  <c:v>199.99821637400001</c:v>
                </c:pt>
                <c:pt idx="8571">
                  <c:v>199.99831637400001</c:v>
                </c:pt>
                <c:pt idx="8572">
                  <c:v>199.99841637399999</c:v>
                </c:pt>
                <c:pt idx="8573">
                  <c:v>199.99851637399999</c:v>
                </c:pt>
                <c:pt idx="8574">
                  <c:v>199.99861637399999</c:v>
                </c:pt>
                <c:pt idx="8575">
                  <c:v>199.998716374</c:v>
                </c:pt>
                <c:pt idx="8576">
                  <c:v>199.998816374</c:v>
                </c:pt>
                <c:pt idx="8577">
                  <c:v>199.998916374</c:v>
                </c:pt>
                <c:pt idx="8578">
                  <c:v>199.99901637400001</c:v>
                </c:pt>
                <c:pt idx="8579">
                  <c:v>199.976570853</c:v>
                </c:pt>
                <c:pt idx="8580">
                  <c:v>199.95419109100001</c:v>
                </c:pt>
                <c:pt idx="8581">
                  <c:v>195.268736281</c:v>
                </c:pt>
                <c:pt idx="8582">
                  <c:v>188.63863067400001</c:v>
                </c:pt>
                <c:pt idx="8583">
                  <c:v>184.83896693599999</c:v>
                </c:pt>
                <c:pt idx="8584">
                  <c:v>183.214969666</c:v>
                </c:pt>
                <c:pt idx="8585">
                  <c:v>181.927054895</c:v>
                </c:pt>
                <c:pt idx="8586">
                  <c:v>180.44922387299999</c:v>
                </c:pt>
                <c:pt idx="8587">
                  <c:v>178.31122432699999</c:v>
                </c:pt>
                <c:pt idx="8588">
                  <c:v>175.39214841399999</c:v>
                </c:pt>
                <c:pt idx="8589">
                  <c:v>173.12387010399999</c:v>
                </c:pt>
                <c:pt idx="8590">
                  <c:v>172.07987035799999</c:v>
                </c:pt>
                <c:pt idx="8591">
                  <c:v>170.97427092300001</c:v>
                </c:pt>
                <c:pt idx="8592">
                  <c:v>169.72307092400001</c:v>
                </c:pt>
                <c:pt idx="8593">
                  <c:v>168.80554771999999</c:v>
                </c:pt>
                <c:pt idx="8594">
                  <c:v>167.09570417899999</c:v>
                </c:pt>
                <c:pt idx="8595">
                  <c:v>164.22682602</c:v>
                </c:pt>
                <c:pt idx="8596">
                  <c:v>162.50748622</c:v>
                </c:pt>
                <c:pt idx="8597">
                  <c:v>160.80095821099999</c:v>
                </c:pt>
                <c:pt idx="8598">
                  <c:v>159.58501841</c:v>
                </c:pt>
                <c:pt idx="8599">
                  <c:v>158.334070266</c:v>
                </c:pt>
                <c:pt idx="8600">
                  <c:v>158.334170266</c:v>
                </c:pt>
                <c:pt idx="8601">
                  <c:v>157.88804175300001</c:v>
                </c:pt>
                <c:pt idx="8602">
                  <c:v>156.14900314100001</c:v>
                </c:pt>
                <c:pt idx="8603">
                  <c:v>154.40485898700001</c:v>
                </c:pt>
                <c:pt idx="8604">
                  <c:v>152.73283261700001</c:v>
                </c:pt>
                <c:pt idx="8605">
                  <c:v>151.06467117400001</c:v>
                </c:pt>
                <c:pt idx="8606">
                  <c:v>151.06477117399999</c:v>
                </c:pt>
                <c:pt idx="8607">
                  <c:v>151.06487117399999</c:v>
                </c:pt>
                <c:pt idx="8608">
                  <c:v>151.06497117399999</c:v>
                </c:pt>
                <c:pt idx="8609">
                  <c:v>150.731996933</c:v>
                </c:pt>
                <c:pt idx="8610">
                  <c:v>150.735911184</c:v>
                </c:pt>
                <c:pt idx="8611">
                  <c:v>150.68792958099999</c:v>
                </c:pt>
                <c:pt idx="8612">
                  <c:v>150.591955023</c:v>
                </c:pt>
                <c:pt idx="8613">
                  <c:v>150.592055023</c:v>
                </c:pt>
                <c:pt idx="8614">
                  <c:v>150.54046919699999</c:v>
                </c:pt>
                <c:pt idx="8615">
                  <c:v>150.48403665500001</c:v>
                </c:pt>
                <c:pt idx="8616">
                  <c:v>150.48413665499999</c:v>
                </c:pt>
                <c:pt idx="8617">
                  <c:v>150.48423665499999</c:v>
                </c:pt>
                <c:pt idx="8618">
                  <c:v>150.48433665499999</c:v>
                </c:pt>
                <c:pt idx="8619">
                  <c:v>150.63937846900001</c:v>
                </c:pt>
                <c:pt idx="8620">
                  <c:v>150.640461751</c:v>
                </c:pt>
                <c:pt idx="8621">
                  <c:v>150.64056175100001</c:v>
                </c:pt>
                <c:pt idx="8622">
                  <c:v>150.64066175100001</c:v>
                </c:pt>
                <c:pt idx="8623">
                  <c:v>150.64076175100001</c:v>
                </c:pt>
                <c:pt idx="8624">
                  <c:v>150.64086175099999</c:v>
                </c:pt>
                <c:pt idx="8625">
                  <c:v>150.64096175099999</c:v>
                </c:pt>
                <c:pt idx="8626">
                  <c:v>150.641061751</c:v>
                </c:pt>
                <c:pt idx="8627">
                  <c:v>150.641161751</c:v>
                </c:pt>
                <c:pt idx="8628">
                  <c:v>150.641261751</c:v>
                </c:pt>
                <c:pt idx="8629">
                  <c:v>150.64136175100001</c:v>
                </c:pt>
                <c:pt idx="8630">
                  <c:v>150.64146175100001</c:v>
                </c:pt>
                <c:pt idx="8631">
                  <c:v>150.64156175100001</c:v>
                </c:pt>
                <c:pt idx="8632">
                  <c:v>150.64166175099999</c:v>
                </c:pt>
                <c:pt idx="8633">
                  <c:v>150.64176175099999</c:v>
                </c:pt>
                <c:pt idx="8634">
                  <c:v>150.64186175099999</c:v>
                </c:pt>
                <c:pt idx="8635">
                  <c:v>150.641961751</c:v>
                </c:pt>
                <c:pt idx="8636">
                  <c:v>150.642061751</c:v>
                </c:pt>
                <c:pt idx="8637">
                  <c:v>150.642161751</c:v>
                </c:pt>
                <c:pt idx="8638">
                  <c:v>150.64226175100001</c:v>
                </c:pt>
                <c:pt idx="8639">
                  <c:v>150.64236175100001</c:v>
                </c:pt>
                <c:pt idx="8640">
                  <c:v>150.64246175100001</c:v>
                </c:pt>
                <c:pt idx="8641">
                  <c:v>150.64256175099999</c:v>
                </c:pt>
                <c:pt idx="8642">
                  <c:v>150.64266175099999</c:v>
                </c:pt>
                <c:pt idx="8643">
                  <c:v>150.64276175099999</c:v>
                </c:pt>
                <c:pt idx="8644">
                  <c:v>150.642861751</c:v>
                </c:pt>
                <c:pt idx="8645">
                  <c:v>150.642961751</c:v>
                </c:pt>
                <c:pt idx="8646">
                  <c:v>150.643061751</c:v>
                </c:pt>
                <c:pt idx="8647">
                  <c:v>150.64316175100001</c:v>
                </c:pt>
                <c:pt idx="8648">
                  <c:v>150.64326175100001</c:v>
                </c:pt>
                <c:pt idx="8649">
                  <c:v>150.64336175099999</c:v>
                </c:pt>
                <c:pt idx="8650">
                  <c:v>150.64346175099999</c:v>
                </c:pt>
                <c:pt idx="8651">
                  <c:v>150.64356175099999</c:v>
                </c:pt>
                <c:pt idx="8652">
                  <c:v>150.643661751</c:v>
                </c:pt>
                <c:pt idx="8653">
                  <c:v>150.643761751</c:v>
                </c:pt>
                <c:pt idx="8654">
                  <c:v>150.643861751</c:v>
                </c:pt>
                <c:pt idx="8655">
                  <c:v>150.64396175100001</c:v>
                </c:pt>
                <c:pt idx="8656">
                  <c:v>150.64406175100001</c:v>
                </c:pt>
                <c:pt idx="8657">
                  <c:v>150.64416175100001</c:v>
                </c:pt>
                <c:pt idx="8658">
                  <c:v>150.64426175099999</c:v>
                </c:pt>
                <c:pt idx="8659">
                  <c:v>150.64436175099999</c:v>
                </c:pt>
                <c:pt idx="8660">
                  <c:v>150.64446175099999</c:v>
                </c:pt>
                <c:pt idx="8661">
                  <c:v>150.644561751</c:v>
                </c:pt>
                <c:pt idx="8662">
                  <c:v>150.644661751</c:v>
                </c:pt>
                <c:pt idx="8663">
                  <c:v>150.644761751</c:v>
                </c:pt>
                <c:pt idx="8664">
                  <c:v>150.64486175100001</c:v>
                </c:pt>
                <c:pt idx="8665">
                  <c:v>150.64496175100001</c:v>
                </c:pt>
                <c:pt idx="8666">
                  <c:v>150.64506175099999</c:v>
                </c:pt>
                <c:pt idx="8667">
                  <c:v>150.64516175099999</c:v>
                </c:pt>
                <c:pt idx="8668">
                  <c:v>150.64526175099999</c:v>
                </c:pt>
                <c:pt idx="8669">
                  <c:v>150.645361751</c:v>
                </c:pt>
                <c:pt idx="8670">
                  <c:v>150.645461751</c:v>
                </c:pt>
                <c:pt idx="8671">
                  <c:v>150.645561751</c:v>
                </c:pt>
                <c:pt idx="8672">
                  <c:v>150.64566175100001</c:v>
                </c:pt>
                <c:pt idx="8673">
                  <c:v>150.64576175100001</c:v>
                </c:pt>
                <c:pt idx="8674">
                  <c:v>150.64586175100001</c:v>
                </c:pt>
                <c:pt idx="8675">
                  <c:v>150.64596175099999</c:v>
                </c:pt>
                <c:pt idx="8676">
                  <c:v>150.64606175099999</c:v>
                </c:pt>
                <c:pt idx="8677">
                  <c:v>150.64616175099999</c:v>
                </c:pt>
                <c:pt idx="8678">
                  <c:v>150.646261751</c:v>
                </c:pt>
                <c:pt idx="8679">
                  <c:v>150.646361751</c:v>
                </c:pt>
                <c:pt idx="8680">
                  <c:v>150.646461751</c:v>
                </c:pt>
                <c:pt idx="8681">
                  <c:v>150.64656175100001</c:v>
                </c:pt>
                <c:pt idx="8682">
                  <c:v>150.64666175100001</c:v>
                </c:pt>
                <c:pt idx="8683">
                  <c:v>150.64676175100001</c:v>
                </c:pt>
                <c:pt idx="8684">
                  <c:v>150.64686175099999</c:v>
                </c:pt>
                <c:pt idx="8685">
                  <c:v>150.64696175099999</c:v>
                </c:pt>
                <c:pt idx="8686">
                  <c:v>150.647061751</c:v>
                </c:pt>
                <c:pt idx="8687">
                  <c:v>150.647161751</c:v>
                </c:pt>
                <c:pt idx="8688">
                  <c:v>150.647261751</c:v>
                </c:pt>
                <c:pt idx="8689">
                  <c:v>150.64736175100001</c:v>
                </c:pt>
                <c:pt idx="8690">
                  <c:v>150.64746175100001</c:v>
                </c:pt>
                <c:pt idx="8691">
                  <c:v>150.64756175100001</c:v>
                </c:pt>
                <c:pt idx="8692">
                  <c:v>150.64766175099999</c:v>
                </c:pt>
                <c:pt idx="8693">
                  <c:v>150.64776175099999</c:v>
                </c:pt>
                <c:pt idx="8694">
                  <c:v>150.64786175099999</c:v>
                </c:pt>
                <c:pt idx="8695">
                  <c:v>150.647961751</c:v>
                </c:pt>
                <c:pt idx="8696">
                  <c:v>150.648061751</c:v>
                </c:pt>
                <c:pt idx="8697">
                  <c:v>150.648161751</c:v>
                </c:pt>
                <c:pt idx="8698">
                  <c:v>150.64826175100001</c:v>
                </c:pt>
                <c:pt idx="8699">
                  <c:v>150.64836175100001</c:v>
                </c:pt>
                <c:pt idx="8700">
                  <c:v>150.64846175100001</c:v>
                </c:pt>
                <c:pt idx="8701">
                  <c:v>150.64856175099999</c:v>
                </c:pt>
                <c:pt idx="8702">
                  <c:v>150.64866175099999</c:v>
                </c:pt>
                <c:pt idx="8703">
                  <c:v>150.648761751</c:v>
                </c:pt>
                <c:pt idx="8704">
                  <c:v>150.648861751</c:v>
                </c:pt>
                <c:pt idx="8705">
                  <c:v>150.648961751</c:v>
                </c:pt>
                <c:pt idx="8706">
                  <c:v>150.649061751</c:v>
                </c:pt>
                <c:pt idx="8707">
                  <c:v>150.64916175100001</c:v>
                </c:pt>
                <c:pt idx="8708">
                  <c:v>150.64926175100001</c:v>
                </c:pt>
                <c:pt idx="8709">
                  <c:v>150.64936175099999</c:v>
                </c:pt>
                <c:pt idx="8710">
                  <c:v>150.64946175099999</c:v>
                </c:pt>
                <c:pt idx="8711">
                  <c:v>150.64956175099999</c:v>
                </c:pt>
                <c:pt idx="8712">
                  <c:v>150.649661751</c:v>
                </c:pt>
                <c:pt idx="8713">
                  <c:v>150.649761751</c:v>
                </c:pt>
                <c:pt idx="8714">
                  <c:v>150.649861751</c:v>
                </c:pt>
                <c:pt idx="8715">
                  <c:v>150.64996175100001</c:v>
                </c:pt>
                <c:pt idx="8716">
                  <c:v>150.65006175100001</c:v>
                </c:pt>
                <c:pt idx="8717">
                  <c:v>150.65016175100001</c:v>
                </c:pt>
                <c:pt idx="8718">
                  <c:v>150.65026175099999</c:v>
                </c:pt>
                <c:pt idx="8719">
                  <c:v>150.65036175099999</c:v>
                </c:pt>
                <c:pt idx="8720">
                  <c:v>150.65046175099999</c:v>
                </c:pt>
                <c:pt idx="8721">
                  <c:v>150.650561751</c:v>
                </c:pt>
                <c:pt idx="8722">
                  <c:v>150.650661751</c:v>
                </c:pt>
                <c:pt idx="8723">
                  <c:v>150.650761751</c:v>
                </c:pt>
                <c:pt idx="8724">
                  <c:v>150.65086175100001</c:v>
                </c:pt>
                <c:pt idx="8725">
                  <c:v>150.65096175100001</c:v>
                </c:pt>
                <c:pt idx="8726">
                  <c:v>150.65106175099999</c:v>
                </c:pt>
                <c:pt idx="8727">
                  <c:v>150.65116175099999</c:v>
                </c:pt>
                <c:pt idx="8728">
                  <c:v>150.65126175099999</c:v>
                </c:pt>
                <c:pt idx="8729">
                  <c:v>150.651361751</c:v>
                </c:pt>
                <c:pt idx="8730">
                  <c:v>150.651461751</c:v>
                </c:pt>
                <c:pt idx="8731">
                  <c:v>150.651561751</c:v>
                </c:pt>
                <c:pt idx="8732">
                  <c:v>150.65166175100001</c:v>
                </c:pt>
                <c:pt idx="8733">
                  <c:v>150.65176175100001</c:v>
                </c:pt>
                <c:pt idx="8734">
                  <c:v>150.65186175100001</c:v>
                </c:pt>
                <c:pt idx="8735">
                  <c:v>150.65196175099999</c:v>
                </c:pt>
                <c:pt idx="8736">
                  <c:v>150.65206175099999</c:v>
                </c:pt>
                <c:pt idx="8737">
                  <c:v>150.65216175099999</c:v>
                </c:pt>
                <c:pt idx="8738">
                  <c:v>150.652261751</c:v>
                </c:pt>
                <c:pt idx="8739">
                  <c:v>150.652361751</c:v>
                </c:pt>
                <c:pt idx="8740">
                  <c:v>150.652461751</c:v>
                </c:pt>
                <c:pt idx="8741">
                  <c:v>150.65256175100001</c:v>
                </c:pt>
                <c:pt idx="8742">
                  <c:v>150.65266175100001</c:v>
                </c:pt>
                <c:pt idx="8743">
                  <c:v>150.65276175100001</c:v>
                </c:pt>
                <c:pt idx="8744">
                  <c:v>150.65286175099999</c:v>
                </c:pt>
                <c:pt idx="8745">
                  <c:v>150.65296175099999</c:v>
                </c:pt>
                <c:pt idx="8746">
                  <c:v>150.653061751</c:v>
                </c:pt>
                <c:pt idx="8747">
                  <c:v>150.653161751</c:v>
                </c:pt>
                <c:pt idx="8748">
                  <c:v>150.653261751</c:v>
                </c:pt>
                <c:pt idx="8749">
                  <c:v>150.65336175100001</c:v>
                </c:pt>
                <c:pt idx="8750">
                  <c:v>150.65346175100001</c:v>
                </c:pt>
                <c:pt idx="8751">
                  <c:v>150.65356175100001</c:v>
                </c:pt>
                <c:pt idx="8752">
                  <c:v>150.65366175099999</c:v>
                </c:pt>
                <c:pt idx="8753">
                  <c:v>150.65376175099999</c:v>
                </c:pt>
                <c:pt idx="8754">
                  <c:v>150.65386175099999</c:v>
                </c:pt>
                <c:pt idx="8755">
                  <c:v>150.653961751</c:v>
                </c:pt>
                <c:pt idx="8756">
                  <c:v>150.654061751</c:v>
                </c:pt>
                <c:pt idx="8757">
                  <c:v>150.654161751</c:v>
                </c:pt>
                <c:pt idx="8758">
                  <c:v>150.65426175100001</c:v>
                </c:pt>
                <c:pt idx="8759">
                  <c:v>150.65436175100001</c:v>
                </c:pt>
                <c:pt idx="8760">
                  <c:v>150.65446175100001</c:v>
                </c:pt>
                <c:pt idx="8761">
                  <c:v>150.65456175099999</c:v>
                </c:pt>
                <c:pt idx="8762">
                  <c:v>150.65466175099999</c:v>
                </c:pt>
                <c:pt idx="8763">
                  <c:v>150.654761751</c:v>
                </c:pt>
                <c:pt idx="8764">
                  <c:v>150.654861751</c:v>
                </c:pt>
                <c:pt idx="8765">
                  <c:v>150.654961751</c:v>
                </c:pt>
                <c:pt idx="8766">
                  <c:v>150.65506175100001</c:v>
                </c:pt>
                <c:pt idx="8767">
                  <c:v>150.65516175100001</c:v>
                </c:pt>
                <c:pt idx="8768">
                  <c:v>150.65526175100001</c:v>
                </c:pt>
                <c:pt idx="8769">
                  <c:v>150.65536175099999</c:v>
                </c:pt>
                <c:pt idx="8770">
                  <c:v>150.65546175099999</c:v>
                </c:pt>
                <c:pt idx="8771">
                  <c:v>150.65556175099999</c:v>
                </c:pt>
                <c:pt idx="8772">
                  <c:v>150.655661751</c:v>
                </c:pt>
                <c:pt idx="8773">
                  <c:v>150.655761751</c:v>
                </c:pt>
                <c:pt idx="8774">
                  <c:v>150.655861751</c:v>
                </c:pt>
                <c:pt idx="8775">
                  <c:v>150.65596175100001</c:v>
                </c:pt>
                <c:pt idx="8776">
                  <c:v>150.65606175100001</c:v>
                </c:pt>
                <c:pt idx="8777">
                  <c:v>150.65616175100001</c:v>
                </c:pt>
                <c:pt idx="8778">
                  <c:v>150.65626175099999</c:v>
                </c:pt>
                <c:pt idx="8779">
                  <c:v>150.65636175099999</c:v>
                </c:pt>
                <c:pt idx="8780">
                  <c:v>150.65646175099999</c:v>
                </c:pt>
                <c:pt idx="8781">
                  <c:v>150.656561751</c:v>
                </c:pt>
                <c:pt idx="8782">
                  <c:v>150.656661751</c:v>
                </c:pt>
                <c:pt idx="8783">
                  <c:v>150.656761751</c:v>
                </c:pt>
                <c:pt idx="8784">
                  <c:v>150.65686175100001</c:v>
                </c:pt>
                <c:pt idx="8785">
                  <c:v>150.65696175100001</c:v>
                </c:pt>
                <c:pt idx="8786">
                  <c:v>150.65706175099999</c:v>
                </c:pt>
                <c:pt idx="8787">
                  <c:v>150.65716175099999</c:v>
                </c:pt>
                <c:pt idx="8788">
                  <c:v>150.65726175099999</c:v>
                </c:pt>
                <c:pt idx="8789">
                  <c:v>150.657361751</c:v>
                </c:pt>
                <c:pt idx="8790">
                  <c:v>150.657461751</c:v>
                </c:pt>
                <c:pt idx="8791">
                  <c:v>150.657561751</c:v>
                </c:pt>
                <c:pt idx="8792">
                  <c:v>150.65766175100001</c:v>
                </c:pt>
                <c:pt idx="8793">
                  <c:v>150.65776175100001</c:v>
                </c:pt>
                <c:pt idx="8794">
                  <c:v>150.65786175100001</c:v>
                </c:pt>
                <c:pt idx="8795">
                  <c:v>150.65796175099999</c:v>
                </c:pt>
                <c:pt idx="8796">
                  <c:v>150.65806175099999</c:v>
                </c:pt>
                <c:pt idx="8797">
                  <c:v>150.65816175099999</c:v>
                </c:pt>
                <c:pt idx="8798">
                  <c:v>150.658261751</c:v>
                </c:pt>
                <c:pt idx="8799">
                  <c:v>150.658361751</c:v>
                </c:pt>
                <c:pt idx="8800">
                  <c:v>150.658461751</c:v>
                </c:pt>
                <c:pt idx="8801">
                  <c:v>150.65856175100001</c:v>
                </c:pt>
                <c:pt idx="8802">
                  <c:v>150.65866175100001</c:v>
                </c:pt>
                <c:pt idx="8803">
                  <c:v>150.65876175099999</c:v>
                </c:pt>
                <c:pt idx="8804">
                  <c:v>150.65886175099999</c:v>
                </c:pt>
                <c:pt idx="8805">
                  <c:v>150.65896175099999</c:v>
                </c:pt>
                <c:pt idx="8806">
                  <c:v>150.659061751</c:v>
                </c:pt>
                <c:pt idx="8807">
                  <c:v>150.659161751</c:v>
                </c:pt>
                <c:pt idx="8808">
                  <c:v>150.659261751</c:v>
                </c:pt>
                <c:pt idx="8809">
                  <c:v>150.65936175100001</c:v>
                </c:pt>
                <c:pt idx="8810">
                  <c:v>150.65946175100001</c:v>
                </c:pt>
                <c:pt idx="8811">
                  <c:v>150.65956175100001</c:v>
                </c:pt>
                <c:pt idx="8812">
                  <c:v>150.65966175099999</c:v>
                </c:pt>
                <c:pt idx="8813">
                  <c:v>150.65976175099999</c:v>
                </c:pt>
                <c:pt idx="8814">
                  <c:v>150.65986175099999</c:v>
                </c:pt>
                <c:pt idx="8815">
                  <c:v>150.659961751</c:v>
                </c:pt>
                <c:pt idx="8816">
                  <c:v>150.660061751</c:v>
                </c:pt>
                <c:pt idx="8817">
                  <c:v>150.660161751</c:v>
                </c:pt>
                <c:pt idx="8818">
                  <c:v>150.66026175100001</c:v>
                </c:pt>
                <c:pt idx="8819">
                  <c:v>150.66036175100001</c:v>
                </c:pt>
                <c:pt idx="8820">
                  <c:v>150.66046175100001</c:v>
                </c:pt>
                <c:pt idx="8821">
                  <c:v>150.66056175099999</c:v>
                </c:pt>
                <c:pt idx="8822">
                  <c:v>150.66066175099999</c:v>
                </c:pt>
                <c:pt idx="8823">
                  <c:v>150.660761751</c:v>
                </c:pt>
                <c:pt idx="8824">
                  <c:v>150.660861751</c:v>
                </c:pt>
                <c:pt idx="8825">
                  <c:v>150.660961751</c:v>
                </c:pt>
                <c:pt idx="8826">
                  <c:v>150.66106175100001</c:v>
                </c:pt>
                <c:pt idx="8827">
                  <c:v>150.66116175100001</c:v>
                </c:pt>
                <c:pt idx="8828">
                  <c:v>150.66126175100001</c:v>
                </c:pt>
                <c:pt idx="8829">
                  <c:v>150.66136175099999</c:v>
                </c:pt>
                <c:pt idx="8830">
                  <c:v>150.66146175099999</c:v>
                </c:pt>
                <c:pt idx="8831">
                  <c:v>150.66156175099999</c:v>
                </c:pt>
                <c:pt idx="8832">
                  <c:v>150.661661751</c:v>
                </c:pt>
                <c:pt idx="8833">
                  <c:v>150.661761751</c:v>
                </c:pt>
                <c:pt idx="8834">
                  <c:v>150.661861751</c:v>
                </c:pt>
                <c:pt idx="8835">
                  <c:v>150.66196175100001</c:v>
                </c:pt>
                <c:pt idx="8836">
                  <c:v>150.66206175100001</c:v>
                </c:pt>
                <c:pt idx="8837">
                  <c:v>150.66216175100001</c:v>
                </c:pt>
                <c:pt idx="8838">
                  <c:v>150.66226175099999</c:v>
                </c:pt>
                <c:pt idx="8839">
                  <c:v>150.66236175099999</c:v>
                </c:pt>
                <c:pt idx="8840">
                  <c:v>150.662461751</c:v>
                </c:pt>
                <c:pt idx="8841">
                  <c:v>150.662561751</c:v>
                </c:pt>
                <c:pt idx="8842">
                  <c:v>150.662661751</c:v>
                </c:pt>
                <c:pt idx="8843">
                  <c:v>150.66276175100001</c:v>
                </c:pt>
                <c:pt idx="8844">
                  <c:v>150.66286175100001</c:v>
                </c:pt>
                <c:pt idx="8845">
                  <c:v>150.66296175100001</c:v>
                </c:pt>
                <c:pt idx="8846">
                  <c:v>150.66306175099999</c:v>
                </c:pt>
                <c:pt idx="8847">
                  <c:v>150.66316175099999</c:v>
                </c:pt>
                <c:pt idx="8848">
                  <c:v>150.66326175099999</c:v>
                </c:pt>
                <c:pt idx="8849">
                  <c:v>150.663361751</c:v>
                </c:pt>
                <c:pt idx="8850">
                  <c:v>150.663461751</c:v>
                </c:pt>
                <c:pt idx="8851">
                  <c:v>150.663561751</c:v>
                </c:pt>
                <c:pt idx="8852">
                  <c:v>150.66366175100001</c:v>
                </c:pt>
                <c:pt idx="8853">
                  <c:v>150.66376175100001</c:v>
                </c:pt>
                <c:pt idx="8854">
                  <c:v>150.66386175100001</c:v>
                </c:pt>
                <c:pt idx="8855">
                  <c:v>150.66396175099999</c:v>
                </c:pt>
                <c:pt idx="8856">
                  <c:v>150.66406175099999</c:v>
                </c:pt>
                <c:pt idx="8857">
                  <c:v>150.66416175099999</c:v>
                </c:pt>
                <c:pt idx="8858">
                  <c:v>150.664261751</c:v>
                </c:pt>
                <c:pt idx="8859">
                  <c:v>150.664361751</c:v>
                </c:pt>
                <c:pt idx="8860">
                  <c:v>150.664461751</c:v>
                </c:pt>
                <c:pt idx="8861">
                  <c:v>150.66456175100001</c:v>
                </c:pt>
                <c:pt idx="8862">
                  <c:v>150.66466175100001</c:v>
                </c:pt>
                <c:pt idx="8863">
                  <c:v>150.66476175099999</c:v>
                </c:pt>
                <c:pt idx="8864">
                  <c:v>150.66486175099999</c:v>
                </c:pt>
                <c:pt idx="8865">
                  <c:v>150.66496175099999</c:v>
                </c:pt>
                <c:pt idx="8866">
                  <c:v>150.665061751</c:v>
                </c:pt>
                <c:pt idx="8867">
                  <c:v>150.665161751</c:v>
                </c:pt>
                <c:pt idx="8868">
                  <c:v>150.665261751</c:v>
                </c:pt>
                <c:pt idx="8869">
                  <c:v>150.66536175100001</c:v>
                </c:pt>
                <c:pt idx="8870">
                  <c:v>150.66546175100001</c:v>
                </c:pt>
                <c:pt idx="8871">
                  <c:v>150.66556175100001</c:v>
                </c:pt>
                <c:pt idx="8872">
                  <c:v>150.66566175099999</c:v>
                </c:pt>
                <c:pt idx="8873">
                  <c:v>150.66576175099999</c:v>
                </c:pt>
                <c:pt idx="8874">
                  <c:v>150.66586175099999</c:v>
                </c:pt>
                <c:pt idx="8875">
                  <c:v>150.665961751</c:v>
                </c:pt>
                <c:pt idx="8876">
                  <c:v>150.666061751</c:v>
                </c:pt>
                <c:pt idx="8877">
                  <c:v>150.666161751</c:v>
                </c:pt>
                <c:pt idx="8878">
                  <c:v>150.66626175100001</c:v>
                </c:pt>
                <c:pt idx="8879">
                  <c:v>150.66636175100001</c:v>
                </c:pt>
                <c:pt idx="8880">
                  <c:v>150.66646175100001</c:v>
                </c:pt>
                <c:pt idx="8881">
                  <c:v>150.66656175099999</c:v>
                </c:pt>
                <c:pt idx="8882">
                  <c:v>150.66666175099999</c:v>
                </c:pt>
                <c:pt idx="8883">
                  <c:v>150.666761751</c:v>
                </c:pt>
                <c:pt idx="8884">
                  <c:v>150.666861751</c:v>
                </c:pt>
                <c:pt idx="8885">
                  <c:v>150.666961751</c:v>
                </c:pt>
                <c:pt idx="8886">
                  <c:v>150.66706175100001</c:v>
                </c:pt>
                <c:pt idx="8887">
                  <c:v>150.66716175100001</c:v>
                </c:pt>
                <c:pt idx="8888">
                  <c:v>150.66726175100001</c:v>
                </c:pt>
                <c:pt idx="8889">
                  <c:v>150.66736175099999</c:v>
                </c:pt>
                <c:pt idx="8890">
                  <c:v>150.66746175099999</c:v>
                </c:pt>
                <c:pt idx="8891">
                  <c:v>150.66756175099999</c:v>
                </c:pt>
                <c:pt idx="8892">
                  <c:v>150.667661751</c:v>
                </c:pt>
                <c:pt idx="8893">
                  <c:v>150.667761751</c:v>
                </c:pt>
                <c:pt idx="8894">
                  <c:v>150.667861751</c:v>
                </c:pt>
                <c:pt idx="8895">
                  <c:v>150.66796175100001</c:v>
                </c:pt>
                <c:pt idx="8896">
                  <c:v>150.66806175100001</c:v>
                </c:pt>
                <c:pt idx="8897">
                  <c:v>150.66816175100001</c:v>
                </c:pt>
                <c:pt idx="8898">
                  <c:v>150.66826175099999</c:v>
                </c:pt>
                <c:pt idx="8899">
                  <c:v>150.66836175099999</c:v>
                </c:pt>
                <c:pt idx="8900">
                  <c:v>150.668461751</c:v>
                </c:pt>
                <c:pt idx="8901">
                  <c:v>150.668561751</c:v>
                </c:pt>
                <c:pt idx="8902">
                  <c:v>150.668661751</c:v>
                </c:pt>
                <c:pt idx="8903">
                  <c:v>150.66876175100001</c:v>
                </c:pt>
                <c:pt idx="8904">
                  <c:v>150.66886175100001</c:v>
                </c:pt>
                <c:pt idx="8905">
                  <c:v>150.66896175100001</c:v>
                </c:pt>
                <c:pt idx="8906">
                  <c:v>150.66906175099999</c:v>
                </c:pt>
                <c:pt idx="8907">
                  <c:v>150.66916175099999</c:v>
                </c:pt>
                <c:pt idx="8908">
                  <c:v>150.66926175099999</c:v>
                </c:pt>
                <c:pt idx="8909">
                  <c:v>150.669361751</c:v>
                </c:pt>
                <c:pt idx="8910">
                  <c:v>150.669461751</c:v>
                </c:pt>
                <c:pt idx="8911">
                  <c:v>150.669561751</c:v>
                </c:pt>
                <c:pt idx="8912">
                  <c:v>150.66966175100001</c:v>
                </c:pt>
                <c:pt idx="8913">
                  <c:v>150.66976175100001</c:v>
                </c:pt>
                <c:pt idx="8914">
                  <c:v>150.66986175100001</c:v>
                </c:pt>
                <c:pt idx="8915">
                  <c:v>150.66996175099999</c:v>
                </c:pt>
                <c:pt idx="8916">
                  <c:v>150.67006175099999</c:v>
                </c:pt>
                <c:pt idx="8917">
                  <c:v>150.67016175099999</c:v>
                </c:pt>
                <c:pt idx="8918">
                  <c:v>150.670261751</c:v>
                </c:pt>
                <c:pt idx="8919">
                  <c:v>150.670361751</c:v>
                </c:pt>
                <c:pt idx="8920">
                  <c:v>150.670461751</c:v>
                </c:pt>
                <c:pt idx="8921">
                  <c:v>150.67056175100001</c:v>
                </c:pt>
                <c:pt idx="8922">
                  <c:v>150.67066175100001</c:v>
                </c:pt>
                <c:pt idx="8923">
                  <c:v>150.67076175099999</c:v>
                </c:pt>
                <c:pt idx="8924">
                  <c:v>150.67086175099999</c:v>
                </c:pt>
                <c:pt idx="8925">
                  <c:v>150.67096175099999</c:v>
                </c:pt>
                <c:pt idx="8926">
                  <c:v>150.671061751</c:v>
                </c:pt>
                <c:pt idx="8927">
                  <c:v>150.671161751</c:v>
                </c:pt>
                <c:pt idx="8928">
                  <c:v>150.671261751</c:v>
                </c:pt>
                <c:pt idx="8929">
                  <c:v>150.67136175100001</c:v>
                </c:pt>
                <c:pt idx="8930">
                  <c:v>150.67146175100001</c:v>
                </c:pt>
                <c:pt idx="8931">
                  <c:v>150.67156175100001</c:v>
                </c:pt>
                <c:pt idx="8932">
                  <c:v>150.67166175099999</c:v>
                </c:pt>
                <c:pt idx="8933">
                  <c:v>150.67176175099999</c:v>
                </c:pt>
                <c:pt idx="8934">
                  <c:v>150.67186175099999</c:v>
                </c:pt>
                <c:pt idx="8935">
                  <c:v>150.671961751</c:v>
                </c:pt>
                <c:pt idx="8936">
                  <c:v>150.672061751</c:v>
                </c:pt>
                <c:pt idx="8937">
                  <c:v>150.672161751</c:v>
                </c:pt>
                <c:pt idx="8938">
                  <c:v>150.67226175100001</c:v>
                </c:pt>
                <c:pt idx="8939">
                  <c:v>150.67236175100001</c:v>
                </c:pt>
                <c:pt idx="8940">
                  <c:v>150.67246175099999</c:v>
                </c:pt>
                <c:pt idx="8941">
                  <c:v>150.67256175099999</c:v>
                </c:pt>
                <c:pt idx="8942">
                  <c:v>150.67266175099999</c:v>
                </c:pt>
                <c:pt idx="8943">
                  <c:v>150.672761751</c:v>
                </c:pt>
                <c:pt idx="8944">
                  <c:v>150.672861751</c:v>
                </c:pt>
                <c:pt idx="8945">
                  <c:v>150.672961751</c:v>
                </c:pt>
                <c:pt idx="8946">
                  <c:v>150.67306175100001</c:v>
                </c:pt>
                <c:pt idx="8947">
                  <c:v>150.67316175100001</c:v>
                </c:pt>
                <c:pt idx="8948">
                  <c:v>150.67326175100001</c:v>
                </c:pt>
                <c:pt idx="8949">
                  <c:v>150.67336175099999</c:v>
                </c:pt>
                <c:pt idx="8950">
                  <c:v>150.67346175099999</c:v>
                </c:pt>
                <c:pt idx="8951">
                  <c:v>150.67356175099999</c:v>
                </c:pt>
                <c:pt idx="8952">
                  <c:v>150.673661751</c:v>
                </c:pt>
                <c:pt idx="8953">
                  <c:v>150.673761751</c:v>
                </c:pt>
                <c:pt idx="8954">
                  <c:v>150.673861751</c:v>
                </c:pt>
                <c:pt idx="8955">
                  <c:v>150.67396175100001</c:v>
                </c:pt>
                <c:pt idx="8956">
                  <c:v>150.67406175100001</c:v>
                </c:pt>
                <c:pt idx="8957">
                  <c:v>150.67416175100001</c:v>
                </c:pt>
                <c:pt idx="8958">
                  <c:v>150.67426175099999</c:v>
                </c:pt>
                <c:pt idx="8959">
                  <c:v>150.67436175099999</c:v>
                </c:pt>
                <c:pt idx="8960">
                  <c:v>150.674461751</c:v>
                </c:pt>
                <c:pt idx="8961">
                  <c:v>150.674561751</c:v>
                </c:pt>
                <c:pt idx="8962">
                  <c:v>150.674661751</c:v>
                </c:pt>
                <c:pt idx="8963">
                  <c:v>150.67476175100001</c:v>
                </c:pt>
                <c:pt idx="8964">
                  <c:v>150.67486175100001</c:v>
                </c:pt>
                <c:pt idx="8965">
                  <c:v>150.67496175100001</c:v>
                </c:pt>
                <c:pt idx="8966">
                  <c:v>150.67506175099999</c:v>
                </c:pt>
                <c:pt idx="8967">
                  <c:v>150.67516175099999</c:v>
                </c:pt>
                <c:pt idx="8968">
                  <c:v>150.67526175099999</c:v>
                </c:pt>
                <c:pt idx="8969">
                  <c:v>150.675361751</c:v>
                </c:pt>
                <c:pt idx="8970">
                  <c:v>150.675461751</c:v>
                </c:pt>
                <c:pt idx="8971">
                  <c:v>150.675561751</c:v>
                </c:pt>
                <c:pt idx="8972">
                  <c:v>150.67566175100001</c:v>
                </c:pt>
                <c:pt idx="8973">
                  <c:v>150.67576175100001</c:v>
                </c:pt>
                <c:pt idx="8974">
                  <c:v>150.67586175100001</c:v>
                </c:pt>
                <c:pt idx="8975">
                  <c:v>150.67596175099999</c:v>
                </c:pt>
                <c:pt idx="8976">
                  <c:v>150.67606175099999</c:v>
                </c:pt>
                <c:pt idx="8977">
                  <c:v>150.676161751</c:v>
                </c:pt>
                <c:pt idx="8978">
                  <c:v>150.676261751</c:v>
                </c:pt>
                <c:pt idx="8979">
                  <c:v>150.676361751</c:v>
                </c:pt>
                <c:pt idx="8980">
                  <c:v>150.67646175100001</c:v>
                </c:pt>
                <c:pt idx="8981">
                  <c:v>150.67656175100001</c:v>
                </c:pt>
                <c:pt idx="8982">
                  <c:v>150.67666175100001</c:v>
                </c:pt>
                <c:pt idx="8983">
                  <c:v>150.67676175099999</c:v>
                </c:pt>
                <c:pt idx="8984">
                  <c:v>150.67686175099999</c:v>
                </c:pt>
                <c:pt idx="8985">
                  <c:v>150.67696175099999</c:v>
                </c:pt>
                <c:pt idx="8986">
                  <c:v>150.677061751</c:v>
                </c:pt>
                <c:pt idx="8987">
                  <c:v>150.677161751</c:v>
                </c:pt>
                <c:pt idx="8988">
                  <c:v>200.000495822</c:v>
                </c:pt>
                <c:pt idx="8989">
                  <c:v>199.940635012</c:v>
                </c:pt>
                <c:pt idx="8990">
                  <c:v>199.940735012</c:v>
                </c:pt>
                <c:pt idx="8991">
                  <c:v>199.94083501200001</c:v>
                </c:pt>
                <c:pt idx="8992">
                  <c:v>199.94093501200001</c:v>
                </c:pt>
                <c:pt idx="8993">
                  <c:v>199.94103501199999</c:v>
                </c:pt>
                <c:pt idx="8994">
                  <c:v>199.94113501199999</c:v>
                </c:pt>
                <c:pt idx="8995">
                  <c:v>199.94123501199999</c:v>
                </c:pt>
                <c:pt idx="8996">
                  <c:v>199.941335012</c:v>
                </c:pt>
                <c:pt idx="8997">
                  <c:v>199.941435012</c:v>
                </c:pt>
                <c:pt idx="8998">
                  <c:v>199.941535012</c:v>
                </c:pt>
                <c:pt idx="8999">
                  <c:v>199.94163501200001</c:v>
                </c:pt>
                <c:pt idx="9000">
                  <c:v>199.94173501200001</c:v>
                </c:pt>
                <c:pt idx="9001">
                  <c:v>199.94183501200001</c:v>
                </c:pt>
                <c:pt idx="9002">
                  <c:v>199.94193501199999</c:v>
                </c:pt>
                <c:pt idx="9003">
                  <c:v>199.94203501199999</c:v>
                </c:pt>
                <c:pt idx="9004">
                  <c:v>199.94213501199999</c:v>
                </c:pt>
                <c:pt idx="9005">
                  <c:v>199.942235012</c:v>
                </c:pt>
                <c:pt idx="9006">
                  <c:v>199.942335012</c:v>
                </c:pt>
                <c:pt idx="9007">
                  <c:v>199.942435012</c:v>
                </c:pt>
                <c:pt idx="9008">
                  <c:v>199.94253501200001</c:v>
                </c:pt>
                <c:pt idx="9009">
                  <c:v>199.94263501200001</c:v>
                </c:pt>
                <c:pt idx="9010">
                  <c:v>199.94273501200001</c:v>
                </c:pt>
                <c:pt idx="9011">
                  <c:v>199.94283501199999</c:v>
                </c:pt>
                <c:pt idx="9012">
                  <c:v>199.94293501199999</c:v>
                </c:pt>
                <c:pt idx="9013">
                  <c:v>199.943035012</c:v>
                </c:pt>
                <c:pt idx="9014">
                  <c:v>199.943135012</c:v>
                </c:pt>
                <c:pt idx="9015">
                  <c:v>199.943235012</c:v>
                </c:pt>
                <c:pt idx="9016">
                  <c:v>199.94333501200001</c:v>
                </c:pt>
                <c:pt idx="9017">
                  <c:v>199.99965557300001</c:v>
                </c:pt>
                <c:pt idx="9018">
                  <c:v>200.003318208</c:v>
                </c:pt>
                <c:pt idx="9019">
                  <c:v>199.996132004</c:v>
                </c:pt>
                <c:pt idx="9020">
                  <c:v>199.99463608299999</c:v>
                </c:pt>
                <c:pt idx="9021">
                  <c:v>199.99377798399999</c:v>
                </c:pt>
                <c:pt idx="9022">
                  <c:v>199.99546730899999</c:v>
                </c:pt>
                <c:pt idx="9023">
                  <c:v>199.98988953400001</c:v>
                </c:pt>
                <c:pt idx="9024">
                  <c:v>199.999289823</c:v>
                </c:pt>
                <c:pt idx="9025">
                  <c:v>199.999389823</c:v>
                </c:pt>
                <c:pt idx="9026">
                  <c:v>199.999489823</c:v>
                </c:pt>
                <c:pt idx="9027">
                  <c:v>199.99958982300001</c:v>
                </c:pt>
                <c:pt idx="9028">
                  <c:v>199.99968982300001</c:v>
                </c:pt>
                <c:pt idx="9029">
                  <c:v>199.99978982299999</c:v>
                </c:pt>
                <c:pt idx="9030">
                  <c:v>199.99988982299999</c:v>
                </c:pt>
                <c:pt idx="9031">
                  <c:v>199.99998982299999</c:v>
                </c:pt>
                <c:pt idx="9032">
                  <c:v>200.000089823</c:v>
                </c:pt>
                <c:pt idx="9033">
                  <c:v>200.000189823</c:v>
                </c:pt>
                <c:pt idx="9034">
                  <c:v>200.000289823</c:v>
                </c:pt>
                <c:pt idx="9035">
                  <c:v>200.00038982300001</c:v>
                </c:pt>
                <c:pt idx="9036">
                  <c:v>200.00048982300001</c:v>
                </c:pt>
                <c:pt idx="9037">
                  <c:v>200.00058982300001</c:v>
                </c:pt>
                <c:pt idx="9038">
                  <c:v>200.00068982299999</c:v>
                </c:pt>
                <c:pt idx="9039">
                  <c:v>200.00078982299999</c:v>
                </c:pt>
                <c:pt idx="9040">
                  <c:v>200.00088982299999</c:v>
                </c:pt>
                <c:pt idx="9041">
                  <c:v>200.000989823</c:v>
                </c:pt>
                <c:pt idx="9042">
                  <c:v>200.001089823</c:v>
                </c:pt>
                <c:pt idx="9043">
                  <c:v>200.001189823</c:v>
                </c:pt>
                <c:pt idx="9044">
                  <c:v>200.00128982300001</c:v>
                </c:pt>
                <c:pt idx="9045">
                  <c:v>200.00138982300001</c:v>
                </c:pt>
                <c:pt idx="9046">
                  <c:v>200.00148982299999</c:v>
                </c:pt>
                <c:pt idx="9047">
                  <c:v>200.00158982299999</c:v>
                </c:pt>
                <c:pt idx="9048">
                  <c:v>200.00168982299999</c:v>
                </c:pt>
                <c:pt idx="9049">
                  <c:v>200.001789823</c:v>
                </c:pt>
                <c:pt idx="9050">
                  <c:v>200.001889823</c:v>
                </c:pt>
                <c:pt idx="9051">
                  <c:v>200.001989823</c:v>
                </c:pt>
                <c:pt idx="9052">
                  <c:v>200.00208982300001</c:v>
                </c:pt>
                <c:pt idx="9053">
                  <c:v>200.00218982300001</c:v>
                </c:pt>
                <c:pt idx="9054">
                  <c:v>200.00228982300001</c:v>
                </c:pt>
                <c:pt idx="9055">
                  <c:v>200.00238982299999</c:v>
                </c:pt>
                <c:pt idx="9056">
                  <c:v>200.00248982299999</c:v>
                </c:pt>
                <c:pt idx="9057">
                  <c:v>200.00258982299999</c:v>
                </c:pt>
                <c:pt idx="9058">
                  <c:v>184.31991151700001</c:v>
                </c:pt>
                <c:pt idx="9059">
                  <c:v>183.314821892</c:v>
                </c:pt>
                <c:pt idx="9060">
                  <c:v>181.64883416399999</c:v>
                </c:pt>
                <c:pt idx="9061">
                  <c:v>179.13374577299999</c:v>
                </c:pt>
                <c:pt idx="9062">
                  <c:v>176.21069345800001</c:v>
                </c:pt>
                <c:pt idx="9063">
                  <c:v>172.711113633</c:v>
                </c:pt>
                <c:pt idx="9064">
                  <c:v>169.978253276</c:v>
                </c:pt>
                <c:pt idx="9065">
                  <c:v>167.286006813</c:v>
                </c:pt>
                <c:pt idx="9066">
                  <c:v>165.08188217099999</c:v>
                </c:pt>
                <c:pt idx="9067">
                  <c:v>162.715988716</c:v>
                </c:pt>
                <c:pt idx="9068">
                  <c:v>161.39004017799999</c:v>
                </c:pt>
                <c:pt idx="9069">
                  <c:v>159.61378091899999</c:v>
                </c:pt>
                <c:pt idx="9070">
                  <c:v>158.40750021100001</c:v>
                </c:pt>
                <c:pt idx="9071">
                  <c:v>155.88740317599999</c:v>
                </c:pt>
                <c:pt idx="9072">
                  <c:v>154.192778369</c:v>
                </c:pt>
                <c:pt idx="9073">
                  <c:v>151.120109168</c:v>
                </c:pt>
                <c:pt idx="9074">
                  <c:v>150.24143110700001</c:v>
                </c:pt>
                <c:pt idx="9075">
                  <c:v>150.24153110699999</c:v>
                </c:pt>
                <c:pt idx="9076">
                  <c:v>150.28045596199999</c:v>
                </c:pt>
                <c:pt idx="9077">
                  <c:v>150.28055596199999</c:v>
                </c:pt>
                <c:pt idx="9078">
                  <c:v>150.280655962</c:v>
                </c:pt>
                <c:pt idx="9079">
                  <c:v>150.280755962</c:v>
                </c:pt>
                <c:pt idx="9080">
                  <c:v>150.280855962</c:v>
                </c:pt>
                <c:pt idx="9081">
                  <c:v>150.203016994</c:v>
                </c:pt>
                <c:pt idx="9082">
                  <c:v>150.203116994</c:v>
                </c:pt>
                <c:pt idx="9083">
                  <c:v>150.203216994</c:v>
                </c:pt>
                <c:pt idx="9084">
                  <c:v>150.156611755</c:v>
                </c:pt>
                <c:pt idx="9085">
                  <c:v>150.156711755</c:v>
                </c:pt>
                <c:pt idx="9086">
                  <c:v>150.15681175500001</c:v>
                </c:pt>
                <c:pt idx="9087">
                  <c:v>150.15691175500001</c:v>
                </c:pt>
                <c:pt idx="9088">
                  <c:v>150.15701175500001</c:v>
                </c:pt>
                <c:pt idx="9089">
                  <c:v>150.15711175499999</c:v>
                </c:pt>
                <c:pt idx="9090">
                  <c:v>150.15721175499999</c:v>
                </c:pt>
                <c:pt idx="9091">
                  <c:v>150.25861071899999</c:v>
                </c:pt>
                <c:pt idx="9092">
                  <c:v>150.17335869799999</c:v>
                </c:pt>
                <c:pt idx="9093">
                  <c:v>150.17345869799999</c:v>
                </c:pt>
                <c:pt idx="9094">
                  <c:v>150.17355869799999</c:v>
                </c:pt>
                <c:pt idx="9095">
                  <c:v>150.173658698</c:v>
                </c:pt>
                <c:pt idx="9096">
                  <c:v>150.173758698</c:v>
                </c:pt>
                <c:pt idx="9097">
                  <c:v>150.173858698</c:v>
                </c:pt>
                <c:pt idx="9098">
                  <c:v>150.17395869800001</c:v>
                </c:pt>
                <c:pt idx="9099">
                  <c:v>150.17405869800001</c:v>
                </c:pt>
                <c:pt idx="9100">
                  <c:v>150.17415869800001</c:v>
                </c:pt>
                <c:pt idx="9101">
                  <c:v>150.17425869799999</c:v>
                </c:pt>
                <c:pt idx="9102">
                  <c:v>150.17435869799999</c:v>
                </c:pt>
                <c:pt idx="9103">
                  <c:v>150.174458698</c:v>
                </c:pt>
                <c:pt idx="9104">
                  <c:v>150.174558698</c:v>
                </c:pt>
                <c:pt idx="9105">
                  <c:v>150.174658698</c:v>
                </c:pt>
                <c:pt idx="9106">
                  <c:v>150.17475869800001</c:v>
                </c:pt>
                <c:pt idx="9107">
                  <c:v>150.17485869800001</c:v>
                </c:pt>
                <c:pt idx="9108">
                  <c:v>150.17495869800001</c:v>
                </c:pt>
                <c:pt idx="9109">
                  <c:v>150.17505869799999</c:v>
                </c:pt>
                <c:pt idx="9110">
                  <c:v>150.17515869799999</c:v>
                </c:pt>
                <c:pt idx="9111">
                  <c:v>150.17525869799999</c:v>
                </c:pt>
                <c:pt idx="9112">
                  <c:v>150.175358698</c:v>
                </c:pt>
                <c:pt idx="9113">
                  <c:v>150.175458698</c:v>
                </c:pt>
                <c:pt idx="9114">
                  <c:v>150.175558698</c:v>
                </c:pt>
                <c:pt idx="9115">
                  <c:v>150.17565869800001</c:v>
                </c:pt>
                <c:pt idx="9116">
                  <c:v>150.17575869800001</c:v>
                </c:pt>
                <c:pt idx="9117">
                  <c:v>150.17585869800001</c:v>
                </c:pt>
                <c:pt idx="9118">
                  <c:v>150.17595869799999</c:v>
                </c:pt>
                <c:pt idx="9119">
                  <c:v>150.17605869799999</c:v>
                </c:pt>
                <c:pt idx="9120">
                  <c:v>150.17615869799999</c:v>
                </c:pt>
                <c:pt idx="9121">
                  <c:v>150.176258698</c:v>
                </c:pt>
                <c:pt idx="9122">
                  <c:v>150.176358698</c:v>
                </c:pt>
                <c:pt idx="9123">
                  <c:v>150.176458698</c:v>
                </c:pt>
                <c:pt idx="9124">
                  <c:v>150.17655869800001</c:v>
                </c:pt>
                <c:pt idx="9125">
                  <c:v>150.17665869800001</c:v>
                </c:pt>
                <c:pt idx="9126">
                  <c:v>150.17675869799999</c:v>
                </c:pt>
                <c:pt idx="9127">
                  <c:v>150.17685869799999</c:v>
                </c:pt>
                <c:pt idx="9128">
                  <c:v>150.17695869799999</c:v>
                </c:pt>
                <c:pt idx="9129">
                  <c:v>150.177058698</c:v>
                </c:pt>
                <c:pt idx="9130">
                  <c:v>150.177158698</c:v>
                </c:pt>
                <c:pt idx="9131">
                  <c:v>150.177258698</c:v>
                </c:pt>
                <c:pt idx="9132">
                  <c:v>150.17735869800001</c:v>
                </c:pt>
                <c:pt idx="9133">
                  <c:v>150.17745869800001</c:v>
                </c:pt>
                <c:pt idx="9134">
                  <c:v>150.17755869800001</c:v>
                </c:pt>
                <c:pt idx="9135">
                  <c:v>150.17765869799999</c:v>
                </c:pt>
                <c:pt idx="9136">
                  <c:v>150.17775869799999</c:v>
                </c:pt>
                <c:pt idx="9137">
                  <c:v>150.17785869799999</c:v>
                </c:pt>
                <c:pt idx="9138">
                  <c:v>150.177958698</c:v>
                </c:pt>
                <c:pt idx="9139">
                  <c:v>150.178058698</c:v>
                </c:pt>
                <c:pt idx="9140">
                  <c:v>150.178158698</c:v>
                </c:pt>
                <c:pt idx="9141">
                  <c:v>150.17825869800001</c:v>
                </c:pt>
                <c:pt idx="9142">
                  <c:v>150.17835869800001</c:v>
                </c:pt>
                <c:pt idx="9143">
                  <c:v>150.17845869799999</c:v>
                </c:pt>
                <c:pt idx="9144">
                  <c:v>150.17855869799999</c:v>
                </c:pt>
                <c:pt idx="9145">
                  <c:v>152.83965800799999</c:v>
                </c:pt>
                <c:pt idx="9146">
                  <c:v>152.83975800799999</c:v>
                </c:pt>
                <c:pt idx="9147">
                  <c:v>152.83985800799999</c:v>
                </c:pt>
                <c:pt idx="9148">
                  <c:v>152.839958008</c:v>
                </c:pt>
                <c:pt idx="9149">
                  <c:v>152.840058008</c:v>
                </c:pt>
                <c:pt idx="9150">
                  <c:v>152.840158008</c:v>
                </c:pt>
                <c:pt idx="9151">
                  <c:v>152.84025800800001</c:v>
                </c:pt>
                <c:pt idx="9152">
                  <c:v>152.84035800800001</c:v>
                </c:pt>
                <c:pt idx="9153">
                  <c:v>152.84045800800001</c:v>
                </c:pt>
                <c:pt idx="9154">
                  <c:v>152.84055800799999</c:v>
                </c:pt>
                <c:pt idx="9155">
                  <c:v>152.84065800799999</c:v>
                </c:pt>
                <c:pt idx="9156">
                  <c:v>152.84075800799999</c:v>
                </c:pt>
                <c:pt idx="9157">
                  <c:v>153.394478534</c:v>
                </c:pt>
                <c:pt idx="9158">
                  <c:v>153.348937638</c:v>
                </c:pt>
                <c:pt idx="9159">
                  <c:v>153.28292976700001</c:v>
                </c:pt>
                <c:pt idx="9160">
                  <c:v>153.28302976699999</c:v>
                </c:pt>
                <c:pt idx="9161">
                  <c:v>153.26177839499999</c:v>
                </c:pt>
                <c:pt idx="9162">
                  <c:v>153.261878395</c:v>
                </c:pt>
                <c:pt idx="9163">
                  <c:v>153.261978395</c:v>
                </c:pt>
                <c:pt idx="9164">
                  <c:v>153.262078395</c:v>
                </c:pt>
                <c:pt idx="9165">
                  <c:v>153.21987553700001</c:v>
                </c:pt>
                <c:pt idx="9166">
                  <c:v>153.21997553700001</c:v>
                </c:pt>
                <c:pt idx="9167">
                  <c:v>153.22007553700001</c:v>
                </c:pt>
                <c:pt idx="9168">
                  <c:v>153.22017553699999</c:v>
                </c:pt>
                <c:pt idx="9169">
                  <c:v>153.22027553699999</c:v>
                </c:pt>
                <c:pt idx="9170">
                  <c:v>153.220375537</c:v>
                </c:pt>
                <c:pt idx="9171">
                  <c:v>153.19008227899999</c:v>
                </c:pt>
                <c:pt idx="9172">
                  <c:v>153.16922092799999</c:v>
                </c:pt>
                <c:pt idx="9173">
                  <c:v>153.15683282000001</c:v>
                </c:pt>
                <c:pt idx="9174">
                  <c:v>153.15693282000001</c:v>
                </c:pt>
                <c:pt idx="9175">
                  <c:v>153.102024392</c:v>
                </c:pt>
                <c:pt idx="9176">
                  <c:v>153.2025716</c:v>
                </c:pt>
                <c:pt idx="9177">
                  <c:v>153.02322087100001</c:v>
                </c:pt>
                <c:pt idx="9178">
                  <c:v>152.96302306000001</c:v>
                </c:pt>
                <c:pt idx="9179">
                  <c:v>152.96312305999999</c:v>
                </c:pt>
                <c:pt idx="9180">
                  <c:v>152.65938200900001</c:v>
                </c:pt>
                <c:pt idx="9181">
                  <c:v>152.65948200899999</c:v>
                </c:pt>
                <c:pt idx="9182">
                  <c:v>152.65958200899999</c:v>
                </c:pt>
                <c:pt idx="9183">
                  <c:v>152.65968200899999</c:v>
                </c:pt>
                <c:pt idx="9184">
                  <c:v>152.659782009</c:v>
                </c:pt>
                <c:pt idx="9185">
                  <c:v>152.659882009</c:v>
                </c:pt>
                <c:pt idx="9186">
                  <c:v>152.659982009</c:v>
                </c:pt>
                <c:pt idx="9187">
                  <c:v>152.66008200900001</c:v>
                </c:pt>
                <c:pt idx="9188">
                  <c:v>152.66018200900001</c:v>
                </c:pt>
                <c:pt idx="9189">
                  <c:v>152.66028200900001</c:v>
                </c:pt>
                <c:pt idx="9190">
                  <c:v>152.66038200899999</c:v>
                </c:pt>
                <c:pt idx="9191">
                  <c:v>151.79935090999999</c:v>
                </c:pt>
                <c:pt idx="9192">
                  <c:v>151.69804405900001</c:v>
                </c:pt>
                <c:pt idx="9193">
                  <c:v>151.69804508799999</c:v>
                </c:pt>
                <c:pt idx="9194">
                  <c:v>151.69814508799999</c:v>
                </c:pt>
                <c:pt idx="9195">
                  <c:v>150.96090268500001</c:v>
                </c:pt>
                <c:pt idx="9196">
                  <c:v>150.726859109</c:v>
                </c:pt>
                <c:pt idx="9197">
                  <c:v>150.57249558699999</c:v>
                </c:pt>
                <c:pt idx="9198">
                  <c:v>150.197746155</c:v>
                </c:pt>
                <c:pt idx="9199">
                  <c:v>150.19784615500001</c:v>
                </c:pt>
                <c:pt idx="9200">
                  <c:v>149.72077250500001</c:v>
                </c:pt>
                <c:pt idx="9201">
                  <c:v>149.92963738099999</c:v>
                </c:pt>
                <c:pt idx="9202">
                  <c:v>149.83849971699999</c:v>
                </c:pt>
                <c:pt idx="9203">
                  <c:v>149.672973402</c:v>
                </c:pt>
                <c:pt idx="9204">
                  <c:v>149.377204672</c:v>
                </c:pt>
                <c:pt idx="9205">
                  <c:v>149.54736164600001</c:v>
                </c:pt>
                <c:pt idx="9206">
                  <c:v>149.54746164599999</c:v>
                </c:pt>
                <c:pt idx="9207">
                  <c:v>149.86186493700001</c:v>
                </c:pt>
                <c:pt idx="9208">
                  <c:v>150.02359472399999</c:v>
                </c:pt>
                <c:pt idx="9209">
                  <c:v>150.20405369599999</c:v>
                </c:pt>
                <c:pt idx="9210">
                  <c:v>150.923513034</c:v>
                </c:pt>
                <c:pt idx="9211">
                  <c:v>150.458397512</c:v>
                </c:pt>
                <c:pt idx="9212">
                  <c:v>150.45849751200001</c:v>
                </c:pt>
                <c:pt idx="9213">
                  <c:v>151.222178531</c:v>
                </c:pt>
                <c:pt idx="9214">
                  <c:v>151.222278531</c:v>
                </c:pt>
                <c:pt idx="9215">
                  <c:v>151.222378531</c:v>
                </c:pt>
                <c:pt idx="9216">
                  <c:v>151.22247853100001</c:v>
                </c:pt>
                <c:pt idx="9217">
                  <c:v>151.180848647</c:v>
                </c:pt>
                <c:pt idx="9218">
                  <c:v>151.18094864700001</c:v>
                </c:pt>
                <c:pt idx="9219">
                  <c:v>151.18104864700001</c:v>
                </c:pt>
                <c:pt idx="9220">
                  <c:v>151.19039321899999</c:v>
                </c:pt>
                <c:pt idx="9221">
                  <c:v>151.19049321899999</c:v>
                </c:pt>
                <c:pt idx="9222">
                  <c:v>151.19059321899999</c:v>
                </c:pt>
                <c:pt idx="9223">
                  <c:v>151.190693219</c:v>
                </c:pt>
                <c:pt idx="9224">
                  <c:v>151.190793219</c:v>
                </c:pt>
                <c:pt idx="9225">
                  <c:v>151.190893219</c:v>
                </c:pt>
                <c:pt idx="9226">
                  <c:v>151.19099321900001</c:v>
                </c:pt>
                <c:pt idx="9227">
                  <c:v>151.19109321900001</c:v>
                </c:pt>
                <c:pt idx="9228">
                  <c:v>151.19119321900001</c:v>
                </c:pt>
                <c:pt idx="9229">
                  <c:v>151.19129321899999</c:v>
                </c:pt>
                <c:pt idx="9230">
                  <c:v>151.19139321899999</c:v>
                </c:pt>
                <c:pt idx="9231">
                  <c:v>151.19149321899999</c:v>
                </c:pt>
                <c:pt idx="9232">
                  <c:v>151.191593219</c:v>
                </c:pt>
                <c:pt idx="9233">
                  <c:v>151.191693219</c:v>
                </c:pt>
                <c:pt idx="9234">
                  <c:v>151.191793219</c:v>
                </c:pt>
                <c:pt idx="9235">
                  <c:v>151.19189321900001</c:v>
                </c:pt>
                <c:pt idx="9236">
                  <c:v>151.19199321900001</c:v>
                </c:pt>
                <c:pt idx="9237">
                  <c:v>151.19209321899999</c:v>
                </c:pt>
                <c:pt idx="9238">
                  <c:v>151.19219321899999</c:v>
                </c:pt>
                <c:pt idx="9239">
                  <c:v>151.19229321899999</c:v>
                </c:pt>
                <c:pt idx="9240">
                  <c:v>151.192393219</c:v>
                </c:pt>
                <c:pt idx="9241">
                  <c:v>151.19249323</c:v>
                </c:pt>
                <c:pt idx="9242">
                  <c:v>151.19259323</c:v>
                </c:pt>
                <c:pt idx="9243">
                  <c:v>151.19269323</c:v>
                </c:pt>
                <c:pt idx="9244">
                  <c:v>151.19279323000001</c:v>
                </c:pt>
                <c:pt idx="9245">
                  <c:v>151.19289323000001</c:v>
                </c:pt>
                <c:pt idx="9246">
                  <c:v>151.19299323000001</c:v>
                </c:pt>
                <c:pt idx="9247">
                  <c:v>151.19309322999999</c:v>
                </c:pt>
                <c:pt idx="9248">
                  <c:v>151.19319322999999</c:v>
                </c:pt>
                <c:pt idx="9249">
                  <c:v>151.19329322999999</c:v>
                </c:pt>
                <c:pt idx="9250">
                  <c:v>151.19339323</c:v>
                </c:pt>
                <c:pt idx="9251">
                  <c:v>151.19349323</c:v>
                </c:pt>
                <c:pt idx="9252">
                  <c:v>151.19359323</c:v>
                </c:pt>
                <c:pt idx="9253">
                  <c:v>151.19369323000001</c:v>
                </c:pt>
                <c:pt idx="9254">
                  <c:v>151.19379323000001</c:v>
                </c:pt>
                <c:pt idx="9255">
                  <c:v>151.19389322999999</c:v>
                </c:pt>
                <c:pt idx="9256">
                  <c:v>151.19399322999999</c:v>
                </c:pt>
                <c:pt idx="9257">
                  <c:v>151.19409322999999</c:v>
                </c:pt>
                <c:pt idx="9258">
                  <c:v>151.19419323</c:v>
                </c:pt>
                <c:pt idx="9259">
                  <c:v>151.19429323</c:v>
                </c:pt>
                <c:pt idx="9260">
                  <c:v>151.19439323</c:v>
                </c:pt>
                <c:pt idx="9261">
                  <c:v>151.19449323000001</c:v>
                </c:pt>
                <c:pt idx="9262">
                  <c:v>151.19459323000001</c:v>
                </c:pt>
                <c:pt idx="9263">
                  <c:v>151.19469323000001</c:v>
                </c:pt>
                <c:pt idx="9264">
                  <c:v>151.19479322999999</c:v>
                </c:pt>
                <c:pt idx="9265">
                  <c:v>151.19489322999999</c:v>
                </c:pt>
                <c:pt idx="9266">
                  <c:v>151.19499322999999</c:v>
                </c:pt>
                <c:pt idx="9267">
                  <c:v>151.19509323</c:v>
                </c:pt>
                <c:pt idx="9268">
                  <c:v>151.19519323</c:v>
                </c:pt>
                <c:pt idx="9269">
                  <c:v>151.19529323</c:v>
                </c:pt>
                <c:pt idx="9270">
                  <c:v>151.19539323000001</c:v>
                </c:pt>
                <c:pt idx="9271">
                  <c:v>151.19549323000001</c:v>
                </c:pt>
                <c:pt idx="9272">
                  <c:v>151.19559322999999</c:v>
                </c:pt>
                <c:pt idx="9273">
                  <c:v>151.19569322999999</c:v>
                </c:pt>
                <c:pt idx="9274">
                  <c:v>151.19579322999999</c:v>
                </c:pt>
                <c:pt idx="9275">
                  <c:v>151.19589323</c:v>
                </c:pt>
                <c:pt idx="9276">
                  <c:v>151.19599323</c:v>
                </c:pt>
                <c:pt idx="9277">
                  <c:v>151.19609323</c:v>
                </c:pt>
                <c:pt idx="9278">
                  <c:v>151.19619323000001</c:v>
                </c:pt>
                <c:pt idx="9279">
                  <c:v>151.19629323000001</c:v>
                </c:pt>
                <c:pt idx="9280">
                  <c:v>151.19639323000001</c:v>
                </c:pt>
                <c:pt idx="9281">
                  <c:v>151.19649322999999</c:v>
                </c:pt>
                <c:pt idx="9282">
                  <c:v>151.19659322999999</c:v>
                </c:pt>
                <c:pt idx="9283">
                  <c:v>151.19669322999999</c:v>
                </c:pt>
                <c:pt idx="9284">
                  <c:v>151.19679323</c:v>
                </c:pt>
                <c:pt idx="9285">
                  <c:v>151.19689323</c:v>
                </c:pt>
                <c:pt idx="9286">
                  <c:v>151.19699323</c:v>
                </c:pt>
                <c:pt idx="9287">
                  <c:v>151.19709323000001</c:v>
                </c:pt>
                <c:pt idx="9288">
                  <c:v>151.19719323000001</c:v>
                </c:pt>
                <c:pt idx="9289">
                  <c:v>151.19729323000001</c:v>
                </c:pt>
                <c:pt idx="9290">
                  <c:v>151.19739322999999</c:v>
                </c:pt>
                <c:pt idx="9291">
                  <c:v>151.19749322999999</c:v>
                </c:pt>
                <c:pt idx="9292">
                  <c:v>151.19759323</c:v>
                </c:pt>
                <c:pt idx="9293">
                  <c:v>151.19769323</c:v>
                </c:pt>
                <c:pt idx="9294">
                  <c:v>151.19779323</c:v>
                </c:pt>
                <c:pt idx="9295">
                  <c:v>151.19789323000001</c:v>
                </c:pt>
                <c:pt idx="9296">
                  <c:v>151.19799323000001</c:v>
                </c:pt>
                <c:pt idx="9297">
                  <c:v>151.19809323000001</c:v>
                </c:pt>
                <c:pt idx="9298">
                  <c:v>151.19819322999999</c:v>
                </c:pt>
                <c:pt idx="9299">
                  <c:v>151.19829322999999</c:v>
                </c:pt>
                <c:pt idx="9300">
                  <c:v>151.19839322999999</c:v>
                </c:pt>
                <c:pt idx="9301">
                  <c:v>151.19849323</c:v>
                </c:pt>
                <c:pt idx="9302">
                  <c:v>151.19859323</c:v>
                </c:pt>
                <c:pt idx="9303">
                  <c:v>151.19869323</c:v>
                </c:pt>
                <c:pt idx="9304">
                  <c:v>151.19879323000001</c:v>
                </c:pt>
                <c:pt idx="9305">
                  <c:v>151.19889323000001</c:v>
                </c:pt>
                <c:pt idx="9306">
                  <c:v>151.19899323000001</c:v>
                </c:pt>
                <c:pt idx="9307">
                  <c:v>151.19909322999999</c:v>
                </c:pt>
                <c:pt idx="9308">
                  <c:v>151.19919322999999</c:v>
                </c:pt>
                <c:pt idx="9309">
                  <c:v>151.19929322999999</c:v>
                </c:pt>
                <c:pt idx="9310">
                  <c:v>151.19939323</c:v>
                </c:pt>
                <c:pt idx="9311">
                  <c:v>151.19949323</c:v>
                </c:pt>
                <c:pt idx="9312">
                  <c:v>151.19959323</c:v>
                </c:pt>
                <c:pt idx="9313">
                  <c:v>151.19969323000001</c:v>
                </c:pt>
                <c:pt idx="9314">
                  <c:v>151.19979323000001</c:v>
                </c:pt>
                <c:pt idx="9315">
                  <c:v>151.19989322999999</c:v>
                </c:pt>
                <c:pt idx="9316">
                  <c:v>151.19999322999999</c:v>
                </c:pt>
                <c:pt idx="9317">
                  <c:v>151.20009322999999</c:v>
                </c:pt>
                <c:pt idx="9318">
                  <c:v>151.20019323</c:v>
                </c:pt>
                <c:pt idx="9319">
                  <c:v>151.20029323</c:v>
                </c:pt>
                <c:pt idx="9320">
                  <c:v>151.20039323</c:v>
                </c:pt>
                <c:pt idx="9321">
                  <c:v>151.20049323000001</c:v>
                </c:pt>
                <c:pt idx="9322">
                  <c:v>151.20059323000001</c:v>
                </c:pt>
                <c:pt idx="9323">
                  <c:v>151.20069323000001</c:v>
                </c:pt>
                <c:pt idx="9324">
                  <c:v>151.20079322999999</c:v>
                </c:pt>
                <c:pt idx="9325">
                  <c:v>151.20089322999999</c:v>
                </c:pt>
                <c:pt idx="9326">
                  <c:v>151.20099322999999</c:v>
                </c:pt>
                <c:pt idx="9327">
                  <c:v>151.20109323</c:v>
                </c:pt>
                <c:pt idx="9328">
                  <c:v>151.20119323</c:v>
                </c:pt>
                <c:pt idx="9329">
                  <c:v>151.20129323</c:v>
                </c:pt>
                <c:pt idx="9330">
                  <c:v>151.20139323000001</c:v>
                </c:pt>
                <c:pt idx="9331">
                  <c:v>151.20149323000001</c:v>
                </c:pt>
                <c:pt idx="9332">
                  <c:v>151.20159322999999</c:v>
                </c:pt>
                <c:pt idx="9333">
                  <c:v>151.20169322999999</c:v>
                </c:pt>
                <c:pt idx="9334">
                  <c:v>151.20179322999999</c:v>
                </c:pt>
                <c:pt idx="9335">
                  <c:v>151.20189323</c:v>
                </c:pt>
                <c:pt idx="9336">
                  <c:v>151.20199323</c:v>
                </c:pt>
                <c:pt idx="9337">
                  <c:v>151.20209323</c:v>
                </c:pt>
                <c:pt idx="9338">
                  <c:v>151.20219323000001</c:v>
                </c:pt>
                <c:pt idx="9339">
                  <c:v>151.20229323000001</c:v>
                </c:pt>
                <c:pt idx="9340">
                  <c:v>151.20239323000001</c:v>
                </c:pt>
                <c:pt idx="9341">
                  <c:v>151.20249322999999</c:v>
                </c:pt>
                <c:pt idx="9342">
                  <c:v>151.20259322999999</c:v>
                </c:pt>
                <c:pt idx="9343">
                  <c:v>151.20269322999999</c:v>
                </c:pt>
                <c:pt idx="9344">
                  <c:v>151.20279323</c:v>
                </c:pt>
                <c:pt idx="9345">
                  <c:v>151.20289323</c:v>
                </c:pt>
                <c:pt idx="9346">
                  <c:v>151.20299323</c:v>
                </c:pt>
                <c:pt idx="9347">
                  <c:v>151.20309323000001</c:v>
                </c:pt>
                <c:pt idx="9348">
                  <c:v>151.20319323000001</c:v>
                </c:pt>
                <c:pt idx="9349">
                  <c:v>151.20329323000001</c:v>
                </c:pt>
                <c:pt idx="9350">
                  <c:v>151.20339322999999</c:v>
                </c:pt>
                <c:pt idx="9351">
                  <c:v>151.20349322999999</c:v>
                </c:pt>
                <c:pt idx="9352">
                  <c:v>151.20359323</c:v>
                </c:pt>
                <c:pt idx="9353">
                  <c:v>151.20369323</c:v>
                </c:pt>
                <c:pt idx="9354">
                  <c:v>151.20379323</c:v>
                </c:pt>
                <c:pt idx="9355">
                  <c:v>151.20389323000001</c:v>
                </c:pt>
                <c:pt idx="9356">
                  <c:v>151.20399323000001</c:v>
                </c:pt>
                <c:pt idx="9357">
                  <c:v>151.20409323000001</c:v>
                </c:pt>
                <c:pt idx="9358">
                  <c:v>151.20419322999999</c:v>
                </c:pt>
                <c:pt idx="9359">
                  <c:v>151.20429322999999</c:v>
                </c:pt>
                <c:pt idx="9360">
                  <c:v>151.20439322999999</c:v>
                </c:pt>
                <c:pt idx="9361">
                  <c:v>151.20449323</c:v>
                </c:pt>
                <c:pt idx="9362">
                  <c:v>151.20459323</c:v>
                </c:pt>
                <c:pt idx="9363">
                  <c:v>151.20469323</c:v>
                </c:pt>
                <c:pt idx="9364">
                  <c:v>151.20479323000001</c:v>
                </c:pt>
                <c:pt idx="9365">
                  <c:v>151.20489323000001</c:v>
                </c:pt>
                <c:pt idx="9366">
                  <c:v>151.20499323000001</c:v>
                </c:pt>
                <c:pt idx="9367">
                  <c:v>151.20509322999999</c:v>
                </c:pt>
                <c:pt idx="9368">
                  <c:v>151.20519322999999</c:v>
                </c:pt>
                <c:pt idx="9369">
                  <c:v>151.20529323</c:v>
                </c:pt>
                <c:pt idx="9370">
                  <c:v>151.20539324000001</c:v>
                </c:pt>
                <c:pt idx="9371">
                  <c:v>152.13698553899999</c:v>
                </c:pt>
                <c:pt idx="9372">
                  <c:v>152.137085539</c:v>
                </c:pt>
                <c:pt idx="9373">
                  <c:v>152.137185539</c:v>
                </c:pt>
                <c:pt idx="9374">
                  <c:v>152.137285539</c:v>
                </c:pt>
                <c:pt idx="9375">
                  <c:v>152.13738553900001</c:v>
                </c:pt>
                <c:pt idx="9376">
                  <c:v>152.13748553900001</c:v>
                </c:pt>
                <c:pt idx="9377">
                  <c:v>152.13758553900001</c:v>
                </c:pt>
                <c:pt idx="9378">
                  <c:v>152.13768553899999</c:v>
                </c:pt>
                <c:pt idx="9379">
                  <c:v>152.13778553899999</c:v>
                </c:pt>
                <c:pt idx="9380">
                  <c:v>152.137885539</c:v>
                </c:pt>
                <c:pt idx="9381">
                  <c:v>152.137985539</c:v>
                </c:pt>
                <c:pt idx="9382">
                  <c:v>152.138085539</c:v>
                </c:pt>
                <c:pt idx="9383">
                  <c:v>152.13818553900001</c:v>
                </c:pt>
                <c:pt idx="9384">
                  <c:v>152.13828553900001</c:v>
                </c:pt>
                <c:pt idx="9385">
                  <c:v>152.13838553900001</c:v>
                </c:pt>
                <c:pt idx="9386">
                  <c:v>152.13848553899999</c:v>
                </c:pt>
                <c:pt idx="9387">
                  <c:v>152.13858553899999</c:v>
                </c:pt>
                <c:pt idx="9388">
                  <c:v>152.13868553899999</c:v>
                </c:pt>
                <c:pt idx="9389">
                  <c:v>152.138785539</c:v>
                </c:pt>
                <c:pt idx="9390">
                  <c:v>152.138885539</c:v>
                </c:pt>
                <c:pt idx="9391">
                  <c:v>152.138985539</c:v>
                </c:pt>
                <c:pt idx="9392">
                  <c:v>152.13908553900001</c:v>
                </c:pt>
                <c:pt idx="9393">
                  <c:v>152.13918553900001</c:v>
                </c:pt>
                <c:pt idx="9394">
                  <c:v>152.13928553900001</c:v>
                </c:pt>
                <c:pt idx="9395">
                  <c:v>152.13938553899999</c:v>
                </c:pt>
                <c:pt idx="9396">
                  <c:v>152.13948553899999</c:v>
                </c:pt>
                <c:pt idx="9397">
                  <c:v>151.61409407100001</c:v>
                </c:pt>
                <c:pt idx="9398">
                  <c:v>151.61419407099999</c:v>
                </c:pt>
                <c:pt idx="9399">
                  <c:v>151.32132282200001</c:v>
                </c:pt>
                <c:pt idx="9400">
                  <c:v>151.080056517</c:v>
                </c:pt>
                <c:pt idx="9401">
                  <c:v>151.08015651700001</c:v>
                </c:pt>
                <c:pt idx="9402">
                  <c:v>150.856415664</c:v>
                </c:pt>
                <c:pt idx="9403">
                  <c:v>150.57173493600001</c:v>
                </c:pt>
                <c:pt idx="9404">
                  <c:v>150.330839965</c:v>
                </c:pt>
                <c:pt idx="9405">
                  <c:v>150.00390567599999</c:v>
                </c:pt>
                <c:pt idx="9406">
                  <c:v>149.90924801200001</c:v>
                </c:pt>
                <c:pt idx="9407">
                  <c:v>149.86015675499999</c:v>
                </c:pt>
                <c:pt idx="9408">
                  <c:v>149.60585656800001</c:v>
                </c:pt>
                <c:pt idx="9409">
                  <c:v>149.44457029899999</c:v>
                </c:pt>
                <c:pt idx="9410">
                  <c:v>149.53230266200001</c:v>
                </c:pt>
                <c:pt idx="9411">
                  <c:v>149.73832078999999</c:v>
                </c:pt>
                <c:pt idx="9412">
                  <c:v>149.89839340099999</c:v>
                </c:pt>
                <c:pt idx="9413">
                  <c:v>150.440743607</c:v>
                </c:pt>
                <c:pt idx="9414">
                  <c:v>150.81726018200001</c:v>
                </c:pt>
                <c:pt idx="9415">
                  <c:v>150.92760871799999</c:v>
                </c:pt>
                <c:pt idx="9416">
                  <c:v>151.04997721999999</c:v>
                </c:pt>
                <c:pt idx="9417">
                  <c:v>151.238707836</c:v>
                </c:pt>
                <c:pt idx="9418">
                  <c:v>151.23880783600001</c:v>
                </c:pt>
                <c:pt idx="9419">
                  <c:v>151.23890783600001</c:v>
                </c:pt>
                <c:pt idx="9420">
                  <c:v>151.23900783600001</c:v>
                </c:pt>
                <c:pt idx="9421">
                  <c:v>151.23910783599999</c:v>
                </c:pt>
                <c:pt idx="9422">
                  <c:v>151.23920783599999</c:v>
                </c:pt>
                <c:pt idx="9423">
                  <c:v>151.23930783599999</c:v>
                </c:pt>
                <c:pt idx="9424">
                  <c:v>151.239407836</c:v>
                </c:pt>
                <c:pt idx="9425">
                  <c:v>151.239507836</c:v>
                </c:pt>
                <c:pt idx="9426">
                  <c:v>151.239607836</c:v>
                </c:pt>
                <c:pt idx="9427">
                  <c:v>151.23970783600001</c:v>
                </c:pt>
                <c:pt idx="9428">
                  <c:v>151.23980783600001</c:v>
                </c:pt>
                <c:pt idx="9429">
                  <c:v>151.23990783599999</c:v>
                </c:pt>
                <c:pt idx="9430">
                  <c:v>151.24000783599999</c:v>
                </c:pt>
                <c:pt idx="9431">
                  <c:v>151.24010783599999</c:v>
                </c:pt>
                <c:pt idx="9432">
                  <c:v>151.240207836</c:v>
                </c:pt>
                <c:pt idx="9433">
                  <c:v>151.240307836</c:v>
                </c:pt>
                <c:pt idx="9434">
                  <c:v>151.240407836</c:v>
                </c:pt>
                <c:pt idx="9435">
                  <c:v>151.24050783600001</c:v>
                </c:pt>
                <c:pt idx="9436">
                  <c:v>151.24060783600001</c:v>
                </c:pt>
                <c:pt idx="9437">
                  <c:v>151.24070783600001</c:v>
                </c:pt>
                <c:pt idx="9438">
                  <c:v>151.24080783599999</c:v>
                </c:pt>
                <c:pt idx="9439">
                  <c:v>151.24090783599999</c:v>
                </c:pt>
                <c:pt idx="9440">
                  <c:v>151.24100783599999</c:v>
                </c:pt>
                <c:pt idx="9441">
                  <c:v>151.241107836</c:v>
                </c:pt>
                <c:pt idx="9442">
                  <c:v>151.241207836</c:v>
                </c:pt>
                <c:pt idx="9443">
                  <c:v>151.241307836</c:v>
                </c:pt>
                <c:pt idx="9444">
                  <c:v>151.24140783600001</c:v>
                </c:pt>
                <c:pt idx="9445">
                  <c:v>151.24150783600001</c:v>
                </c:pt>
                <c:pt idx="9446">
                  <c:v>151.24160783599999</c:v>
                </c:pt>
                <c:pt idx="9447">
                  <c:v>151.24170783599999</c:v>
                </c:pt>
                <c:pt idx="9448">
                  <c:v>151.24180783599999</c:v>
                </c:pt>
                <c:pt idx="9449">
                  <c:v>151.241907836</c:v>
                </c:pt>
                <c:pt idx="9450">
                  <c:v>151.242007836</c:v>
                </c:pt>
                <c:pt idx="9451">
                  <c:v>151.242107836</c:v>
                </c:pt>
                <c:pt idx="9452">
                  <c:v>151.24220783600001</c:v>
                </c:pt>
                <c:pt idx="9453">
                  <c:v>151.24230784700001</c:v>
                </c:pt>
                <c:pt idx="9454">
                  <c:v>151.02640736699999</c:v>
                </c:pt>
                <c:pt idx="9455">
                  <c:v>151.02650736699999</c:v>
                </c:pt>
                <c:pt idx="9456">
                  <c:v>151.026607367</c:v>
                </c:pt>
                <c:pt idx="9457">
                  <c:v>151.026707367</c:v>
                </c:pt>
                <c:pt idx="9458">
                  <c:v>151.026807367</c:v>
                </c:pt>
                <c:pt idx="9459">
                  <c:v>151.02690736700001</c:v>
                </c:pt>
                <c:pt idx="9460">
                  <c:v>151.02700736700001</c:v>
                </c:pt>
                <c:pt idx="9461">
                  <c:v>151.02710736700001</c:v>
                </c:pt>
                <c:pt idx="9462">
                  <c:v>151.33958081700001</c:v>
                </c:pt>
                <c:pt idx="9463">
                  <c:v>151.33968081699999</c:v>
                </c:pt>
                <c:pt idx="9464">
                  <c:v>151.33978081699999</c:v>
                </c:pt>
                <c:pt idx="9465">
                  <c:v>151.33988081699999</c:v>
                </c:pt>
                <c:pt idx="9466">
                  <c:v>151.339980817</c:v>
                </c:pt>
                <c:pt idx="9467">
                  <c:v>151.340080817</c:v>
                </c:pt>
                <c:pt idx="9468">
                  <c:v>151.340180817</c:v>
                </c:pt>
                <c:pt idx="9469">
                  <c:v>151.31343153500001</c:v>
                </c:pt>
                <c:pt idx="9470">
                  <c:v>151.31353153500001</c:v>
                </c:pt>
                <c:pt idx="9471">
                  <c:v>151.31363153500001</c:v>
                </c:pt>
                <c:pt idx="9472">
                  <c:v>151.31373153499999</c:v>
                </c:pt>
                <c:pt idx="9473">
                  <c:v>151.31383153499999</c:v>
                </c:pt>
                <c:pt idx="9474">
                  <c:v>151.31393153499999</c:v>
                </c:pt>
                <c:pt idx="9475">
                  <c:v>151.314031535</c:v>
                </c:pt>
                <c:pt idx="9476">
                  <c:v>151.314131535</c:v>
                </c:pt>
                <c:pt idx="9477">
                  <c:v>151.314231535</c:v>
                </c:pt>
                <c:pt idx="9478">
                  <c:v>151.31433153500001</c:v>
                </c:pt>
                <c:pt idx="9479">
                  <c:v>151.31443153500001</c:v>
                </c:pt>
                <c:pt idx="9480">
                  <c:v>151.31453153499999</c:v>
                </c:pt>
                <c:pt idx="9481">
                  <c:v>151.31463153499999</c:v>
                </c:pt>
                <c:pt idx="9482">
                  <c:v>151.31473153499999</c:v>
                </c:pt>
                <c:pt idx="9483">
                  <c:v>151.314831535</c:v>
                </c:pt>
                <c:pt idx="9484">
                  <c:v>151.314931535</c:v>
                </c:pt>
                <c:pt idx="9485">
                  <c:v>151.315031535</c:v>
                </c:pt>
                <c:pt idx="9486">
                  <c:v>151.31513153500001</c:v>
                </c:pt>
                <c:pt idx="9487">
                  <c:v>151.31523153500001</c:v>
                </c:pt>
                <c:pt idx="9488">
                  <c:v>151.31533153500001</c:v>
                </c:pt>
                <c:pt idx="9489">
                  <c:v>151.31543153499999</c:v>
                </c:pt>
                <c:pt idx="9490">
                  <c:v>151.31553153499999</c:v>
                </c:pt>
                <c:pt idx="9491">
                  <c:v>151.31563153499999</c:v>
                </c:pt>
                <c:pt idx="9492">
                  <c:v>151.315731535</c:v>
                </c:pt>
                <c:pt idx="9493">
                  <c:v>151.315831535</c:v>
                </c:pt>
                <c:pt idx="9494">
                  <c:v>151.315931535</c:v>
                </c:pt>
                <c:pt idx="9495">
                  <c:v>151.31603153500001</c:v>
                </c:pt>
                <c:pt idx="9496">
                  <c:v>151.31613153500001</c:v>
                </c:pt>
                <c:pt idx="9497">
                  <c:v>151.31623153499999</c:v>
                </c:pt>
                <c:pt idx="9498">
                  <c:v>151.31633153499999</c:v>
                </c:pt>
                <c:pt idx="9499">
                  <c:v>151.31643153499999</c:v>
                </c:pt>
                <c:pt idx="9500">
                  <c:v>151.316531535</c:v>
                </c:pt>
                <c:pt idx="9501">
                  <c:v>151.05864049199999</c:v>
                </c:pt>
                <c:pt idx="9502">
                  <c:v>150.71735473800001</c:v>
                </c:pt>
                <c:pt idx="9503">
                  <c:v>150.71745473799999</c:v>
                </c:pt>
                <c:pt idx="9504">
                  <c:v>150.71755473799999</c:v>
                </c:pt>
                <c:pt idx="9505">
                  <c:v>150.71765473799999</c:v>
                </c:pt>
                <c:pt idx="9506">
                  <c:v>150.717754738</c:v>
                </c:pt>
                <c:pt idx="9507">
                  <c:v>150.717854738</c:v>
                </c:pt>
                <c:pt idx="9508">
                  <c:v>150.717954738</c:v>
                </c:pt>
                <c:pt idx="9509">
                  <c:v>150.71805473800001</c:v>
                </c:pt>
                <c:pt idx="9510">
                  <c:v>150.71815473800001</c:v>
                </c:pt>
                <c:pt idx="9511">
                  <c:v>150.612192983</c:v>
                </c:pt>
                <c:pt idx="9512">
                  <c:v>150.61708294499999</c:v>
                </c:pt>
                <c:pt idx="9513">
                  <c:v>150.47164947100001</c:v>
                </c:pt>
                <c:pt idx="9514">
                  <c:v>150.23660454899999</c:v>
                </c:pt>
                <c:pt idx="9515">
                  <c:v>150.029910129</c:v>
                </c:pt>
                <c:pt idx="9516">
                  <c:v>149.88549529900001</c:v>
                </c:pt>
                <c:pt idx="9517">
                  <c:v>149.838393094</c:v>
                </c:pt>
                <c:pt idx="9518">
                  <c:v>149.59757796900001</c:v>
                </c:pt>
                <c:pt idx="9519">
                  <c:v>149.52393523500001</c:v>
                </c:pt>
                <c:pt idx="9520">
                  <c:v>149.53454962999999</c:v>
                </c:pt>
                <c:pt idx="9521">
                  <c:v>149.786827644</c:v>
                </c:pt>
                <c:pt idx="9522">
                  <c:v>149.97450357599999</c:v>
                </c:pt>
                <c:pt idx="9523">
                  <c:v>150.58735030700001</c:v>
                </c:pt>
                <c:pt idx="9524">
                  <c:v>150.62372212899999</c:v>
                </c:pt>
                <c:pt idx="9525">
                  <c:v>150.970442518</c:v>
                </c:pt>
                <c:pt idx="9526">
                  <c:v>151.32368178499999</c:v>
                </c:pt>
                <c:pt idx="9527">
                  <c:v>151.32378178499999</c:v>
                </c:pt>
                <c:pt idx="9528">
                  <c:v>151.323881785</c:v>
                </c:pt>
                <c:pt idx="9529">
                  <c:v>151.323981785</c:v>
                </c:pt>
                <c:pt idx="9530">
                  <c:v>151.324081785</c:v>
                </c:pt>
                <c:pt idx="9531">
                  <c:v>151.32418178500001</c:v>
                </c:pt>
                <c:pt idx="9532">
                  <c:v>151.32428178500001</c:v>
                </c:pt>
                <c:pt idx="9533">
                  <c:v>151.32438178500001</c:v>
                </c:pt>
                <c:pt idx="9534">
                  <c:v>151.32448178499999</c:v>
                </c:pt>
                <c:pt idx="9535">
                  <c:v>151.32458178499999</c:v>
                </c:pt>
                <c:pt idx="9536">
                  <c:v>151.324681785</c:v>
                </c:pt>
                <c:pt idx="9537">
                  <c:v>151.324781785</c:v>
                </c:pt>
                <c:pt idx="9538">
                  <c:v>151.324881785</c:v>
                </c:pt>
                <c:pt idx="9539">
                  <c:v>151.32498178500001</c:v>
                </c:pt>
                <c:pt idx="9540">
                  <c:v>151.32508178500001</c:v>
                </c:pt>
                <c:pt idx="9541">
                  <c:v>151.32518178500001</c:v>
                </c:pt>
                <c:pt idx="9542">
                  <c:v>151.32528178499999</c:v>
                </c:pt>
                <c:pt idx="9543">
                  <c:v>151.32538178499999</c:v>
                </c:pt>
                <c:pt idx="9544">
                  <c:v>151.32548178499999</c:v>
                </c:pt>
                <c:pt idx="9545">
                  <c:v>151.325581785</c:v>
                </c:pt>
                <c:pt idx="9546">
                  <c:v>151.325681785</c:v>
                </c:pt>
                <c:pt idx="9547">
                  <c:v>151.325781785</c:v>
                </c:pt>
                <c:pt idx="9548">
                  <c:v>151.32588178500001</c:v>
                </c:pt>
                <c:pt idx="9549">
                  <c:v>151.32598178500001</c:v>
                </c:pt>
                <c:pt idx="9550">
                  <c:v>151.32608178500001</c:v>
                </c:pt>
                <c:pt idx="9551">
                  <c:v>151.32618178499999</c:v>
                </c:pt>
                <c:pt idx="9552">
                  <c:v>151.32628178499999</c:v>
                </c:pt>
                <c:pt idx="9553">
                  <c:v>151.326381785</c:v>
                </c:pt>
                <c:pt idx="9554">
                  <c:v>151.326481785</c:v>
                </c:pt>
                <c:pt idx="9555">
                  <c:v>151.326581785</c:v>
                </c:pt>
                <c:pt idx="9556">
                  <c:v>151.32668178500001</c:v>
                </c:pt>
                <c:pt idx="9557">
                  <c:v>151.32678178500001</c:v>
                </c:pt>
                <c:pt idx="9558">
                  <c:v>151.32688178500001</c:v>
                </c:pt>
                <c:pt idx="9559">
                  <c:v>151.32698178499999</c:v>
                </c:pt>
                <c:pt idx="9560">
                  <c:v>151.32708178499999</c:v>
                </c:pt>
                <c:pt idx="9561">
                  <c:v>151.32718178499999</c:v>
                </c:pt>
                <c:pt idx="9562">
                  <c:v>151.327281785</c:v>
                </c:pt>
                <c:pt idx="9563">
                  <c:v>151.327381785</c:v>
                </c:pt>
                <c:pt idx="9564">
                  <c:v>151.327481785</c:v>
                </c:pt>
                <c:pt idx="9565">
                  <c:v>151.32758178500001</c:v>
                </c:pt>
                <c:pt idx="9566">
                  <c:v>151.32768178500001</c:v>
                </c:pt>
                <c:pt idx="9567">
                  <c:v>151.32778178500001</c:v>
                </c:pt>
                <c:pt idx="9568">
                  <c:v>151.32788178499999</c:v>
                </c:pt>
                <c:pt idx="9569">
                  <c:v>151.32798178499999</c:v>
                </c:pt>
                <c:pt idx="9570">
                  <c:v>151.32808178499999</c:v>
                </c:pt>
                <c:pt idx="9571">
                  <c:v>151.328181785</c:v>
                </c:pt>
                <c:pt idx="9572">
                  <c:v>151.328281785</c:v>
                </c:pt>
                <c:pt idx="9573">
                  <c:v>151.328381785</c:v>
                </c:pt>
                <c:pt idx="9574">
                  <c:v>151.32848178500001</c:v>
                </c:pt>
                <c:pt idx="9575">
                  <c:v>151.32858178500001</c:v>
                </c:pt>
                <c:pt idx="9576">
                  <c:v>151.32868178499999</c:v>
                </c:pt>
                <c:pt idx="9577">
                  <c:v>151.32878178499999</c:v>
                </c:pt>
                <c:pt idx="9578">
                  <c:v>151.32888178499999</c:v>
                </c:pt>
                <c:pt idx="9579">
                  <c:v>151.328981785</c:v>
                </c:pt>
                <c:pt idx="9580">
                  <c:v>151.329081785</c:v>
                </c:pt>
                <c:pt idx="9581">
                  <c:v>151.329181785</c:v>
                </c:pt>
                <c:pt idx="9582">
                  <c:v>151.32928178500001</c:v>
                </c:pt>
                <c:pt idx="9583">
                  <c:v>151.32938178500001</c:v>
                </c:pt>
                <c:pt idx="9584">
                  <c:v>151.32948178500001</c:v>
                </c:pt>
                <c:pt idx="9585">
                  <c:v>151.32958178499999</c:v>
                </c:pt>
                <c:pt idx="9586">
                  <c:v>151.32968178499999</c:v>
                </c:pt>
                <c:pt idx="9587">
                  <c:v>151.32978178499999</c:v>
                </c:pt>
                <c:pt idx="9588">
                  <c:v>151.329881785</c:v>
                </c:pt>
                <c:pt idx="9589">
                  <c:v>151.329981785</c:v>
                </c:pt>
                <c:pt idx="9590">
                  <c:v>151.330081785</c:v>
                </c:pt>
                <c:pt idx="9591">
                  <c:v>151.33018178500001</c:v>
                </c:pt>
                <c:pt idx="9592">
                  <c:v>151.33028178500001</c:v>
                </c:pt>
                <c:pt idx="9593">
                  <c:v>151.33038178499999</c:v>
                </c:pt>
                <c:pt idx="9594">
                  <c:v>151.33048178499999</c:v>
                </c:pt>
                <c:pt idx="9595">
                  <c:v>151.33058178499999</c:v>
                </c:pt>
                <c:pt idx="9596">
                  <c:v>151.330681785</c:v>
                </c:pt>
                <c:pt idx="9597">
                  <c:v>151.330781785</c:v>
                </c:pt>
                <c:pt idx="9598">
                  <c:v>151.330881785</c:v>
                </c:pt>
                <c:pt idx="9599">
                  <c:v>151.33098178500001</c:v>
                </c:pt>
                <c:pt idx="9600">
                  <c:v>151.33108178500001</c:v>
                </c:pt>
                <c:pt idx="9601">
                  <c:v>151.33118178500001</c:v>
                </c:pt>
                <c:pt idx="9602">
                  <c:v>151.33128178499999</c:v>
                </c:pt>
                <c:pt idx="9603">
                  <c:v>151.33138178499999</c:v>
                </c:pt>
                <c:pt idx="9604">
                  <c:v>151.33148178499999</c:v>
                </c:pt>
                <c:pt idx="9605">
                  <c:v>151.331581785</c:v>
                </c:pt>
                <c:pt idx="9606">
                  <c:v>151.331681785</c:v>
                </c:pt>
                <c:pt idx="9607">
                  <c:v>151.331781785</c:v>
                </c:pt>
                <c:pt idx="9608">
                  <c:v>151.33188178500001</c:v>
                </c:pt>
                <c:pt idx="9609">
                  <c:v>151.33198178500001</c:v>
                </c:pt>
                <c:pt idx="9610">
                  <c:v>151.33208178500001</c:v>
                </c:pt>
                <c:pt idx="9611">
                  <c:v>151.33218178499999</c:v>
                </c:pt>
                <c:pt idx="9612">
                  <c:v>151.33228178499999</c:v>
                </c:pt>
                <c:pt idx="9613">
                  <c:v>151.332381785</c:v>
                </c:pt>
                <c:pt idx="9614">
                  <c:v>151.332481785</c:v>
                </c:pt>
                <c:pt idx="9615">
                  <c:v>151.332581785</c:v>
                </c:pt>
                <c:pt idx="9616">
                  <c:v>151.33268178500001</c:v>
                </c:pt>
                <c:pt idx="9617">
                  <c:v>151.33278178500001</c:v>
                </c:pt>
                <c:pt idx="9618">
                  <c:v>151.33288178500001</c:v>
                </c:pt>
                <c:pt idx="9619">
                  <c:v>151.33298178499999</c:v>
                </c:pt>
                <c:pt idx="9620">
                  <c:v>151.33308178499999</c:v>
                </c:pt>
                <c:pt idx="9621">
                  <c:v>151.33318178499999</c:v>
                </c:pt>
                <c:pt idx="9622">
                  <c:v>151.333281785</c:v>
                </c:pt>
                <c:pt idx="9623">
                  <c:v>151.333381785</c:v>
                </c:pt>
                <c:pt idx="9624">
                  <c:v>151.333481785</c:v>
                </c:pt>
                <c:pt idx="9625">
                  <c:v>151.33358178500001</c:v>
                </c:pt>
                <c:pt idx="9626">
                  <c:v>151.33368178500001</c:v>
                </c:pt>
                <c:pt idx="9627">
                  <c:v>151.33378178500001</c:v>
                </c:pt>
                <c:pt idx="9628">
                  <c:v>134.16791099599999</c:v>
                </c:pt>
                <c:pt idx="9629">
                  <c:v>133.051499385</c:v>
                </c:pt>
                <c:pt idx="9630">
                  <c:v>131.39555208199999</c:v>
                </c:pt>
                <c:pt idx="9631">
                  <c:v>127.424354745</c:v>
                </c:pt>
                <c:pt idx="9632">
                  <c:v>123.812514503</c:v>
                </c:pt>
                <c:pt idx="9633">
                  <c:v>120.811065672</c:v>
                </c:pt>
                <c:pt idx="9634">
                  <c:v>117.559971721</c:v>
                </c:pt>
                <c:pt idx="9635">
                  <c:v>115.65262851200001</c:v>
                </c:pt>
                <c:pt idx="9636">
                  <c:v>113.512590832</c:v>
                </c:pt>
                <c:pt idx="9637">
                  <c:v>111.630543292</c:v>
                </c:pt>
                <c:pt idx="9638">
                  <c:v>110.546181464</c:v>
                </c:pt>
                <c:pt idx="9639">
                  <c:v>109.050670321</c:v>
                </c:pt>
                <c:pt idx="9640">
                  <c:v>108.75335075700001</c:v>
                </c:pt>
                <c:pt idx="9641">
                  <c:v>108.649074646</c:v>
                </c:pt>
                <c:pt idx="9642">
                  <c:v>107.882030712</c:v>
                </c:pt>
                <c:pt idx="9643">
                  <c:v>107.90005332299999</c:v>
                </c:pt>
                <c:pt idx="9644">
                  <c:v>107.771800394</c:v>
                </c:pt>
                <c:pt idx="9645">
                  <c:v>106.74530370799999</c:v>
                </c:pt>
                <c:pt idx="9646">
                  <c:v>105.45040929</c:v>
                </c:pt>
                <c:pt idx="9647">
                  <c:v>103.685628149</c:v>
                </c:pt>
                <c:pt idx="9648">
                  <c:v>102.29261264</c:v>
                </c:pt>
                <c:pt idx="9649">
                  <c:v>101.98769851</c:v>
                </c:pt>
                <c:pt idx="9650">
                  <c:v>98.841512954799995</c:v>
                </c:pt>
                <c:pt idx="9651">
                  <c:v>95.5074818075</c:v>
                </c:pt>
                <c:pt idx="9652">
                  <c:v>93.110505559800004</c:v>
                </c:pt>
                <c:pt idx="9653">
                  <c:v>91.227154136999999</c:v>
                </c:pt>
                <c:pt idx="9654">
                  <c:v>89.102064540800001</c:v>
                </c:pt>
                <c:pt idx="9655">
                  <c:v>87.950580139300001</c:v>
                </c:pt>
                <c:pt idx="9656">
                  <c:v>88.352253414800003</c:v>
                </c:pt>
                <c:pt idx="9657">
                  <c:v>87.561042185000005</c:v>
                </c:pt>
                <c:pt idx="9658">
                  <c:v>84.093749734900001</c:v>
                </c:pt>
                <c:pt idx="9659">
                  <c:v>82.609388443</c:v>
                </c:pt>
                <c:pt idx="9660">
                  <c:v>81.407074833999999</c:v>
                </c:pt>
                <c:pt idx="9661">
                  <c:v>80.362900798200002</c:v>
                </c:pt>
                <c:pt idx="9662">
                  <c:v>80.472511755200003</c:v>
                </c:pt>
                <c:pt idx="9663">
                  <c:v>80.280201778999995</c:v>
                </c:pt>
                <c:pt idx="9664">
                  <c:v>80.392753055300005</c:v>
                </c:pt>
                <c:pt idx="9665">
                  <c:v>80.422918826300005</c:v>
                </c:pt>
                <c:pt idx="9666">
                  <c:v>80.3729779186</c:v>
                </c:pt>
                <c:pt idx="9667">
                  <c:v>80.305651139999995</c:v>
                </c:pt>
                <c:pt idx="9668">
                  <c:v>79.467249011700005</c:v>
                </c:pt>
                <c:pt idx="9669">
                  <c:v>73.362751249499993</c:v>
                </c:pt>
                <c:pt idx="9670">
                  <c:v>73.375501248000006</c:v>
                </c:pt>
                <c:pt idx="9671">
                  <c:v>73.2648298023</c:v>
                </c:pt>
                <c:pt idx="9672">
                  <c:v>73.264929802300003</c:v>
                </c:pt>
                <c:pt idx="9673">
                  <c:v>73.265029802300006</c:v>
                </c:pt>
                <c:pt idx="9674">
                  <c:v>72.681072274499996</c:v>
                </c:pt>
                <c:pt idx="9675">
                  <c:v>67.405973835400005</c:v>
                </c:pt>
                <c:pt idx="9676">
                  <c:v>64.528273797300002</c:v>
                </c:pt>
                <c:pt idx="9677">
                  <c:v>60.792897865</c:v>
                </c:pt>
                <c:pt idx="9678">
                  <c:v>61.024076073899998</c:v>
                </c:pt>
                <c:pt idx="9679">
                  <c:v>61.024176068499997</c:v>
                </c:pt>
                <c:pt idx="9680">
                  <c:v>56.708442328499999</c:v>
                </c:pt>
                <c:pt idx="9681">
                  <c:v>56.708542328500002</c:v>
                </c:pt>
                <c:pt idx="9682">
                  <c:v>56.708642328499998</c:v>
                </c:pt>
                <c:pt idx="9683">
                  <c:v>56.708742328500001</c:v>
                </c:pt>
                <c:pt idx="9684">
                  <c:v>56.708842328499998</c:v>
                </c:pt>
                <c:pt idx="9685">
                  <c:v>56.708942328500001</c:v>
                </c:pt>
                <c:pt idx="9686">
                  <c:v>56.709042328499997</c:v>
                </c:pt>
                <c:pt idx="9687">
                  <c:v>56.7091423285</c:v>
                </c:pt>
                <c:pt idx="9688">
                  <c:v>56.7092423231</c:v>
                </c:pt>
                <c:pt idx="9689">
                  <c:v>56.709342323100003</c:v>
                </c:pt>
                <c:pt idx="9690">
                  <c:v>56.709442323099999</c:v>
                </c:pt>
                <c:pt idx="9691">
                  <c:v>56.709542323100003</c:v>
                </c:pt>
                <c:pt idx="9692">
                  <c:v>56.709642323099999</c:v>
                </c:pt>
                <c:pt idx="9693">
                  <c:v>56.709742323100002</c:v>
                </c:pt>
                <c:pt idx="9694">
                  <c:v>56.709842323099998</c:v>
                </c:pt>
                <c:pt idx="9695">
                  <c:v>56.709942323100002</c:v>
                </c:pt>
                <c:pt idx="9696">
                  <c:v>56.710042323099998</c:v>
                </c:pt>
                <c:pt idx="9697">
                  <c:v>56.710142323100001</c:v>
                </c:pt>
                <c:pt idx="9698">
                  <c:v>56.710242323099997</c:v>
                </c:pt>
                <c:pt idx="9699">
                  <c:v>56.710342323100001</c:v>
                </c:pt>
                <c:pt idx="9700">
                  <c:v>56.710442323099997</c:v>
                </c:pt>
                <c:pt idx="9701">
                  <c:v>56.7105423231</c:v>
                </c:pt>
                <c:pt idx="9702">
                  <c:v>56.710642323099997</c:v>
                </c:pt>
                <c:pt idx="9703">
                  <c:v>56.7107423231</c:v>
                </c:pt>
                <c:pt idx="9704">
                  <c:v>56.710842323100003</c:v>
                </c:pt>
                <c:pt idx="9705">
                  <c:v>56.710942323099999</c:v>
                </c:pt>
                <c:pt idx="9706">
                  <c:v>56.711042323100003</c:v>
                </c:pt>
                <c:pt idx="9707">
                  <c:v>58.138742892000003</c:v>
                </c:pt>
                <c:pt idx="9708">
                  <c:v>58.458019013399998</c:v>
                </c:pt>
                <c:pt idx="9709">
                  <c:v>58.458119013400001</c:v>
                </c:pt>
                <c:pt idx="9710">
                  <c:v>61.0915971959</c:v>
                </c:pt>
                <c:pt idx="9711">
                  <c:v>63.862371302</c:v>
                </c:pt>
                <c:pt idx="9712">
                  <c:v>66.3503805382</c:v>
                </c:pt>
                <c:pt idx="9713">
                  <c:v>69.401689011100004</c:v>
                </c:pt>
                <c:pt idx="9714">
                  <c:v>73.041491434799994</c:v>
                </c:pt>
                <c:pt idx="9715">
                  <c:v>76.378239973899994</c:v>
                </c:pt>
                <c:pt idx="9716">
                  <c:v>76.378339973899998</c:v>
                </c:pt>
                <c:pt idx="9717">
                  <c:v>76.378439973900001</c:v>
                </c:pt>
                <c:pt idx="9718">
                  <c:v>76.378539973900004</c:v>
                </c:pt>
                <c:pt idx="9719">
                  <c:v>76.378639973899993</c:v>
                </c:pt>
                <c:pt idx="9720">
                  <c:v>76.378739973899997</c:v>
                </c:pt>
                <c:pt idx="9721">
                  <c:v>76.3788399739</c:v>
                </c:pt>
                <c:pt idx="9722">
                  <c:v>76.378939973900003</c:v>
                </c:pt>
                <c:pt idx="9723">
                  <c:v>76.379039973900007</c:v>
                </c:pt>
                <c:pt idx="9724">
                  <c:v>76.379139973899996</c:v>
                </c:pt>
                <c:pt idx="9725">
                  <c:v>76.379239973899999</c:v>
                </c:pt>
                <c:pt idx="9726">
                  <c:v>76.379339973900002</c:v>
                </c:pt>
                <c:pt idx="9727">
                  <c:v>76.379439973900006</c:v>
                </c:pt>
                <c:pt idx="9728">
                  <c:v>76.379539973899995</c:v>
                </c:pt>
                <c:pt idx="9729">
                  <c:v>76.379639973899998</c:v>
                </c:pt>
                <c:pt idx="9730">
                  <c:v>76.379739973900001</c:v>
                </c:pt>
                <c:pt idx="9731">
                  <c:v>76.379839973900005</c:v>
                </c:pt>
                <c:pt idx="9732">
                  <c:v>76.379939973899994</c:v>
                </c:pt>
                <c:pt idx="9733">
                  <c:v>76.380039973899997</c:v>
                </c:pt>
                <c:pt idx="9734">
                  <c:v>76.3801399739</c:v>
                </c:pt>
                <c:pt idx="9735">
                  <c:v>126.239661871</c:v>
                </c:pt>
                <c:pt idx="9736">
                  <c:v>129.01964227100001</c:v>
                </c:pt>
                <c:pt idx="9737">
                  <c:v>132.53875065899999</c:v>
                </c:pt>
                <c:pt idx="9738">
                  <c:v>136.34370195899999</c:v>
                </c:pt>
                <c:pt idx="9739">
                  <c:v>139.632591843</c:v>
                </c:pt>
                <c:pt idx="9740">
                  <c:v>140.320358266</c:v>
                </c:pt>
                <c:pt idx="9741">
                  <c:v>140.320458266</c:v>
                </c:pt>
                <c:pt idx="9742">
                  <c:v>140.32055826600001</c:v>
                </c:pt>
                <c:pt idx="9743">
                  <c:v>140.32065826600001</c:v>
                </c:pt>
                <c:pt idx="9744">
                  <c:v>140.32075826600001</c:v>
                </c:pt>
                <c:pt idx="9745">
                  <c:v>142.235266086</c:v>
                </c:pt>
                <c:pt idx="9746">
                  <c:v>142.21196475900001</c:v>
                </c:pt>
                <c:pt idx="9747">
                  <c:v>142.214694662</c:v>
                </c:pt>
                <c:pt idx="9748">
                  <c:v>142.24374507600001</c:v>
                </c:pt>
                <c:pt idx="9749">
                  <c:v>142.24384507600001</c:v>
                </c:pt>
                <c:pt idx="9750">
                  <c:v>142.24394507599999</c:v>
                </c:pt>
                <c:pt idx="9751">
                  <c:v>142.24404507599999</c:v>
                </c:pt>
                <c:pt idx="9752">
                  <c:v>142.244145076</c:v>
                </c:pt>
                <c:pt idx="9753">
                  <c:v>142.244245076</c:v>
                </c:pt>
                <c:pt idx="9754">
                  <c:v>142.244345076</c:v>
                </c:pt>
                <c:pt idx="9755">
                  <c:v>142.24444507600001</c:v>
                </c:pt>
                <c:pt idx="9756">
                  <c:v>142.24454507600001</c:v>
                </c:pt>
                <c:pt idx="9757">
                  <c:v>142.24464507600001</c:v>
                </c:pt>
                <c:pt idx="9758">
                  <c:v>142.24474507599999</c:v>
                </c:pt>
                <c:pt idx="9759">
                  <c:v>142.24484507599999</c:v>
                </c:pt>
                <c:pt idx="9760">
                  <c:v>142.24494507599999</c:v>
                </c:pt>
                <c:pt idx="9761">
                  <c:v>142.245045076</c:v>
                </c:pt>
                <c:pt idx="9762">
                  <c:v>142.245145076</c:v>
                </c:pt>
                <c:pt idx="9763">
                  <c:v>142.245245076</c:v>
                </c:pt>
                <c:pt idx="9764">
                  <c:v>142.24534507600001</c:v>
                </c:pt>
                <c:pt idx="9765">
                  <c:v>142.24544507600001</c:v>
                </c:pt>
                <c:pt idx="9766">
                  <c:v>142.24554507600001</c:v>
                </c:pt>
                <c:pt idx="9767">
                  <c:v>142.24564507599999</c:v>
                </c:pt>
                <c:pt idx="9768">
                  <c:v>142.24574507599999</c:v>
                </c:pt>
                <c:pt idx="9769">
                  <c:v>142.24584507599999</c:v>
                </c:pt>
                <c:pt idx="9770">
                  <c:v>142.245945076</c:v>
                </c:pt>
                <c:pt idx="9771">
                  <c:v>142.246045076</c:v>
                </c:pt>
                <c:pt idx="9772">
                  <c:v>142.246145076</c:v>
                </c:pt>
                <c:pt idx="9773">
                  <c:v>142.24624507600001</c:v>
                </c:pt>
                <c:pt idx="9774">
                  <c:v>142.24634507600001</c:v>
                </c:pt>
                <c:pt idx="9775">
                  <c:v>142.24644507599999</c:v>
                </c:pt>
                <c:pt idx="9776">
                  <c:v>142.24654507599999</c:v>
                </c:pt>
                <c:pt idx="9777">
                  <c:v>142.24664507599999</c:v>
                </c:pt>
                <c:pt idx="9778">
                  <c:v>142.246745076</c:v>
                </c:pt>
                <c:pt idx="9779">
                  <c:v>142.246845076</c:v>
                </c:pt>
                <c:pt idx="9780">
                  <c:v>142.246945076</c:v>
                </c:pt>
                <c:pt idx="9781">
                  <c:v>142.24704507600001</c:v>
                </c:pt>
                <c:pt idx="9782">
                  <c:v>142.24714507600001</c:v>
                </c:pt>
                <c:pt idx="9783">
                  <c:v>141.59546959100001</c:v>
                </c:pt>
                <c:pt idx="9784">
                  <c:v>140.17152261699999</c:v>
                </c:pt>
                <c:pt idx="9785">
                  <c:v>141.904585707</c:v>
                </c:pt>
                <c:pt idx="9786">
                  <c:v>139.49443371999999</c:v>
                </c:pt>
                <c:pt idx="9787">
                  <c:v>139.93776686499999</c:v>
                </c:pt>
                <c:pt idx="9788">
                  <c:v>139.22126071700001</c:v>
                </c:pt>
                <c:pt idx="9789">
                  <c:v>136.29709116699999</c:v>
                </c:pt>
                <c:pt idx="9790">
                  <c:v>134.463997847</c:v>
                </c:pt>
                <c:pt idx="9791">
                  <c:v>132.35546886899999</c:v>
                </c:pt>
                <c:pt idx="9792">
                  <c:v>129.636351991</c:v>
                </c:pt>
                <c:pt idx="9793">
                  <c:v>127.644780991</c:v>
                </c:pt>
                <c:pt idx="9794">
                  <c:v>126.038179439</c:v>
                </c:pt>
                <c:pt idx="9795">
                  <c:v>124.51816205</c:v>
                </c:pt>
                <c:pt idx="9796">
                  <c:v>123.9564002</c:v>
                </c:pt>
                <c:pt idx="9797">
                  <c:v>123.446565683</c:v>
                </c:pt>
                <c:pt idx="9798">
                  <c:v>122.661573535</c:v>
                </c:pt>
                <c:pt idx="9799">
                  <c:v>122.63781635399999</c:v>
                </c:pt>
                <c:pt idx="9800">
                  <c:v>122.691995096</c:v>
                </c:pt>
                <c:pt idx="9801">
                  <c:v>121.39122147499999</c:v>
                </c:pt>
                <c:pt idx="9802">
                  <c:v>119.06459655</c:v>
                </c:pt>
                <c:pt idx="9803">
                  <c:v>118.038407001</c:v>
                </c:pt>
                <c:pt idx="9804">
                  <c:v>115.061421205</c:v>
                </c:pt>
                <c:pt idx="9805">
                  <c:v>113.70049410999999</c:v>
                </c:pt>
                <c:pt idx="9806">
                  <c:v>112.46023171500001</c:v>
                </c:pt>
                <c:pt idx="9807">
                  <c:v>111.963751544</c:v>
                </c:pt>
                <c:pt idx="9808">
                  <c:v>110.291858886</c:v>
                </c:pt>
                <c:pt idx="9809">
                  <c:v>108.75299242600001</c:v>
                </c:pt>
                <c:pt idx="9810">
                  <c:v>107.397946129</c:v>
                </c:pt>
                <c:pt idx="9811">
                  <c:v>106.45617123300001</c:v>
                </c:pt>
                <c:pt idx="9812">
                  <c:v>105.459833348</c:v>
                </c:pt>
                <c:pt idx="9813">
                  <c:v>104.54927506</c:v>
                </c:pt>
                <c:pt idx="9814">
                  <c:v>104.125691203</c:v>
                </c:pt>
                <c:pt idx="9815">
                  <c:v>104.12579120300001</c:v>
                </c:pt>
                <c:pt idx="9816">
                  <c:v>104.12589120299999</c:v>
                </c:pt>
                <c:pt idx="9817">
                  <c:v>104.125991203</c:v>
                </c:pt>
                <c:pt idx="9818">
                  <c:v>100.696552822</c:v>
                </c:pt>
                <c:pt idx="9819">
                  <c:v>99.412137124500006</c:v>
                </c:pt>
                <c:pt idx="9820">
                  <c:v>94.366776662899994</c:v>
                </c:pt>
                <c:pt idx="9821">
                  <c:v>92.883778276100003</c:v>
                </c:pt>
                <c:pt idx="9822">
                  <c:v>91.936034225599997</c:v>
                </c:pt>
                <c:pt idx="9823">
                  <c:v>91.620565314399997</c:v>
                </c:pt>
                <c:pt idx="9824">
                  <c:v>90.810778030400002</c:v>
                </c:pt>
                <c:pt idx="9825">
                  <c:v>89.776110176200007</c:v>
                </c:pt>
                <c:pt idx="9826">
                  <c:v>89.138703225900002</c:v>
                </c:pt>
                <c:pt idx="9827">
                  <c:v>88.358991856200007</c:v>
                </c:pt>
                <c:pt idx="9828">
                  <c:v>87.364206495100007</c:v>
                </c:pt>
                <c:pt idx="9829">
                  <c:v>85.781253500399998</c:v>
                </c:pt>
                <c:pt idx="9830">
                  <c:v>84.745364646100001</c:v>
                </c:pt>
                <c:pt idx="9831">
                  <c:v>84.087645375400001</c:v>
                </c:pt>
                <c:pt idx="9832">
                  <c:v>82.8194652878</c:v>
                </c:pt>
                <c:pt idx="9833">
                  <c:v>82.324905207900002</c:v>
                </c:pt>
                <c:pt idx="9834">
                  <c:v>82.282165922800004</c:v>
                </c:pt>
                <c:pt idx="9835">
                  <c:v>82.033839658100007</c:v>
                </c:pt>
                <c:pt idx="9836">
                  <c:v>81.384453519700003</c:v>
                </c:pt>
                <c:pt idx="9837">
                  <c:v>80.718166361300007</c:v>
                </c:pt>
                <c:pt idx="9838">
                  <c:v>78.415966327199996</c:v>
                </c:pt>
                <c:pt idx="9839">
                  <c:v>77.378620126000001</c:v>
                </c:pt>
                <c:pt idx="9840">
                  <c:v>76.743559456200003</c:v>
                </c:pt>
                <c:pt idx="9841">
                  <c:v>74.713799526599999</c:v>
                </c:pt>
                <c:pt idx="9842">
                  <c:v>72.998322153100005</c:v>
                </c:pt>
                <c:pt idx="9843">
                  <c:v>72.020063382900005</c:v>
                </c:pt>
                <c:pt idx="9844">
                  <c:v>69.355635998599993</c:v>
                </c:pt>
                <c:pt idx="9845">
                  <c:v>68.520490888400005</c:v>
                </c:pt>
                <c:pt idx="9846">
                  <c:v>67.427344558000001</c:v>
                </c:pt>
                <c:pt idx="9847">
                  <c:v>65.632465955800001</c:v>
                </c:pt>
                <c:pt idx="9848">
                  <c:v>64.519105787200004</c:v>
                </c:pt>
                <c:pt idx="9849">
                  <c:v>64.257735917399998</c:v>
                </c:pt>
                <c:pt idx="9850">
                  <c:v>61.957595110500002</c:v>
                </c:pt>
                <c:pt idx="9851">
                  <c:v>60.6634723353</c:v>
                </c:pt>
                <c:pt idx="9852">
                  <c:v>58.208187824100001</c:v>
                </c:pt>
                <c:pt idx="9853">
                  <c:v>56.185506461300001</c:v>
                </c:pt>
                <c:pt idx="9854">
                  <c:v>56.185606461299997</c:v>
                </c:pt>
                <c:pt idx="9855">
                  <c:v>56.185706461300001</c:v>
                </c:pt>
                <c:pt idx="9856">
                  <c:v>56.185806461299997</c:v>
                </c:pt>
                <c:pt idx="9857">
                  <c:v>56.1859064613</c:v>
                </c:pt>
                <c:pt idx="9858">
                  <c:v>56.186006461300003</c:v>
                </c:pt>
                <c:pt idx="9859">
                  <c:v>56.1861064613</c:v>
                </c:pt>
                <c:pt idx="9860">
                  <c:v>56.186206461300003</c:v>
                </c:pt>
                <c:pt idx="9861">
                  <c:v>46.8996940559</c:v>
                </c:pt>
                <c:pt idx="9862">
                  <c:v>46.899794055900003</c:v>
                </c:pt>
                <c:pt idx="9863">
                  <c:v>46.899894055899999</c:v>
                </c:pt>
                <c:pt idx="9864">
                  <c:v>46.899994055900002</c:v>
                </c:pt>
                <c:pt idx="9865">
                  <c:v>46.900094055899999</c:v>
                </c:pt>
                <c:pt idx="9866">
                  <c:v>46.900194055900002</c:v>
                </c:pt>
                <c:pt idx="9867">
                  <c:v>46.900294055899998</c:v>
                </c:pt>
                <c:pt idx="9868">
                  <c:v>46.900394055900001</c:v>
                </c:pt>
                <c:pt idx="9869">
                  <c:v>46.900494055899998</c:v>
                </c:pt>
                <c:pt idx="9870">
                  <c:v>46.900594055900001</c:v>
                </c:pt>
                <c:pt idx="9871">
                  <c:v>46.932154220900003</c:v>
                </c:pt>
                <c:pt idx="9872">
                  <c:v>47.003911428099997</c:v>
                </c:pt>
                <c:pt idx="9873">
                  <c:v>47.135587211299999</c:v>
                </c:pt>
                <c:pt idx="9874">
                  <c:v>47.157529847699998</c:v>
                </c:pt>
                <c:pt idx="9875">
                  <c:v>47.157629847700001</c:v>
                </c:pt>
                <c:pt idx="9876">
                  <c:v>47.157729847699997</c:v>
                </c:pt>
                <c:pt idx="9877">
                  <c:v>47.1578298477</c:v>
                </c:pt>
                <c:pt idx="9878">
                  <c:v>47.157929847699997</c:v>
                </c:pt>
                <c:pt idx="9879">
                  <c:v>47.1580298477</c:v>
                </c:pt>
                <c:pt idx="9880">
                  <c:v>47.158129847700003</c:v>
                </c:pt>
                <c:pt idx="9881">
                  <c:v>47.158229847699999</c:v>
                </c:pt>
                <c:pt idx="9882">
                  <c:v>47.158329847700003</c:v>
                </c:pt>
                <c:pt idx="9883">
                  <c:v>47.158429847699999</c:v>
                </c:pt>
                <c:pt idx="9884">
                  <c:v>47.158529847700002</c:v>
                </c:pt>
                <c:pt idx="9885">
                  <c:v>47.158629847699999</c:v>
                </c:pt>
                <c:pt idx="9886">
                  <c:v>47.158729847700002</c:v>
                </c:pt>
                <c:pt idx="9887">
                  <c:v>47.158829847699998</c:v>
                </c:pt>
                <c:pt idx="9888">
                  <c:v>47.158929847700001</c:v>
                </c:pt>
                <c:pt idx="9889">
                  <c:v>47.159029847699998</c:v>
                </c:pt>
                <c:pt idx="9890">
                  <c:v>47.159129847700001</c:v>
                </c:pt>
                <c:pt idx="9891">
                  <c:v>47.159229847699997</c:v>
                </c:pt>
                <c:pt idx="9892">
                  <c:v>47.379552756499997</c:v>
                </c:pt>
                <c:pt idx="9893">
                  <c:v>48.484768890200002</c:v>
                </c:pt>
                <c:pt idx="9894">
                  <c:v>49.288065059399997</c:v>
                </c:pt>
                <c:pt idx="9895">
                  <c:v>53.187580275000002</c:v>
                </c:pt>
                <c:pt idx="9896">
                  <c:v>57.544297700100003</c:v>
                </c:pt>
                <c:pt idx="9897">
                  <c:v>58.131794955099998</c:v>
                </c:pt>
                <c:pt idx="9898">
                  <c:v>60.213742564599997</c:v>
                </c:pt>
                <c:pt idx="9899">
                  <c:v>65.080966016600001</c:v>
                </c:pt>
                <c:pt idx="9900">
                  <c:v>67.027687831899996</c:v>
                </c:pt>
                <c:pt idx="9901">
                  <c:v>67.0277878319</c:v>
                </c:pt>
                <c:pt idx="9902">
                  <c:v>67.027887831900003</c:v>
                </c:pt>
                <c:pt idx="9903">
                  <c:v>67.027987831900006</c:v>
                </c:pt>
                <c:pt idx="9904">
                  <c:v>67.028087831899995</c:v>
                </c:pt>
                <c:pt idx="9905">
                  <c:v>67.028187831899999</c:v>
                </c:pt>
                <c:pt idx="9906">
                  <c:v>67.028287831900002</c:v>
                </c:pt>
                <c:pt idx="9907">
                  <c:v>67.028387831900005</c:v>
                </c:pt>
                <c:pt idx="9908">
                  <c:v>67.028487831899994</c:v>
                </c:pt>
                <c:pt idx="9909">
                  <c:v>67.028587831899998</c:v>
                </c:pt>
                <c:pt idx="9910">
                  <c:v>67.028687831900001</c:v>
                </c:pt>
                <c:pt idx="9911">
                  <c:v>67.028787831900004</c:v>
                </c:pt>
                <c:pt idx="9912">
                  <c:v>67.028887831899993</c:v>
                </c:pt>
                <c:pt idx="9913">
                  <c:v>67.028987831899997</c:v>
                </c:pt>
                <c:pt idx="9914">
                  <c:v>67.0290878319</c:v>
                </c:pt>
                <c:pt idx="9915">
                  <c:v>67.029187831900003</c:v>
                </c:pt>
                <c:pt idx="9916">
                  <c:v>67.029287831900007</c:v>
                </c:pt>
                <c:pt idx="9917">
                  <c:v>67.029387831899996</c:v>
                </c:pt>
                <c:pt idx="9918">
                  <c:v>67.029487831899999</c:v>
                </c:pt>
                <c:pt idx="9919">
                  <c:v>67.029587831900002</c:v>
                </c:pt>
                <c:pt idx="9920">
                  <c:v>67.029687831900006</c:v>
                </c:pt>
                <c:pt idx="9921">
                  <c:v>67.029787831899995</c:v>
                </c:pt>
                <c:pt idx="9922">
                  <c:v>67.029887831899998</c:v>
                </c:pt>
                <c:pt idx="9923">
                  <c:v>67.029987831900002</c:v>
                </c:pt>
                <c:pt idx="9924">
                  <c:v>67.030087831900005</c:v>
                </c:pt>
                <c:pt idx="9925">
                  <c:v>67.030187838000003</c:v>
                </c:pt>
                <c:pt idx="9926">
                  <c:v>138.01869868099999</c:v>
                </c:pt>
                <c:pt idx="9927">
                  <c:v>141.19230531900001</c:v>
                </c:pt>
                <c:pt idx="9928">
                  <c:v>141.19240531899999</c:v>
                </c:pt>
                <c:pt idx="9929">
                  <c:v>141.19250533300001</c:v>
                </c:pt>
                <c:pt idx="9930">
                  <c:v>149.35379458200001</c:v>
                </c:pt>
                <c:pt idx="9931">
                  <c:v>149.35389458200001</c:v>
                </c:pt>
                <c:pt idx="9932">
                  <c:v>149.35399458200001</c:v>
                </c:pt>
                <c:pt idx="9933">
                  <c:v>149.35409458199999</c:v>
                </c:pt>
                <c:pt idx="9934">
                  <c:v>149.35419458199999</c:v>
                </c:pt>
                <c:pt idx="9935">
                  <c:v>149.35429458199999</c:v>
                </c:pt>
                <c:pt idx="9936">
                  <c:v>149.354394582</c:v>
                </c:pt>
                <c:pt idx="9937">
                  <c:v>149.354494582</c:v>
                </c:pt>
                <c:pt idx="9938">
                  <c:v>149.354594582</c:v>
                </c:pt>
                <c:pt idx="9939">
                  <c:v>149.35469458200001</c:v>
                </c:pt>
                <c:pt idx="9940">
                  <c:v>149.35479458200001</c:v>
                </c:pt>
                <c:pt idx="9941">
                  <c:v>149.35489458199999</c:v>
                </c:pt>
                <c:pt idx="9942">
                  <c:v>149.35499458199999</c:v>
                </c:pt>
                <c:pt idx="9943">
                  <c:v>149.35509458199999</c:v>
                </c:pt>
                <c:pt idx="9944">
                  <c:v>149.355194582</c:v>
                </c:pt>
                <c:pt idx="9945">
                  <c:v>149.355294582</c:v>
                </c:pt>
                <c:pt idx="9946">
                  <c:v>149.355394582</c:v>
                </c:pt>
                <c:pt idx="9947">
                  <c:v>149.35549458200001</c:v>
                </c:pt>
                <c:pt idx="9948">
                  <c:v>149.35559458200001</c:v>
                </c:pt>
                <c:pt idx="9949">
                  <c:v>149.35569458200001</c:v>
                </c:pt>
                <c:pt idx="9950">
                  <c:v>149.35579458199999</c:v>
                </c:pt>
                <c:pt idx="9951">
                  <c:v>149.35589458199999</c:v>
                </c:pt>
                <c:pt idx="9952">
                  <c:v>149.35599458199999</c:v>
                </c:pt>
                <c:pt idx="9953">
                  <c:v>149.356094582</c:v>
                </c:pt>
                <c:pt idx="9954">
                  <c:v>149.356194582</c:v>
                </c:pt>
                <c:pt idx="9955">
                  <c:v>149.356294582</c:v>
                </c:pt>
                <c:pt idx="9956">
                  <c:v>149.35639458200001</c:v>
                </c:pt>
                <c:pt idx="9957">
                  <c:v>149.35649458200001</c:v>
                </c:pt>
                <c:pt idx="9958">
                  <c:v>149.35659458200001</c:v>
                </c:pt>
                <c:pt idx="9959">
                  <c:v>149.35669458199999</c:v>
                </c:pt>
                <c:pt idx="9960">
                  <c:v>149.35679458199999</c:v>
                </c:pt>
                <c:pt idx="9961">
                  <c:v>149.356894582</c:v>
                </c:pt>
                <c:pt idx="9962">
                  <c:v>149.356994582</c:v>
                </c:pt>
                <c:pt idx="9963">
                  <c:v>149.357094582</c:v>
                </c:pt>
                <c:pt idx="9964">
                  <c:v>149.35719458200001</c:v>
                </c:pt>
                <c:pt idx="9965">
                  <c:v>149.35729458200001</c:v>
                </c:pt>
                <c:pt idx="9966">
                  <c:v>149.35739458200001</c:v>
                </c:pt>
                <c:pt idx="9967">
                  <c:v>149.35749458199999</c:v>
                </c:pt>
                <c:pt idx="9968">
                  <c:v>149.35759458199999</c:v>
                </c:pt>
                <c:pt idx="9969">
                  <c:v>149.35769458199999</c:v>
                </c:pt>
                <c:pt idx="9970">
                  <c:v>149.357794582</c:v>
                </c:pt>
                <c:pt idx="9971">
                  <c:v>149.357894582</c:v>
                </c:pt>
                <c:pt idx="9972">
                  <c:v>149.357994582</c:v>
                </c:pt>
                <c:pt idx="9973">
                  <c:v>149.35809458200001</c:v>
                </c:pt>
                <c:pt idx="9974">
                  <c:v>149.35819458200001</c:v>
                </c:pt>
                <c:pt idx="9975">
                  <c:v>149.35829458200001</c:v>
                </c:pt>
                <c:pt idx="9976">
                  <c:v>149.35839458199999</c:v>
                </c:pt>
                <c:pt idx="9977">
                  <c:v>149.35849458199999</c:v>
                </c:pt>
                <c:pt idx="9978">
                  <c:v>149.35859458199999</c:v>
                </c:pt>
                <c:pt idx="9979">
                  <c:v>149.358694582</c:v>
                </c:pt>
                <c:pt idx="9980">
                  <c:v>149.258199789</c:v>
                </c:pt>
                <c:pt idx="9981">
                  <c:v>147.16471370799999</c:v>
                </c:pt>
                <c:pt idx="9982">
                  <c:v>144.27861664100001</c:v>
                </c:pt>
                <c:pt idx="9983">
                  <c:v>143.35966531700001</c:v>
                </c:pt>
                <c:pt idx="9984">
                  <c:v>143.26185065999999</c:v>
                </c:pt>
                <c:pt idx="9985">
                  <c:v>143.239677293</c:v>
                </c:pt>
                <c:pt idx="9986">
                  <c:v>143.239777293</c:v>
                </c:pt>
                <c:pt idx="9987">
                  <c:v>143.20868309900001</c:v>
                </c:pt>
                <c:pt idx="9988">
                  <c:v>143.15319767400001</c:v>
                </c:pt>
                <c:pt idx="9989">
                  <c:v>142.89568306999999</c:v>
                </c:pt>
                <c:pt idx="9990">
                  <c:v>142.717056528</c:v>
                </c:pt>
                <c:pt idx="9991">
                  <c:v>141.890212228</c:v>
                </c:pt>
                <c:pt idx="9992">
                  <c:v>139.803435202</c:v>
                </c:pt>
                <c:pt idx="9993">
                  <c:v>139.09869206400001</c:v>
                </c:pt>
                <c:pt idx="9994">
                  <c:v>139.02902587200001</c:v>
                </c:pt>
                <c:pt idx="9995">
                  <c:v>138.25680452500001</c:v>
                </c:pt>
                <c:pt idx="9996">
                  <c:v>138.14765440599999</c:v>
                </c:pt>
                <c:pt idx="9997">
                  <c:v>137.18852530199999</c:v>
                </c:pt>
                <c:pt idx="9998">
                  <c:v>137.530080766</c:v>
                </c:pt>
                <c:pt idx="9999">
                  <c:v>135.38676504</c:v>
                </c:pt>
                <c:pt idx="10000">
                  <c:v>133.26182930799999</c:v>
                </c:pt>
                <c:pt idx="10001">
                  <c:v>131.13162223099999</c:v>
                </c:pt>
                <c:pt idx="10002">
                  <c:v>128.25377199299999</c:v>
                </c:pt>
                <c:pt idx="10003">
                  <c:v>124.63326633299999</c:v>
                </c:pt>
                <c:pt idx="10004">
                  <c:v>122.35784752399999</c:v>
                </c:pt>
                <c:pt idx="10005">
                  <c:v>121.696531084</c:v>
                </c:pt>
                <c:pt idx="10006">
                  <c:v>120.52745351999999</c:v>
                </c:pt>
                <c:pt idx="10007">
                  <c:v>118.967630996</c:v>
                </c:pt>
                <c:pt idx="10008">
                  <c:v>119.029535139</c:v>
                </c:pt>
                <c:pt idx="10009">
                  <c:v>117.93546070799999</c:v>
                </c:pt>
                <c:pt idx="10010">
                  <c:v>115.626691544</c:v>
                </c:pt>
                <c:pt idx="10011">
                  <c:v>114.462262064</c:v>
                </c:pt>
                <c:pt idx="10012">
                  <c:v>113.605927526</c:v>
                </c:pt>
                <c:pt idx="10013">
                  <c:v>112.2282697</c:v>
                </c:pt>
                <c:pt idx="10014">
                  <c:v>110.77268570699999</c:v>
                </c:pt>
                <c:pt idx="10015">
                  <c:v>109.070726932</c:v>
                </c:pt>
                <c:pt idx="10016">
                  <c:v>108.260515723</c:v>
                </c:pt>
                <c:pt idx="10017">
                  <c:v>108.260615723</c:v>
                </c:pt>
                <c:pt idx="10018">
                  <c:v>108.260715723</c:v>
                </c:pt>
                <c:pt idx="10019">
                  <c:v>108.26081572299999</c:v>
                </c:pt>
                <c:pt idx="10020">
                  <c:v>108.260915723</c:v>
                </c:pt>
                <c:pt idx="10021">
                  <c:v>108.261015723</c:v>
                </c:pt>
                <c:pt idx="10022">
                  <c:v>108.261115723</c:v>
                </c:pt>
                <c:pt idx="10023">
                  <c:v>108.26121572300001</c:v>
                </c:pt>
                <c:pt idx="10024">
                  <c:v>108.261315723</c:v>
                </c:pt>
                <c:pt idx="10025">
                  <c:v>108.261415723</c:v>
                </c:pt>
                <c:pt idx="10026">
                  <c:v>108.261515723</c:v>
                </c:pt>
                <c:pt idx="10027">
                  <c:v>108.26161572300001</c:v>
                </c:pt>
                <c:pt idx="10028">
                  <c:v>108.26171572299999</c:v>
                </c:pt>
                <c:pt idx="10029">
                  <c:v>108.261815723</c:v>
                </c:pt>
                <c:pt idx="10030">
                  <c:v>94.551173392500004</c:v>
                </c:pt>
                <c:pt idx="10031">
                  <c:v>93.775860104700001</c:v>
                </c:pt>
                <c:pt idx="10032">
                  <c:v>91.962084451099997</c:v>
                </c:pt>
                <c:pt idx="10033">
                  <c:v>89.629585151800001</c:v>
                </c:pt>
                <c:pt idx="10034">
                  <c:v>87.655250117400001</c:v>
                </c:pt>
                <c:pt idx="10035">
                  <c:v>84.772387464999994</c:v>
                </c:pt>
                <c:pt idx="10036">
                  <c:v>82.678633474099996</c:v>
                </c:pt>
                <c:pt idx="10037">
                  <c:v>81.260611508599993</c:v>
                </c:pt>
                <c:pt idx="10038">
                  <c:v>79.457489843800005</c:v>
                </c:pt>
                <c:pt idx="10039">
                  <c:v>76.723006323000007</c:v>
                </c:pt>
                <c:pt idx="10040">
                  <c:v>74.261950443399996</c:v>
                </c:pt>
                <c:pt idx="10041">
                  <c:v>71.490882826199993</c:v>
                </c:pt>
                <c:pt idx="10042">
                  <c:v>70.152310308899999</c:v>
                </c:pt>
                <c:pt idx="10043">
                  <c:v>70.195358136799996</c:v>
                </c:pt>
                <c:pt idx="10044">
                  <c:v>70.195458136799999</c:v>
                </c:pt>
                <c:pt idx="10045">
                  <c:v>70.195558136800003</c:v>
                </c:pt>
                <c:pt idx="10046">
                  <c:v>70.195658136800006</c:v>
                </c:pt>
                <c:pt idx="10047">
                  <c:v>70.075274134099999</c:v>
                </c:pt>
                <c:pt idx="10048">
                  <c:v>70.075374134100002</c:v>
                </c:pt>
                <c:pt idx="10049">
                  <c:v>70.064006987300004</c:v>
                </c:pt>
                <c:pt idx="10050">
                  <c:v>70.033477807300002</c:v>
                </c:pt>
                <c:pt idx="10051">
                  <c:v>70.040264558999993</c:v>
                </c:pt>
                <c:pt idx="10052">
                  <c:v>70.040364558999997</c:v>
                </c:pt>
                <c:pt idx="10053">
                  <c:v>69.986802903599994</c:v>
                </c:pt>
                <c:pt idx="10054">
                  <c:v>69.920546259700004</c:v>
                </c:pt>
                <c:pt idx="10055">
                  <c:v>69.920646259700007</c:v>
                </c:pt>
                <c:pt idx="10056">
                  <c:v>69.942460035899998</c:v>
                </c:pt>
                <c:pt idx="10057">
                  <c:v>69.942560035900001</c:v>
                </c:pt>
                <c:pt idx="10058">
                  <c:v>69.942660035900005</c:v>
                </c:pt>
                <c:pt idx="10059">
                  <c:v>69.942760035899994</c:v>
                </c:pt>
                <c:pt idx="10060">
                  <c:v>70.051255483600002</c:v>
                </c:pt>
                <c:pt idx="10061">
                  <c:v>70.051355483600005</c:v>
                </c:pt>
                <c:pt idx="10062">
                  <c:v>70.051455483599995</c:v>
                </c:pt>
                <c:pt idx="10063">
                  <c:v>70.051555483599998</c:v>
                </c:pt>
                <c:pt idx="10064">
                  <c:v>70.051655483600001</c:v>
                </c:pt>
                <c:pt idx="10065">
                  <c:v>70.051755483600004</c:v>
                </c:pt>
                <c:pt idx="10066">
                  <c:v>70.051855483599994</c:v>
                </c:pt>
                <c:pt idx="10067">
                  <c:v>70.051955483599997</c:v>
                </c:pt>
                <c:pt idx="10068">
                  <c:v>70.0520554836</c:v>
                </c:pt>
                <c:pt idx="10069">
                  <c:v>70.052155483600004</c:v>
                </c:pt>
                <c:pt idx="10070">
                  <c:v>70.052255483600007</c:v>
                </c:pt>
                <c:pt idx="10071">
                  <c:v>70.052355483599996</c:v>
                </c:pt>
                <c:pt idx="10072">
                  <c:v>70.052455483599999</c:v>
                </c:pt>
                <c:pt idx="10073">
                  <c:v>70.052555483600003</c:v>
                </c:pt>
                <c:pt idx="10074">
                  <c:v>70.052655483600006</c:v>
                </c:pt>
                <c:pt idx="10075">
                  <c:v>70.052755483599995</c:v>
                </c:pt>
                <c:pt idx="10076">
                  <c:v>70.052855483599998</c:v>
                </c:pt>
                <c:pt idx="10077">
                  <c:v>70.052955483600002</c:v>
                </c:pt>
                <c:pt idx="10078">
                  <c:v>70.053055483600005</c:v>
                </c:pt>
                <c:pt idx="10079">
                  <c:v>70.053155483599994</c:v>
                </c:pt>
                <c:pt idx="10080">
                  <c:v>70.053255483599997</c:v>
                </c:pt>
                <c:pt idx="10081">
                  <c:v>70.053355483600001</c:v>
                </c:pt>
                <c:pt idx="10082">
                  <c:v>70.053455483600004</c:v>
                </c:pt>
                <c:pt idx="10083">
                  <c:v>70.053555483599993</c:v>
                </c:pt>
                <c:pt idx="10084">
                  <c:v>70.053655483599997</c:v>
                </c:pt>
                <c:pt idx="10085">
                  <c:v>70.0537554836</c:v>
                </c:pt>
                <c:pt idx="10086">
                  <c:v>70.053855483600003</c:v>
                </c:pt>
                <c:pt idx="10087">
                  <c:v>126.000854116</c:v>
                </c:pt>
                <c:pt idx="10088">
                  <c:v>128.14445864800001</c:v>
                </c:pt>
                <c:pt idx="10089">
                  <c:v>130.726514076</c:v>
                </c:pt>
                <c:pt idx="10090">
                  <c:v>134.738996499</c:v>
                </c:pt>
                <c:pt idx="10091">
                  <c:v>139.10344492199999</c:v>
                </c:pt>
                <c:pt idx="10092">
                  <c:v>142.52174445899999</c:v>
                </c:pt>
                <c:pt idx="10093">
                  <c:v>142.52184445899999</c:v>
                </c:pt>
                <c:pt idx="10094">
                  <c:v>142.521944459</c:v>
                </c:pt>
                <c:pt idx="10095">
                  <c:v>142.522044459</c:v>
                </c:pt>
                <c:pt idx="10096">
                  <c:v>142.522144459</c:v>
                </c:pt>
                <c:pt idx="10097">
                  <c:v>142.52224445900001</c:v>
                </c:pt>
                <c:pt idx="10098">
                  <c:v>142.52234445900001</c:v>
                </c:pt>
                <c:pt idx="10099">
                  <c:v>142.52244445900001</c:v>
                </c:pt>
                <c:pt idx="10100">
                  <c:v>142.52254445899999</c:v>
                </c:pt>
                <c:pt idx="10101">
                  <c:v>142.52264445899999</c:v>
                </c:pt>
                <c:pt idx="10102">
                  <c:v>142.52274445899999</c:v>
                </c:pt>
                <c:pt idx="10103">
                  <c:v>142.522844459</c:v>
                </c:pt>
                <c:pt idx="10104">
                  <c:v>142.522944459</c:v>
                </c:pt>
                <c:pt idx="10105">
                  <c:v>142.523044459</c:v>
                </c:pt>
                <c:pt idx="10106">
                  <c:v>142.52314445900001</c:v>
                </c:pt>
                <c:pt idx="10107">
                  <c:v>142.52324445900001</c:v>
                </c:pt>
                <c:pt idx="10108">
                  <c:v>142.52334445899999</c:v>
                </c:pt>
                <c:pt idx="10109">
                  <c:v>142.52344445899999</c:v>
                </c:pt>
                <c:pt idx="10110">
                  <c:v>142.52354445899999</c:v>
                </c:pt>
                <c:pt idx="10111">
                  <c:v>142.523644459</c:v>
                </c:pt>
                <c:pt idx="10112">
                  <c:v>142.523744459</c:v>
                </c:pt>
                <c:pt idx="10113">
                  <c:v>142.523844459</c:v>
                </c:pt>
                <c:pt idx="10114">
                  <c:v>142.52394445900001</c:v>
                </c:pt>
                <c:pt idx="10115">
                  <c:v>142.52404445900001</c:v>
                </c:pt>
                <c:pt idx="10116">
                  <c:v>142.52414445900001</c:v>
                </c:pt>
                <c:pt idx="10117">
                  <c:v>142.52424445899999</c:v>
                </c:pt>
                <c:pt idx="10118">
                  <c:v>142.52434445899999</c:v>
                </c:pt>
                <c:pt idx="10119">
                  <c:v>142.52444445899999</c:v>
                </c:pt>
                <c:pt idx="10120">
                  <c:v>142.524544459</c:v>
                </c:pt>
                <c:pt idx="10121">
                  <c:v>142.524644459</c:v>
                </c:pt>
                <c:pt idx="10122">
                  <c:v>142.524744459</c:v>
                </c:pt>
                <c:pt idx="10123">
                  <c:v>142.52484445900001</c:v>
                </c:pt>
                <c:pt idx="10124">
                  <c:v>142.52494445900001</c:v>
                </c:pt>
                <c:pt idx="10125">
                  <c:v>142.52504445899999</c:v>
                </c:pt>
                <c:pt idx="10126">
                  <c:v>142.52514445899999</c:v>
                </c:pt>
                <c:pt idx="10127">
                  <c:v>142.52524445899999</c:v>
                </c:pt>
                <c:pt idx="10128">
                  <c:v>142.525344459</c:v>
                </c:pt>
                <c:pt idx="10129">
                  <c:v>142.525444459</c:v>
                </c:pt>
                <c:pt idx="10130">
                  <c:v>142.525544459</c:v>
                </c:pt>
                <c:pt idx="10131">
                  <c:v>142.52564445900001</c:v>
                </c:pt>
                <c:pt idx="10132">
                  <c:v>142.52574445900001</c:v>
                </c:pt>
                <c:pt idx="10133">
                  <c:v>142.52584445900001</c:v>
                </c:pt>
                <c:pt idx="10134">
                  <c:v>142.52594445899999</c:v>
                </c:pt>
                <c:pt idx="10135">
                  <c:v>142.52604445899999</c:v>
                </c:pt>
                <c:pt idx="10136">
                  <c:v>142.52614445899999</c:v>
                </c:pt>
                <c:pt idx="10137">
                  <c:v>142.526244459</c:v>
                </c:pt>
                <c:pt idx="10138">
                  <c:v>142.526344459</c:v>
                </c:pt>
                <c:pt idx="10139">
                  <c:v>142.526444459</c:v>
                </c:pt>
                <c:pt idx="10140">
                  <c:v>142.52654445900001</c:v>
                </c:pt>
                <c:pt idx="10141">
                  <c:v>142.52664445900001</c:v>
                </c:pt>
                <c:pt idx="10142">
                  <c:v>142.52674445900001</c:v>
                </c:pt>
                <c:pt idx="10143">
                  <c:v>142.52684445899999</c:v>
                </c:pt>
                <c:pt idx="10144">
                  <c:v>142.52694445899999</c:v>
                </c:pt>
                <c:pt idx="10145">
                  <c:v>142.527044459</c:v>
                </c:pt>
                <c:pt idx="10146">
                  <c:v>142.527144459</c:v>
                </c:pt>
                <c:pt idx="10147">
                  <c:v>142.527244459</c:v>
                </c:pt>
                <c:pt idx="10148">
                  <c:v>142.52734445900001</c:v>
                </c:pt>
                <c:pt idx="10149">
                  <c:v>142.52744445900001</c:v>
                </c:pt>
                <c:pt idx="10150">
                  <c:v>142.527544471</c:v>
                </c:pt>
                <c:pt idx="10151">
                  <c:v>144.326862092</c:v>
                </c:pt>
                <c:pt idx="10152">
                  <c:v>144.29133435200001</c:v>
                </c:pt>
                <c:pt idx="10153">
                  <c:v>144.237378756</c:v>
                </c:pt>
                <c:pt idx="10154">
                  <c:v>143.76676878500001</c:v>
                </c:pt>
                <c:pt idx="10155">
                  <c:v>143.309650159</c:v>
                </c:pt>
                <c:pt idx="10156">
                  <c:v>143.309750159</c:v>
                </c:pt>
                <c:pt idx="10157">
                  <c:v>142.22675565500001</c:v>
                </c:pt>
                <c:pt idx="10158">
                  <c:v>138.71547188</c:v>
                </c:pt>
                <c:pt idx="10159">
                  <c:v>137.31020522</c:v>
                </c:pt>
                <c:pt idx="10160">
                  <c:v>133.93634839399999</c:v>
                </c:pt>
                <c:pt idx="10161">
                  <c:v>130.832217036</c:v>
                </c:pt>
                <c:pt idx="10162">
                  <c:v>130.87975365700001</c:v>
                </c:pt>
                <c:pt idx="10163">
                  <c:v>129.10311518399999</c:v>
                </c:pt>
                <c:pt idx="10164">
                  <c:v>128.00642505299999</c:v>
                </c:pt>
                <c:pt idx="10165">
                  <c:v>125.281193941</c:v>
                </c:pt>
                <c:pt idx="10166">
                  <c:v>123.53916694900001</c:v>
                </c:pt>
                <c:pt idx="10167">
                  <c:v>122.608428852</c:v>
                </c:pt>
                <c:pt idx="10168">
                  <c:v>122.60852885200001</c:v>
                </c:pt>
                <c:pt idx="10169">
                  <c:v>122.608628852</c:v>
                </c:pt>
                <c:pt idx="10170">
                  <c:v>122.608728852</c:v>
                </c:pt>
                <c:pt idx="10171">
                  <c:v>111.388622481</c:v>
                </c:pt>
                <c:pt idx="10172">
                  <c:v>103.72682365999999</c:v>
                </c:pt>
                <c:pt idx="10173">
                  <c:v>103.248972739</c:v>
                </c:pt>
                <c:pt idx="10174">
                  <c:v>101.016745228</c:v>
                </c:pt>
                <c:pt idx="10175">
                  <c:v>96.924979590500001</c:v>
                </c:pt>
                <c:pt idx="10176">
                  <c:v>93.976147449500004</c:v>
                </c:pt>
                <c:pt idx="10177">
                  <c:v>90.2877567731</c:v>
                </c:pt>
                <c:pt idx="10178">
                  <c:v>87.982845479999995</c:v>
                </c:pt>
                <c:pt idx="10179">
                  <c:v>84.3428129566</c:v>
                </c:pt>
                <c:pt idx="10180">
                  <c:v>82.479228432599996</c:v>
                </c:pt>
                <c:pt idx="10181">
                  <c:v>80.767677212199999</c:v>
                </c:pt>
                <c:pt idx="10182">
                  <c:v>80.430831744499997</c:v>
                </c:pt>
                <c:pt idx="10183">
                  <c:v>78.423330199099993</c:v>
                </c:pt>
                <c:pt idx="10184">
                  <c:v>75.618480304599998</c:v>
                </c:pt>
                <c:pt idx="10185">
                  <c:v>73.184315832799996</c:v>
                </c:pt>
                <c:pt idx="10186">
                  <c:v>63.176388706799997</c:v>
                </c:pt>
                <c:pt idx="10187">
                  <c:v>59.567160657400002</c:v>
                </c:pt>
                <c:pt idx="10188">
                  <c:v>59.567260657399999</c:v>
                </c:pt>
                <c:pt idx="10189">
                  <c:v>59.567360657400002</c:v>
                </c:pt>
                <c:pt idx="10190">
                  <c:v>59.567460657399998</c:v>
                </c:pt>
                <c:pt idx="10191">
                  <c:v>59.567560657400001</c:v>
                </c:pt>
                <c:pt idx="10192">
                  <c:v>59.567660657399998</c:v>
                </c:pt>
                <c:pt idx="10193">
                  <c:v>59.567760657400001</c:v>
                </c:pt>
                <c:pt idx="10194">
                  <c:v>59.567860657399997</c:v>
                </c:pt>
                <c:pt idx="10195">
                  <c:v>59.5679606574</c:v>
                </c:pt>
                <c:pt idx="10196">
                  <c:v>59.5680606516</c:v>
                </c:pt>
                <c:pt idx="10197">
                  <c:v>59.568160651600003</c:v>
                </c:pt>
                <c:pt idx="10198">
                  <c:v>59.568260642399999</c:v>
                </c:pt>
                <c:pt idx="10199">
                  <c:v>59.568360642400002</c:v>
                </c:pt>
                <c:pt idx="10200">
                  <c:v>59.568460642399998</c:v>
                </c:pt>
                <c:pt idx="10201">
                  <c:v>59.568560642400001</c:v>
                </c:pt>
                <c:pt idx="10202">
                  <c:v>59.568660642399998</c:v>
                </c:pt>
                <c:pt idx="10203">
                  <c:v>59.568760642400001</c:v>
                </c:pt>
                <c:pt idx="10204">
                  <c:v>59.568860642399997</c:v>
                </c:pt>
                <c:pt idx="10205">
                  <c:v>59.5689606424</c:v>
                </c:pt>
                <c:pt idx="10206">
                  <c:v>59.569060642399997</c:v>
                </c:pt>
                <c:pt idx="10207">
                  <c:v>59.5691606424</c:v>
                </c:pt>
                <c:pt idx="10208">
                  <c:v>59.569260642400003</c:v>
                </c:pt>
                <c:pt idx="10209">
                  <c:v>59.5693606424</c:v>
                </c:pt>
                <c:pt idx="10210">
                  <c:v>59.569460642400003</c:v>
                </c:pt>
                <c:pt idx="10211">
                  <c:v>59.569560642399999</c:v>
                </c:pt>
                <c:pt idx="10212">
                  <c:v>59.569660642400002</c:v>
                </c:pt>
                <c:pt idx="10213">
                  <c:v>59.569760642399999</c:v>
                </c:pt>
                <c:pt idx="10214">
                  <c:v>59.569860642400002</c:v>
                </c:pt>
                <c:pt idx="10215">
                  <c:v>59.569960642399998</c:v>
                </c:pt>
                <c:pt idx="10216">
                  <c:v>59.570060642400001</c:v>
                </c:pt>
                <c:pt idx="10217">
                  <c:v>59.570160642399998</c:v>
                </c:pt>
                <c:pt idx="10218">
                  <c:v>59.570260642400001</c:v>
                </c:pt>
                <c:pt idx="10219">
                  <c:v>59.570360642399997</c:v>
                </c:pt>
                <c:pt idx="10220">
                  <c:v>59.5704606424</c:v>
                </c:pt>
                <c:pt idx="10221">
                  <c:v>59.570560642399997</c:v>
                </c:pt>
                <c:pt idx="10222">
                  <c:v>59.5706606424</c:v>
                </c:pt>
                <c:pt idx="10223">
                  <c:v>59.570760642400003</c:v>
                </c:pt>
                <c:pt idx="10224">
                  <c:v>59.5708606424</c:v>
                </c:pt>
                <c:pt idx="10225">
                  <c:v>59.570960642400003</c:v>
                </c:pt>
                <c:pt idx="10226">
                  <c:v>59.571060642399999</c:v>
                </c:pt>
                <c:pt idx="10227">
                  <c:v>59.571160642400002</c:v>
                </c:pt>
                <c:pt idx="10228">
                  <c:v>59.571260642399999</c:v>
                </c:pt>
                <c:pt idx="10229">
                  <c:v>59.571360642400002</c:v>
                </c:pt>
                <c:pt idx="10230">
                  <c:v>59.571460642399998</c:v>
                </c:pt>
                <c:pt idx="10231">
                  <c:v>59.571560642400001</c:v>
                </c:pt>
                <c:pt idx="10232">
                  <c:v>59.571660642399998</c:v>
                </c:pt>
                <c:pt idx="10233">
                  <c:v>59.571760642400001</c:v>
                </c:pt>
                <c:pt idx="10234">
                  <c:v>59.571860642399997</c:v>
                </c:pt>
                <c:pt idx="10235">
                  <c:v>59.571960642400001</c:v>
                </c:pt>
                <c:pt idx="10236">
                  <c:v>59.572060642399997</c:v>
                </c:pt>
                <c:pt idx="10237">
                  <c:v>59.5721606424</c:v>
                </c:pt>
                <c:pt idx="10238">
                  <c:v>59.572260642400003</c:v>
                </c:pt>
                <c:pt idx="10239">
                  <c:v>59.5723606424</c:v>
                </c:pt>
                <c:pt idx="10240">
                  <c:v>59.572460642400003</c:v>
                </c:pt>
                <c:pt idx="10241">
                  <c:v>59.572560642399999</c:v>
                </c:pt>
                <c:pt idx="10242">
                  <c:v>59.572660642400002</c:v>
                </c:pt>
                <c:pt idx="10243">
                  <c:v>59.572760642399999</c:v>
                </c:pt>
                <c:pt idx="10244">
                  <c:v>59.572860642400002</c:v>
                </c:pt>
                <c:pt idx="10245">
                  <c:v>59.572960642399998</c:v>
                </c:pt>
                <c:pt idx="10246">
                  <c:v>59.573060642400002</c:v>
                </c:pt>
                <c:pt idx="10247">
                  <c:v>59.573160642399998</c:v>
                </c:pt>
                <c:pt idx="10248">
                  <c:v>59.573260642400001</c:v>
                </c:pt>
                <c:pt idx="10249">
                  <c:v>59.573360642399997</c:v>
                </c:pt>
                <c:pt idx="10250">
                  <c:v>59.573460642400001</c:v>
                </c:pt>
                <c:pt idx="10251">
                  <c:v>59.573560642399997</c:v>
                </c:pt>
                <c:pt idx="10252">
                  <c:v>59.5736606424</c:v>
                </c:pt>
                <c:pt idx="10253">
                  <c:v>59.573760642400003</c:v>
                </c:pt>
                <c:pt idx="10254">
                  <c:v>59.5738606424</c:v>
                </c:pt>
                <c:pt idx="10255">
                  <c:v>59.573960642400003</c:v>
                </c:pt>
                <c:pt idx="10256">
                  <c:v>59.574060642399999</c:v>
                </c:pt>
                <c:pt idx="10257">
                  <c:v>59.574160642400003</c:v>
                </c:pt>
                <c:pt idx="10258">
                  <c:v>59.574260642399999</c:v>
                </c:pt>
                <c:pt idx="10259">
                  <c:v>59.574360642400002</c:v>
                </c:pt>
                <c:pt idx="10260">
                  <c:v>59.574460642399998</c:v>
                </c:pt>
                <c:pt idx="10261">
                  <c:v>59.574560642400002</c:v>
                </c:pt>
                <c:pt idx="10262">
                  <c:v>59.574660642399998</c:v>
                </c:pt>
                <c:pt idx="10263">
                  <c:v>59.574760642400001</c:v>
                </c:pt>
                <c:pt idx="10264">
                  <c:v>59.574860642399997</c:v>
                </c:pt>
                <c:pt idx="10265">
                  <c:v>59.574960642400001</c:v>
                </c:pt>
                <c:pt idx="10266">
                  <c:v>59.575060642399997</c:v>
                </c:pt>
                <c:pt idx="10267">
                  <c:v>59.5751606424</c:v>
                </c:pt>
                <c:pt idx="10268">
                  <c:v>59.575260642400004</c:v>
                </c:pt>
                <c:pt idx="10269">
                  <c:v>59.5753606424</c:v>
                </c:pt>
                <c:pt idx="10270">
                  <c:v>59.575460642400003</c:v>
                </c:pt>
                <c:pt idx="10271">
                  <c:v>59.575560642399999</c:v>
                </c:pt>
                <c:pt idx="10272">
                  <c:v>59.575660642400003</c:v>
                </c:pt>
                <c:pt idx="10273">
                  <c:v>59.575760642399999</c:v>
                </c:pt>
                <c:pt idx="10274">
                  <c:v>59.575860642400002</c:v>
                </c:pt>
                <c:pt idx="10275">
                  <c:v>59.575960642399998</c:v>
                </c:pt>
                <c:pt idx="10276">
                  <c:v>59.576060642400002</c:v>
                </c:pt>
                <c:pt idx="10277">
                  <c:v>59.576160642399998</c:v>
                </c:pt>
                <c:pt idx="10278">
                  <c:v>59.576260642400001</c:v>
                </c:pt>
                <c:pt idx="10279">
                  <c:v>59.576360642399997</c:v>
                </c:pt>
                <c:pt idx="10280">
                  <c:v>59.576460642400001</c:v>
                </c:pt>
                <c:pt idx="10281">
                  <c:v>59.576560642399997</c:v>
                </c:pt>
                <c:pt idx="10282">
                  <c:v>59.5766606424</c:v>
                </c:pt>
                <c:pt idx="10283">
                  <c:v>59.576760642399996</c:v>
                </c:pt>
                <c:pt idx="10284">
                  <c:v>59.5768606424</c:v>
                </c:pt>
                <c:pt idx="10285">
                  <c:v>59.576960642400003</c:v>
                </c:pt>
                <c:pt idx="10286">
                  <c:v>59.577060642399999</c:v>
                </c:pt>
                <c:pt idx="10287">
                  <c:v>59.577160642400003</c:v>
                </c:pt>
                <c:pt idx="10288">
                  <c:v>59.577260642399999</c:v>
                </c:pt>
                <c:pt idx="10289">
                  <c:v>59.577360642400002</c:v>
                </c:pt>
                <c:pt idx="10290">
                  <c:v>59.577460642399998</c:v>
                </c:pt>
                <c:pt idx="10291">
                  <c:v>59.577560642400002</c:v>
                </c:pt>
                <c:pt idx="10292">
                  <c:v>59.577660642399998</c:v>
                </c:pt>
                <c:pt idx="10293">
                  <c:v>59.577760642400001</c:v>
                </c:pt>
                <c:pt idx="10294">
                  <c:v>59.577860642399997</c:v>
                </c:pt>
                <c:pt idx="10295">
                  <c:v>59.577960642400001</c:v>
                </c:pt>
                <c:pt idx="10296">
                  <c:v>59.578060642399997</c:v>
                </c:pt>
                <c:pt idx="10297">
                  <c:v>59.5781606424</c:v>
                </c:pt>
                <c:pt idx="10298">
                  <c:v>59.578260642399997</c:v>
                </c:pt>
                <c:pt idx="10299">
                  <c:v>59.5783606424</c:v>
                </c:pt>
                <c:pt idx="10300">
                  <c:v>59.578460642400003</c:v>
                </c:pt>
                <c:pt idx="10301">
                  <c:v>59.578560642399999</c:v>
                </c:pt>
                <c:pt idx="10302">
                  <c:v>59.578660642400003</c:v>
                </c:pt>
                <c:pt idx="10303">
                  <c:v>59.578760642399999</c:v>
                </c:pt>
                <c:pt idx="10304">
                  <c:v>59.578860642400002</c:v>
                </c:pt>
                <c:pt idx="10305">
                  <c:v>59.578960642399998</c:v>
                </c:pt>
                <c:pt idx="10306">
                  <c:v>59.579060642400002</c:v>
                </c:pt>
                <c:pt idx="10307">
                  <c:v>59.579160642399998</c:v>
                </c:pt>
                <c:pt idx="10308">
                  <c:v>59.579260642400001</c:v>
                </c:pt>
                <c:pt idx="10309">
                  <c:v>59.579360642399998</c:v>
                </c:pt>
                <c:pt idx="10310">
                  <c:v>59.579460642400001</c:v>
                </c:pt>
                <c:pt idx="10311">
                  <c:v>59.579560642399997</c:v>
                </c:pt>
                <c:pt idx="10312">
                  <c:v>59.5796606424</c:v>
                </c:pt>
                <c:pt idx="10313">
                  <c:v>59.579760642399997</c:v>
                </c:pt>
                <c:pt idx="10314">
                  <c:v>59.5798606424</c:v>
                </c:pt>
                <c:pt idx="10315">
                  <c:v>59.579960642400003</c:v>
                </c:pt>
                <c:pt idx="10316">
                  <c:v>59.580060642399999</c:v>
                </c:pt>
                <c:pt idx="10317">
                  <c:v>59.580160642400003</c:v>
                </c:pt>
                <c:pt idx="10318">
                  <c:v>59.580260642399999</c:v>
                </c:pt>
                <c:pt idx="10319">
                  <c:v>59.580360642400002</c:v>
                </c:pt>
                <c:pt idx="10320">
                  <c:v>59.580460642399999</c:v>
                </c:pt>
                <c:pt idx="10321">
                  <c:v>59.580560642400002</c:v>
                </c:pt>
                <c:pt idx="10322">
                  <c:v>59.580660642399998</c:v>
                </c:pt>
                <c:pt idx="10323">
                  <c:v>59.580760642400001</c:v>
                </c:pt>
                <c:pt idx="10324">
                  <c:v>59.580860642399998</c:v>
                </c:pt>
                <c:pt idx="10325">
                  <c:v>59.580960642400001</c:v>
                </c:pt>
                <c:pt idx="10326">
                  <c:v>59.581060642399997</c:v>
                </c:pt>
                <c:pt idx="10327">
                  <c:v>59.5811606424</c:v>
                </c:pt>
                <c:pt idx="10328">
                  <c:v>59.581260642399997</c:v>
                </c:pt>
                <c:pt idx="10329">
                  <c:v>59.5813606424</c:v>
                </c:pt>
                <c:pt idx="10330">
                  <c:v>59.581460642400003</c:v>
                </c:pt>
                <c:pt idx="10331">
                  <c:v>59.581560642399999</c:v>
                </c:pt>
                <c:pt idx="10332">
                  <c:v>59.581660642400003</c:v>
                </c:pt>
                <c:pt idx="10333">
                  <c:v>59.581760642399999</c:v>
                </c:pt>
                <c:pt idx="10334">
                  <c:v>59.581860642400002</c:v>
                </c:pt>
                <c:pt idx="10335">
                  <c:v>59.581960642399999</c:v>
                </c:pt>
                <c:pt idx="10336">
                  <c:v>59.582060642400002</c:v>
                </c:pt>
                <c:pt idx="10337">
                  <c:v>59.582160642399998</c:v>
                </c:pt>
                <c:pt idx="10338">
                  <c:v>59.582260642400001</c:v>
                </c:pt>
                <c:pt idx="10339">
                  <c:v>59.582360642399998</c:v>
                </c:pt>
                <c:pt idx="10340">
                  <c:v>59.582460642400001</c:v>
                </c:pt>
                <c:pt idx="10341">
                  <c:v>59.582560642399997</c:v>
                </c:pt>
                <c:pt idx="10342">
                  <c:v>59.5826606424</c:v>
                </c:pt>
                <c:pt idx="10343">
                  <c:v>59.582760642399997</c:v>
                </c:pt>
                <c:pt idx="10344">
                  <c:v>59.5828606424</c:v>
                </c:pt>
                <c:pt idx="10345">
                  <c:v>59.582960642400003</c:v>
                </c:pt>
                <c:pt idx="10346">
                  <c:v>59.5830606424</c:v>
                </c:pt>
                <c:pt idx="10347">
                  <c:v>59.583160642400003</c:v>
                </c:pt>
                <c:pt idx="10348">
                  <c:v>59.583260642399999</c:v>
                </c:pt>
                <c:pt idx="10349">
                  <c:v>59.583360642400002</c:v>
                </c:pt>
                <c:pt idx="10350">
                  <c:v>59.583460642399999</c:v>
                </c:pt>
                <c:pt idx="10351">
                  <c:v>59.583560642400002</c:v>
                </c:pt>
                <c:pt idx="10352">
                  <c:v>59.583660642399998</c:v>
                </c:pt>
                <c:pt idx="10353">
                  <c:v>59.583760642400001</c:v>
                </c:pt>
                <c:pt idx="10354">
                  <c:v>59.583860642399998</c:v>
                </c:pt>
                <c:pt idx="10355">
                  <c:v>59.583960642400001</c:v>
                </c:pt>
                <c:pt idx="10356">
                  <c:v>59.584060642399997</c:v>
                </c:pt>
                <c:pt idx="10357">
                  <c:v>59.584160642400001</c:v>
                </c:pt>
                <c:pt idx="10358">
                  <c:v>59.584260642399997</c:v>
                </c:pt>
                <c:pt idx="10359">
                  <c:v>59.5843606424</c:v>
                </c:pt>
                <c:pt idx="10360">
                  <c:v>59.584460642400003</c:v>
                </c:pt>
                <c:pt idx="10361">
                  <c:v>59.5845606424</c:v>
                </c:pt>
                <c:pt idx="10362">
                  <c:v>59.584660642400003</c:v>
                </c:pt>
                <c:pt idx="10363">
                  <c:v>59.584760642399999</c:v>
                </c:pt>
                <c:pt idx="10364">
                  <c:v>59.584860642400002</c:v>
                </c:pt>
                <c:pt idx="10365">
                  <c:v>59.584960642399999</c:v>
                </c:pt>
                <c:pt idx="10366">
                  <c:v>59.585060642400002</c:v>
                </c:pt>
                <c:pt idx="10367">
                  <c:v>59.585160642399998</c:v>
                </c:pt>
                <c:pt idx="10368">
                  <c:v>59.585260642400002</c:v>
                </c:pt>
                <c:pt idx="10369">
                  <c:v>59.585360642399998</c:v>
                </c:pt>
                <c:pt idx="10370">
                  <c:v>59.585460642400001</c:v>
                </c:pt>
                <c:pt idx="10371">
                  <c:v>59.585560642399997</c:v>
                </c:pt>
                <c:pt idx="10372">
                  <c:v>46.6572132043</c:v>
                </c:pt>
                <c:pt idx="10373">
                  <c:v>46.115185551400003</c:v>
                </c:pt>
                <c:pt idx="10374">
                  <c:v>45.857633808099997</c:v>
                </c:pt>
                <c:pt idx="10375">
                  <c:v>45.079994963700003</c:v>
                </c:pt>
                <c:pt idx="10376">
                  <c:v>44.230288613200003</c:v>
                </c:pt>
                <c:pt idx="10377">
                  <c:v>44.850308730800002</c:v>
                </c:pt>
                <c:pt idx="10378">
                  <c:v>44.861993307799999</c:v>
                </c:pt>
                <c:pt idx="10379">
                  <c:v>45.575975483500002</c:v>
                </c:pt>
                <c:pt idx="10380">
                  <c:v>46.001925463500001</c:v>
                </c:pt>
                <c:pt idx="10381">
                  <c:v>46.139696847899998</c:v>
                </c:pt>
                <c:pt idx="10382">
                  <c:v>46.186591155199999</c:v>
                </c:pt>
                <c:pt idx="10383">
                  <c:v>46.257004871900001</c:v>
                </c:pt>
                <c:pt idx="10384">
                  <c:v>45.920252698799999</c:v>
                </c:pt>
                <c:pt idx="10385">
                  <c:v>45.767723711899997</c:v>
                </c:pt>
                <c:pt idx="10386">
                  <c:v>46.2829468877</c:v>
                </c:pt>
                <c:pt idx="10387">
                  <c:v>45.8393162984</c:v>
                </c:pt>
                <c:pt idx="10388">
                  <c:v>46.859601014699997</c:v>
                </c:pt>
                <c:pt idx="10389">
                  <c:v>47.3436894827</c:v>
                </c:pt>
                <c:pt idx="10390">
                  <c:v>46.542476959699997</c:v>
                </c:pt>
                <c:pt idx="10391">
                  <c:v>47.202675407299999</c:v>
                </c:pt>
                <c:pt idx="10392">
                  <c:v>47.296205994300003</c:v>
                </c:pt>
                <c:pt idx="10393">
                  <c:v>47.665527595299999</c:v>
                </c:pt>
                <c:pt idx="10394">
                  <c:v>47.757719064100002</c:v>
                </c:pt>
                <c:pt idx="10395">
                  <c:v>48.683457647399997</c:v>
                </c:pt>
                <c:pt idx="10396">
                  <c:v>49.159361835299997</c:v>
                </c:pt>
                <c:pt idx="10397">
                  <c:v>49.306329702100001</c:v>
                </c:pt>
                <c:pt idx="10398">
                  <c:v>49.244725737700001</c:v>
                </c:pt>
                <c:pt idx="10399">
                  <c:v>49.280574909599999</c:v>
                </c:pt>
                <c:pt idx="10400">
                  <c:v>49.346494543799999</c:v>
                </c:pt>
                <c:pt idx="10401">
                  <c:v>49.439552311100002</c:v>
                </c:pt>
                <c:pt idx="10402">
                  <c:v>49.455233382599999</c:v>
                </c:pt>
                <c:pt idx="10403">
                  <c:v>49.487137907399998</c:v>
                </c:pt>
                <c:pt idx="10404">
                  <c:v>49.540218681100001</c:v>
                </c:pt>
                <c:pt idx="10405">
                  <c:v>49.540318681099997</c:v>
                </c:pt>
                <c:pt idx="10406">
                  <c:v>49.558159055099999</c:v>
                </c:pt>
                <c:pt idx="10407">
                  <c:v>49.586091324999998</c:v>
                </c:pt>
                <c:pt idx="10408">
                  <c:v>49.590204418699997</c:v>
                </c:pt>
                <c:pt idx="10409">
                  <c:v>49.667849818400001</c:v>
                </c:pt>
                <c:pt idx="10410">
                  <c:v>49.707374535600003</c:v>
                </c:pt>
                <c:pt idx="10411">
                  <c:v>49.707474535599999</c:v>
                </c:pt>
                <c:pt idx="10412">
                  <c:v>49.707574535600003</c:v>
                </c:pt>
                <c:pt idx="10413">
                  <c:v>49.707674535599999</c:v>
                </c:pt>
                <c:pt idx="10414">
                  <c:v>49.707774535600002</c:v>
                </c:pt>
                <c:pt idx="10415">
                  <c:v>49.707874535599998</c:v>
                </c:pt>
                <c:pt idx="10416">
                  <c:v>49.707974535600002</c:v>
                </c:pt>
                <c:pt idx="10417">
                  <c:v>49.708074535599998</c:v>
                </c:pt>
                <c:pt idx="10418">
                  <c:v>49.708174535600001</c:v>
                </c:pt>
                <c:pt idx="10419">
                  <c:v>49.708274535599998</c:v>
                </c:pt>
                <c:pt idx="10420">
                  <c:v>49.708374535600001</c:v>
                </c:pt>
                <c:pt idx="10421">
                  <c:v>49.708474535599997</c:v>
                </c:pt>
                <c:pt idx="10422">
                  <c:v>49.7085745356</c:v>
                </c:pt>
                <c:pt idx="10423">
                  <c:v>49.708674535599997</c:v>
                </c:pt>
                <c:pt idx="10424">
                  <c:v>49.7087745356</c:v>
                </c:pt>
                <c:pt idx="10425">
                  <c:v>49.708874535600003</c:v>
                </c:pt>
                <c:pt idx="10426">
                  <c:v>49.708974535599999</c:v>
                </c:pt>
                <c:pt idx="10427">
                  <c:v>49.709074535600003</c:v>
                </c:pt>
                <c:pt idx="10428">
                  <c:v>49.709174535599999</c:v>
                </c:pt>
                <c:pt idx="10429">
                  <c:v>49.709274535600002</c:v>
                </c:pt>
                <c:pt idx="10430">
                  <c:v>49.709374535599999</c:v>
                </c:pt>
                <c:pt idx="10431">
                  <c:v>49.709474535600002</c:v>
                </c:pt>
                <c:pt idx="10432">
                  <c:v>49.709574535599998</c:v>
                </c:pt>
                <c:pt idx="10433">
                  <c:v>49.709674535600001</c:v>
                </c:pt>
                <c:pt idx="10434">
                  <c:v>49.709774535599998</c:v>
                </c:pt>
                <c:pt idx="10435">
                  <c:v>49.709874535600001</c:v>
                </c:pt>
                <c:pt idx="10436">
                  <c:v>49.709974535599997</c:v>
                </c:pt>
                <c:pt idx="10437">
                  <c:v>49.7100745356</c:v>
                </c:pt>
                <c:pt idx="10438">
                  <c:v>49.710174535599997</c:v>
                </c:pt>
                <c:pt idx="10439">
                  <c:v>49.7102745356</c:v>
                </c:pt>
                <c:pt idx="10440">
                  <c:v>49.710374535600003</c:v>
                </c:pt>
                <c:pt idx="10441">
                  <c:v>49.7104745356</c:v>
                </c:pt>
                <c:pt idx="10442">
                  <c:v>49.710574535600003</c:v>
                </c:pt>
                <c:pt idx="10443">
                  <c:v>49.710674535599999</c:v>
                </c:pt>
                <c:pt idx="10444">
                  <c:v>49.710774535600002</c:v>
                </c:pt>
                <c:pt idx="10445">
                  <c:v>49.710874535599999</c:v>
                </c:pt>
                <c:pt idx="10446">
                  <c:v>49.710974535600002</c:v>
                </c:pt>
                <c:pt idx="10447">
                  <c:v>49.711074535599998</c:v>
                </c:pt>
                <c:pt idx="10448">
                  <c:v>49.711174535600001</c:v>
                </c:pt>
                <c:pt idx="10449">
                  <c:v>49.711274535599998</c:v>
                </c:pt>
                <c:pt idx="10450">
                  <c:v>49.711374535600001</c:v>
                </c:pt>
                <c:pt idx="10451">
                  <c:v>49.711474535599997</c:v>
                </c:pt>
                <c:pt idx="10452">
                  <c:v>49.711574535600001</c:v>
                </c:pt>
                <c:pt idx="10453">
                  <c:v>49.711674535599997</c:v>
                </c:pt>
                <c:pt idx="10454">
                  <c:v>49.7117745356</c:v>
                </c:pt>
                <c:pt idx="10455">
                  <c:v>49.711874535600003</c:v>
                </c:pt>
                <c:pt idx="10456">
                  <c:v>49.7119745356</c:v>
                </c:pt>
                <c:pt idx="10457">
                  <c:v>49.712074535600003</c:v>
                </c:pt>
                <c:pt idx="10458">
                  <c:v>49.712174535599999</c:v>
                </c:pt>
                <c:pt idx="10459">
                  <c:v>49.712274535600002</c:v>
                </c:pt>
                <c:pt idx="10460">
                  <c:v>49.712374535599999</c:v>
                </c:pt>
                <c:pt idx="10461">
                  <c:v>49.712474535600002</c:v>
                </c:pt>
                <c:pt idx="10462">
                  <c:v>49.712574535599998</c:v>
                </c:pt>
                <c:pt idx="10463">
                  <c:v>49.712674535600001</c:v>
                </c:pt>
                <c:pt idx="10464">
                  <c:v>49.712774535599998</c:v>
                </c:pt>
                <c:pt idx="10465">
                  <c:v>49.712874535600001</c:v>
                </c:pt>
                <c:pt idx="10466">
                  <c:v>49.712974535599997</c:v>
                </c:pt>
                <c:pt idx="10467">
                  <c:v>49.713074535600001</c:v>
                </c:pt>
                <c:pt idx="10468">
                  <c:v>49.713174535599997</c:v>
                </c:pt>
                <c:pt idx="10469">
                  <c:v>49.7132745356</c:v>
                </c:pt>
                <c:pt idx="10470">
                  <c:v>49.337013818000003</c:v>
                </c:pt>
                <c:pt idx="10471">
                  <c:v>49.435993258400003</c:v>
                </c:pt>
                <c:pt idx="10472">
                  <c:v>49.441607726599997</c:v>
                </c:pt>
                <c:pt idx="10473">
                  <c:v>49.525684929699999</c:v>
                </c:pt>
                <c:pt idx="10474">
                  <c:v>50.045720270700002</c:v>
                </c:pt>
                <c:pt idx="10475">
                  <c:v>50.176977182800002</c:v>
                </c:pt>
                <c:pt idx="10476">
                  <c:v>50.396136376599998</c:v>
                </c:pt>
                <c:pt idx="10477">
                  <c:v>50.471162004100002</c:v>
                </c:pt>
                <c:pt idx="10478">
                  <c:v>50.513647831</c:v>
                </c:pt>
                <c:pt idx="10479">
                  <c:v>50.674803782300003</c:v>
                </c:pt>
                <c:pt idx="10480">
                  <c:v>50.6692384348</c:v>
                </c:pt>
                <c:pt idx="10481">
                  <c:v>50.724970950500001</c:v>
                </c:pt>
                <c:pt idx="10482">
                  <c:v>50.708321375700002</c:v>
                </c:pt>
                <c:pt idx="10483">
                  <c:v>50.693199737199997</c:v>
                </c:pt>
                <c:pt idx="10484">
                  <c:v>50.650842043700003</c:v>
                </c:pt>
                <c:pt idx="10485">
                  <c:v>50.754928679199999</c:v>
                </c:pt>
                <c:pt idx="10486">
                  <c:v>50.755028679200002</c:v>
                </c:pt>
                <c:pt idx="10487">
                  <c:v>50.755128679199998</c:v>
                </c:pt>
                <c:pt idx="10488">
                  <c:v>50.755228679200002</c:v>
                </c:pt>
                <c:pt idx="10489">
                  <c:v>50.755328679199998</c:v>
                </c:pt>
                <c:pt idx="10490">
                  <c:v>50.755428679200001</c:v>
                </c:pt>
                <c:pt idx="10491">
                  <c:v>50.755528679199998</c:v>
                </c:pt>
                <c:pt idx="10492">
                  <c:v>50.755628679200001</c:v>
                </c:pt>
                <c:pt idx="10493">
                  <c:v>50.755728679199997</c:v>
                </c:pt>
                <c:pt idx="10494">
                  <c:v>50.7558286792</c:v>
                </c:pt>
                <c:pt idx="10495">
                  <c:v>50.755928679199997</c:v>
                </c:pt>
                <c:pt idx="10496">
                  <c:v>50.7560286792</c:v>
                </c:pt>
                <c:pt idx="10497">
                  <c:v>50.756128679200003</c:v>
                </c:pt>
                <c:pt idx="10498">
                  <c:v>50.756228679199999</c:v>
                </c:pt>
                <c:pt idx="10499">
                  <c:v>50.756328679200003</c:v>
                </c:pt>
                <c:pt idx="10500">
                  <c:v>50.756428679199999</c:v>
                </c:pt>
                <c:pt idx="10501">
                  <c:v>50.756528679200002</c:v>
                </c:pt>
                <c:pt idx="10502">
                  <c:v>50.756628679199999</c:v>
                </c:pt>
                <c:pt idx="10503">
                  <c:v>50.756728679200002</c:v>
                </c:pt>
                <c:pt idx="10504">
                  <c:v>50.756828679199998</c:v>
                </c:pt>
                <c:pt idx="10505">
                  <c:v>50.756928679200001</c:v>
                </c:pt>
                <c:pt idx="10506">
                  <c:v>50.757028679199998</c:v>
                </c:pt>
                <c:pt idx="10507">
                  <c:v>50.757128679200001</c:v>
                </c:pt>
                <c:pt idx="10508">
                  <c:v>50.757228679199997</c:v>
                </c:pt>
                <c:pt idx="10509">
                  <c:v>50.7573286792</c:v>
                </c:pt>
                <c:pt idx="10510">
                  <c:v>50.757428679199997</c:v>
                </c:pt>
                <c:pt idx="10511">
                  <c:v>50.7575286792</c:v>
                </c:pt>
                <c:pt idx="10512">
                  <c:v>50.757628679200003</c:v>
                </c:pt>
                <c:pt idx="10513">
                  <c:v>50.7577286792</c:v>
                </c:pt>
                <c:pt idx="10514">
                  <c:v>50.757828679200003</c:v>
                </c:pt>
                <c:pt idx="10515">
                  <c:v>50.757928679199999</c:v>
                </c:pt>
                <c:pt idx="10516">
                  <c:v>50.758028679200002</c:v>
                </c:pt>
                <c:pt idx="10517">
                  <c:v>50.758128679199999</c:v>
                </c:pt>
                <c:pt idx="10518">
                  <c:v>50.758228679200002</c:v>
                </c:pt>
                <c:pt idx="10519">
                  <c:v>50.758328679199998</c:v>
                </c:pt>
                <c:pt idx="10520">
                  <c:v>50.758428679200001</c:v>
                </c:pt>
                <c:pt idx="10521">
                  <c:v>50.758528679199998</c:v>
                </c:pt>
                <c:pt idx="10522">
                  <c:v>50.758628679200001</c:v>
                </c:pt>
                <c:pt idx="10523">
                  <c:v>50.758728679199997</c:v>
                </c:pt>
                <c:pt idx="10524">
                  <c:v>50.758828679200001</c:v>
                </c:pt>
                <c:pt idx="10525">
                  <c:v>50.758928679199997</c:v>
                </c:pt>
                <c:pt idx="10526">
                  <c:v>50.7590286792</c:v>
                </c:pt>
                <c:pt idx="10527">
                  <c:v>50.759128679200003</c:v>
                </c:pt>
                <c:pt idx="10528">
                  <c:v>50.7592286792</c:v>
                </c:pt>
                <c:pt idx="10529">
                  <c:v>50.759328679200003</c:v>
                </c:pt>
                <c:pt idx="10530">
                  <c:v>50.759428679199999</c:v>
                </c:pt>
                <c:pt idx="10531">
                  <c:v>50.759528679200002</c:v>
                </c:pt>
                <c:pt idx="10532">
                  <c:v>50.759628679199999</c:v>
                </c:pt>
                <c:pt idx="10533">
                  <c:v>50.759728679200002</c:v>
                </c:pt>
                <c:pt idx="10534">
                  <c:v>50.759828679199998</c:v>
                </c:pt>
                <c:pt idx="10535">
                  <c:v>50.759928679200002</c:v>
                </c:pt>
                <c:pt idx="10536">
                  <c:v>50.760028679199998</c:v>
                </c:pt>
                <c:pt idx="10537">
                  <c:v>50.760128679200001</c:v>
                </c:pt>
                <c:pt idx="10538">
                  <c:v>50.760228679199997</c:v>
                </c:pt>
                <c:pt idx="10539">
                  <c:v>50.760328679200001</c:v>
                </c:pt>
                <c:pt idx="10540">
                  <c:v>50.760428679199997</c:v>
                </c:pt>
                <c:pt idx="10541">
                  <c:v>50.7605286792</c:v>
                </c:pt>
                <c:pt idx="10542">
                  <c:v>50.760628679200003</c:v>
                </c:pt>
                <c:pt idx="10543">
                  <c:v>50.7607286792</c:v>
                </c:pt>
                <c:pt idx="10544">
                  <c:v>50.760828679200003</c:v>
                </c:pt>
                <c:pt idx="10545">
                  <c:v>50.760928679199999</c:v>
                </c:pt>
                <c:pt idx="10546">
                  <c:v>50.761028679200003</c:v>
                </c:pt>
                <c:pt idx="10547">
                  <c:v>50.761128679199999</c:v>
                </c:pt>
                <c:pt idx="10548">
                  <c:v>50.761228679200002</c:v>
                </c:pt>
                <c:pt idx="10549">
                  <c:v>50.761328679199998</c:v>
                </c:pt>
                <c:pt idx="10550">
                  <c:v>50.761428679200002</c:v>
                </c:pt>
                <c:pt idx="10551">
                  <c:v>50.761528679199998</c:v>
                </c:pt>
                <c:pt idx="10552">
                  <c:v>50.761628679200001</c:v>
                </c:pt>
                <c:pt idx="10553">
                  <c:v>50.761728679199997</c:v>
                </c:pt>
                <c:pt idx="10554">
                  <c:v>50.761828679200001</c:v>
                </c:pt>
                <c:pt idx="10555">
                  <c:v>50.761928679199997</c:v>
                </c:pt>
                <c:pt idx="10556">
                  <c:v>50.7620286792</c:v>
                </c:pt>
                <c:pt idx="10557">
                  <c:v>50.762128679200003</c:v>
                </c:pt>
                <c:pt idx="10558">
                  <c:v>50.7622286792</c:v>
                </c:pt>
                <c:pt idx="10559">
                  <c:v>50.762328679200003</c:v>
                </c:pt>
                <c:pt idx="10560">
                  <c:v>50.762428679199999</c:v>
                </c:pt>
                <c:pt idx="10561">
                  <c:v>50.762528679200003</c:v>
                </c:pt>
                <c:pt idx="10562">
                  <c:v>50.762628679199999</c:v>
                </c:pt>
                <c:pt idx="10563">
                  <c:v>50.762728679200002</c:v>
                </c:pt>
                <c:pt idx="10564">
                  <c:v>50.762828679199998</c:v>
                </c:pt>
                <c:pt idx="10565">
                  <c:v>50.762928679200002</c:v>
                </c:pt>
                <c:pt idx="10566">
                  <c:v>49.913845848199998</c:v>
                </c:pt>
                <c:pt idx="10567">
                  <c:v>49.848732023399997</c:v>
                </c:pt>
                <c:pt idx="10568">
                  <c:v>50.382609009699998</c:v>
                </c:pt>
                <c:pt idx="10569">
                  <c:v>50.449214614500001</c:v>
                </c:pt>
                <c:pt idx="10570">
                  <c:v>50.532225353599998</c:v>
                </c:pt>
                <c:pt idx="10571">
                  <c:v>50.483161377099997</c:v>
                </c:pt>
                <c:pt idx="10572">
                  <c:v>50.528048290199997</c:v>
                </c:pt>
                <c:pt idx="10573">
                  <c:v>50.4439873484</c:v>
                </c:pt>
                <c:pt idx="10574">
                  <c:v>50.502771686099997</c:v>
                </c:pt>
                <c:pt idx="10575">
                  <c:v>50.505319443300003</c:v>
                </c:pt>
                <c:pt idx="10576">
                  <c:v>50.505419443299999</c:v>
                </c:pt>
                <c:pt idx="10577">
                  <c:v>50.505519443300003</c:v>
                </c:pt>
                <c:pt idx="10578">
                  <c:v>50.505619443299999</c:v>
                </c:pt>
                <c:pt idx="10579">
                  <c:v>50.505719443300002</c:v>
                </c:pt>
                <c:pt idx="10580">
                  <c:v>50.505819443299998</c:v>
                </c:pt>
                <c:pt idx="10581">
                  <c:v>50.505919443300002</c:v>
                </c:pt>
                <c:pt idx="10582">
                  <c:v>50.506019443299998</c:v>
                </c:pt>
                <c:pt idx="10583">
                  <c:v>50.506119443300001</c:v>
                </c:pt>
                <c:pt idx="10584">
                  <c:v>50.506219443299997</c:v>
                </c:pt>
                <c:pt idx="10585">
                  <c:v>50.506319443300001</c:v>
                </c:pt>
                <c:pt idx="10586">
                  <c:v>50.506419443299997</c:v>
                </c:pt>
                <c:pt idx="10587">
                  <c:v>50.5065194433</c:v>
                </c:pt>
                <c:pt idx="10588">
                  <c:v>50.506619443300004</c:v>
                </c:pt>
                <c:pt idx="10589">
                  <c:v>50.5067194433</c:v>
                </c:pt>
                <c:pt idx="10590">
                  <c:v>50.506819443300003</c:v>
                </c:pt>
                <c:pt idx="10591">
                  <c:v>50.506919443299999</c:v>
                </c:pt>
                <c:pt idx="10592">
                  <c:v>50.507019443300003</c:v>
                </c:pt>
                <c:pt idx="10593">
                  <c:v>50.507119443299999</c:v>
                </c:pt>
                <c:pt idx="10594">
                  <c:v>50.507219443300002</c:v>
                </c:pt>
                <c:pt idx="10595">
                  <c:v>50.507319443299998</c:v>
                </c:pt>
                <c:pt idx="10596">
                  <c:v>50.507419443300002</c:v>
                </c:pt>
                <c:pt idx="10597">
                  <c:v>50.507519443299998</c:v>
                </c:pt>
                <c:pt idx="10598">
                  <c:v>50.507619443300001</c:v>
                </c:pt>
                <c:pt idx="10599">
                  <c:v>50.507719443299997</c:v>
                </c:pt>
                <c:pt idx="10600">
                  <c:v>50.507819443300001</c:v>
                </c:pt>
                <c:pt idx="10601">
                  <c:v>50.507919443299997</c:v>
                </c:pt>
                <c:pt idx="10602">
                  <c:v>50.5080194433</c:v>
                </c:pt>
                <c:pt idx="10603">
                  <c:v>50.508119443299996</c:v>
                </c:pt>
                <c:pt idx="10604">
                  <c:v>50.5082194433</c:v>
                </c:pt>
                <c:pt idx="10605">
                  <c:v>50.508319443300003</c:v>
                </c:pt>
                <c:pt idx="10606">
                  <c:v>50.508419443299999</c:v>
                </c:pt>
                <c:pt idx="10607">
                  <c:v>50.508519443300003</c:v>
                </c:pt>
                <c:pt idx="10608">
                  <c:v>50.508619443299999</c:v>
                </c:pt>
                <c:pt idx="10609">
                  <c:v>50.508719443300002</c:v>
                </c:pt>
                <c:pt idx="10610">
                  <c:v>50.508819443299998</c:v>
                </c:pt>
                <c:pt idx="10611">
                  <c:v>50.508919443300002</c:v>
                </c:pt>
                <c:pt idx="10612">
                  <c:v>50.509019443299998</c:v>
                </c:pt>
                <c:pt idx="10613">
                  <c:v>50.509119443300001</c:v>
                </c:pt>
                <c:pt idx="10614">
                  <c:v>50.509219443299997</c:v>
                </c:pt>
                <c:pt idx="10615">
                  <c:v>50.509319443300001</c:v>
                </c:pt>
                <c:pt idx="10616">
                  <c:v>50.509419443299997</c:v>
                </c:pt>
                <c:pt idx="10617">
                  <c:v>50.5095194433</c:v>
                </c:pt>
                <c:pt idx="10618">
                  <c:v>50.509619443299997</c:v>
                </c:pt>
                <c:pt idx="10619">
                  <c:v>50.5097194433</c:v>
                </c:pt>
                <c:pt idx="10620">
                  <c:v>50.509819443300003</c:v>
                </c:pt>
                <c:pt idx="10621">
                  <c:v>50.509919443299999</c:v>
                </c:pt>
                <c:pt idx="10622">
                  <c:v>50.510019443300003</c:v>
                </c:pt>
                <c:pt idx="10623">
                  <c:v>50.510119443299999</c:v>
                </c:pt>
                <c:pt idx="10624">
                  <c:v>50.510219443300002</c:v>
                </c:pt>
                <c:pt idx="10625">
                  <c:v>50.510319443299998</c:v>
                </c:pt>
                <c:pt idx="10626">
                  <c:v>50.510419443300002</c:v>
                </c:pt>
                <c:pt idx="10627">
                  <c:v>50.510519443299998</c:v>
                </c:pt>
                <c:pt idx="10628">
                  <c:v>50.510619443300001</c:v>
                </c:pt>
                <c:pt idx="10629">
                  <c:v>50.510719443299998</c:v>
                </c:pt>
                <c:pt idx="10630">
                  <c:v>50.510819443300001</c:v>
                </c:pt>
                <c:pt idx="10631">
                  <c:v>50.510919443299997</c:v>
                </c:pt>
                <c:pt idx="10632">
                  <c:v>50.5110194433</c:v>
                </c:pt>
                <c:pt idx="10633">
                  <c:v>50.511119443299997</c:v>
                </c:pt>
                <c:pt idx="10634">
                  <c:v>50.5112194433</c:v>
                </c:pt>
                <c:pt idx="10635">
                  <c:v>50.511319443300003</c:v>
                </c:pt>
                <c:pt idx="10636">
                  <c:v>50.511419443299999</c:v>
                </c:pt>
                <c:pt idx="10637">
                  <c:v>50.511519443300003</c:v>
                </c:pt>
                <c:pt idx="10638">
                  <c:v>50.511619443299999</c:v>
                </c:pt>
                <c:pt idx="10639">
                  <c:v>50.511719443300002</c:v>
                </c:pt>
                <c:pt idx="10640">
                  <c:v>50.511819443299999</c:v>
                </c:pt>
                <c:pt idx="10641">
                  <c:v>50.511919443300002</c:v>
                </c:pt>
                <c:pt idx="10642">
                  <c:v>50.512019443299998</c:v>
                </c:pt>
                <c:pt idx="10643">
                  <c:v>50.512119443300001</c:v>
                </c:pt>
                <c:pt idx="10644">
                  <c:v>50.512219443299998</c:v>
                </c:pt>
                <c:pt idx="10645">
                  <c:v>50.512319443300001</c:v>
                </c:pt>
                <c:pt idx="10646">
                  <c:v>50.512419443299997</c:v>
                </c:pt>
                <c:pt idx="10647">
                  <c:v>50.5125194433</c:v>
                </c:pt>
                <c:pt idx="10648">
                  <c:v>50.512619443299997</c:v>
                </c:pt>
                <c:pt idx="10649">
                  <c:v>50.5127194433</c:v>
                </c:pt>
                <c:pt idx="10650">
                  <c:v>50.512819443300003</c:v>
                </c:pt>
                <c:pt idx="10651">
                  <c:v>50.5129194433</c:v>
                </c:pt>
                <c:pt idx="10652">
                  <c:v>50.513019443300003</c:v>
                </c:pt>
                <c:pt idx="10653">
                  <c:v>50.513119443299999</c:v>
                </c:pt>
                <c:pt idx="10654">
                  <c:v>50.513219443300002</c:v>
                </c:pt>
                <c:pt idx="10655">
                  <c:v>50.513319443299999</c:v>
                </c:pt>
                <c:pt idx="10656">
                  <c:v>50.513419443300002</c:v>
                </c:pt>
                <c:pt idx="10657">
                  <c:v>50.064562662599997</c:v>
                </c:pt>
                <c:pt idx="10658">
                  <c:v>50.885596893200002</c:v>
                </c:pt>
                <c:pt idx="10659">
                  <c:v>51.494038593399999</c:v>
                </c:pt>
                <c:pt idx="10660">
                  <c:v>51.561469514700001</c:v>
                </c:pt>
                <c:pt idx="10661">
                  <c:v>51.680747168300002</c:v>
                </c:pt>
                <c:pt idx="10662">
                  <c:v>51.606764498799997</c:v>
                </c:pt>
                <c:pt idx="10663">
                  <c:v>49.757597426700002</c:v>
                </c:pt>
                <c:pt idx="10664">
                  <c:v>51.077839335599997</c:v>
                </c:pt>
                <c:pt idx="10665">
                  <c:v>51.0779393356</c:v>
                </c:pt>
                <c:pt idx="10666">
                  <c:v>51.078039335600003</c:v>
                </c:pt>
                <c:pt idx="10667">
                  <c:v>51.0781393356</c:v>
                </c:pt>
                <c:pt idx="10668">
                  <c:v>51.078239335600003</c:v>
                </c:pt>
                <c:pt idx="10669">
                  <c:v>51.078339335599999</c:v>
                </c:pt>
                <c:pt idx="10670">
                  <c:v>51.078439335600002</c:v>
                </c:pt>
                <c:pt idx="10671">
                  <c:v>51.078539335599999</c:v>
                </c:pt>
                <c:pt idx="10672">
                  <c:v>51.078639335600002</c:v>
                </c:pt>
                <c:pt idx="10673">
                  <c:v>51.078739335599998</c:v>
                </c:pt>
                <c:pt idx="10674">
                  <c:v>51.078839335600001</c:v>
                </c:pt>
                <c:pt idx="10675">
                  <c:v>51.078939335599998</c:v>
                </c:pt>
                <c:pt idx="10676">
                  <c:v>51.079039335600001</c:v>
                </c:pt>
                <c:pt idx="10677">
                  <c:v>51.079139335599997</c:v>
                </c:pt>
                <c:pt idx="10678">
                  <c:v>51.079239335600001</c:v>
                </c:pt>
                <c:pt idx="10679">
                  <c:v>51.079339335599997</c:v>
                </c:pt>
                <c:pt idx="10680">
                  <c:v>51.0794393356</c:v>
                </c:pt>
                <c:pt idx="10681">
                  <c:v>51.079539335600003</c:v>
                </c:pt>
                <c:pt idx="10682">
                  <c:v>51.0796393356</c:v>
                </c:pt>
                <c:pt idx="10683">
                  <c:v>51.079739335600003</c:v>
                </c:pt>
                <c:pt idx="10684">
                  <c:v>51.079839335599999</c:v>
                </c:pt>
                <c:pt idx="10685">
                  <c:v>51.079939335600002</c:v>
                </c:pt>
                <c:pt idx="10686">
                  <c:v>51.080039335599999</c:v>
                </c:pt>
                <c:pt idx="10687">
                  <c:v>51.080139335600002</c:v>
                </c:pt>
                <c:pt idx="10688">
                  <c:v>47.298395341499997</c:v>
                </c:pt>
                <c:pt idx="10689">
                  <c:v>46.3882530797</c:v>
                </c:pt>
                <c:pt idx="10690">
                  <c:v>46.1815094671</c:v>
                </c:pt>
                <c:pt idx="10691">
                  <c:v>45.668777730199999</c:v>
                </c:pt>
                <c:pt idx="10692">
                  <c:v>45.8727128811</c:v>
                </c:pt>
                <c:pt idx="10693">
                  <c:v>46.197516339099998</c:v>
                </c:pt>
                <c:pt idx="10694">
                  <c:v>46.204212283899999</c:v>
                </c:pt>
                <c:pt idx="10695">
                  <c:v>45.7057038668</c:v>
                </c:pt>
                <c:pt idx="10696">
                  <c:v>45.216826711300001</c:v>
                </c:pt>
                <c:pt idx="10697">
                  <c:v>44.867773014699999</c:v>
                </c:pt>
                <c:pt idx="10698">
                  <c:v>45.320081578</c:v>
                </c:pt>
                <c:pt idx="10699">
                  <c:v>45.470061158599997</c:v>
                </c:pt>
                <c:pt idx="10700">
                  <c:v>45.802221579499999</c:v>
                </c:pt>
                <c:pt idx="10701">
                  <c:v>45.650120157099998</c:v>
                </c:pt>
                <c:pt idx="10702">
                  <c:v>46.843230192299998</c:v>
                </c:pt>
                <c:pt idx="10703">
                  <c:v>45.596167395800002</c:v>
                </c:pt>
                <c:pt idx="10704">
                  <c:v>44.446863253799997</c:v>
                </c:pt>
                <c:pt idx="10705">
                  <c:v>44.515708310500003</c:v>
                </c:pt>
                <c:pt idx="10706">
                  <c:v>44.074616350600003</c:v>
                </c:pt>
                <c:pt idx="10707">
                  <c:v>44.558434030400001</c:v>
                </c:pt>
                <c:pt idx="10708">
                  <c:v>44.077866069999999</c:v>
                </c:pt>
                <c:pt idx="10709">
                  <c:v>45.369959944400001</c:v>
                </c:pt>
                <c:pt idx="10710">
                  <c:v>46.050583887099997</c:v>
                </c:pt>
                <c:pt idx="10711">
                  <c:v>46.4390059638</c:v>
                </c:pt>
                <c:pt idx="10712">
                  <c:v>47.112767659299998</c:v>
                </c:pt>
                <c:pt idx="10713">
                  <c:v>48.802850369399998</c:v>
                </c:pt>
                <c:pt idx="10714">
                  <c:v>48.802950369400001</c:v>
                </c:pt>
                <c:pt idx="10715">
                  <c:v>48.803050369399998</c:v>
                </c:pt>
                <c:pt idx="10716">
                  <c:v>48.803150369400001</c:v>
                </c:pt>
                <c:pt idx="10717">
                  <c:v>48.803250369399997</c:v>
                </c:pt>
                <c:pt idx="10718">
                  <c:v>48.8033503694</c:v>
                </c:pt>
                <c:pt idx="10719">
                  <c:v>48.803450369399997</c:v>
                </c:pt>
                <c:pt idx="10720">
                  <c:v>48.8035503694</c:v>
                </c:pt>
                <c:pt idx="10721">
                  <c:v>48.803650369400003</c:v>
                </c:pt>
                <c:pt idx="10722">
                  <c:v>48.803750369399999</c:v>
                </c:pt>
                <c:pt idx="10723">
                  <c:v>49.1033794433</c:v>
                </c:pt>
                <c:pt idx="10724">
                  <c:v>49.117628437999997</c:v>
                </c:pt>
                <c:pt idx="10725">
                  <c:v>49.502782324400002</c:v>
                </c:pt>
                <c:pt idx="10726">
                  <c:v>49.7278439854</c:v>
                </c:pt>
                <c:pt idx="10727">
                  <c:v>49.503140668900002</c:v>
                </c:pt>
                <c:pt idx="10728">
                  <c:v>49.824268163399999</c:v>
                </c:pt>
                <c:pt idx="10729">
                  <c:v>50.109131077400001</c:v>
                </c:pt>
                <c:pt idx="10730">
                  <c:v>50.377768268499999</c:v>
                </c:pt>
                <c:pt idx="10731">
                  <c:v>50.594858436599999</c:v>
                </c:pt>
                <c:pt idx="10732">
                  <c:v>51.014338989599999</c:v>
                </c:pt>
                <c:pt idx="10733">
                  <c:v>50.899603880599997</c:v>
                </c:pt>
                <c:pt idx="10734">
                  <c:v>50.867603969299999</c:v>
                </c:pt>
                <c:pt idx="10735">
                  <c:v>50.560226937199999</c:v>
                </c:pt>
                <c:pt idx="10736">
                  <c:v>50.061724089499997</c:v>
                </c:pt>
                <c:pt idx="10737">
                  <c:v>48.3539286472</c:v>
                </c:pt>
                <c:pt idx="10738">
                  <c:v>48.354028647200003</c:v>
                </c:pt>
                <c:pt idx="10739">
                  <c:v>48.354128643099997</c:v>
                </c:pt>
                <c:pt idx="10740">
                  <c:v>46.443815343300002</c:v>
                </c:pt>
                <c:pt idx="10741">
                  <c:v>46.662622337199998</c:v>
                </c:pt>
                <c:pt idx="10742">
                  <c:v>46.881769675699999</c:v>
                </c:pt>
                <c:pt idx="10743">
                  <c:v>46.9629650802</c:v>
                </c:pt>
                <c:pt idx="10744">
                  <c:v>46.963065080200003</c:v>
                </c:pt>
                <c:pt idx="10745">
                  <c:v>46.9631650802</c:v>
                </c:pt>
                <c:pt idx="10746">
                  <c:v>46.963265080200003</c:v>
                </c:pt>
                <c:pt idx="10747">
                  <c:v>46.963365080199999</c:v>
                </c:pt>
                <c:pt idx="10748">
                  <c:v>46.948541099099998</c:v>
                </c:pt>
                <c:pt idx="10749">
                  <c:v>47.219020545500001</c:v>
                </c:pt>
                <c:pt idx="10750">
                  <c:v>47.219120545499997</c:v>
                </c:pt>
                <c:pt idx="10751">
                  <c:v>47.3358523769</c:v>
                </c:pt>
                <c:pt idx="10752">
                  <c:v>48.286771450700002</c:v>
                </c:pt>
                <c:pt idx="10753">
                  <c:v>51.6816717556</c:v>
                </c:pt>
                <c:pt idx="10754">
                  <c:v>51.981075790799999</c:v>
                </c:pt>
                <c:pt idx="10755">
                  <c:v>51.981175790800002</c:v>
                </c:pt>
                <c:pt idx="10756">
                  <c:v>51.981275790799998</c:v>
                </c:pt>
                <c:pt idx="10757">
                  <c:v>51.981375790800001</c:v>
                </c:pt>
                <c:pt idx="10758">
                  <c:v>51.981475790799998</c:v>
                </c:pt>
                <c:pt idx="10759">
                  <c:v>51.981575790800001</c:v>
                </c:pt>
                <c:pt idx="10760">
                  <c:v>52.324254120500001</c:v>
                </c:pt>
                <c:pt idx="10761">
                  <c:v>52.324354120499997</c:v>
                </c:pt>
                <c:pt idx="10762">
                  <c:v>52.3244541205</c:v>
                </c:pt>
                <c:pt idx="10763">
                  <c:v>52.324554120499997</c:v>
                </c:pt>
                <c:pt idx="10764">
                  <c:v>52.3246541205</c:v>
                </c:pt>
                <c:pt idx="10765">
                  <c:v>52.324754120500003</c:v>
                </c:pt>
                <c:pt idx="10766">
                  <c:v>52.3248541205</c:v>
                </c:pt>
                <c:pt idx="10767">
                  <c:v>52.324954120500003</c:v>
                </c:pt>
                <c:pt idx="10768">
                  <c:v>52.325054120499999</c:v>
                </c:pt>
                <c:pt idx="10769">
                  <c:v>52.325154120500002</c:v>
                </c:pt>
                <c:pt idx="10770">
                  <c:v>52.325254120499999</c:v>
                </c:pt>
                <c:pt idx="10771">
                  <c:v>52.325354120500002</c:v>
                </c:pt>
                <c:pt idx="10772">
                  <c:v>52.325454120499998</c:v>
                </c:pt>
                <c:pt idx="10773">
                  <c:v>52.325554120500001</c:v>
                </c:pt>
                <c:pt idx="10774">
                  <c:v>52.325654120499998</c:v>
                </c:pt>
                <c:pt idx="10775">
                  <c:v>52.325754120500001</c:v>
                </c:pt>
                <c:pt idx="10776">
                  <c:v>52.325854120499997</c:v>
                </c:pt>
                <c:pt idx="10777">
                  <c:v>52.3259541205</c:v>
                </c:pt>
                <c:pt idx="10778">
                  <c:v>48.996125754099999</c:v>
                </c:pt>
                <c:pt idx="10779">
                  <c:v>49.098167221099999</c:v>
                </c:pt>
                <c:pt idx="10780">
                  <c:v>49.114305508400001</c:v>
                </c:pt>
                <c:pt idx="10781">
                  <c:v>49.114405508399997</c:v>
                </c:pt>
                <c:pt idx="10782">
                  <c:v>49.114505508400001</c:v>
                </c:pt>
                <c:pt idx="10783">
                  <c:v>49.114605508399997</c:v>
                </c:pt>
                <c:pt idx="10784">
                  <c:v>49.1147055084</c:v>
                </c:pt>
                <c:pt idx="10785">
                  <c:v>48.239212027699999</c:v>
                </c:pt>
                <c:pt idx="10786">
                  <c:v>48.043513211700002</c:v>
                </c:pt>
                <c:pt idx="10787">
                  <c:v>48.081528481900001</c:v>
                </c:pt>
                <c:pt idx="10788">
                  <c:v>48.198686267900001</c:v>
                </c:pt>
                <c:pt idx="10789">
                  <c:v>48.372891492100003</c:v>
                </c:pt>
                <c:pt idx="10790">
                  <c:v>48.981417859700002</c:v>
                </c:pt>
                <c:pt idx="10791">
                  <c:v>48.981517859699998</c:v>
                </c:pt>
                <c:pt idx="10792">
                  <c:v>48.981617859700002</c:v>
                </c:pt>
                <c:pt idx="10793">
                  <c:v>48.981717859699998</c:v>
                </c:pt>
                <c:pt idx="10794">
                  <c:v>48.981817859700001</c:v>
                </c:pt>
                <c:pt idx="10795">
                  <c:v>47.315095164399999</c:v>
                </c:pt>
                <c:pt idx="10796">
                  <c:v>47.502084259900002</c:v>
                </c:pt>
                <c:pt idx="10797">
                  <c:v>47.361585826899997</c:v>
                </c:pt>
                <c:pt idx="10798">
                  <c:v>47.323452210100001</c:v>
                </c:pt>
                <c:pt idx="10799">
                  <c:v>48.536600191600002</c:v>
                </c:pt>
                <c:pt idx="10800">
                  <c:v>48.564061824200003</c:v>
                </c:pt>
                <c:pt idx="10801">
                  <c:v>48.564161824199999</c:v>
                </c:pt>
                <c:pt idx="10802">
                  <c:v>48.564261824200003</c:v>
                </c:pt>
                <c:pt idx="10803">
                  <c:v>48.564361824199999</c:v>
                </c:pt>
                <c:pt idx="10804">
                  <c:v>48.564461824200002</c:v>
                </c:pt>
                <c:pt idx="10805">
                  <c:v>48.564561824199998</c:v>
                </c:pt>
                <c:pt idx="10806">
                  <c:v>48.564661824200002</c:v>
                </c:pt>
                <c:pt idx="10807">
                  <c:v>48.564761824199998</c:v>
                </c:pt>
                <c:pt idx="10808">
                  <c:v>47.780176138000002</c:v>
                </c:pt>
                <c:pt idx="10809">
                  <c:v>47.780276131599997</c:v>
                </c:pt>
                <c:pt idx="10810">
                  <c:v>47.780376131600001</c:v>
                </c:pt>
                <c:pt idx="10811">
                  <c:v>47.800139691699997</c:v>
                </c:pt>
                <c:pt idx="10812">
                  <c:v>47.812302557199999</c:v>
                </c:pt>
                <c:pt idx="10813">
                  <c:v>48.030782436999999</c:v>
                </c:pt>
                <c:pt idx="10814">
                  <c:v>48.653198970200002</c:v>
                </c:pt>
                <c:pt idx="10815">
                  <c:v>48.887916532200002</c:v>
                </c:pt>
                <c:pt idx="10816">
                  <c:v>48.875590054900002</c:v>
                </c:pt>
                <c:pt idx="10817">
                  <c:v>49.337646697799997</c:v>
                </c:pt>
                <c:pt idx="10818">
                  <c:v>49.285012523600003</c:v>
                </c:pt>
                <c:pt idx="10819">
                  <c:v>49.542067802200002</c:v>
                </c:pt>
                <c:pt idx="10820">
                  <c:v>49.628466473499998</c:v>
                </c:pt>
                <c:pt idx="10821">
                  <c:v>49.928710531199997</c:v>
                </c:pt>
                <c:pt idx="10822">
                  <c:v>50.786758217900001</c:v>
                </c:pt>
                <c:pt idx="10823">
                  <c:v>51.277589177700001</c:v>
                </c:pt>
                <c:pt idx="10824">
                  <c:v>50.617295203399998</c:v>
                </c:pt>
                <c:pt idx="10825">
                  <c:v>50.6804089687</c:v>
                </c:pt>
                <c:pt idx="10826">
                  <c:v>49.9903669877</c:v>
                </c:pt>
                <c:pt idx="10827">
                  <c:v>50.172325558499999</c:v>
                </c:pt>
                <c:pt idx="10828">
                  <c:v>49.741569359800003</c:v>
                </c:pt>
                <c:pt idx="10829">
                  <c:v>49.741669359799999</c:v>
                </c:pt>
                <c:pt idx="10830">
                  <c:v>49.741769359800003</c:v>
                </c:pt>
                <c:pt idx="10831">
                  <c:v>49.741869359799999</c:v>
                </c:pt>
                <c:pt idx="10832">
                  <c:v>49.741969359800002</c:v>
                </c:pt>
                <c:pt idx="10833">
                  <c:v>49.742069359799999</c:v>
                </c:pt>
                <c:pt idx="10834">
                  <c:v>49.742169359800002</c:v>
                </c:pt>
                <c:pt idx="10835">
                  <c:v>49.742269359799998</c:v>
                </c:pt>
                <c:pt idx="10836">
                  <c:v>49.742369359800001</c:v>
                </c:pt>
                <c:pt idx="10837">
                  <c:v>49.742469359799998</c:v>
                </c:pt>
                <c:pt idx="10838">
                  <c:v>49.742569359800001</c:v>
                </c:pt>
                <c:pt idx="10839">
                  <c:v>49.742669359799997</c:v>
                </c:pt>
                <c:pt idx="10840">
                  <c:v>49.7427693598</c:v>
                </c:pt>
                <c:pt idx="10841">
                  <c:v>49.742869359799997</c:v>
                </c:pt>
                <c:pt idx="10842">
                  <c:v>49.7429693598</c:v>
                </c:pt>
                <c:pt idx="10843">
                  <c:v>49.743069359800003</c:v>
                </c:pt>
                <c:pt idx="10844">
                  <c:v>49.7431693598</c:v>
                </c:pt>
                <c:pt idx="10845">
                  <c:v>49.743269359800003</c:v>
                </c:pt>
                <c:pt idx="10846">
                  <c:v>49.743369359799999</c:v>
                </c:pt>
                <c:pt idx="10847">
                  <c:v>49.743469359800002</c:v>
                </c:pt>
                <c:pt idx="10848">
                  <c:v>49.743569359799999</c:v>
                </c:pt>
                <c:pt idx="10849">
                  <c:v>49.743669359800002</c:v>
                </c:pt>
                <c:pt idx="10850">
                  <c:v>49.743769359799998</c:v>
                </c:pt>
                <c:pt idx="10851">
                  <c:v>49.743869359800001</c:v>
                </c:pt>
                <c:pt idx="10852">
                  <c:v>49.743969359799998</c:v>
                </c:pt>
                <c:pt idx="10853">
                  <c:v>49.744069359800001</c:v>
                </c:pt>
                <c:pt idx="10854">
                  <c:v>49.744169359799997</c:v>
                </c:pt>
                <c:pt idx="10855">
                  <c:v>49.744269359800001</c:v>
                </c:pt>
                <c:pt idx="10856">
                  <c:v>49.744369359799997</c:v>
                </c:pt>
                <c:pt idx="10857">
                  <c:v>49.7444693598</c:v>
                </c:pt>
                <c:pt idx="10858">
                  <c:v>49.744569359800003</c:v>
                </c:pt>
                <c:pt idx="10859">
                  <c:v>49.7446693598</c:v>
                </c:pt>
                <c:pt idx="10860">
                  <c:v>49.744769359800003</c:v>
                </c:pt>
                <c:pt idx="10861">
                  <c:v>49.744869359799999</c:v>
                </c:pt>
                <c:pt idx="10862">
                  <c:v>49.744969359800002</c:v>
                </c:pt>
                <c:pt idx="10863">
                  <c:v>49.745069359799999</c:v>
                </c:pt>
                <c:pt idx="10864">
                  <c:v>49.745169359800002</c:v>
                </c:pt>
                <c:pt idx="10865">
                  <c:v>49.745269359799998</c:v>
                </c:pt>
                <c:pt idx="10866">
                  <c:v>49.745369359800002</c:v>
                </c:pt>
                <c:pt idx="10867">
                  <c:v>49.745469359799998</c:v>
                </c:pt>
                <c:pt idx="10868">
                  <c:v>49.745569359800001</c:v>
                </c:pt>
                <c:pt idx="10869">
                  <c:v>49.745669359799997</c:v>
                </c:pt>
                <c:pt idx="10870">
                  <c:v>49.745769359800001</c:v>
                </c:pt>
                <c:pt idx="10871">
                  <c:v>49.745869359799997</c:v>
                </c:pt>
                <c:pt idx="10872">
                  <c:v>49.7459693598</c:v>
                </c:pt>
                <c:pt idx="10873">
                  <c:v>49.746069359800003</c:v>
                </c:pt>
                <c:pt idx="10874">
                  <c:v>49.7461693598</c:v>
                </c:pt>
                <c:pt idx="10875">
                  <c:v>49.746269359800003</c:v>
                </c:pt>
                <c:pt idx="10876">
                  <c:v>49.746369359799999</c:v>
                </c:pt>
                <c:pt idx="10877">
                  <c:v>49.746469359800003</c:v>
                </c:pt>
                <c:pt idx="10878">
                  <c:v>49.746569359799999</c:v>
                </c:pt>
                <c:pt idx="10879">
                  <c:v>49.746669359800002</c:v>
                </c:pt>
                <c:pt idx="10880">
                  <c:v>49.746769359799998</c:v>
                </c:pt>
                <c:pt idx="10881">
                  <c:v>49.746869359800002</c:v>
                </c:pt>
                <c:pt idx="10882">
                  <c:v>49.746969359799998</c:v>
                </c:pt>
                <c:pt idx="10883">
                  <c:v>49.747069359800001</c:v>
                </c:pt>
                <c:pt idx="10884">
                  <c:v>49.747169359799997</c:v>
                </c:pt>
                <c:pt idx="10885">
                  <c:v>49.747269359800001</c:v>
                </c:pt>
                <c:pt idx="10886">
                  <c:v>49.747369359799997</c:v>
                </c:pt>
                <c:pt idx="10887">
                  <c:v>49.7474693598</c:v>
                </c:pt>
                <c:pt idx="10888">
                  <c:v>49.747569359800003</c:v>
                </c:pt>
                <c:pt idx="10889">
                  <c:v>49.7476693598</c:v>
                </c:pt>
                <c:pt idx="10890">
                  <c:v>49.747769359800003</c:v>
                </c:pt>
                <c:pt idx="10891">
                  <c:v>49.747869359799999</c:v>
                </c:pt>
                <c:pt idx="10892">
                  <c:v>49.747969359800003</c:v>
                </c:pt>
                <c:pt idx="10893">
                  <c:v>49.748069359799999</c:v>
                </c:pt>
                <c:pt idx="10894">
                  <c:v>49.748169359800002</c:v>
                </c:pt>
                <c:pt idx="10895">
                  <c:v>49.748269359799998</c:v>
                </c:pt>
                <c:pt idx="10896">
                  <c:v>49.748369359800002</c:v>
                </c:pt>
                <c:pt idx="10897">
                  <c:v>49.748469359799998</c:v>
                </c:pt>
                <c:pt idx="10898">
                  <c:v>49.748569359800001</c:v>
                </c:pt>
                <c:pt idx="10899">
                  <c:v>49.748669359799997</c:v>
                </c:pt>
                <c:pt idx="10900">
                  <c:v>49.748769359800001</c:v>
                </c:pt>
                <c:pt idx="10901">
                  <c:v>49.748869359799997</c:v>
                </c:pt>
                <c:pt idx="10902">
                  <c:v>49.7489693598</c:v>
                </c:pt>
                <c:pt idx="10903">
                  <c:v>49.749069359800004</c:v>
                </c:pt>
                <c:pt idx="10904">
                  <c:v>49.7491693598</c:v>
                </c:pt>
                <c:pt idx="10905">
                  <c:v>49.749269359800003</c:v>
                </c:pt>
                <c:pt idx="10906">
                  <c:v>49.749369359799999</c:v>
                </c:pt>
                <c:pt idx="10907">
                  <c:v>49.749469359800003</c:v>
                </c:pt>
                <c:pt idx="10908">
                  <c:v>49.749569359799999</c:v>
                </c:pt>
                <c:pt idx="10909">
                  <c:v>49.749669359800002</c:v>
                </c:pt>
                <c:pt idx="10910">
                  <c:v>49.749769359799998</c:v>
                </c:pt>
                <c:pt idx="10911">
                  <c:v>49.749869359800002</c:v>
                </c:pt>
                <c:pt idx="10912">
                  <c:v>49.749969359799998</c:v>
                </c:pt>
                <c:pt idx="10913">
                  <c:v>49.750069359800001</c:v>
                </c:pt>
                <c:pt idx="10914">
                  <c:v>49.750169359799997</c:v>
                </c:pt>
                <c:pt idx="10915">
                  <c:v>49.750269359800001</c:v>
                </c:pt>
                <c:pt idx="10916">
                  <c:v>49.750369359799997</c:v>
                </c:pt>
                <c:pt idx="10917">
                  <c:v>49.7504693598</c:v>
                </c:pt>
                <c:pt idx="10918">
                  <c:v>49.750569359799997</c:v>
                </c:pt>
                <c:pt idx="10919">
                  <c:v>49.7506693598</c:v>
                </c:pt>
                <c:pt idx="10920">
                  <c:v>49.750769359800003</c:v>
                </c:pt>
                <c:pt idx="10921">
                  <c:v>49.750869359799999</c:v>
                </c:pt>
                <c:pt idx="10922">
                  <c:v>49.750969359800003</c:v>
                </c:pt>
                <c:pt idx="10923">
                  <c:v>49.751069359799999</c:v>
                </c:pt>
                <c:pt idx="10924">
                  <c:v>49.751169359800002</c:v>
                </c:pt>
                <c:pt idx="10925">
                  <c:v>49.751269359799998</c:v>
                </c:pt>
                <c:pt idx="10926">
                  <c:v>49.751369359800002</c:v>
                </c:pt>
                <c:pt idx="10927">
                  <c:v>49.751469359799998</c:v>
                </c:pt>
                <c:pt idx="10928">
                  <c:v>49.751569359800001</c:v>
                </c:pt>
                <c:pt idx="10929">
                  <c:v>49.751669359799997</c:v>
                </c:pt>
                <c:pt idx="10930">
                  <c:v>49.751769359800001</c:v>
                </c:pt>
                <c:pt idx="10931">
                  <c:v>49.751869359799997</c:v>
                </c:pt>
                <c:pt idx="10932">
                  <c:v>49.7519693598</c:v>
                </c:pt>
                <c:pt idx="10933">
                  <c:v>49.752069359799997</c:v>
                </c:pt>
                <c:pt idx="10934">
                  <c:v>49.7521693598</c:v>
                </c:pt>
                <c:pt idx="10935">
                  <c:v>49.752269359800003</c:v>
                </c:pt>
                <c:pt idx="10936">
                  <c:v>49.752369359799999</c:v>
                </c:pt>
                <c:pt idx="10937">
                  <c:v>49.752469359800003</c:v>
                </c:pt>
                <c:pt idx="10938">
                  <c:v>49.752569359799999</c:v>
                </c:pt>
                <c:pt idx="10939">
                  <c:v>49.752669359800002</c:v>
                </c:pt>
                <c:pt idx="10940">
                  <c:v>49.752769359799998</c:v>
                </c:pt>
                <c:pt idx="10941">
                  <c:v>49.752869359800002</c:v>
                </c:pt>
                <c:pt idx="10942">
                  <c:v>49.752969359799998</c:v>
                </c:pt>
                <c:pt idx="10943">
                  <c:v>49.753069359800001</c:v>
                </c:pt>
                <c:pt idx="10944">
                  <c:v>49.753169359799998</c:v>
                </c:pt>
                <c:pt idx="10945">
                  <c:v>49.753269359800001</c:v>
                </c:pt>
                <c:pt idx="10946">
                  <c:v>49.753369359799997</c:v>
                </c:pt>
                <c:pt idx="10947">
                  <c:v>49.7534693598</c:v>
                </c:pt>
                <c:pt idx="10948">
                  <c:v>49.753569359799997</c:v>
                </c:pt>
                <c:pt idx="10949">
                  <c:v>49.7536693598</c:v>
                </c:pt>
                <c:pt idx="10950">
                  <c:v>49.753769359800003</c:v>
                </c:pt>
                <c:pt idx="10951">
                  <c:v>49.753869355699997</c:v>
                </c:pt>
                <c:pt idx="10952">
                  <c:v>48.192698971399999</c:v>
                </c:pt>
                <c:pt idx="10953">
                  <c:v>48.158025034300003</c:v>
                </c:pt>
                <c:pt idx="10954">
                  <c:v>48.158125034299999</c:v>
                </c:pt>
                <c:pt idx="10955">
                  <c:v>48.158225034300003</c:v>
                </c:pt>
                <c:pt idx="10956">
                  <c:v>48.158325034299999</c:v>
                </c:pt>
                <c:pt idx="10957">
                  <c:v>48.158425034300002</c:v>
                </c:pt>
                <c:pt idx="10958">
                  <c:v>48.158525034299998</c:v>
                </c:pt>
                <c:pt idx="10959">
                  <c:v>48.158625034300002</c:v>
                </c:pt>
                <c:pt idx="10960">
                  <c:v>48.158725034299998</c:v>
                </c:pt>
                <c:pt idx="10961">
                  <c:v>48.158825034300001</c:v>
                </c:pt>
                <c:pt idx="10962">
                  <c:v>48.158925034299997</c:v>
                </c:pt>
                <c:pt idx="10963">
                  <c:v>48.159025034300001</c:v>
                </c:pt>
                <c:pt idx="10964">
                  <c:v>48.159125034299997</c:v>
                </c:pt>
                <c:pt idx="10965">
                  <c:v>48.1592250343</c:v>
                </c:pt>
                <c:pt idx="10966">
                  <c:v>48.159325034299997</c:v>
                </c:pt>
                <c:pt idx="10967">
                  <c:v>48.1594250343</c:v>
                </c:pt>
                <c:pt idx="10968">
                  <c:v>48.159525034300003</c:v>
                </c:pt>
                <c:pt idx="10969">
                  <c:v>48.159625034299999</c:v>
                </c:pt>
                <c:pt idx="10970">
                  <c:v>48.159725034300003</c:v>
                </c:pt>
                <c:pt idx="10971">
                  <c:v>48.159825034299999</c:v>
                </c:pt>
                <c:pt idx="10972">
                  <c:v>48.159925034300002</c:v>
                </c:pt>
                <c:pt idx="10973">
                  <c:v>48.160025034299998</c:v>
                </c:pt>
                <c:pt idx="10974">
                  <c:v>48.160125034300002</c:v>
                </c:pt>
                <c:pt idx="10975">
                  <c:v>48.160225034299998</c:v>
                </c:pt>
                <c:pt idx="10976">
                  <c:v>48.160325034300001</c:v>
                </c:pt>
                <c:pt idx="10977">
                  <c:v>48.160425034299998</c:v>
                </c:pt>
                <c:pt idx="10978">
                  <c:v>48.160525034300001</c:v>
                </c:pt>
                <c:pt idx="10979">
                  <c:v>48.160625034299997</c:v>
                </c:pt>
                <c:pt idx="10980">
                  <c:v>48.1607250343</c:v>
                </c:pt>
                <c:pt idx="10981">
                  <c:v>48.160825034299997</c:v>
                </c:pt>
                <c:pt idx="10982">
                  <c:v>48.1609250343</c:v>
                </c:pt>
                <c:pt idx="10983">
                  <c:v>48.161025034300003</c:v>
                </c:pt>
                <c:pt idx="10984">
                  <c:v>48.161125034299999</c:v>
                </c:pt>
                <c:pt idx="10985">
                  <c:v>48.161225034300003</c:v>
                </c:pt>
                <c:pt idx="10986">
                  <c:v>48.161325034299999</c:v>
                </c:pt>
                <c:pt idx="10987">
                  <c:v>48.161425034300002</c:v>
                </c:pt>
                <c:pt idx="10988">
                  <c:v>48.161525034299999</c:v>
                </c:pt>
                <c:pt idx="10989">
                  <c:v>48.161625034300002</c:v>
                </c:pt>
                <c:pt idx="10990">
                  <c:v>48.161725034299998</c:v>
                </c:pt>
                <c:pt idx="10991">
                  <c:v>48.161825034300001</c:v>
                </c:pt>
                <c:pt idx="10992">
                  <c:v>48.161925034299998</c:v>
                </c:pt>
                <c:pt idx="10993">
                  <c:v>48.162025034300001</c:v>
                </c:pt>
                <c:pt idx="10994">
                  <c:v>48.162125034299997</c:v>
                </c:pt>
                <c:pt idx="10995">
                  <c:v>48.1622250343</c:v>
                </c:pt>
                <c:pt idx="10996">
                  <c:v>48.162325034299997</c:v>
                </c:pt>
                <c:pt idx="10997">
                  <c:v>48.1624250343</c:v>
                </c:pt>
                <c:pt idx="10998">
                  <c:v>48.162525034300003</c:v>
                </c:pt>
                <c:pt idx="10999">
                  <c:v>48.1626250343</c:v>
                </c:pt>
                <c:pt idx="11000">
                  <c:v>48.162725034300003</c:v>
                </c:pt>
                <c:pt idx="11001">
                  <c:v>48.162825034299999</c:v>
                </c:pt>
                <c:pt idx="11002">
                  <c:v>48.162925034300002</c:v>
                </c:pt>
                <c:pt idx="11003">
                  <c:v>48.163025034299999</c:v>
                </c:pt>
                <c:pt idx="11004">
                  <c:v>48.163125034300002</c:v>
                </c:pt>
                <c:pt idx="11005">
                  <c:v>48.163225034299998</c:v>
                </c:pt>
                <c:pt idx="11006">
                  <c:v>48.163325034300001</c:v>
                </c:pt>
                <c:pt idx="11007">
                  <c:v>48.163425034299998</c:v>
                </c:pt>
                <c:pt idx="11008">
                  <c:v>48.163525034300001</c:v>
                </c:pt>
                <c:pt idx="11009">
                  <c:v>48.163625034299997</c:v>
                </c:pt>
                <c:pt idx="11010">
                  <c:v>48.163725034300001</c:v>
                </c:pt>
                <c:pt idx="11011">
                  <c:v>48.163825034299997</c:v>
                </c:pt>
                <c:pt idx="11012">
                  <c:v>48.1639250343</c:v>
                </c:pt>
                <c:pt idx="11013">
                  <c:v>48.164025034300003</c:v>
                </c:pt>
                <c:pt idx="11014">
                  <c:v>48.1641250343</c:v>
                </c:pt>
                <c:pt idx="11015">
                  <c:v>48.164225034300003</c:v>
                </c:pt>
                <c:pt idx="11016">
                  <c:v>48.164325034299999</c:v>
                </c:pt>
                <c:pt idx="11017">
                  <c:v>48.164425034300002</c:v>
                </c:pt>
                <c:pt idx="11018">
                  <c:v>48.164525034299999</c:v>
                </c:pt>
                <c:pt idx="11019">
                  <c:v>48.164625034300002</c:v>
                </c:pt>
                <c:pt idx="11020">
                  <c:v>48.164725034299998</c:v>
                </c:pt>
                <c:pt idx="11021">
                  <c:v>48.164825034300002</c:v>
                </c:pt>
                <c:pt idx="11022">
                  <c:v>48.164925034299998</c:v>
                </c:pt>
                <c:pt idx="11023">
                  <c:v>48.165025034300001</c:v>
                </c:pt>
                <c:pt idx="11024">
                  <c:v>48.165125034299997</c:v>
                </c:pt>
                <c:pt idx="11025">
                  <c:v>48.165225034300001</c:v>
                </c:pt>
                <c:pt idx="11026">
                  <c:v>48.165325034299997</c:v>
                </c:pt>
                <c:pt idx="11027">
                  <c:v>48.1654250343</c:v>
                </c:pt>
                <c:pt idx="11028">
                  <c:v>48.165525034300003</c:v>
                </c:pt>
                <c:pt idx="11029">
                  <c:v>48.1656250343</c:v>
                </c:pt>
                <c:pt idx="11030">
                  <c:v>48.165725034300003</c:v>
                </c:pt>
                <c:pt idx="11031">
                  <c:v>48.165825034299999</c:v>
                </c:pt>
                <c:pt idx="11032">
                  <c:v>48.165925034300002</c:v>
                </c:pt>
                <c:pt idx="11033">
                  <c:v>48.166025034299999</c:v>
                </c:pt>
                <c:pt idx="11034">
                  <c:v>48.166125034300002</c:v>
                </c:pt>
                <c:pt idx="11035">
                  <c:v>48.166225034299998</c:v>
                </c:pt>
                <c:pt idx="11036">
                  <c:v>48.166325034300002</c:v>
                </c:pt>
                <c:pt idx="11037">
                  <c:v>48.166425034299998</c:v>
                </c:pt>
                <c:pt idx="11038">
                  <c:v>48.166525034300001</c:v>
                </c:pt>
                <c:pt idx="11039">
                  <c:v>48.166625034299997</c:v>
                </c:pt>
                <c:pt idx="11040">
                  <c:v>48.166725034300001</c:v>
                </c:pt>
                <c:pt idx="11041">
                  <c:v>48.166825034299997</c:v>
                </c:pt>
                <c:pt idx="11042">
                  <c:v>48.1669250343</c:v>
                </c:pt>
                <c:pt idx="11043">
                  <c:v>48.167025034300003</c:v>
                </c:pt>
                <c:pt idx="11044">
                  <c:v>48.1671250343</c:v>
                </c:pt>
                <c:pt idx="11045">
                  <c:v>48.167225034300003</c:v>
                </c:pt>
                <c:pt idx="11046">
                  <c:v>48.167325034299999</c:v>
                </c:pt>
                <c:pt idx="11047">
                  <c:v>48.167425034300003</c:v>
                </c:pt>
                <c:pt idx="11048">
                  <c:v>48.167525034299999</c:v>
                </c:pt>
                <c:pt idx="11049">
                  <c:v>48.167625034300002</c:v>
                </c:pt>
                <c:pt idx="11050">
                  <c:v>48.167725034299998</c:v>
                </c:pt>
                <c:pt idx="11051">
                  <c:v>48.167825034300002</c:v>
                </c:pt>
                <c:pt idx="11052">
                  <c:v>48.167925034299998</c:v>
                </c:pt>
                <c:pt idx="11053">
                  <c:v>48.168025034300001</c:v>
                </c:pt>
                <c:pt idx="11054">
                  <c:v>48.168125034299997</c:v>
                </c:pt>
                <c:pt idx="11055">
                  <c:v>48.168225034300001</c:v>
                </c:pt>
                <c:pt idx="11056">
                  <c:v>48.168325034299997</c:v>
                </c:pt>
                <c:pt idx="11057">
                  <c:v>48.1684250343</c:v>
                </c:pt>
                <c:pt idx="11058">
                  <c:v>48.168525034300004</c:v>
                </c:pt>
                <c:pt idx="11059">
                  <c:v>48.1686250343</c:v>
                </c:pt>
                <c:pt idx="11060">
                  <c:v>48.168725034300003</c:v>
                </c:pt>
                <c:pt idx="11061">
                  <c:v>48.168825034299999</c:v>
                </c:pt>
                <c:pt idx="11062">
                  <c:v>48.168925034300003</c:v>
                </c:pt>
                <c:pt idx="11063">
                  <c:v>48.169025034299999</c:v>
                </c:pt>
                <c:pt idx="11064">
                  <c:v>48.169125034300002</c:v>
                </c:pt>
                <c:pt idx="11065">
                  <c:v>62.942184880900001</c:v>
                </c:pt>
                <c:pt idx="11066">
                  <c:v>63.570668954399999</c:v>
                </c:pt>
                <c:pt idx="11067">
                  <c:v>63.272930978300003</c:v>
                </c:pt>
                <c:pt idx="11068">
                  <c:v>64.242959608500001</c:v>
                </c:pt>
                <c:pt idx="11069">
                  <c:v>62.7569156705</c:v>
                </c:pt>
                <c:pt idx="11070">
                  <c:v>62.913300593099997</c:v>
                </c:pt>
                <c:pt idx="11071">
                  <c:v>62.9134005931</c:v>
                </c:pt>
                <c:pt idx="11072">
                  <c:v>62.913500593099997</c:v>
                </c:pt>
                <c:pt idx="11073">
                  <c:v>62.9136005931</c:v>
                </c:pt>
                <c:pt idx="11074">
                  <c:v>62.913700593100003</c:v>
                </c:pt>
                <c:pt idx="11075">
                  <c:v>62.9138005931</c:v>
                </c:pt>
                <c:pt idx="11076">
                  <c:v>62.913900593100003</c:v>
                </c:pt>
                <c:pt idx="11077">
                  <c:v>62.914000593099999</c:v>
                </c:pt>
                <c:pt idx="11078">
                  <c:v>62.914100593100002</c:v>
                </c:pt>
                <c:pt idx="11079">
                  <c:v>62.914200593099999</c:v>
                </c:pt>
                <c:pt idx="11080">
                  <c:v>62.914300593100002</c:v>
                </c:pt>
                <c:pt idx="11081">
                  <c:v>62.914400593099998</c:v>
                </c:pt>
                <c:pt idx="11082">
                  <c:v>62.914500593100001</c:v>
                </c:pt>
                <c:pt idx="11083">
                  <c:v>62.914600593099998</c:v>
                </c:pt>
                <c:pt idx="11084">
                  <c:v>62.914700593100001</c:v>
                </c:pt>
                <c:pt idx="11085">
                  <c:v>62.914800593099997</c:v>
                </c:pt>
                <c:pt idx="11086">
                  <c:v>62.9149005931</c:v>
                </c:pt>
                <c:pt idx="11087">
                  <c:v>62.915000593099997</c:v>
                </c:pt>
                <c:pt idx="11088">
                  <c:v>62.9151005931</c:v>
                </c:pt>
                <c:pt idx="11089">
                  <c:v>62.915200593100003</c:v>
                </c:pt>
                <c:pt idx="11090">
                  <c:v>62.9153005931</c:v>
                </c:pt>
                <c:pt idx="11091">
                  <c:v>62.915400593100003</c:v>
                </c:pt>
                <c:pt idx="11092">
                  <c:v>62.915500593099999</c:v>
                </c:pt>
                <c:pt idx="11093">
                  <c:v>62.915600593100002</c:v>
                </c:pt>
                <c:pt idx="11094">
                  <c:v>50.465542251199999</c:v>
                </c:pt>
                <c:pt idx="11095">
                  <c:v>49.866320997400003</c:v>
                </c:pt>
                <c:pt idx="11096">
                  <c:v>50.579669914199997</c:v>
                </c:pt>
                <c:pt idx="11097">
                  <c:v>50.930345987300001</c:v>
                </c:pt>
                <c:pt idx="11098">
                  <c:v>50.930445987299997</c:v>
                </c:pt>
                <c:pt idx="11099">
                  <c:v>50.859408299400002</c:v>
                </c:pt>
                <c:pt idx="11100">
                  <c:v>50.859508299399998</c:v>
                </c:pt>
                <c:pt idx="11101">
                  <c:v>50.840686678799997</c:v>
                </c:pt>
                <c:pt idx="11102">
                  <c:v>50.854246434899999</c:v>
                </c:pt>
                <c:pt idx="11103">
                  <c:v>50.903300639400001</c:v>
                </c:pt>
                <c:pt idx="11104">
                  <c:v>50.975358981699998</c:v>
                </c:pt>
                <c:pt idx="11105">
                  <c:v>50.939300331399998</c:v>
                </c:pt>
                <c:pt idx="11106">
                  <c:v>51.513922136399998</c:v>
                </c:pt>
                <c:pt idx="11107">
                  <c:v>51.4594421794</c:v>
                </c:pt>
                <c:pt idx="11108">
                  <c:v>51.537403805700002</c:v>
                </c:pt>
                <c:pt idx="11109">
                  <c:v>50.4726071499</c:v>
                </c:pt>
                <c:pt idx="11110">
                  <c:v>49.256575823600002</c:v>
                </c:pt>
                <c:pt idx="11111">
                  <c:v>49.570353977800004</c:v>
                </c:pt>
                <c:pt idx="11112">
                  <c:v>49.5704539778</c:v>
                </c:pt>
                <c:pt idx="11113">
                  <c:v>49.570553977800003</c:v>
                </c:pt>
                <c:pt idx="11114">
                  <c:v>49.570653977799999</c:v>
                </c:pt>
                <c:pt idx="11115">
                  <c:v>49.570753977800003</c:v>
                </c:pt>
                <c:pt idx="11116">
                  <c:v>49.570853977799999</c:v>
                </c:pt>
                <c:pt idx="11117">
                  <c:v>49.570953977800002</c:v>
                </c:pt>
                <c:pt idx="11118">
                  <c:v>49.571053977799998</c:v>
                </c:pt>
                <c:pt idx="11119">
                  <c:v>49.571153977800002</c:v>
                </c:pt>
                <c:pt idx="11120">
                  <c:v>49.571253977799998</c:v>
                </c:pt>
                <c:pt idx="11121">
                  <c:v>49.571353977800001</c:v>
                </c:pt>
                <c:pt idx="11122">
                  <c:v>49.571453977799997</c:v>
                </c:pt>
                <c:pt idx="11123">
                  <c:v>49.571553977800001</c:v>
                </c:pt>
                <c:pt idx="11124">
                  <c:v>49.571653977799997</c:v>
                </c:pt>
                <c:pt idx="11125">
                  <c:v>49.5717539778</c:v>
                </c:pt>
                <c:pt idx="11126">
                  <c:v>49.571853977799996</c:v>
                </c:pt>
                <c:pt idx="11127">
                  <c:v>49.5719539778</c:v>
                </c:pt>
                <c:pt idx="11128">
                  <c:v>49.572053977800003</c:v>
                </c:pt>
                <c:pt idx="11129">
                  <c:v>49.572153977799999</c:v>
                </c:pt>
                <c:pt idx="11130">
                  <c:v>49.572253977800003</c:v>
                </c:pt>
                <c:pt idx="11131">
                  <c:v>49.572353977799999</c:v>
                </c:pt>
                <c:pt idx="11132">
                  <c:v>49.572453977800002</c:v>
                </c:pt>
                <c:pt idx="11133">
                  <c:v>49.572553977799998</c:v>
                </c:pt>
                <c:pt idx="11134">
                  <c:v>49.477924937399997</c:v>
                </c:pt>
                <c:pt idx="11135">
                  <c:v>49.478024937400001</c:v>
                </c:pt>
                <c:pt idx="11136">
                  <c:v>49.478124937399997</c:v>
                </c:pt>
                <c:pt idx="11137">
                  <c:v>49.4782249374</c:v>
                </c:pt>
                <c:pt idx="11138">
                  <c:v>49.478324937399996</c:v>
                </c:pt>
                <c:pt idx="11139">
                  <c:v>47.903141621800003</c:v>
                </c:pt>
                <c:pt idx="11140">
                  <c:v>48.035723971199999</c:v>
                </c:pt>
                <c:pt idx="11141">
                  <c:v>48.119397810499997</c:v>
                </c:pt>
                <c:pt idx="11142">
                  <c:v>48.1194978105</c:v>
                </c:pt>
                <c:pt idx="11143">
                  <c:v>48.119597810499997</c:v>
                </c:pt>
                <c:pt idx="11144">
                  <c:v>48.1196978105</c:v>
                </c:pt>
                <c:pt idx="11145">
                  <c:v>48.119797810500003</c:v>
                </c:pt>
                <c:pt idx="11146">
                  <c:v>48.119897810499999</c:v>
                </c:pt>
                <c:pt idx="11147">
                  <c:v>48.119997810500003</c:v>
                </c:pt>
                <c:pt idx="11148">
                  <c:v>48.120097810499999</c:v>
                </c:pt>
                <c:pt idx="11149">
                  <c:v>48.120197810500002</c:v>
                </c:pt>
                <c:pt idx="11150">
                  <c:v>48.120297810499999</c:v>
                </c:pt>
                <c:pt idx="11151">
                  <c:v>48.120397810500002</c:v>
                </c:pt>
                <c:pt idx="11152">
                  <c:v>48.120497810499998</c:v>
                </c:pt>
                <c:pt idx="11153">
                  <c:v>48.120597810500001</c:v>
                </c:pt>
                <c:pt idx="11154">
                  <c:v>48.120697810499998</c:v>
                </c:pt>
                <c:pt idx="11155">
                  <c:v>48.120797810500001</c:v>
                </c:pt>
                <c:pt idx="11156">
                  <c:v>48.120897810499997</c:v>
                </c:pt>
                <c:pt idx="11157">
                  <c:v>48.1209978105</c:v>
                </c:pt>
                <c:pt idx="11158">
                  <c:v>48.121097810499997</c:v>
                </c:pt>
                <c:pt idx="11159">
                  <c:v>48.1211978105</c:v>
                </c:pt>
                <c:pt idx="11160">
                  <c:v>48.121297810500003</c:v>
                </c:pt>
                <c:pt idx="11161">
                  <c:v>48.1213978105</c:v>
                </c:pt>
                <c:pt idx="11162">
                  <c:v>48.121497810500003</c:v>
                </c:pt>
                <c:pt idx="11163">
                  <c:v>48.121597808499999</c:v>
                </c:pt>
                <c:pt idx="11164">
                  <c:v>48.726915186699998</c:v>
                </c:pt>
                <c:pt idx="11165">
                  <c:v>48.974272900300001</c:v>
                </c:pt>
                <c:pt idx="11166">
                  <c:v>49.207740936199997</c:v>
                </c:pt>
                <c:pt idx="11167">
                  <c:v>49.513375355500003</c:v>
                </c:pt>
                <c:pt idx="11168">
                  <c:v>49.715956352500001</c:v>
                </c:pt>
                <c:pt idx="11169">
                  <c:v>50.332101023900002</c:v>
                </c:pt>
                <c:pt idx="11170">
                  <c:v>50.236629499499998</c:v>
                </c:pt>
                <c:pt idx="11171">
                  <c:v>50.555203925999997</c:v>
                </c:pt>
                <c:pt idx="11172">
                  <c:v>50.878121696000001</c:v>
                </c:pt>
                <c:pt idx="11173">
                  <c:v>50.878221695999997</c:v>
                </c:pt>
                <c:pt idx="11174">
                  <c:v>50.878321696</c:v>
                </c:pt>
                <c:pt idx="11175">
                  <c:v>50.878421695999997</c:v>
                </c:pt>
                <c:pt idx="11176">
                  <c:v>50.878521696</c:v>
                </c:pt>
                <c:pt idx="11177">
                  <c:v>50.829577653100003</c:v>
                </c:pt>
                <c:pt idx="11178">
                  <c:v>50.862485467699997</c:v>
                </c:pt>
                <c:pt idx="11179">
                  <c:v>50.940501421699999</c:v>
                </c:pt>
                <c:pt idx="11180">
                  <c:v>50.103175391299999</c:v>
                </c:pt>
                <c:pt idx="11181">
                  <c:v>51.162995997599999</c:v>
                </c:pt>
                <c:pt idx="11182">
                  <c:v>51.460370842400003</c:v>
                </c:pt>
                <c:pt idx="11183">
                  <c:v>50.9203098168</c:v>
                </c:pt>
                <c:pt idx="11184">
                  <c:v>51.2212999411</c:v>
                </c:pt>
                <c:pt idx="11185">
                  <c:v>50.600572941700001</c:v>
                </c:pt>
                <c:pt idx="11186">
                  <c:v>49.800149760899998</c:v>
                </c:pt>
                <c:pt idx="11187">
                  <c:v>49.800249760900002</c:v>
                </c:pt>
                <c:pt idx="11188">
                  <c:v>49.800349760899998</c:v>
                </c:pt>
                <c:pt idx="11189">
                  <c:v>49.800449760900001</c:v>
                </c:pt>
                <c:pt idx="11190">
                  <c:v>49.800549760899997</c:v>
                </c:pt>
                <c:pt idx="11191">
                  <c:v>49.800649760900001</c:v>
                </c:pt>
                <c:pt idx="11192">
                  <c:v>49.800749760899997</c:v>
                </c:pt>
                <c:pt idx="11193">
                  <c:v>49.8008497609</c:v>
                </c:pt>
                <c:pt idx="11194">
                  <c:v>49.800949760899996</c:v>
                </c:pt>
                <c:pt idx="11195">
                  <c:v>49.8010497609</c:v>
                </c:pt>
                <c:pt idx="11196">
                  <c:v>49.801149760900003</c:v>
                </c:pt>
                <c:pt idx="11197">
                  <c:v>49.801249760899999</c:v>
                </c:pt>
                <c:pt idx="11198">
                  <c:v>49.801349760900003</c:v>
                </c:pt>
                <c:pt idx="11199">
                  <c:v>49.801449760899999</c:v>
                </c:pt>
                <c:pt idx="11200">
                  <c:v>49.801549760900002</c:v>
                </c:pt>
                <c:pt idx="11201">
                  <c:v>49.801649760899998</c:v>
                </c:pt>
                <c:pt idx="11202">
                  <c:v>49.801749760900002</c:v>
                </c:pt>
                <c:pt idx="11203">
                  <c:v>49.801849760899998</c:v>
                </c:pt>
                <c:pt idx="11204">
                  <c:v>49.801949760900001</c:v>
                </c:pt>
                <c:pt idx="11205">
                  <c:v>49.802049760899997</c:v>
                </c:pt>
                <c:pt idx="11206">
                  <c:v>49.802149760900001</c:v>
                </c:pt>
                <c:pt idx="11207">
                  <c:v>49.802249760899997</c:v>
                </c:pt>
                <c:pt idx="11208">
                  <c:v>49.8023497609</c:v>
                </c:pt>
                <c:pt idx="11209">
                  <c:v>49.802449760899997</c:v>
                </c:pt>
                <c:pt idx="11210">
                  <c:v>49.8025497609</c:v>
                </c:pt>
                <c:pt idx="11211">
                  <c:v>49.802649760900003</c:v>
                </c:pt>
                <c:pt idx="11212">
                  <c:v>49.802749760899999</c:v>
                </c:pt>
                <c:pt idx="11213">
                  <c:v>49.802849760900003</c:v>
                </c:pt>
                <c:pt idx="11214">
                  <c:v>49.802949760899999</c:v>
                </c:pt>
                <c:pt idx="11215">
                  <c:v>49.803049760900002</c:v>
                </c:pt>
                <c:pt idx="11216">
                  <c:v>49.803149760899998</c:v>
                </c:pt>
                <c:pt idx="11217">
                  <c:v>49.803249760900002</c:v>
                </c:pt>
                <c:pt idx="11218">
                  <c:v>49.803349760899998</c:v>
                </c:pt>
                <c:pt idx="11219">
                  <c:v>49.803449760900001</c:v>
                </c:pt>
                <c:pt idx="11220">
                  <c:v>49.803549760899998</c:v>
                </c:pt>
                <c:pt idx="11221">
                  <c:v>49.803649760900001</c:v>
                </c:pt>
                <c:pt idx="11222">
                  <c:v>49.803749760899997</c:v>
                </c:pt>
                <c:pt idx="11223">
                  <c:v>49.8038497609</c:v>
                </c:pt>
                <c:pt idx="11224">
                  <c:v>49.803949760899997</c:v>
                </c:pt>
                <c:pt idx="11225">
                  <c:v>48.077242396700001</c:v>
                </c:pt>
                <c:pt idx="11226">
                  <c:v>48.077342396699997</c:v>
                </c:pt>
                <c:pt idx="11227">
                  <c:v>48.0774423967</c:v>
                </c:pt>
                <c:pt idx="11228">
                  <c:v>48.077542396699997</c:v>
                </c:pt>
                <c:pt idx="11229">
                  <c:v>47.918143305900003</c:v>
                </c:pt>
                <c:pt idx="11230">
                  <c:v>47.918243305899999</c:v>
                </c:pt>
                <c:pt idx="11231">
                  <c:v>47.918343305900002</c:v>
                </c:pt>
                <c:pt idx="11232">
                  <c:v>47.918443305899999</c:v>
                </c:pt>
                <c:pt idx="11233">
                  <c:v>47.961073305100001</c:v>
                </c:pt>
                <c:pt idx="11234">
                  <c:v>48.022556633699999</c:v>
                </c:pt>
                <c:pt idx="11235">
                  <c:v>48.070940092599997</c:v>
                </c:pt>
                <c:pt idx="11236">
                  <c:v>48.142622110200001</c:v>
                </c:pt>
                <c:pt idx="11237">
                  <c:v>48.142722110199998</c:v>
                </c:pt>
                <c:pt idx="11238">
                  <c:v>48.142822110200001</c:v>
                </c:pt>
                <c:pt idx="11239">
                  <c:v>48.142922110199997</c:v>
                </c:pt>
                <c:pt idx="11240">
                  <c:v>48.1430221102</c:v>
                </c:pt>
                <c:pt idx="11241">
                  <c:v>48.143122110199997</c:v>
                </c:pt>
                <c:pt idx="11242">
                  <c:v>48.342764776599999</c:v>
                </c:pt>
                <c:pt idx="11243">
                  <c:v>48.342864776600003</c:v>
                </c:pt>
                <c:pt idx="11244">
                  <c:v>48.342964776599999</c:v>
                </c:pt>
                <c:pt idx="11245">
                  <c:v>48.343064776600002</c:v>
                </c:pt>
                <c:pt idx="11246">
                  <c:v>48.9243372464</c:v>
                </c:pt>
                <c:pt idx="11247">
                  <c:v>49.057783674</c:v>
                </c:pt>
                <c:pt idx="11248">
                  <c:v>49.144604641299999</c:v>
                </c:pt>
                <c:pt idx="11249">
                  <c:v>49.478367414499999</c:v>
                </c:pt>
                <c:pt idx="11250">
                  <c:v>50.081409944800001</c:v>
                </c:pt>
                <c:pt idx="11251">
                  <c:v>50.071058288300001</c:v>
                </c:pt>
                <c:pt idx="11252">
                  <c:v>50.369935467099999</c:v>
                </c:pt>
                <c:pt idx="11253">
                  <c:v>50.785533663199999</c:v>
                </c:pt>
                <c:pt idx="11254">
                  <c:v>50.790499480800001</c:v>
                </c:pt>
                <c:pt idx="11255">
                  <c:v>50.790599480799997</c:v>
                </c:pt>
                <c:pt idx="11256">
                  <c:v>50.841526959600003</c:v>
                </c:pt>
                <c:pt idx="11257">
                  <c:v>50.841626959599999</c:v>
                </c:pt>
                <c:pt idx="11258">
                  <c:v>50.841726959600003</c:v>
                </c:pt>
                <c:pt idx="11259">
                  <c:v>50.775589415200002</c:v>
                </c:pt>
                <c:pt idx="11260">
                  <c:v>50.775689409100004</c:v>
                </c:pt>
                <c:pt idx="11261">
                  <c:v>50.7757894091</c:v>
                </c:pt>
                <c:pt idx="11262">
                  <c:v>50.695779690800002</c:v>
                </c:pt>
                <c:pt idx="11263">
                  <c:v>50.464617695599998</c:v>
                </c:pt>
                <c:pt idx="11264">
                  <c:v>51.636983937700002</c:v>
                </c:pt>
                <c:pt idx="11265">
                  <c:v>51.764985447000001</c:v>
                </c:pt>
                <c:pt idx="11266">
                  <c:v>51.676872193900003</c:v>
                </c:pt>
                <c:pt idx="11267">
                  <c:v>49.877208632799999</c:v>
                </c:pt>
                <c:pt idx="11268">
                  <c:v>49.555366811799999</c:v>
                </c:pt>
                <c:pt idx="11269">
                  <c:v>49.2355226532</c:v>
                </c:pt>
                <c:pt idx="11270">
                  <c:v>49.235622653199997</c:v>
                </c:pt>
                <c:pt idx="11271">
                  <c:v>49.2357226532</c:v>
                </c:pt>
                <c:pt idx="11272">
                  <c:v>49.235822653200003</c:v>
                </c:pt>
                <c:pt idx="11273">
                  <c:v>49.235922653199999</c:v>
                </c:pt>
                <c:pt idx="11274">
                  <c:v>49.236022653200003</c:v>
                </c:pt>
                <c:pt idx="11275">
                  <c:v>49.236122653199999</c:v>
                </c:pt>
                <c:pt idx="11276">
                  <c:v>49.236222653200002</c:v>
                </c:pt>
                <c:pt idx="11277">
                  <c:v>49.236322653199998</c:v>
                </c:pt>
                <c:pt idx="11278">
                  <c:v>49.236422653200002</c:v>
                </c:pt>
                <c:pt idx="11279">
                  <c:v>49.236522653199998</c:v>
                </c:pt>
                <c:pt idx="11280">
                  <c:v>49.236622653200001</c:v>
                </c:pt>
                <c:pt idx="11281">
                  <c:v>49.236722653199998</c:v>
                </c:pt>
                <c:pt idx="11282">
                  <c:v>49.236822653200001</c:v>
                </c:pt>
                <c:pt idx="11283">
                  <c:v>49.236922653199997</c:v>
                </c:pt>
                <c:pt idx="11284">
                  <c:v>49.2370226532</c:v>
                </c:pt>
                <c:pt idx="11285">
                  <c:v>49.237122653199997</c:v>
                </c:pt>
                <c:pt idx="11286">
                  <c:v>49.2372226532</c:v>
                </c:pt>
                <c:pt idx="11287">
                  <c:v>49.237322653200003</c:v>
                </c:pt>
                <c:pt idx="11288">
                  <c:v>49.237422653199999</c:v>
                </c:pt>
                <c:pt idx="11289">
                  <c:v>49.237522653200003</c:v>
                </c:pt>
                <c:pt idx="11290">
                  <c:v>49.237622653199999</c:v>
                </c:pt>
                <c:pt idx="11291">
                  <c:v>49.237722653200002</c:v>
                </c:pt>
                <c:pt idx="11292">
                  <c:v>49.237822653199999</c:v>
                </c:pt>
                <c:pt idx="11293">
                  <c:v>49.237922653200002</c:v>
                </c:pt>
                <c:pt idx="11294">
                  <c:v>49.238022653199998</c:v>
                </c:pt>
                <c:pt idx="11295">
                  <c:v>49.238122653200001</c:v>
                </c:pt>
                <c:pt idx="11296">
                  <c:v>49.238222653199998</c:v>
                </c:pt>
                <c:pt idx="11297">
                  <c:v>49.238322653200001</c:v>
                </c:pt>
                <c:pt idx="11298">
                  <c:v>50.5723750262</c:v>
                </c:pt>
                <c:pt idx="11299">
                  <c:v>50.572475026200003</c:v>
                </c:pt>
                <c:pt idx="11300">
                  <c:v>50.572575026199999</c:v>
                </c:pt>
                <c:pt idx="11301">
                  <c:v>50.572675026200002</c:v>
                </c:pt>
                <c:pt idx="11302">
                  <c:v>50.572775026199999</c:v>
                </c:pt>
                <c:pt idx="11303">
                  <c:v>50.572875026200002</c:v>
                </c:pt>
                <c:pt idx="11304">
                  <c:v>50.572975026199998</c:v>
                </c:pt>
                <c:pt idx="11305">
                  <c:v>50.573075026200002</c:v>
                </c:pt>
                <c:pt idx="11306">
                  <c:v>50.573175026199998</c:v>
                </c:pt>
                <c:pt idx="11307">
                  <c:v>50.573275026200001</c:v>
                </c:pt>
                <c:pt idx="11308">
                  <c:v>50.573375026199997</c:v>
                </c:pt>
                <c:pt idx="11309">
                  <c:v>50.573475026200001</c:v>
                </c:pt>
                <c:pt idx="11310">
                  <c:v>50.573575026199997</c:v>
                </c:pt>
                <c:pt idx="11311">
                  <c:v>50.5736750262</c:v>
                </c:pt>
                <c:pt idx="11312">
                  <c:v>50.573775026200003</c:v>
                </c:pt>
                <c:pt idx="11313">
                  <c:v>50.5738750262</c:v>
                </c:pt>
                <c:pt idx="11314">
                  <c:v>50.573975026200003</c:v>
                </c:pt>
                <c:pt idx="11315">
                  <c:v>50.574075026199999</c:v>
                </c:pt>
                <c:pt idx="11316">
                  <c:v>50.574175026200002</c:v>
                </c:pt>
                <c:pt idx="11317">
                  <c:v>50.574275026199999</c:v>
                </c:pt>
                <c:pt idx="11318">
                  <c:v>50.574375026200002</c:v>
                </c:pt>
                <c:pt idx="11319">
                  <c:v>50.574475026199998</c:v>
                </c:pt>
                <c:pt idx="11320">
                  <c:v>50.574575026200002</c:v>
                </c:pt>
                <c:pt idx="11321">
                  <c:v>50.574675026199998</c:v>
                </c:pt>
                <c:pt idx="11322">
                  <c:v>50.574775026200001</c:v>
                </c:pt>
                <c:pt idx="11323">
                  <c:v>50.574875026199997</c:v>
                </c:pt>
                <c:pt idx="11324">
                  <c:v>50.574975026200001</c:v>
                </c:pt>
                <c:pt idx="11325">
                  <c:v>50.575075026199997</c:v>
                </c:pt>
                <c:pt idx="11326">
                  <c:v>50.5751750262</c:v>
                </c:pt>
                <c:pt idx="11327">
                  <c:v>50.575275026200003</c:v>
                </c:pt>
                <c:pt idx="11328">
                  <c:v>50.5753750262</c:v>
                </c:pt>
                <c:pt idx="11329">
                  <c:v>50.575475026200003</c:v>
                </c:pt>
                <c:pt idx="11330">
                  <c:v>50.575575026199999</c:v>
                </c:pt>
                <c:pt idx="11331">
                  <c:v>50.575675026200003</c:v>
                </c:pt>
                <c:pt idx="11332">
                  <c:v>50.575775026199999</c:v>
                </c:pt>
                <c:pt idx="11333">
                  <c:v>50.575875026200002</c:v>
                </c:pt>
                <c:pt idx="11334">
                  <c:v>50.575975026199998</c:v>
                </c:pt>
                <c:pt idx="11335">
                  <c:v>50.576075026200002</c:v>
                </c:pt>
                <c:pt idx="11336">
                  <c:v>49.994020526699998</c:v>
                </c:pt>
                <c:pt idx="11337">
                  <c:v>50.002854461799998</c:v>
                </c:pt>
                <c:pt idx="11338">
                  <c:v>50.697361633900002</c:v>
                </c:pt>
                <c:pt idx="11339">
                  <c:v>50.827835095499999</c:v>
                </c:pt>
                <c:pt idx="11340">
                  <c:v>50.946779415000002</c:v>
                </c:pt>
                <c:pt idx="11341">
                  <c:v>50.948371760599997</c:v>
                </c:pt>
                <c:pt idx="11342">
                  <c:v>50.979242234300003</c:v>
                </c:pt>
                <c:pt idx="11343">
                  <c:v>50.979342234299999</c:v>
                </c:pt>
                <c:pt idx="11344">
                  <c:v>50.959637386700003</c:v>
                </c:pt>
                <c:pt idx="11345">
                  <c:v>50.100817620599997</c:v>
                </c:pt>
                <c:pt idx="11346">
                  <c:v>51.051615430399998</c:v>
                </c:pt>
                <c:pt idx="11347">
                  <c:v>51.330616655</c:v>
                </c:pt>
                <c:pt idx="11348">
                  <c:v>51.4683423663</c:v>
                </c:pt>
                <c:pt idx="11349">
                  <c:v>50.235321679199998</c:v>
                </c:pt>
                <c:pt idx="11350">
                  <c:v>50.445004117800003</c:v>
                </c:pt>
                <c:pt idx="11351">
                  <c:v>51.284283238900002</c:v>
                </c:pt>
                <c:pt idx="11352">
                  <c:v>51.284383238899999</c:v>
                </c:pt>
                <c:pt idx="11353">
                  <c:v>51.284483238900002</c:v>
                </c:pt>
                <c:pt idx="11354">
                  <c:v>51.284583238899998</c:v>
                </c:pt>
                <c:pt idx="11355">
                  <c:v>51.284683238900001</c:v>
                </c:pt>
                <c:pt idx="11356">
                  <c:v>51.284783238899998</c:v>
                </c:pt>
                <c:pt idx="11357">
                  <c:v>51.284883238900001</c:v>
                </c:pt>
                <c:pt idx="11358">
                  <c:v>51.284983238899997</c:v>
                </c:pt>
                <c:pt idx="11359">
                  <c:v>51.2850832389</c:v>
                </c:pt>
                <c:pt idx="11360">
                  <c:v>51.285183238899997</c:v>
                </c:pt>
                <c:pt idx="11361">
                  <c:v>51.2852832389</c:v>
                </c:pt>
                <c:pt idx="11362">
                  <c:v>51.285383238900003</c:v>
                </c:pt>
                <c:pt idx="11363">
                  <c:v>51.285483238899999</c:v>
                </c:pt>
                <c:pt idx="11364">
                  <c:v>51.285583238900003</c:v>
                </c:pt>
                <c:pt idx="11365">
                  <c:v>51.285683238899999</c:v>
                </c:pt>
                <c:pt idx="11366">
                  <c:v>51.285783238900002</c:v>
                </c:pt>
                <c:pt idx="11367">
                  <c:v>51.285883238899999</c:v>
                </c:pt>
                <c:pt idx="11368">
                  <c:v>51.285983238900002</c:v>
                </c:pt>
                <c:pt idx="11369">
                  <c:v>45.589969459099997</c:v>
                </c:pt>
                <c:pt idx="11370">
                  <c:v>44.589406757900001</c:v>
                </c:pt>
                <c:pt idx="11371">
                  <c:v>44.400364150599998</c:v>
                </c:pt>
                <c:pt idx="11372">
                  <c:v>45.107184207400003</c:v>
                </c:pt>
                <c:pt idx="11373">
                  <c:v>45.389891002600002</c:v>
                </c:pt>
                <c:pt idx="11374">
                  <c:v>47.307837226700002</c:v>
                </c:pt>
                <c:pt idx="11375">
                  <c:v>48.080771199200001</c:v>
                </c:pt>
                <c:pt idx="11376">
                  <c:v>48.129514974800003</c:v>
                </c:pt>
                <c:pt idx="11377">
                  <c:v>48.318992717500002</c:v>
                </c:pt>
                <c:pt idx="11378">
                  <c:v>47.719239880300002</c:v>
                </c:pt>
                <c:pt idx="11379">
                  <c:v>47.256039596900003</c:v>
                </c:pt>
                <c:pt idx="11380">
                  <c:v>48.0299391876</c:v>
                </c:pt>
                <c:pt idx="11381">
                  <c:v>46.861813650800002</c:v>
                </c:pt>
                <c:pt idx="11382">
                  <c:v>46.595252597600002</c:v>
                </c:pt>
                <c:pt idx="11383">
                  <c:v>47.1650380361</c:v>
                </c:pt>
                <c:pt idx="11384">
                  <c:v>47.562269014999998</c:v>
                </c:pt>
                <c:pt idx="11385">
                  <c:v>47.4483285803</c:v>
                </c:pt>
                <c:pt idx="11386">
                  <c:v>48.611597531800001</c:v>
                </c:pt>
                <c:pt idx="11387">
                  <c:v>48.611697531799997</c:v>
                </c:pt>
                <c:pt idx="11388">
                  <c:v>48.454533112100002</c:v>
                </c:pt>
                <c:pt idx="11389">
                  <c:v>46.966894871699999</c:v>
                </c:pt>
                <c:pt idx="11390">
                  <c:v>49.116129298799997</c:v>
                </c:pt>
                <c:pt idx="11391">
                  <c:v>48.976641395599998</c:v>
                </c:pt>
                <c:pt idx="11392">
                  <c:v>49.479332027300003</c:v>
                </c:pt>
                <c:pt idx="11393">
                  <c:v>49.874229252200003</c:v>
                </c:pt>
                <c:pt idx="11394">
                  <c:v>50.3494574403</c:v>
                </c:pt>
                <c:pt idx="11395">
                  <c:v>50.997250182999998</c:v>
                </c:pt>
                <c:pt idx="11396">
                  <c:v>51.218214880200001</c:v>
                </c:pt>
                <c:pt idx="11397">
                  <c:v>50.247534949399999</c:v>
                </c:pt>
                <c:pt idx="11398">
                  <c:v>49.169514809200003</c:v>
                </c:pt>
                <c:pt idx="11399">
                  <c:v>49.551157766400003</c:v>
                </c:pt>
                <c:pt idx="11400">
                  <c:v>49.551257766399999</c:v>
                </c:pt>
                <c:pt idx="11401">
                  <c:v>49.551357766400002</c:v>
                </c:pt>
                <c:pt idx="11402">
                  <c:v>49.551457766399999</c:v>
                </c:pt>
                <c:pt idx="11403">
                  <c:v>48.865944636499997</c:v>
                </c:pt>
                <c:pt idx="11404">
                  <c:v>49.097479138600001</c:v>
                </c:pt>
                <c:pt idx="11405">
                  <c:v>49.097579138599997</c:v>
                </c:pt>
                <c:pt idx="11406">
                  <c:v>49.0976791386</c:v>
                </c:pt>
                <c:pt idx="11407">
                  <c:v>49.097779138600004</c:v>
                </c:pt>
                <c:pt idx="11408">
                  <c:v>49.0978791386</c:v>
                </c:pt>
                <c:pt idx="11409">
                  <c:v>49.097979138600003</c:v>
                </c:pt>
                <c:pt idx="11410">
                  <c:v>49.098079138599999</c:v>
                </c:pt>
                <c:pt idx="11411">
                  <c:v>49.098179138600003</c:v>
                </c:pt>
                <c:pt idx="11412">
                  <c:v>49.098279138599999</c:v>
                </c:pt>
                <c:pt idx="11413">
                  <c:v>49.098379138600002</c:v>
                </c:pt>
                <c:pt idx="11414">
                  <c:v>49.098479138599998</c:v>
                </c:pt>
                <c:pt idx="11415">
                  <c:v>49.098579138600002</c:v>
                </c:pt>
                <c:pt idx="11416">
                  <c:v>49.098679138599998</c:v>
                </c:pt>
                <c:pt idx="11417">
                  <c:v>49.098779138600001</c:v>
                </c:pt>
                <c:pt idx="11418">
                  <c:v>49.098879138599997</c:v>
                </c:pt>
                <c:pt idx="11419">
                  <c:v>49.098979138600001</c:v>
                </c:pt>
                <c:pt idx="11420">
                  <c:v>49.099079138599997</c:v>
                </c:pt>
                <c:pt idx="11421">
                  <c:v>49.0991791386</c:v>
                </c:pt>
                <c:pt idx="11422">
                  <c:v>49.099279138599996</c:v>
                </c:pt>
                <c:pt idx="11423">
                  <c:v>49.0993791386</c:v>
                </c:pt>
                <c:pt idx="11424">
                  <c:v>49.099479138600003</c:v>
                </c:pt>
                <c:pt idx="11425">
                  <c:v>49.099579138599999</c:v>
                </c:pt>
                <c:pt idx="11426">
                  <c:v>46.476237168099999</c:v>
                </c:pt>
                <c:pt idx="11427">
                  <c:v>47.0632711676</c:v>
                </c:pt>
                <c:pt idx="11428">
                  <c:v>47.178440889500003</c:v>
                </c:pt>
                <c:pt idx="11429">
                  <c:v>47.147028166299997</c:v>
                </c:pt>
                <c:pt idx="11430">
                  <c:v>47.265475639999998</c:v>
                </c:pt>
                <c:pt idx="11431">
                  <c:v>47.887061647700001</c:v>
                </c:pt>
                <c:pt idx="11432">
                  <c:v>48.385106847599999</c:v>
                </c:pt>
                <c:pt idx="11433">
                  <c:v>47.7783428296</c:v>
                </c:pt>
                <c:pt idx="11434">
                  <c:v>48.430739412999998</c:v>
                </c:pt>
                <c:pt idx="11435">
                  <c:v>48.6068055255</c:v>
                </c:pt>
                <c:pt idx="11436">
                  <c:v>48.702199761199999</c:v>
                </c:pt>
                <c:pt idx="11437">
                  <c:v>47.438295121899998</c:v>
                </c:pt>
                <c:pt idx="11438">
                  <c:v>48.2252504641</c:v>
                </c:pt>
                <c:pt idx="11439">
                  <c:v>48.381281591600001</c:v>
                </c:pt>
                <c:pt idx="11440">
                  <c:v>47.646690099300002</c:v>
                </c:pt>
                <c:pt idx="11441">
                  <c:v>50.911974728499999</c:v>
                </c:pt>
                <c:pt idx="11442">
                  <c:v>50.862222335699997</c:v>
                </c:pt>
                <c:pt idx="11443">
                  <c:v>50.850325685900003</c:v>
                </c:pt>
                <c:pt idx="11444">
                  <c:v>50.071325071399997</c:v>
                </c:pt>
                <c:pt idx="11445">
                  <c:v>50.3538849794</c:v>
                </c:pt>
                <c:pt idx="11446">
                  <c:v>50.482888130200003</c:v>
                </c:pt>
                <c:pt idx="11447">
                  <c:v>50.482988130199999</c:v>
                </c:pt>
                <c:pt idx="11448">
                  <c:v>50.483088130200002</c:v>
                </c:pt>
                <c:pt idx="11449">
                  <c:v>50.483188130199999</c:v>
                </c:pt>
                <c:pt idx="11450">
                  <c:v>50.483288130200002</c:v>
                </c:pt>
                <c:pt idx="11451">
                  <c:v>50.483388130199998</c:v>
                </c:pt>
                <c:pt idx="11452">
                  <c:v>50.483488130200001</c:v>
                </c:pt>
                <c:pt idx="11453">
                  <c:v>50.483588130199998</c:v>
                </c:pt>
                <c:pt idx="11454">
                  <c:v>50.483688130200001</c:v>
                </c:pt>
                <c:pt idx="11455">
                  <c:v>50.483788130199997</c:v>
                </c:pt>
                <c:pt idx="11456">
                  <c:v>50.4838881302</c:v>
                </c:pt>
                <c:pt idx="11457">
                  <c:v>50.483988130199997</c:v>
                </c:pt>
                <c:pt idx="11458">
                  <c:v>50.4840881302</c:v>
                </c:pt>
                <c:pt idx="11459">
                  <c:v>50.484188130200003</c:v>
                </c:pt>
                <c:pt idx="11460">
                  <c:v>50.4842881302</c:v>
                </c:pt>
                <c:pt idx="11461">
                  <c:v>50.484388130200003</c:v>
                </c:pt>
                <c:pt idx="11462">
                  <c:v>50.484488130199999</c:v>
                </c:pt>
                <c:pt idx="11463">
                  <c:v>50.484588130200002</c:v>
                </c:pt>
                <c:pt idx="11464">
                  <c:v>50.484688130199999</c:v>
                </c:pt>
                <c:pt idx="11465">
                  <c:v>50.484788130200002</c:v>
                </c:pt>
                <c:pt idx="11466">
                  <c:v>50.484888130199998</c:v>
                </c:pt>
                <c:pt idx="11467">
                  <c:v>50.484988130200001</c:v>
                </c:pt>
                <c:pt idx="11468">
                  <c:v>50.485088130199998</c:v>
                </c:pt>
                <c:pt idx="11469">
                  <c:v>50.485188130200001</c:v>
                </c:pt>
                <c:pt idx="11470">
                  <c:v>50.485288130199997</c:v>
                </c:pt>
                <c:pt idx="11471">
                  <c:v>50.4853881302</c:v>
                </c:pt>
                <c:pt idx="11472">
                  <c:v>50.485488130199997</c:v>
                </c:pt>
                <c:pt idx="11473">
                  <c:v>50.4855881302</c:v>
                </c:pt>
                <c:pt idx="11474">
                  <c:v>50.485688130200003</c:v>
                </c:pt>
                <c:pt idx="11475">
                  <c:v>45.686314623800001</c:v>
                </c:pt>
                <c:pt idx="11476">
                  <c:v>44.705690736900003</c:v>
                </c:pt>
                <c:pt idx="11477">
                  <c:v>45.584460444000001</c:v>
                </c:pt>
                <c:pt idx="11478">
                  <c:v>45.457137448600001</c:v>
                </c:pt>
                <c:pt idx="11479">
                  <c:v>45.452973779200001</c:v>
                </c:pt>
                <c:pt idx="11480">
                  <c:v>45.300265909799997</c:v>
                </c:pt>
                <c:pt idx="11481">
                  <c:v>45.1254819965</c:v>
                </c:pt>
                <c:pt idx="11482">
                  <c:v>45.800551070200001</c:v>
                </c:pt>
                <c:pt idx="11483">
                  <c:v>46.0357659915</c:v>
                </c:pt>
                <c:pt idx="11484">
                  <c:v>45.652401417199997</c:v>
                </c:pt>
                <c:pt idx="11485">
                  <c:v>45.502301735899998</c:v>
                </c:pt>
                <c:pt idx="11486">
                  <c:v>45.884577503599999</c:v>
                </c:pt>
                <c:pt idx="11487">
                  <c:v>47.127654600900001</c:v>
                </c:pt>
                <c:pt idx="11488">
                  <c:v>45.779107166999999</c:v>
                </c:pt>
                <c:pt idx="11489">
                  <c:v>46.124308921299999</c:v>
                </c:pt>
                <c:pt idx="11490">
                  <c:v>48.078442498999998</c:v>
                </c:pt>
                <c:pt idx="11491">
                  <c:v>49.069298285599999</c:v>
                </c:pt>
                <c:pt idx="11492">
                  <c:v>50.641135149500002</c:v>
                </c:pt>
                <c:pt idx="11493">
                  <c:v>50.393266759299998</c:v>
                </c:pt>
                <c:pt idx="11494">
                  <c:v>50.808837291899998</c:v>
                </c:pt>
                <c:pt idx="11495">
                  <c:v>50.282936049100002</c:v>
                </c:pt>
                <c:pt idx="11496">
                  <c:v>49.661560836200003</c:v>
                </c:pt>
                <c:pt idx="11497">
                  <c:v>49.732405976899997</c:v>
                </c:pt>
                <c:pt idx="11498">
                  <c:v>49.969197365699998</c:v>
                </c:pt>
                <c:pt idx="11499">
                  <c:v>50.2362756124</c:v>
                </c:pt>
                <c:pt idx="11500">
                  <c:v>50.088942823099998</c:v>
                </c:pt>
                <c:pt idx="11501">
                  <c:v>50.089042823100002</c:v>
                </c:pt>
                <c:pt idx="11502">
                  <c:v>50.252179803099999</c:v>
                </c:pt>
                <c:pt idx="11503">
                  <c:v>50.252279803100002</c:v>
                </c:pt>
                <c:pt idx="11504">
                  <c:v>50.252379803099998</c:v>
                </c:pt>
                <c:pt idx="11505">
                  <c:v>50.252479803100002</c:v>
                </c:pt>
                <c:pt idx="11506">
                  <c:v>50.252579803099998</c:v>
                </c:pt>
                <c:pt idx="11507">
                  <c:v>50.252679803100001</c:v>
                </c:pt>
                <c:pt idx="11508">
                  <c:v>50.252779803099997</c:v>
                </c:pt>
                <c:pt idx="11509">
                  <c:v>50.252879803100001</c:v>
                </c:pt>
                <c:pt idx="11510">
                  <c:v>50.252979803099997</c:v>
                </c:pt>
                <c:pt idx="11511">
                  <c:v>50.2530798031</c:v>
                </c:pt>
                <c:pt idx="11512">
                  <c:v>50.253179803099997</c:v>
                </c:pt>
                <c:pt idx="11513">
                  <c:v>50.2532798031</c:v>
                </c:pt>
                <c:pt idx="11514">
                  <c:v>50.253379803100003</c:v>
                </c:pt>
                <c:pt idx="11515">
                  <c:v>50.253479803099999</c:v>
                </c:pt>
                <c:pt idx="11516">
                  <c:v>50.253579803100003</c:v>
                </c:pt>
                <c:pt idx="11517">
                  <c:v>50.253679803099999</c:v>
                </c:pt>
                <c:pt idx="11518">
                  <c:v>50.253779803100002</c:v>
                </c:pt>
                <c:pt idx="11519">
                  <c:v>50.253879803099998</c:v>
                </c:pt>
                <c:pt idx="11520">
                  <c:v>50.253979803100002</c:v>
                </c:pt>
                <c:pt idx="11521">
                  <c:v>50.254079803099998</c:v>
                </c:pt>
                <c:pt idx="11522">
                  <c:v>50.254179803100001</c:v>
                </c:pt>
                <c:pt idx="11523">
                  <c:v>50.254279803099998</c:v>
                </c:pt>
                <c:pt idx="11524">
                  <c:v>50.254379803100001</c:v>
                </c:pt>
                <c:pt idx="11525">
                  <c:v>47.411007245100002</c:v>
                </c:pt>
                <c:pt idx="11526">
                  <c:v>47.526849877499998</c:v>
                </c:pt>
                <c:pt idx="11527">
                  <c:v>47.483522252900002</c:v>
                </c:pt>
                <c:pt idx="11528">
                  <c:v>46.571756600500002</c:v>
                </c:pt>
                <c:pt idx="11529">
                  <c:v>47.294954891099998</c:v>
                </c:pt>
                <c:pt idx="11530">
                  <c:v>47.997736272499999</c:v>
                </c:pt>
                <c:pt idx="11531">
                  <c:v>48.618146382200003</c:v>
                </c:pt>
                <c:pt idx="11532">
                  <c:v>48.301007439199999</c:v>
                </c:pt>
                <c:pt idx="11533">
                  <c:v>48.301107439200003</c:v>
                </c:pt>
                <c:pt idx="11534">
                  <c:v>48.301207439199999</c:v>
                </c:pt>
                <c:pt idx="11535">
                  <c:v>48.032285033999997</c:v>
                </c:pt>
                <c:pt idx="11536">
                  <c:v>48.0770101719</c:v>
                </c:pt>
                <c:pt idx="11537">
                  <c:v>48.057024100100001</c:v>
                </c:pt>
                <c:pt idx="11538">
                  <c:v>48.057124100099998</c:v>
                </c:pt>
                <c:pt idx="11539">
                  <c:v>48.057224100100001</c:v>
                </c:pt>
                <c:pt idx="11540">
                  <c:v>48.057324100099997</c:v>
                </c:pt>
                <c:pt idx="11541">
                  <c:v>48.0574241001</c:v>
                </c:pt>
                <c:pt idx="11542">
                  <c:v>48.057524100099997</c:v>
                </c:pt>
                <c:pt idx="11543">
                  <c:v>48.7219233422</c:v>
                </c:pt>
                <c:pt idx="11544">
                  <c:v>48.743497575900001</c:v>
                </c:pt>
                <c:pt idx="11545">
                  <c:v>49.075856761099999</c:v>
                </c:pt>
                <c:pt idx="11546">
                  <c:v>49.447521696800003</c:v>
                </c:pt>
                <c:pt idx="11547">
                  <c:v>49.471503834700002</c:v>
                </c:pt>
                <c:pt idx="11548">
                  <c:v>49.737672287700001</c:v>
                </c:pt>
                <c:pt idx="11549">
                  <c:v>49.921647458199999</c:v>
                </c:pt>
                <c:pt idx="11550">
                  <c:v>49.518586734700001</c:v>
                </c:pt>
                <c:pt idx="11551">
                  <c:v>50.623553078100002</c:v>
                </c:pt>
                <c:pt idx="11552">
                  <c:v>50.981328396800002</c:v>
                </c:pt>
                <c:pt idx="11553">
                  <c:v>50.722058434799997</c:v>
                </c:pt>
                <c:pt idx="11554">
                  <c:v>50.8542538847</c:v>
                </c:pt>
                <c:pt idx="11555">
                  <c:v>50.317132655499996</c:v>
                </c:pt>
                <c:pt idx="11556">
                  <c:v>49.5285255386</c:v>
                </c:pt>
                <c:pt idx="11557">
                  <c:v>50.281796584799999</c:v>
                </c:pt>
                <c:pt idx="11558">
                  <c:v>50.281896584800002</c:v>
                </c:pt>
                <c:pt idx="11559">
                  <c:v>50.281996584799998</c:v>
                </c:pt>
                <c:pt idx="11560">
                  <c:v>50.282096584800001</c:v>
                </c:pt>
                <c:pt idx="11561">
                  <c:v>50.282196584799998</c:v>
                </c:pt>
                <c:pt idx="11562">
                  <c:v>50.282296584800001</c:v>
                </c:pt>
                <c:pt idx="11563">
                  <c:v>50.282396584799997</c:v>
                </c:pt>
                <c:pt idx="11564">
                  <c:v>50.282496584800001</c:v>
                </c:pt>
                <c:pt idx="11565">
                  <c:v>50.282596584799997</c:v>
                </c:pt>
                <c:pt idx="11566">
                  <c:v>50.2826965848</c:v>
                </c:pt>
                <c:pt idx="11567">
                  <c:v>50.282796584800003</c:v>
                </c:pt>
                <c:pt idx="11568">
                  <c:v>50.2828965848</c:v>
                </c:pt>
                <c:pt idx="11569">
                  <c:v>50.282996584800003</c:v>
                </c:pt>
                <c:pt idx="11570">
                  <c:v>50.283096584799999</c:v>
                </c:pt>
                <c:pt idx="11571">
                  <c:v>50.283196584800002</c:v>
                </c:pt>
                <c:pt idx="11572">
                  <c:v>50.283296584799999</c:v>
                </c:pt>
                <c:pt idx="11573">
                  <c:v>50.283396584800002</c:v>
                </c:pt>
                <c:pt idx="11574">
                  <c:v>50.283496584799998</c:v>
                </c:pt>
                <c:pt idx="11575">
                  <c:v>50.283596584800001</c:v>
                </c:pt>
                <c:pt idx="11576">
                  <c:v>50.283696584799998</c:v>
                </c:pt>
                <c:pt idx="11577">
                  <c:v>50.283796584800001</c:v>
                </c:pt>
                <c:pt idx="11578">
                  <c:v>50.283896584799997</c:v>
                </c:pt>
                <c:pt idx="11579">
                  <c:v>50.283996584800001</c:v>
                </c:pt>
                <c:pt idx="11580">
                  <c:v>50.284096584799997</c:v>
                </c:pt>
                <c:pt idx="11581">
                  <c:v>50.2841965848</c:v>
                </c:pt>
                <c:pt idx="11582">
                  <c:v>50.284296584800003</c:v>
                </c:pt>
                <c:pt idx="11583">
                  <c:v>50.2843965848</c:v>
                </c:pt>
                <c:pt idx="11584">
                  <c:v>50.284496584800003</c:v>
                </c:pt>
                <c:pt idx="11585">
                  <c:v>50.284596584799999</c:v>
                </c:pt>
                <c:pt idx="11586">
                  <c:v>50.284696584800002</c:v>
                </c:pt>
                <c:pt idx="11587">
                  <c:v>50.284796584799999</c:v>
                </c:pt>
                <c:pt idx="11588">
                  <c:v>50.284896584800002</c:v>
                </c:pt>
                <c:pt idx="11589">
                  <c:v>50.284996584799998</c:v>
                </c:pt>
                <c:pt idx="11590">
                  <c:v>50.285096584800002</c:v>
                </c:pt>
                <c:pt idx="11591">
                  <c:v>50.285196584799998</c:v>
                </c:pt>
                <c:pt idx="11592">
                  <c:v>50.779817207999997</c:v>
                </c:pt>
                <c:pt idx="11593">
                  <c:v>51.687898357800002</c:v>
                </c:pt>
                <c:pt idx="11594">
                  <c:v>51.687998357799998</c:v>
                </c:pt>
                <c:pt idx="11595">
                  <c:v>51.688098357800001</c:v>
                </c:pt>
                <c:pt idx="11596">
                  <c:v>51.688198357799997</c:v>
                </c:pt>
                <c:pt idx="11597">
                  <c:v>51.688298357800001</c:v>
                </c:pt>
                <c:pt idx="11598">
                  <c:v>51.688398357799997</c:v>
                </c:pt>
                <c:pt idx="11599">
                  <c:v>51.6884983578</c:v>
                </c:pt>
                <c:pt idx="11600">
                  <c:v>51.688598357799997</c:v>
                </c:pt>
                <c:pt idx="11601">
                  <c:v>51.6886983578</c:v>
                </c:pt>
                <c:pt idx="11602">
                  <c:v>51.688798357800003</c:v>
                </c:pt>
                <c:pt idx="11603">
                  <c:v>51.688898357799999</c:v>
                </c:pt>
                <c:pt idx="11604">
                  <c:v>51.688998357800003</c:v>
                </c:pt>
                <c:pt idx="11605">
                  <c:v>51.689098357799999</c:v>
                </c:pt>
                <c:pt idx="11606">
                  <c:v>51.689198357800002</c:v>
                </c:pt>
                <c:pt idx="11607">
                  <c:v>51.689298357799998</c:v>
                </c:pt>
                <c:pt idx="11608">
                  <c:v>51.689398357800002</c:v>
                </c:pt>
                <c:pt idx="11609">
                  <c:v>51.689498357799998</c:v>
                </c:pt>
                <c:pt idx="11610">
                  <c:v>18.798637166999999</c:v>
                </c:pt>
                <c:pt idx="11611">
                  <c:v>18.798737166999999</c:v>
                </c:pt>
                <c:pt idx="11612">
                  <c:v>18.798837166999999</c:v>
                </c:pt>
                <c:pt idx="11613">
                  <c:v>18.798937166999998</c:v>
                </c:pt>
                <c:pt idx="11614">
                  <c:v>18.799037167000002</c:v>
                </c:pt>
                <c:pt idx="11615">
                  <c:v>18.799137167000001</c:v>
                </c:pt>
                <c:pt idx="11616">
                  <c:v>18.799237167000001</c:v>
                </c:pt>
                <c:pt idx="11617">
                  <c:v>18.799337167000001</c:v>
                </c:pt>
                <c:pt idx="11618">
                  <c:v>18.799437167000001</c:v>
                </c:pt>
                <c:pt idx="11619">
                  <c:v>18.799537167</c:v>
                </c:pt>
                <c:pt idx="11620">
                  <c:v>18.799637167</c:v>
                </c:pt>
                <c:pt idx="11621">
                  <c:v>18.799737167</c:v>
                </c:pt>
                <c:pt idx="11622">
                  <c:v>18.799837167</c:v>
                </c:pt>
                <c:pt idx="11623">
                  <c:v>18.799937167</c:v>
                </c:pt>
                <c:pt idx="11624">
                  <c:v>18.800037166999999</c:v>
                </c:pt>
                <c:pt idx="11625">
                  <c:v>18.800137166999999</c:v>
                </c:pt>
                <c:pt idx="11626">
                  <c:v>18.800237166999999</c:v>
                </c:pt>
                <c:pt idx="11627">
                  <c:v>18.800337166999999</c:v>
                </c:pt>
                <c:pt idx="11628">
                  <c:v>18.800437166999998</c:v>
                </c:pt>
                <c:pt idx="11629">
                  <c:v>18.800537167000002</c:v>
                </c:pt>
                <c:pt idx="11630">
                  <c:v>18.800637167000001</c:v>
                </c:pt>
                <c:pt idx="11631">
                  <c:v>18.800737167000001</c:v>
                </c:pt>
                <c:pt idx="11632">
                  <c:v>18.800837167000001</c:v>
                </c:pt>
                <c:pt idx="11633">
                  <c:v>18.800937167000001</c:v>
                </c:pt>
                <c:pt idx="11634">
                  <c:v>18.801037167</c:v>
                </c:pt>
                <c:pt idx="11635">
                  <c:v>18.801137167</c:v>
                </c:pt>
                <c:pt idx="11636">
                  <c:v>18.801237167</c:v>
                </c:pt>
                <c:pt idx="11637">
                  <c:v>18.801337167</c:v>
                </c:pt>
                <c:pt idx="11638">
                  <c:v>18.801437167</c:v>
                </c:pt>
                <c:pt idx="11639">
                  <c:v>18.801537166999999</c:v>
                </c:pt>
                <c:pt idx="11640">
                  <c:v>18.801637166999999</c:v>
                </c:pt>
                <c:pt idx="11641">
                  <c:v>18.801737166999999</c:v>
                </c:pt>
                <c:pt idx="11642">
                  <c:v>18.801837166999999</c:v>
                </c:pt>
                <c:pt idx="11643">
                  <c:v>18.801937166999998</c:v>
                </c:pt>
                <c:pt idx="11644">
                  <c:v>21.500305119</c:v>
                </c:pt>
                <c:pt idx="11645">
                  <c:v>25.643923587300002</c:v>
                </c:pt>
                <c:pt idx="11646">
                  <c:v>30.612713106899999</c:v>
                </c:pt>
                <c:pt idx="11647">
                  <c:v>33.8463290993</c:v>
                </c:pt>
                <c:pt idx="11648">
                  <c:v>36.171601211999999</c:v>
                </c:pt>
                <c:pt idx="11649">
                  <c:v>39.505396573600002</c:v>
                </c:pt>
                <c:pt idx="11650">
                  <c:v>42.201982581499998</c:v>
                </c:pt>
                <c:pt idx="11651">
                  <c:v>45.273814913899997</c:v>
                </c:pt>
                <c:pt idx="11652">
                  <c:v>49.753434235599997</c:v>
                </c:pt>
                <c:pt idx="11653">
                  <c:v>51.953144836200003</c:v>
                </c:pt>
                <c:pt idx="11654">
                  <c:v>52.130973162700002</c:v>
                </c:pt>
                <c:pt idx="11655">
                  <c:v>52.131073162699998</c:v>
                </c:pt>
                <c:pt idx="11656">
                  <c:v>52.131173162700001</c:v>
                </c:pt>
                <c:pt idx="11657">
                  <c:v>52.131273162699998</c:v>
                </c:pt>
                <c:pt idx="11658">
                  <c:v>52.131373162700001</c:v>
                </c:pt>
                <c:pt idx="11659">
                  <c:v>52.131473162699997</c:v>
                </c:pt>
                <c:pt idx="11660">
                  <c:v>52.131573162700001</c:v>
                </c:pt>
                <c:pt idx="11661">
                  <c:v>52.131673162699997</c:v>
                </c:pt>
                <c:pt idx="11662">
                  <c:v>52.1317731627</c:v>
                </c:pt>
                <c:pt idx="11663">
                  <c:v>52.131873162700003</c:v>
                </c:pt>
                <c:pt idx="11664">
                  <c:v>52.1319731627</c:v>
                </c:pt>
                <c:pt idx="11665">
                  <c:v>52.132073162700003</c:v>
                </c:pt>
                <c:pt idx="11666">
                  <c:v>52.132173162699999</c:v>
                </c:pt>
                <c:pt idx="11667">
                  <c:v>52.132273162700002</c:v>
                </c:pt>
                <c:pt idx="11668">
                  <c:v>52.132373162699999</c:v>
                </c:pt>
                <c:pt idx="11669">
                  <c:v>52.132473162700002</c:v>
                </c:pt>
                <c:pt idx="11670">
                  <c:v>52.132573162699998</c:v>
                </c:pt>
                <c:pt idx="11671">
                  <c:v>52.132673162700002</c:v>
                </c:pt>
                <c:pt idx="11672">
                  <c:v>52.132773162699998</c:v>
                </c:pt>
                <c:pt idx="11673">
                  <c:v>52.132873162700001</c:v>
                </c:pt>
                <c:pt idx="11674">
                  <c:v>52.132973162699997</c:v>
                </c:pt>
                <c:pt idx="11675">
                  <c:v>52.133073162700001</c:v>
                </c:pt>
                <c:pt idx="11676">
                  <c:v>52.133173162699997</c:v>
                </c:pt>
                <c:pt idx="11677">
                  <c:v>52.1332731627</c:v>
                </c:pt>
                <c:pt idx="11678">
                  <c:v>52.133373162700003</c:v>
                </c:pt>
                <c:pt idx="11679">
                  <c:v>52.1334731627</c:v>
                </c:pt>
                <c:pt idx="11680">
                  <c:v>52.133573162700003</c:v>
                </c:pt>
                <c:pt idx="11681">
                  <c:v>52.133673162699999</c:v>
                </c:pt>
                <c:pt idx="11682">
                  <c:v>52.133773162700003</c:v>
                </c:pt>
                <c:pt idx="11683">
                  <c:v>52.133873162699999</c:v>
                </c:pt>
                <c:pt idx="11684">
                  <c:v>52.133973162700002</c:v>
                </c:pt>
                <c:pt idx="11685">
                  <c:v>52.134073162699998</c:v>
                </c:pt>
                <c:pt idx="11686">
                  <c:v>52.134173162700002</c:v>
                </c:pt>
                <c:pt idx="11687">
                  <c:v>52.134273162699998</c:v>
                </c:pt>
                <c:pt idx="11688">
                  <c:v>52.134373162700001</c:v>
                </c:pt>
                <c:pt idx="11689">
                  <c:v>52.134473162699997</c:v>
                </c:pt>
                <c:pt idx="11690">
                  <c:v>52.134573162700001</c:v>
                </c:pt>
                <c:pt idx="11691">
                  <c:v>0.74470480362699998</c:v>
                </c:pt>
                <c:pt idx="11692">
                  <c:v>0.35911835145799997</c:v>
                </c:pt>
                <c:pt idx="11693">
                  <c:v>0.29342475734000001</c:v>
                </c:pt>
                <c:pt idx="11694">
                  <c:v>0.27621165632900002</c:v>
                </c:pt>
                <c:pt idx="11695">
                  <c:v>0.25560873383999999</c:v>
                </c:pt>
                <c:pt idx="11696">
                  <c:v>0.25570873383999998</c:v>
                </c:pt>
                <c:pt idx="11697">
                  <c:v>0.25580873384000002</c:v>
                </c:pt>
                <c:pt idx="11698">
                  <c:v>0.25590873384000001</c:v>
                </c:pt>
                <c:pt idx="11699">
                  <c:v>0.25600873384</c:v>
                </c:pt>
                <c:pt idx="11700">
                  <c:v>0.25610873383999999</c:v>
                </c:pt>
                <c:pt idx="11701">
                  <c:v>0.25620873383999998</c:v>
                </c:pt>
                <c:pt idx="11702">
                  <c:v>0.25630873384000002</c:v>
                </c:pt>
                <c:pt idx="11703">
                  <c:v>0.25640873384000001</c:v>
                </c:pt>
                <c:pt idx="11704">
                  <c:v>0.25650873384</c:v>
                </c:pt>
                <c:pt idx="11705">
                  <c:v>0.25660873383999999</c:v>
                </c:pt>
                <c:pt idx="11706">
                  <c:v>0.118444161484</c:v>
                </c:pt>
                <c:pt idx="11707">
                  <c:v>0.130227105121</c:v>
                </c:pt>
                <c:pt idx="11708">
                  <c:v>5.70259317988</c:v>
                </c:pt>
                <c:pt idx="11709">
                  <c:v>11.425776083600001</c:v>
                </c:pt>
                <c:pt idx="11710">
                  <c:v>17.3981595833</c:v>
                </c:pt>
                <c:pt idx="11711">
                  <c:v>22.671836449899999</c:v>
                </c:pt>
                <c:pt idx="11712">
                  <c:v>22.671936449899999</c:v>
                </c:pt>
                <c:pt idx="11713">
                  <c:v>31.9106907189</c:v>
                </c:pt>
                <c:pt idx="11714">
                  <c:v>36.502306588899998</c:v>
                </c:pt>
                <c:pt idx="11715">
                  <c:v>40.510623399300002</c:v>
                </c:pt>
                <c:pt idx="11716">
                  <c:v>45.349489673000001</c:v>
                </c:pt>
                <c:pt idx="11717">
                  <c:v>50.209056332999999</c:v>
                </c:pt>
                <c:pt idx="11718">
                  <c:v>52.369368253099999</c:v>
                </c:pt>
                <c:pt idx="11719">
                  <c:v>52.369468253100003</c:v>
                </c:pt>
                <c:pt idx="11720">
                  <c:v>52.369568253099999</c:v>
                </c:pt>
                <c:pt idx="11721">
                  <c:v>52.369668253100002</c:v>
                </c:pt>
                <c:pt idx="11722">
                  <c:v>52.626893220200003</c:v>
                </c:pt>
                <c:pt idx="11723">
                  <c:v>52.626993220199999</c:v>
                </c:pt>
                <c:pt idx="11724">
                  <c:v>52.627093220200003</c:v>
                </c:pt>
                <c:pt idx="11725">
                  <c:v>52.8168781639</c:v>
                </c:pt>
                <c:pt idx="11726">
                  <c:v>52.816978163900004</c:v>
                </c:pt>
                <c:pt idx="11727">
                  <c:v>52.693561084999999</c:v>
                </c:pt>
                <c:pt idx="11728">
                  <c:v>52.711618963799999</c:v>
                </c:pt>
                <c:pt idx="11729">
                  <c:v>52.473897141099997</c:v>
                </c:pt>
                <c:pt idx="11730">
                  <c:v>52.3837346551</c:v>
                </c:pt>
                <c:pt idx="11731">
                  <c:v>52.383834655100003</c:v>
                </c:pt>
                <c:pt idx="11732">
                  <c:v>52.383934655099999</c:v>
                </c:pt>
                <c:pt idx="11733">
                  <c:v>52.384034655100002</c:v>
                </c:pt>
                <c:pt idx="11734">
                  <c:v>52.384134655099999</c:v>
                </c:pt>
                <c:pt idx="11735">
                  <c:v>52.384234655100002</c:v>
                </c:pt>
                <c:pt idx="11736">
                  <c:v>52.384334655099998</c:v>
                </c:pt>
                <c:pt idx="11737">
                  <c:v>52.384434655100002</c:v>
                </c:pt>
                <c:pt idx="11738">
                  <c:v>52.384534655099998</c:v>
                </c:pt>
                <c:pt idx="11739">
                  <c:v>52.384634655100001</c:v>
                </c:pt>
                <c:pt idx="11740">
                  <c:v>52.384734655099997</c:v>
                </c:pt>
                <c:pt idx="11741">
                  <c:v>52.384834655100001</c:v>
                </c:pt>
                <c:pt idx="11742">
                  <c:v>52.384934655099997</c:v>
                </c:pt>
                <c:pt idx="11743">
                  <c:v>52.3850346551</c:v>
                </c:pt>
                <c:pt idx="11744">
                  <c:v>52.385134655100003</c:v>
                </c:pt>
                <c:pt idx="11745">
                  <c:v>52.3852346551</c:v>
                </c:pt>
                <c:pt idx="11746">
                  <c:v>52.385334655100003</c:v>
                </c:pt>
                <c:pt idx="11747">
                  <c:v>52.385434655099999</c:v>
                </c:pt>
                <c:pt idx="11748">
                  <c:v>52.385534655100003</c:v>
                </c:pt>
                <c:pt idx="11749">
                  <c:v>52.385634655099999</c:v>
                </c:pt>
                <c:pt idx="11750">
                  <c:v>7.5001364399000001E-2</c:v>
                </c:pt>
                <c:pt idx="11751">
                  <c:v>7.5101364399000003E-2</c:v>
                </c:pt>
                <c:pt idx="11752">
                  <c:v>7.51978888594E-2</c:v>
                </c:pt>
                <c:pt idx="11753">
                  <c:v>7.5297888859400003E-2</c:v>
                </c:pt>
                <c:pt idx="11754">
                  <c:v>7.5397888859400006E-2</c:v>
                </c:pt>
                <c:pt idx="11755">
                  <c:v>7.5497888859399995E-2</c:v>
                </c:pt>
                <c:pt idx="11756">
                  <c:v>7.5597888859399998E-2</c:v>
                </c:pt>
                <c:pt idx="11757">
                  <c:v>7.56978888594E-2</c:v>
                </c:pt>
                <c:pt idx="11758">
                  <c:v>7.5797888859400003E-2</c:v>
                </c:pt>
                <c:pt idx="11759">
                  <c:v>7.5897888859400006E-2</c:v>
                </c:pt>
                <c:pt idx="11760">
                  <c:v>7.5997888859399995E-2</c:v>
                </c:pt>
                <c:pt idx="11761">
                  <c:v>7.6097888859399998E-2</c:v>
                </c:pt>
                <c:pt idx="11762">
                  <c:v>6.8299606107999997E-2</c:v>
                </c:pt>
                <c:pt idx="11763">
                  <c:v>0.60475873017199999</c:v>
                </c:pt>
                <c:pt idx="11764">
                  <c:v>3.7312675127800001</c:v>
                </c:pt>
                <c:pt idx="11765">
                  <c:v>14.797938733900001</c:v>
                </c:pt>
                <c:pt idx="11766">
                  <c:v>21.210601073500001</c:v>
                </c:pt>
                <c:pt idx="11767">
                  <c:v>27.1985835656</c:v>
                </c:pt>
                <c:pt idx="11768">
                  <c:v>32.388304521599999</c:v>
                </c:pt>
                <c:pt idx="11769">
                  <c:v>38.725001200500003</c:v>
                </c:pt>
                <c:pt idx="11770">
                  <c:v>45.085758498700002</c:v>
                </c:pt>
                <c:pt idx="11771">
                  <c:v>50.682585611699999</c:v>
                </c:pt>
                <c:pt idx="11772">
                  <c:v>52.522393923400003</c:v>
                </c:pt>
                <c:pt idx="11773">
                  <c:v>52.522493923399999</c:v>
                </c:pt>
                <c:pt idx="11774">
                  <c:v>52.522593923400002</c:v>
                </c:pt>
                <c:pt idx="11775">
                  <c:v>52.522693923399999</c:v>
                </c:pt>
                <c:pt idx="11776">
                  <c:v>52.522793923400002</c:v>
                </c:pt>
                <c:pt idx="11777">
                  <c:v>52.522893923399998</c:v>
                </c:pt>
                <c:pt idx="11778">
                  <c:v>52.522993916200001</c:v>
                </c:pt>
                <c:pt idx="11779">
                  <c:v>52.523093977899997</c:v>
                </c:pt>
                <c:pt idx="11780">
                  <c:v>52.543246745300003</c:v>
                </c:pt>
                <c:pt idx="11781">
                  <c:v>52.543346745299999</c:v>
                </c:pt>
                <c:pt idx="11782">
                  <c:v>52.543446745300002</c:v>
                </c:pt>
                <c:pt idx="11783">
                  <c:v>52.543546745299999</c:v>
                </c:pt>
                <c:pt idx="11784">
                  <c:v>52.543646745300002</c:v>
                </c:pt>
                <c:pt idx="11785">
                  <c:v>52.570321295399999</c:v>
                </c:pt>
                <c:pt idx="11786">
                  <c:v>52.570421295400003</c:v>
                </c:pt>
                <c:pt idx="11787">
                  <c:v>52.570521295399999</c:v>
                </c:pt>
                <c:pt idx="11788">
                  <c:v>52.570621295400002</c:v>
                </c:pt>
                <c:pt idx="11789">
                  <c:v>52.155202162499997</c:v>
                </c:pt>
                <c:pt idx="11790">
                  <c:v>52.1553021625</c:v>
                </c:pt>
                <c:pt idx="11791">
                  <c:v>52.155402162500003</c:v>
                </c:pt>
                <c:pt idx="11792">
                  <c:v>52.155502162499999</c:v>
                </c:pt>
                <c:pt idx="11793">
                  <c:v>52.155602162500003</c:v>
                </c:pt>
                <c:pt idx="11794">
                  <c:v>52.155702162499999</c:v>
                </c:pt>
                <c:pt idx="11795">
                  <c:v>52.155802162500002</c:v>
                </c:pt>
                <c:pt idx="11796">
                  <c:v>52.155902162499999</c:v>
                </c:pt>
                <c:pt idx="11797">
                  <c:v>52.156002162500002</c:v>
                </c:pt>
                <c:pt idx="11798">
                  <c:v>52.156102162499998</c:v>
                </c:pt>
                <c:pt idx="11799">
                  <c:v>52.156202162500001</c:v>
                </c:pt>
                <c:pt idx="11800">
                  <c:v>52.156302162499998</c:v>
                </c:pt>
                <c:pt idx="11801">
                  <c:v>52.156402162500001</c:v>
                </c:pt>
                <c:pt idx="11802">
                  <c:v>52.156502162499997</c:v>
                </c:pt>
                <c:pt idx="11803">
                  <c:v>52.1566021625</c:v>
                </c:pt>
                <c:pt idx="11804">
                  <c:v>52.156702162499997</c:v>
                </c:pt>
                <c:pt idx="11805">
                  <c:v>52.1568021625</c:v>
                </c:pt>
                <c:pt idx="11806">
                  <c:v>52.156902162500003</c:v>
                </c:pt>
                <c:pt idx="11807">
                  <c:v>52.1570021625</c:v>
                </c:pt>
                <c:pt idx="11808">
                  <c:v>52.157102162500003</c:v>
                </c:pt>
                <c:pt idx="11809">
                  <c:v>52.157202162499999</c:v>
                </c:pt>
                <c:pt idx="11810">
                  <c:v>52.157302162500002</c:v>
                </c:pt>
                <c:pt idx="11811">
                  <c:v>52.157402162499999</c:v>
                </c:pt>
                <c:pt idx="11812">
                  <c:v>0.27801480867299999</c:v>
                </c:pt>
                <c:pt idx="11813">
                  <c:v>0.28143760433100001</c:v>
                </c:pt>
                <c:pt idx="11814">
                  <c:v>0.25620402922899999</c:v>
                </c:pt>
                <c:pt idx="11815">
                  <c:v>0.19502182471999999</c:v>
                </c:pt>
                <c:pt idx="11816">
                  <c:v>0.160665237845</c:v>
                </c:pt>
                <c:pt idx="11817">
                  <c:v>0.13623632659900001</c:v>
                </c:pt>
                <c:pt idx="11818">
                  <c:v>0.13633742820600001</c:v>
                </c:pt>
                <c:pt idx="11819">
                  <c:v>0.13643742820599999</c:v>
                </c:pt>
                <c:pt idx="11820">
                  <c:v>0.16728591538099999</c:v>
                </c:pt>
                <c:pt idx="11821">
                  <c:v>0.20802880633500001</c:v>
                </c:pt>
                <c:pt idx="11822">
                  <c:v>11.407276186100001</c:v>
                </c:pt>
                <c:pt idx="11823">
                  <c:v>19.630581422500001</c:v>
                </c:pt>
                <c:pt idx="11824">
                  <c:v>25.6982275421</c:v>
                </c:pt>
                <c:pt idx="11825">
                  <c:v>32.302033825700001</c:v>
                </c:pt>
                <c:pt idx="11826">
                  <c:v>37.691912668199997</c:v>
                </c:pt>
                <c:pt idx="11827">
                  <c:v>44.881988587800002</c:v>
                </c:pt>
                <c:pt idx="11828">
                  <c:v>51.753825421800002</c:v>
                </c:pt>
                <c:pt idx="11829">
                  <c:v>52.512844934999997</c:v>
                </c:pt>
                <c:pt idx="11830">
                  <c:v>52.512944935</c:v>
                </c:pt>
                <c:pt idx="11831">
                  <c:v>52.513044935000003</c:v>
                </c:pt>
                <c:pt idx="11832">
                  <c:v>52.513144935</c:v>
                </c:pt>
                <c:pt idx="11833">
                  <c:v>52.513244935000003</c:v>
                </c:pt>
                <c:pt idx="11834">
                  <c:v>52.513344934999999</c:v>
                </c:pt>
                <c:pt idx="11835">
                  <c:v>52.276985072400002</c:v>
                </c:pt>
                <c:pt idx="11836">
                  <c:v>52.277085072399998</c:v>
                </c:pt>
                <c:pt idx="11837">
                  <c:v>52.277185072400002</c:v>
                </c:pt>
                <c:pt idx="11838">
                  <c:v>52.277285072399998</c:v>
                </c:pt>
                <c:pt idx="11839">
                  <c:v>52.277385072400001</c:v>
                </c:pt>
                <c:pt idx="11840">
                  <c:v>52.277485072399998</c:v>
                </c:pt>
                <c:pt idx="11841">
                  <c:v>52.277585072400001</c:v>
                </c:pt>
                <c:pt idx="11842">
                  <c:v>52.277685072399997</c:v>
                </c:pt>
                <c:pt idx="11843">
                  <c:v>52.000335084299998</c:v>
                </c:pt>
                <c:pt idx="11844">
                  <c:v>51.866673165500004</c:v>
                </c:pt>
                <c:pt idx="11845">
                  <c:v>51.8667731655</c:v>
                </c:pt>
                <c:pt idx="11846">
                  <c:v>51.866873165500003</c:v>
                </c:pt>
                <c:pt idx="11847">
                  <c:v>51.866973165499999</c:v>
                </c:pt>
                <c:pt idx="11848">
                  <c:v>51.631260515000001</c:v>
                </c:pt>
                <c:pt idx="11849">
                  <c:v>51.631360514999997</c:v>
                </c:pt>
                <c:pt idx="11850">
                  <c:v>51.631460515000001</c:v>
                </c:pt>
                <c:pt idx="11851">
                  <c:v>51.631560514999997</c:v>
                </c:pt>
                <c:pt idx="11852">
                  <c:v>51.631660515</c:v>
                </c:pt>
                <c:pt idx="11853">
                  <c:v>51.631760515000003</c:v>
                </c:pt>
                <c:pt idx="11854">
                  <c:v>51.631860515</c:v>
                </c:pt>
                <c:pt idx="11855">
                  <c:v>51.631960515000003</c:v>
                </c:pt>
                <c:pt idx="11856">
                  <c:v>51.632060514999999</c:v>
                </c:pt>
                <c:pt idx="11857">
                  <c:v>51.632160515000002</c:v>
                </c:pt>
                <c:pt idx="11858">
                  <c:v>51.632260514999999</c:v>
                </c:pt>
                <c:pt idx="11859">
                  <c:v>51.632360515000002</c:v>
                </c:pt>
                <c:pt idx="11860">
                  <c:v>51.632460514999998</c:v>
                </c:pt>
                <c:pt idx="11861">
                  <c:v>51.632560515000002</c:v>
                </c:pt>
                <c:pt idx="11862">
                  <c:v>51.632660514999998</c:v>
                </c:pt>
                <c:pt idx="11863">
                  <c:v>51.632760515000001</c:v>
                </c:pt>
                <c:pt idx="11864">
                  <c:v>51.632860514999997</c:v>
                </c:pt>
                <c:pt idx="11865">
                  <c:v>51.632960515000001</c:v>
                </c:pt>
                <c:pt idx="11866">
                  <c:v>51.633060514999997</c:v>
                </c:pt>
                <c:pt idx="11867">
                  <c:v>51.633160515</c:v>
                </c:pt>
                <c:pt idx="11868">
                  <c:v>51.633260515000003</c:v>
                </c:pt>
                <c:pt idx="11869">
                  <c:v>51.633360515</c:v>
                </c:pt>
                <c:pt idx="11870">
                  <c:v>51.633460515000003</c:v>
                </c:pt>
                <c:pt idx="11871">
                  <c:v>51.633560514999999</c:v>
                </c:pt>
                <c:pt idx="11872">
                  <c:v>51.633660515000003</c:v>
                </c:pt>
                <c:pt idx="11873">
                  <c:v>51.633760514999999</c:v>
                </c:pt>
                <c:pt idx="11874">
                  <c:v>51.633860515000002</c:v>
                </c:pt>
                <c:pt idx="11875">
                  <c:v>51.633960514999998</c:v>
                </c:pt>
                <c:pt idx="11876">
                  <c:v>51.634060515000002</c:v>
                </c:pt>
                <c:pt idx="11877">
                  <c:v>51.634160514999998</c:v>
                </c:pt>
                <c:pt idx="11878">
                  <c:v>51.634260515000001</c:v>
                </c:pt>
                <c:pt idx="11879">
                  <c:v>51.634360514999997</c:v>
                </c:pt>
                <c:pt idx="11880">
                  <c:v>51.634460515000001</c:v>
                </c:pt>
                <c:pt idx="11881">
                  <c:v>51.634560514999997</c:v>
                </c:pt>
                <c:pt idx="11882">
                  <c:v>51.634660515</c:v>
                </c:pt>
                <c:pt idx="11883">
                  <c:v>51.634760515000004</c:v>
                </c:pt>
                <c:pt idx="11884">
                  <c:v>51.634860515</c:v>
                </c:pt>
                <c:pt idx="11885">
                  <c:v>51.634960515000003</c:v>
                </c:pt>
                <c:pt idx="11886">
                  <c:v>51.635060514999999</c:v>
                </c:pt>
                <c:pt idx="11887">
                  <c:v>51.635160515000003</c:v>
                </c:pt>
                <c:pt idx="11888">
                  <c:v>51.635260514999999</c:v>
                </c:pt>
                <c:pt idx="11889">
                  <c:v>51.635360515000002</c:v>
                </c:pt>
                <c:pt idx="11890">
                  <c:v>51.635460512199998</c:v>
                </c:pt>
                <c:pt idx="11891">
                  <c:v>1.0994524242E-2</c:v>
                </c:pt>
                <c:pt idx="11892">
                  <c:v>1.1094524242E-2</c:v>
                </c:pt>
                <c:pt idx="11893">
                  <c:v>1.1194524242000001E-2</c:v>
                </c:pt>
                <c:pt idx="11894">
                  <c:v>1.1294524242E-2</c:v>
                </c:pt>
                <c:pt idx="11895">
                  <c:v>1.1394524242E-2</c:v>
                </c:pt>
                <c:pt idx="11896">
                  <c:v>1.1494524242000001E-2</c:v>
                </c:pt>
                <c:pt idx="11897">
                  <c:v>1.1594524242E-2</c:v>
                </c:pt>
                <c:pt idx="11898">
                  <c:v>1.1694524241999999E-2</c:v>
                </c:pt>
                <c:pt idx="11899">
                  <c:v>1.1794524242000001E-2</c:v>
                </c:pt>
                <c:pt idx="11900">
                  <c:v>1.1894524242E-2</c:v>
                </c:pt>
                <c:pt idx="11901">
                  <c:v>1.1994524241999999E-2</c:v>
                </c:pt>
                <c:pt idx="11902">
                  <c:v>1.2094524242E-2</c:v>
                </c:pt>
                <c:pt idx="11903">
                  <c:v>1.2194524242E-2</c:v>
                </c:pt>
                <c:pt idx="11904">
                  <c:v>1.2294524241999999E-2</c:v>
                </c:pt>
                <c:pt idx="11905">
                  <c:v>1.2394524242E-2</c:v>
                </c:pt>
                <c:pt idx="11906">
                  <c:v>8.8503758928700008E-3</c:v>
                </c:pt>
                <c:pt idx="11907">
                  <c:v>6.7851366904300003E-3</c:v>
                </c:pt>
                <c:pt idx="11908">
                  <c:v>2.8194197249700001E-2</c:v>
                </c:pt>
                <c:pt idx="11909">
                  <c:v>2.2065794399299999E-2</c:v>
                </c:pt>
                <c:pt idx="11910">
                  <c:v>2.2165794399299998E-2</c:v>
                </c:pt>
                <c:pt idx="11911">
                  <c:v>2.2265794399300001E-2</c:v>
                </c:pt>
                <c:pt idx="11912">
                  <c:v>2.2365794399300001E-2</c:v>
                </c:pt>
                <c:pt idx="11913">
                  <c:v>2.24657943993E-2</c:v>
                </c:pt>
                <c:pt idx="11914">
                  <c:v>2.2565794399299999E-2</c:v>
                </c:pt>
                <c:pt idx="11915">
                  <c:v>2.2665794399299999E-2</c:v>
                </c:pt>
                <c:pt idx="11916">
                  <c:v>2.2765794399300002E-2</c:v>
                </c:pt>
                <c:pt idx="11917">
                  <c:v>2.2865794399300001E-2</c:v>
                </c:pt>
                <c:pt idx="11918">
                  <c:v>2.29657943993E-2</c:v>
                </c:pt>
                <c:pt idx="11919">
                  <c:v>2.30657943993E-2</c:v>
                </c:pt>
                <c:pt idx="11920">
                  <c:v>2.3165794399299999E-2</c:v>
                </c:pt>
                <c:pt idx="11921">
                  <c:v>2.3265794399299999E-2</c:v>
                </c:pt>
                <c:pt idx="11922">
                  <c:v>2.3365794399300002E-2</c:v>
                </c:pt>
                <c:pt idx="11923">
                  <c:v>2.3465794399300001E-2</c:v>
                </c:pt>
                <c:pt idx="11924">
                  <c:v>2.35657943993E-2</c:v>
                </c:pt>
                <c:pt idx="11925">
                  <c:v>2.36657943993E-2</c:v>
                </c:pt>
                <c:pt idx="11926">
                  <c:v>2.3765794399299999E-2</c:v>
                </c:pt>
                <c:pt idx="11927">
                  <c:v>2.3865794399299999E-2</c:v>
                </c:pt>
                <c:pt idx="11928">
                  <c:v>2.3965794399300001E-2</c:v>
                </c:pt>
                <c:pt idx="11929">
                  <c:v>2.4065794399300001E-2</c:v>
                </c:pt>
                <c:pt idx="11930">
                  <c:v>2.41657943993E-2</c:v>
                </c:pt>
                <c:pt idx="11931">
                  <c:v>2.42657943993E-2</c:v>
                </c:pt>
                <c:pt idx="11932">
                  <c:v>2.4365794399299999E-2</c:v>
                </c:pt>
                <c:pt idx="11933">
                  <c:v>1.77334077657E-2</c:v>
                </c:pt>
                <c:pt idx="11934">
                  <c:v>4.4074818516500001E-3</c:v>
                </c:pt>
                <c:pt idx="11935">
                  <c:v>1.02537178833E-2</c:v>
                </c:pt>
                <c:pt idx="11936">
                  <c:v>1.0353717883299999E-2</c:v>
                </c:pt>
                <c:pt idx="11937">
                  <c:v>1.04537178833E-2</c:v>
                </c:pt>
                <c:pt idx="11938">
                  <c:v>-6.6186489212799998E-3</c:v>
                </c:pt>
                <c:pt idx="11939">
                  <c:v>1.13791004131E-2</c:v>
                </c:pt>
                <c:pt idx="11940">
                  <c:v>1.1304273060800001E-2</c:v>
                </c:pt>
                <c:pt idx="11941">
                  <c:v>1.19968195869E-2</c:v>
                </c:pt>
                <c:pt idx="11942">
                  <c:v>1.43842525567E-2</c:v>
                </c:pt>
                <c:pt idx="11943">
                  <c:v>1.33083863323E-2</c:v>
                </c:pt>
                <c:pt idx="11944">
                  <c:v>1.47946612145E-2</c:v>
                </c:pt>
                <c:pt idx="11945">
                  <c:v>4.9584009748500003E-2</c:v>
                </c:pt>
                <c:pt idx="11946">
                  <c:v>1.2388373478499999E-2</c:v>
                </c:pt>
                <c:pt idx="11947">
                  <c:v>1.3101689763500001E-2</c:v>
                </c:pt>
                <c:pt idx="11948">
                  <c:v>1.22178207478E-2</c:v>
                </c:pt>
                <c:pt idx="11949">
                  <c:v>1.2472253599500001E-2</c:v>
                </c:pt>
                <c:pt idx="11950">
                  <c:v>1.03600881685E-2</c:v>
                </c:pt>
                <c:pt idx="11951">
                  <c:v>8.3001902856299995E-3</c:v>
                </c:pt>
                <c:pt idx="11952">
                  <c:v>5.8777229236100003E-3</c:v>
                </c:pt>
                <c:pt idx="11953">
                  <c:v>4.8315654026200002E-3</c:v>
                </c:pt>
                <c:pt idx="11954">
                  <c:v>2.9997789160299999</c:v>
                </c:pt>
                <c:pt idx="11955">
                  <c:v>2.9998789160300001</c:v>
                </c:pt>
                <c:pt idx="11956">
                  <c:v>2.9999789160299999</c:v>
                </c:pt>
                <c:pt idx="11957">
                  <c:v>3.0000789160300001</c:v>
                </c:pt>
                <c:pt idx="11958">
                  <c:v>3.0001789160299999</c:v>
                </c:pt>
                <c:pt idx="11959">
                  <c:v>3.0002789160300001</c:v>
                </c:pt>
                <c:pt idx="11960">
                  <c:v>3.0003789160299998</c:v>
                </c:pt>
                <c:pt idx="11961">
                  <c:v>3.0004789160300001</c:v>
                </c:pt>
                <c:pt idx="11962">
                  <c:v>3.0005789160299998</c:v>
                </c:pt>
                <c:pt idx="11963">
                  <c:v>3.00067891603</c:v>
                </c:pt>
                <c:pt idx="11964">
                  <c:v>3.0007789160299998</c:v>
                </c:pt>
                <c:pt idx="11965">
                  <c:v>3.00087891603</c:v>
                </c:pt>
                <c:pt idx="11966">
                  <c:v>3.0009789160300002</c:v>
                </c:pt>
                <c:pt idx="11967">
                  <c:v>3.00107891603</c:v>
                </c:pt>
                <c:pt idx="11968">
                  <c:v>3.0011789160300002</c:v>
                </c:pt>
                <c:pt idx="11969">
                  <c:v>3.00127891603</c:v>
                </c:pt>
                <c:pt idx="11970">
                  <c:v>3.0013789160300002</c:v>
                </c:pt>
                <c:pt idx="11971">
                  <c:v>3.0014789160299999</c:v>
                </c:pt>
                <c:pt idx="11972">
                  <c:v>3.0015789160300002</c:v>
                </c:pt>
                <c:pt idx="11973">
                  <c:v>3.0016789160299999</c:v>
                </c:pt>
                <c:pt idx="11974">
                  <c:v>3.0017789160300001</c:v>
                </c:pt>
                <c:pt idx="11975">
                  <c:v>3.0018789160299999</c:v>
                </c:pt>
                <c:pt idx="11976">
                  <c:v>3.0019789160300001</c:v>
                </c:pt>
                <c:pt idx="11977">
                  <c:v>3.0020789160299999</c:v>
                </c:pt>
                <c:pt idx="11978">
                  <c:v>3.0021789160300001</c:v>
                </c:pt>
                <c:pt idx="11979">
                  <c:v>4.7851573390499998E-3</c:v>
                </c:pt>
                <c:pt idx="11980">
                  <c:v>2.7017076972300001E-3</c:v>
                </c:pt>
                <c:pt idx="11981">
                  <c:v>3.84712477818E-3</c:v>
                </c:pt>
                <c:pt idx="11982">
                  <c:v>3.9471247781800002E-3</c:v>
                </c:pt>
                <c:pt idx="11983">
                  <c:v>4.0471247781799996E-3</c:v>
                </c:pt>
                <c:pt idx="11984">
                  <c:v>4.1471247781799999E-3</c:v>
                </c:pt>
                <c:pt idx="11985">
                  <c:v>4.2471247781800002E-3</c:v>
                </c:pt>
                <c:pt idx="11986">
                  <c:v>4.3471247781800004E-3</c:v>
                </c:pt>
                <c:pt idx="11987">
                  <c:v>4.4471247781799998E-3</c:v>
                </c:pt>
                <c:pt idx="11988">
                  <c:v>4.5471247781800001E-3</c:v>
                </c:pt>
                <c:pt idx="11989">
                  <c:v>4.6471247781800003E-3</c:v>
                </c:pt>
                <c:pt idx="11990">
                  <c:v>4.7471247781799997E-3</c:v>
                </c:pt>
                <c:pt idx="11991">
                  <c:v>4.84712477818E-3</c:v>
                </c:pt>
                <c:pt idx="11992">
                  <c:v>4.9471247781800003E-3</c:v>
                </c:pt>
                <c:pt idx="11993">
                  <c:v>5.0471247781799997E-3</c:v>
                </c:pt>
                <c:pt idx="11994">
                  <c:v>5.1471247781799999E-3</c:v>
                </c:pt>
                <c:pt idx="11995">
                  <c:v>5.2471247781800002E-3</c:v>
                </c:pt>
                <c:pt idx="11996">
                  <c:v>5.3471247781799996E-3</c:v>
                </c:pt>
                <c:pt idx="11997">
                  <c:v>5.4471247781799998E-3</c:v>
                </c:pt>
                <c:pt idx="11998">
                  <c:v>5.5471247781800001E-3</c:v>
                </c:pt>
                <c:pt idx="11999">
                  <c:v>5.6471247781800004E-3</c:v>
                </c:pt>
                <c:pt idx="12000">
                  <c:v>5.7471247781799998E-3</c:v>
                </c:pt>
                <c:pt idx="12001">
                  <c:v>5.84712477818E-3</c:v>
                </c:pt>
                <c:pt idx="12002">
                  <c:v>5.9471247781800003E-3</c:v>
                </c:pt>
                <c:pt idx="12003">
                  <c:v>6.0471247781799997E-3</c:v>
                </c:pt>
                <c:pt idx="12004">
                  <c:v>6.1471247781799999E-3</c:v>
                </c:pt>
                <c:pt idx="12005">
                  <c:v>6.2471247781800002E-3</c:v>
                </c:pt>
                <c:pt idx="12006">
                  <c:v>1.5858200482500001E-3</c:v>
                </c:pt>
                <c:pt idx="12007">
                  <c:v>4.5687789572400002</c:v>
                </c:pt>
                <c:pt idx="12008">
                  <c:v>4.5688789572399999</c:v>
                </c:pt>
                <c:pt idx="12009">
                  <c:v>4.5689789572399997</c:v>
                </c:pt>
                <c:pt idx="12010">
                  <c:v>4.5690789572400003</c:v>
                </c:pt>
                <c:pt idx="12011">
                  <c:v>4.5691789572400001</c:v>
                </c:pt>
                <c:pt idx="12012">
                  <c:v>4.5692789572399999</c:v>
                </c:pt>
                <c:pt idx="12013">
                  <c:v>4.5693789572399997</c:v>
                </c:pt>
                <c:pt idx="12014">
                  <c:v>4.5694789572400003</c:v>
                </c:pt>
                <c:pt idx="12015">
                  <c:v>4.5695789572400001</c:v>
                </c:pt>
                <c:pt idx="12016">
                  <c:v>4.5696789572399998</c:v>
                </c:pt>
                <c:pt idx="12017">
                  <c:v>4.5697789572399996</c:v>
                </c:pt>
                <c:pt idx="12018">
                  <c:v>4.5698789572400003</c:v>
                </c:pt>
                <c:pt idx="12019">
                  <c:v>4.56997895724</c:v>
                </c:pt>
                <c:pt idx="12020">
                  <c:v>4.5700789572399998</c:v>
                </c:pt>
                <c:pt idx="12021">
                  <c:v>4.5701789572399996</c:v>
                </c:pt>
                <c:pt idx="12022">
                  <c:v>4.5702789572400002</c:v>
                </c:pt>
                <c:pt idx="12023">
                  <c:v>4.57037895724</c:v>
                </c:pt>
                <c:pt idx="12024">
                  <c:v>3.3767643268899999E-3</c:v>
                </c:pt>
                <c:pt idx="12025">
                  <c:v>2.5617661637399999E-3</c:v>
                </c:pt>
                <c:pt idx="12026">
                  <c:v>2.9815495589099999E-3</c:v>
                </c:pt>
                <c:pt idx="12027">
                  <c:v>-0.15351825965900001</c:v>
                </c:pt>
                <c:pt idx="12028">
                  <c:v>-0.15341825965899999</c:v>
                </c:pt>
                <c:pt idx="12029">
                  <c:v>-0.15331825965900001</c:v>
                </c:pt>
                <c:pt idx="12030">
                  <c:v>-0.15321825965899999</c:v>
                </c:pt>
                <c:pt idx="12031">
                  <c:v>-0.153118259659</c:v>
                </c:pt>
                <c:pt idx="12032">
                  <c:v>-0.15301825965900001</c:v>
                </c:pt>
                <c:pt idx="12033">
                  <c:v>-0.15291825965899999</c:v>
                </c:pt>
                <c:pt idx="12034">
                  <c:v>-0.15281825965900001</c:v>
                </c:pt>
                <c:pt idx="12035">
                  <c:v>-0.15271825965899999</c:v>
                </c:pt>
                <c:pt idx="12036">
                  <c:v>-0.152618259659</c:v>
                </c:pt>
                <c:pt idx="12037">
                  <c:v>-0.15251825965900001</c:v>
                </c:pt>
                <c:pt idx="12038">
                  <c:v>-0.15241825965899999</c:v>
                </c:pt>
                <c:pt idx="12039">
                  <c:v>-0.152318259659</c:v>
                </c:pt>
                <c:pt idx="12040">
                  <c:v>-0.15221825965899999</c:v>
                </c:pt>
                <c:pt idx="12041">
                  <c:v>-0.152118259659</c:v>
                </c:pt>
                <c:pt idx="12042">
                  <c:v>-0.15201825965900001</c:v>
                </c:pt>
                <c:pt idx="12043">
                  <c:v>-0.15191825965899999</c:v>
                </c:pt>
                <c:pt idx="12044">
                  <c:v>-0.151818259659</c:v>
                </c:pt>
                <c:pt idx="12045">
                  <c:v>-0.15171825965899999</c:v>
                </c:pt>
                <c:pt idx="12046">
                  <c:v>-0.151618259659</c:v>
                </c:pt>
                <c:pt idx="12047">
                  <c:v>-0.15151825965900001</c:v>
                </c:pt>
                <c:pt idx="12048">
                  <c:v>-0.15141825965899999</c:v>
                </c:pt>
                <c:pt idx="12049">
                  <c:v>-0.151318259659</c:v>
                </c:pt>
                <c:pt idx="12050">
                  <c:v>-0.15121825965899999</c:v>
                </c:pt>
                <c:pt idx="12051">
                  <c:v>-0.151118259659</c:v>
                </c:pt>
                <c:pt idx="12052">
                  <c:v>-0.15101825965900001</c:v>
                </c:pt>
                <c:pt idx="12053">
                  <c:v>-0.15091825965899999</c:v>
                </c:pt>
                <c:pt idx="12054">
                  <c:v>-0.150818259659</c:v>
                </c:pt>
                <c:pt idx="12055">
                  <c:v>-0.15071825965899999</c:v>
                </c:pt>
                <c:pt idx="12056">
                  <c:v>-0.150618259659</c:v>
                </c:pt>
                <c:pt idx="12057">
                  <c:v>-0.15051825965900001</c:v>
                </c:pt>
                <c:pt idx="12058">
                  <c:v>-0.15041825965899999</c:v>
                </c:pt>
                <c:pt idx="12059">
                  <c:v>1.9507725860400001E-2</c:v>
                </c:pt>
                <c:pt idx="12060">
                  <c:v>6.0384233967500003E-3</c:v>
                </c:pt>
                <c:pt idx="12061">
                  <c:v>5.2299190253300001E-2</c:v>
                </c:pt>
                <c:pt idx="12062">
                  <c:v>5.2399190253299997E-2</c:v>
                </c:pt>
                <c:pt idx="12063">
                  <c:v>5.24991902533E-2</c:v>
                </c:pt>
                <c:pt idx="12064">
                  <c:v>5.2599190253300003E-2</c:v>
                </c:pt>
                <c:pt idx="12065">
                  <c:v>5.2699190253299999E-2</c:v>
                </c:pt>
                <c:pt idx="12066">
                  <c:v>5.2799190253300002E-2</c:v>
                </c:pt>
                <c:pt idx="12067">
                  <c:v>5.2899190253299998E-2</c:v>
                </c:pt>
                <c:pt idx="12068">
                  <c:v>5.2999190253300001E-2</c:v>
                </c:pt>
                <c:pt idx="12069">
                  <c:v>5.3099190253299997E-2</c:v>
                </c:pt>
                <c:pt idx="12070">
                  <c:v>5.3199190253299999E-2</c:v>
                </c:pt>
                <c:pt idx="12071">
                  <c:v>5.3299190253300002E-2</c:v>
                </c:pt>
                <c:pt idx="12072">
                  <c:v>5.3399190253299998E-2</c:v>
                </c:pt>
                <c:pt idx="12073">
                  <c:v>9.1997973857599995E-3</c:v>
                </c:pt>
                <c:pt idx="12074">
                  <c:v>7.5505186027699997E-3</c:v>
                </c:pt>
                <c:pt idx="12075">
                  <c:v>-0.23537348381100001</c:v>
                </c:pt>
                <c:pt idx="12076">
                  <c:v>-0.23527348381099999</c:v>
                </c:pt>
                <c:pt idx="12077">
                  <c:v>-0.23517348381100001</c:v>
                </c:pt>
                <c:pt idx="12078">
                  <c:v>-0.23507348381099999</c:v>
                </c:pt>
                <c:pt idx="12079">
                  <c:v>-0.234973483811</c:v>
                </c:pt>
                <c:pt idx="12080">
                  <c:v>-0.23487348381100001</c:v>
                </c:pt>
                <c:pt idx="12081">
                  <c:v>-0.23477348381099999</c:v>
                </c:pt>
                <c:pt idx="12082">
                  <c:v>-0.23467348381100001</c:v>
                </c:pt>
                <c:pt idx="12083">
                  <c:v>-0.23457348381099999</c:v>
                </c:pt>
                <c:pt idx="12084">
                  <c:v>-0.234473483811</c:v>
                </c:pt>
                <c:pt idx="12085">
                  <c:v>-0.23437348381100001</c:v>
                </c:pt>
                <c:pt idx="12086">
                  <c:v>-0.23427348381099999</c:v>
                </c:pt>
                <c:pt idx="12087">
                  <c:v>-0.23417231733800001</c:v>
                </c:pt>
                <c:pt idx="12088">
                  <c:v>9.4992456008100006E-3</c:v>
                </c:pt>
                <c:pt idx="12089">
                  <c:v>1.0537852531099999E-2</c:v>
                </c:pt>
                <c:pt idx="12090">
                  <c:v>-1.9203261513599999E-2</c:v>
                </c:pt>
                <c:pt idx="12091">
                  <c:v>2.5119206129599999E-2</c:v>
                </c:pt>
                <c:pt idx="12092">
                  <c:v>2.5219206129599998E-2</c:v>
                </c:pt>
                <c:pt idx="12093">
                  <c:v>2.5319206129600001E-2</c:v>
                </c:pt>
                <c:pt idx="12094">
                  <c:v>2.5419206129600001E-2</c:v>
                </c:pt>
                <c:pt idx="12095">
                  <c:v>2.55192061296E-2</c:v>
                </c:pt>
                <c:pt idx="12096">
                  <c:v>2.5619206129599999E-2</c:v>
                </c:pt>
                <c:pt idx="12097">
                  <c:v>2.5719206129599999E-2</c:v>
                </c:pt>
                <c:pt idx="12098">
                  <c:v>2.5819206129600002E-2</c:v>
                </c:pt>
                <c:pt idx="12099">
                  <c:v>2.5919206129600001E-2</c:v>
                </c:pt>
                <c:pt idx="12100">
                  <c:v>2.60192061296E-2</c:v>
                </c:pt>
                <c:pt idx="12101">
                  <c:v>2.61192061296E-2</c:v>
                </c:pt>
                <c:pt idx="12102">
                  <c:v>2.6219206129599999E-2</c:v>
                </c:pt>
                <c:pt idx="12103">
                  <c:v>2.6319206129599999E-2</c:v>
                </c:pt>
                <c:pt idx="12104">
                  <c:v>2.6419206129600002E-2</c:v>
                </c:pt>
                <c:pt idx="12105">
                  <c:v>2.6519206129600001E-2</c:v>
                </c:pt>
                <c:pt idx="12106">
                  <c:v>1.0291290772799999E-2</c:v>
                </c:pt>
                <c:pt idx="12107">
                  <c:v>1.03912907728E-2</c:v>
                </c:pt>
                <c:pt idx="12108">
                  <c:v>1.04912907728E-2</c:v>
                </c:pt>
                <c:pt idx="12109">
                  <c:v>1.0045101938299999E-2</c:v>
                </c:pt>
                <c:pt idx="12110">
                  <c:v>4.3469491922200003E-2</c:v>
                </c:pt>
                <c:pt idx="12111">
                  <c:v>4.3569491922199999E-2</c:v>
                </c:pt>
                <c:pt idx="12112">
                  <c:v>1.0281550277399999E-2</c:v>
                </c:pt>
                <c:pt idx="12113">
                  <c:v>1.0514857702899999E-2</c:v>
                </c:pt>
                <c:pt idx="12114">
                  <c:v>1.07149582643E-2</c:v>
                </c:pt>
                <c:pt idx="12115">
                  <c:v>-7.0492614559399994E-2</c:v>
                </c:pt>
                <c:pt idx="12116">
                  <c:v>-7.0392614559400005E-2</c:v>
                </c:pt>
                <c:pt idx="12117">
                  <c:v>1.41789168414E-2</c:v>
                </c:pt>
                <c:pt idx="12118">
                  <c:v>7.1254434686800003</c:v>
                </c:pt>
                <c:pt idx="12119">
                  <c:v>33.690848858099997</c:v>
                </c:pt>
                <c:pt idx="12120">
                  <c:v>44.739724087399999</c:v>
                </c:pt>
                <c:pt idx="12121">
                  <c:v>45.042570927600003</c:v>
                </c:pt>
                <c:pt idx="12122">
                  <c:v>44.986035185799999</c:v>
                </c:pt>
                <c:pt idx="12123">
                  <c:v>44.921891630700003</c:v>
                </c:pt>
                <c:pt idx="12124">
                  <c:v>44.550814608099998</c:v>
                </c:pt>
                <c:pt idx="12125">
                  <c:v>45.182058275199999</c:v>
                </c:pt>
                <c:pt idx="12126">
                  <c:v>45.9074798113</c:v>
                </c:pt>
                <c:pt idx="12127">
                  <c:v>45.135648265699999</c:v>
                </c:pt>
                <c:pt idx="12128">
                  <c:v>45.2370453009</c:v>
                </c:pt>
                <c:pt idx="12129">
                  <c:v>45.452502231300002</c:v>
                </c:pt>
                <c:pt idx="12130">
                  <c:v>45.199071281599998</c:v>
                </c:pt>
                <c:pt idx="12131">
                  <c:v>44.671615486299999</c:v>
                </c:pt>
                <c:pt idx="12132">
                  <c:v>44.745327719099997</c:v>
                </c:pt>
                <c:pt idx="12133">
                  <c:v>43.694935411099998</c:v>
                </c:pt>
                <c:pt idx="12134">
                  <c:v>44.373967966599999</c:v>
                </c:pt>
                <c:pt idx="12135">
                  <c:v>44.3011865908</c:v>
                </c:pt>
                <c:pt idx="12136">
                  <c:v>43.4756590338</c:v>
                </c:pt>
                <c:pt idx="12137">
                  <c:v>43.182994158900001</c:v>
                </c:pt>
                <c:pt idx="12138">
                  <c:v>42.799106031299999</c:v>
                </c:pt>
                <c:pt idx="12139">
                  <c:v>42.906481540500003</c:v>
                </c:pt>
                <c:pt idx="12140">
                  <c:v>39.201139358600003</c:v>
                </c:pt>
                <c:pt idx="12141">
                  <c:v>35.017628371900003</c:v>
                </c:pt>
                <c:pt idx="12142">
                  <c:v>33.468232200099997</c:v>
                </c:pt>
                <c:pt idx="12143">
                  <c:v>29.213385072000001</c:v>
                </c:pt>
                <c:pt idx="12144">
                  <c:v>32.778887356200002</c:v>
                </c:pt>
                <c:pt idx="12145">
                  <c:v>32.778987356199998</c:v>
                </c:pt>
                <c:pt idx="12146">
                  <c:v>32.779087356200002</c:v>
                </c:pt>
                <c:pt idx="12147">
                  <c:v>32.779187356199998</c:v>
                </c:pt>
                <c:pt idx="12148">
                  <c:v>32.779287347599997</c:v>
                </c:pt>
                <c:pt idx="12149">
                  <c:v>10.544708587100001</c:v>
                </c:pt>
                <c:pt idx="12150">
                  <c:v>10.5448085871</c:v>
                </c:pt>
                <c:pt idx="12151">
                  <c:v>10.5449085871</c:v>
                </c:pt>
                <c:pt idx="12152">
                  <c:v>10.5450085871</c:v>
                </c:pt>
                <c:pt idx="12153">
                  <c:v>10.5451085871</c:v>
                </c:pt>
                <c:pt idx="12154">
                  <c:v>10.545208587099999</c:v>
                </c:pt>
                <c:pt idx="12155">
                  <c:v>10.545308587099999</c:v>
                </c:pt>
                <c:pt idx="12156">
                  <c:v>10.545408587100001</c:v>
                </c:pt>
                <c:pt idx="12157">
                  <c:v>10.5455085871</c:v>
                </c:pt>
                <c:pt idx="12158">
                  <c:v>10.5456085871</c:v>
                </c:pt>
                <c:pt idx="12159">
                  <c:v>10.5457085871</c:v>
                </c:pt>
                <c:pt idx="12160">
                  <c:v>10.5458085871</c:v>
                </c:pt>
                <c:pt idx="12161">
                  <c:v>10.5459085871</c:v>
                </c:pt>
                <c:pt idx="12162">
                  <c:v>10.546008587099999</c:v>
                </c:pt>
                <c:pt idx="12163">
                  <c:v>10.546108587100001</c:v>
                </c:pt>
                <c:pt idx="12164">
                  <c:v>10.546208587100001</c:v>
                </c:pt>
                <c:pt idx="12165">
                  <c:v>10.5463085871</c:v>
                </c:pt>
                <c:pt idx="12166">
                  <c:v>10.5464085871</c:v>
                </c:pt>
                <c:pt idx="12167">
                  <c:v>10.5465085871</c:v>
                </c:pt>
                <c:pt idx="12168">
                  <c:v>10.5466085871</c:v>
                </c:pt>
                <c:pt idx="12169">
                  <c:v>10.546708587099999</c:v>
                </c:pt>
                <c:pt idx="12170">
                  <c:v>10.546808587099999</c:v>
                </c:pt>
                <c:pt idx="12171">
                  <c:v>10.546908587100001</c:v>
                </c:pt>
                <c:pt idx="12172">
                  <c:v>15.9733916247</c:v>
                </c:pt>
                <c:pt idx="12173">
                  <c:v>19.830089400399999</c:v>
                </c:pt>
                <c:pt idx="12174">
                  <c:v>24.147732951799998</c:v>
                </c:pt>
                <c:pt idx="12175">
                  <c:v>29.0562073099</c:v>
                </c:pt>
                <c:pt idx="12176">
                  <c:v>27.158998433200001</c:v>
                </c:pt>
                <c:pt idx="12177">
                  <c:v>33.692034810800003</c:v>
                </c:pt>
                <c:pt idx="12178">
                  <c:v>39.932058156399997</c:v>
                </c:pt>
                <c:pt idx="12179">
                  <c:v>44.230356805</c:v>
                </c:pt>
                <c:pt idx="12180">
                  <c:v>45.087186046799999</c:v>
                </c:pt>
                <c:pt idx="12181">
                  <c:v>45.287341338700003</c:v>
                </c:pt>
                <c:pt idx="12182">
                  <c:v>44.960248865300002</c:v>
                </c:pt>
                <c:pt idx="12183">
                  <c:v>45.390492565700001</c:v>
                </c:pt>
                <c:pt idx="12184">
                  <c:v>44.908729881799999</c:v>
                </c:pt>
                <c:pt idx="12185">
                  <c:v>44.427457710200002</c:v>
                </c:pt>
                <c:pt idx="12186">
                  <c:v>44.4932259745</c:v>
                </c:pt>
                <c:pt idx="12187">
                  <c:v>44.213129900399998</c:v>
                </c:pt>
                <c:pt idx="12188">
                  <c:v>44.759654223399998</c:v>
                </c:pt>
                <c:pt idx="12189">
                  <c:v>44.159497837300002</c:v>
                </c:pt>
                <c:pt idx="12190">
                  <c:v>44.966052999299997</c:v>
                </c:pt>
                <c:pt idx="12191">
                  <c:v>45.170969103899999</c:v>
                </c:pt>
                <c:pt idx="12192">
                  <c:v>44.883016988100003</c:v>
                </c:pt>
                <c:pt idx="12193">
                  <c:v>43.752228144199997</c:v>
                </c:pt>
                <c:pt idx="12194">
                  <c:v>44.1756053119</c:v>
                </c:pt>
                <c:pt idx="12195">
                  <c:v>43.642641895799997</c:v>
                </c:pt>
                <c:pt idx="12196">
                  <c:v>41.071516624099999</c:v>
                </c:pt>
                <c:pt idx="12197">
                  <c:v>39.658168523400001</c:v>
                </c:pt>
                <c:pt idx="12198">
                  <c:v>36.254289684200003</c:v>
                </c:pt>
                <c:pt idx="12199">
                  <c:v>34.432648559199997</c:v>
                </c:pt>
                <c:pt idx="12200">
                  <c:v>33.123518867500003</c:v>
                </c:pt>
                <c:pt idx="12201">
                  <c:v>30.207972926099998</c:v>
                </c:pt>
                <c:pt idx="12202">
                  <c:v>26.9105273642</c:v>
                </c:pt>
                <c:pt idx="12203">
                  <c:v>33.381578548199997</c:v>
                </c:pt>
                <c:pt idx="12204">
                  <c:v>33.3816785482</c:v>
                </c:pt>
                <c:pt idx="12205">
                  <c:v>33.381778548200003</c:v>
                </c:pt>
                <c:pt idx="12206">
                  <c:v>33.3818785482</c:v>
                </c:pt>
                <c:pt idx="12207">
                  <c:v>33.381978548200003</c:v>
                </c:pt>
                <c:pt idx="12208">
                  <c:v>33.382078548199999</c:v>
                </c:pt>
                <c:pt idx="12209">
                  <c:v>33.382178548200002</c:v>
                </c:pt>
                <c:pt idx="12210">
                  <c:v>33.382278548199999</c:v>
                </c:pt>
                <c:pt idx="12211">
                  <c:v>33.382378548200002</c:v>
                </c:pt>
                <c:pt idx="12212">
                  <c:v>33.382478548199998</c:v>
                </c:pt>
                <c:pt idx="12213">
                  <c:v>33.382578548200001</c:v>
                </c:pt>
                <c:pt idx="12214">
                  <c:v>33.382678548199998</c:v>
                </c:pt>
                <c:pt idx="12215">
                  <c:v>33.382778548200001</c:v>
                </c:pt>
                <c:pt idx="12216">
                  <c:v>33.382878548199997</c:v>
                </c:pt>
                <c:pt idx="12217">
                  <c:v>33.382978548200001</c:v>
                </c:pt>
                <c:pt idx="12218">
                  <c:v>33.383078548199997</c:v>
                </c:pt>
                <c:pt idx="12219">
                  <c:v>33.3831785482</c:v>
                </c:pt>
                <c:pt idx="12220">
                  <c:v>33.383278548200003</c:v>
                </c:pt>
                <c:pt idx="12221">
                  <c:v>33.3833785482</c:v>
                </c:pt>
                <c:pt idx="12222">
                  <c:v>33.383478548200003</c:v>
                </c:pt>
                <c:pt idx="12223">
                  <c:v>33.383578548199999</c:v>
                </c:pt>
                <c:pt idx="12224">
                  <c:v>33.383678548200002</c:v>
                </c:pt>
                <c:pt idx="12225">
                  <c:v>33.383778548199999</c:v>
                </c:pt>
                <c:pt idx="12226">
                  <c:v>33.383878548200002</c:v>
                </c:pt>
                <c:pt idx="12227">
                  <c:v>33.383978548199998</c:v>
                </c:pt>
                <c:pt idx="12228">
                  <c:v>33.384078548200002</c:v>
                </c:pt>
                <c:pt idx="12229">
                  <c:v>33.384178548199998</c:v>
                </c:pt>
                <c:pt idx="12230">
                  <c:v>33.384278548200001</c:v>
                </c:pt>
                <c:pt idx="12231">
                  <c:v>33.384378548199997</c:v>
                </c:pt>
                <c:pt idx="12232">
                  <c:v>33.384478548200001</c:v>
                </c:pt>
                <c:pt idx="12233">
                  <c:v>33.384578548199997</c:v>
                </c:pt>
                <c:pt idx="12234">
                  <c:v>33.3846785482</c:v>
                </c:pt>
                <c:pt idx="12235">
                  <c:v>33.384778548200003</c:v>
                </c:pt>
                <c:pt idx="12236">
                  <c:v>33.3848785482</c:v>
                </c:pt>
                <c:pt idx="12237">
                  <c:v>33.384978548200003</c:v>
                </c:pt>
                <c:pt idx="12238">
                  <c:v>33.385078548199999</c:v>
                </c:pt>
                <c:pt idx="12239">
                  <c:v>33.385178548200003</c:v>
                </c:pt>
                <c:pt idx="12240">
                  <c:v>33.385278548199999</c:v>
                </c:pt>
                <c:pt idx="12241">
                  <c:v>33.385378548200002</c:v>
                </c:pt>
                <c:pt idx="12242">
                  <c:v>33.385478548199998</c:v>
                </c:pt>
                <c:pt idx="12243">
                  <c:v>33.385578548200002</c:v>
                </c:pt>
                <c:pt idx="12244">
                  <c:v>33.385678548199998</c:v>
                </c:pt>
                <c:pt idx="12245">
                  <c:v>33.385778548200001</c:v>
                </c:pt>
                <c:pt idx="12246">
                  <c:v>33.385878548199997</c:v>
                </c:pt>
                <c:pt idx="12247">
                  <c:v>33.385978548200001</c:v>
                </c:pt>
                <c:pt idx="12248">
                  <c:v>33.386078548199997</c:v>
                </c:pt>
                <c:pt idx="12249">
                  <c:v>33.3861785482</c:v>
                </c:pt>
                <c:pt idx="12250">
                  <c:v>33.386278548200004</c:v>
                </c:pt>
                <c:pt idx="12251">
                  <c:v>33.3863785482</c:v>
                </c:pt>
                <c:pt idx="12252">
                  <c:v>33.386478548200003</c:v>
                </c:pt>
                <c:pt idx="12253">
                  <c:v>28.575056344499998</c:v>
                </c:pt>
                <c:pt idx="12254">
                  <c:v>35.698886748900001</c:v>
                </c:pt>
                <c:pt idx="12255">
                  <c:v>41.911632125099999</c:v>
                </c:pt>
                <c:pt idx="12256">
                  <c:v>45.910040580500002</c:v>
                </c:pt>
                <c:pt idx="12257">
                  <c:v>45.871801137600002</c:v>
                </c:pt>
                <c:pt idx="12258">
                  <c:v>45.097241832500004</c:v>
                </c:pt>
                <c:pt idx="12259">
                  <c:v>45.286110988399997</c:v>
                </c:pt>
                <c:pt idx="12260">
                  <c:v>45.837401320600001</c:v>
                </c:pt>
                <c:pt idx="12261">
                  <c:v>45.329182400900002</c:v>
                </c:pt>
                <c:pt idx="12262">
                  <c:v>45.784914235899997</c:v>
                </c:pt>
                <c:pt idx="12263">
                  <c:v>45.687543477699997</c:v>
                </c:pt>
                <c:pt idx="12264">
                  <c:v>45.713550437599999</c:v>
                </c:pt>
                <c:pt idx="12265">
                  <c:v>46.111200614099999</c:v>
                </c:pt>
                <c:pt idx="12266">
                  <c:v>45.542127618099997</c:v>
                </c:pt>
                <c:pt idx="12267">
                  <c:v>45.743092255800001</c:v>
                </c:pt>
                <c:pt idx="12268">
                  <c:v>45.028461540199999</c:v>
                </c:pt>
                <c:pt idx="12269">
                  <c:v>45.105179746099999</c:v>
                </c:pt>
                <c:pt idx="12270">
                  <c:v>43.701497272700003</c:v>
                </c:pt>
                <c:pt idx="12271">
                  <c:v>43.684847327999996</c:v>
                </c:pt>
                <c:pt idx="12272">
                  <c:v>43.387903810200001</c:v>
                </c:pt>
                <c:pt idx="12273">
                  <c:v>43.096768583200003</c:v>
                </c:pt>
                <c:pt idx="12274">
                  <c:v>39.529258069299999</c:v>
                </c:pt>
                <c:pt idx="12275">
                  <c:v>35.797271612599999</c:v>
                </c:pt>
                <c:pt idx="12276">
                  <c:v>28.7064320498</c:v>
                </c:pt>
                <c:pt idx="12277">
                  <c:v>32.4364798752</c:v>
                </c:pt>
                <c:pt idx="12278">
                  <c:v>32.436579875200003</c:v>
                </c:pt>
                <c:pt idx="12279">
                  <c:v>32.436679314599999</c:v>
                </c:pt>
                <c:pt idx="12280">
                  <c:v>32.436779307599998</c:v>
                </c:pt>
                <c:pt idx="12281">
                  <c:v>32.436879307600002</c:v>
                </c:pt>
                <c:pt idx="12282">
                  <c:v>32.436979307599998</c:v>
                </c:pt>
                <c:pt idx="12283">
                  <c:v>32.437079307600001</c:v>
                </c:pt>
                <c:pt idx="12284">
                  <c:v>32.437179307599997</c:v>
                </c:pt>
                <c:pt idx="12285">
                  <c:v>32.437279307600001</c:v>
                </c:pt>
                <c:pt idx="12286">
                  <c:v>32.437379307599997</c:v>
                </c:pt>
                <c:pt idx="12287">
                  <c:v>32.4374793076</c:v>
                </c:pt>
                <c:pt idx="12288">
                  <c:v>32.437579307599997</c:v>
                </c:pt>
                <c:pt idx="12289">
                  <c:v>32.4376793076</c:v>
                </c:pt>
                <c:pt idx="12290">
                  <c:v>32.437779307600003</c:v>
                </c:pt>
                <c:pt idx="12291">
                  <c:v>32.437879307599999</c:v>
                </c:pt>
                <c:pt idx="12292">
                  <c:v>32.437979298899997</c:v>
                </c:pt>
                <c:pt idx="12293">
                  <c:v>1.27701609141E-2</c:v>
                </c:pt>
                <c:pt idx="12294">
                  <c:v>1.26384632542E-2</c:v>
                </c:pt>
                <c:pt idx="12295">
                  <c:v>9.6674590371200004</c:v>
                </c:pt>
                <c:pt idx="12296">
                  <c:v>17.310071993600001</c:v>
                </c:pt>
                <c:pt idx="12297">
                  <c:v>24.216389627800002</c:v>
                </c:pt>
                <c:pt idx="12298">
                  <c:v>30.0678163613</c:v>
                </c:pt>
                <c:pt idx="12299">
                  <c:v>30.4700458471</c:v>
                </c:pt>
                <c:pt idx="12300">
                  <c:v>34.212635969899999</c:v>
                </c:pt>
                <c:pt idx="12301">
                  <c:v>40.346284795300001</c:v>
                </c:pt>
                <c:pt idx="12302">
                  <c:v>44.090186713100003</c:v>
                </c:pt>
                <c:pt idx="12303">
                  <c:v>45.421615874499999</c:v>
                </c:pt>
                <c:pt idx="12304">
                  <c:v>46.194687142100001</c:v>
                </c:pt>
                <c:pt idx="12305">
                  <c:v>45.252322419499997</c:v>
                </c:pt>
                <c:pt idx="12306">
                  <c:v>45.469784691100003</c:v>
                </c:pt>
                <c:pt idx="12307">
                  <c:v>45.847410644500002</c:v>
                </c:pt>
                <c:pt idx="12308">
                  <c:v>45.6567362714</c:v>
                </c:pt>
                <c:pt idx="12309">
                  <c:v>45.042928257500002</c:v>
                </c:pt>
                <c:pt idx="12310">
                  <c:v>44.875589706699998</c:v>
                </c:pt>
                <c:pt idx="12311">
                  <c:v>44.4635792431</c:v>
                </c:pt>
                <c:pt idx="12312">
                  <c:v>41.984676563199997</c:v>
                </c:pt>
                <c:pt idx="12313">
                  <c:v>37.031390043499997</c:v>
                </c:pt>
                <c:pt idx="12314">
                  <c:v>31.830313630700001</c:v>
                </c:pt>
                <c:pt idx="12315">
                  <c:v>27.441202134000001</c:v>
                </c:pt>
                <c:pt idx="12316">
                  <c:v>23.922120856399999</c:v>
                </c:pt>
                <c:pt idx="12317">
                  <c:v>27.637705630700001</c:v>
                </c:pt>
                <c:pt idx="12318">
                  <c:v>27.637805630700001</c:v>
                </c:pt>
                <c:pt idx="12319">
                  <c:v>27.637905630700001</c:v>
                </c:pt>
                <c:pt idx="12320">
                  <c:v>27.6380056307</c:v>
                </c:pt>
                <c:pt idx="12321">
                  <c:v>27.6381056307</c:v>
                </c:pt>
                <c:pt idx="12322">
                  <c:v>27.6382056307</c:v>
                </c:pt>
                <c:pt idx="12323">
                  <c:v>27.6383056307</c:v>
                </c:pt>
                <c:pt idx="12324">
                  <c:v>27.638405630699999</c:v>
                </c:pt>
                <c:pt idx="12325">
                  <c:v>27.638505630699999</c:v>
                </c:pt>
                <c:pt idx="12326">
                  <c:v>27.638605630699999</c:v>
                </c:pt>
                <c:pt idx="12327">
                  <c:v>27.638705630699999</c:v>
                </c:pt>
                <c:pt idx="12328">
                  <c:v>27.638805630699999</c:v>
                </c:pt>
                <c:pt idx="12329">
                  <c:v>27.638905630699998</c:v>
                </c:pt>
                <c:pt idx="12330">
                  <c:v>27.639005630700002</c:v>
                </c:pt>
                <c:pt idx="12331">
                  <c:v>27.639105630700001</c:v>
                </c:pt>
                <c:pt idx="12332">
                  <c:v>27.639205630700001</c:v>
                </c:pt>
                <c:pt idx="12333">
                  <c:v>27.639305630700001</c:v>
                </c:pt>
                <c:pt idx="12334">
                  <c:v>27.639405630700001</c:v>
                </c:pt>
                <c:pt idx="12335">
                  <c:v>27.6395056307</c:v>
                </c:pt>
                <c:pt idx="12336">
                  <c:v>27.6396056307</c:v>
                </c:pt>
                <c:pt idx="12337">
                  <c:v>27.6397056307</c:v>
                </c:pt>
                <c:pt idx="12338">
                  <c:v>27.6398056307</c:v>
                </c:pt>
                <c:pt idx="12339">
                  <c:v>27.6399056307</c:v>
                </c:pt>
                <c:pt idx="12340">
                  <c:v>27.640005630699999</c:v>
                </c:pt>
                <c:pt idx="12341">
                  <c:v>27.640105630699999</c:v>
                </c:pt>
                <c:pt idx="12342">
                  <c:v>27.640205630699999</c:v>
                </c:pt>
                <c:pt idx="12343">
                  <c:v>27.9685615279</c:v>
                </c:pt>
                <c:pt idx="12344">
                  <c:v>25.664216016099999</c:v>
                </c:pt>
                <c:pt idx="12345">
                  <c:v>32.2229484008</c:v>
                </c:pt>
                <c:pt idx="12346">
                  <c:v>35.5541286789</c:v>
                </c:pt>
                <c:pt idx="12347">
                  <c:v>38.516414303799998</c:v>
                </c:pt>
                <c:pt idx="12348">
                  <c:v>41.560519379200002</c:v>
                </c:pt>
                <c:pt idx="12349">
                  <c:v>44.068439802900002</c:v>
                </c:pt>
                <c:pt idx="12350">
                  <c:v>44.664976455800002</c:v>
                </c:pt>
                <c:pt idx="12351">
                  <c:v>45.359462283500001</c:v>
                </c:pt>
                <c:pt idx="12352">
                  <c:v>45.116657512899998</c:v>
                </c:pt>
                <c:pt idx="12353">
                  <c:v>44.834750350699998</c:v>
                </c:pt>
                <c:pt idx="12354">
                  <c:v>44.623535379300002</c:v>
                </c:pt>
                <c:pt idx="12355">
                  <c:v>44.808725683500001</c:v>
                </c:pt>
                <c:pt idx="12356">
                  <c:v>44.506342207599999</c:v>
                </c:pt>
                <c:pt idx="12357">
                  <c:v>44.974734608600002</c:v>
                </c:pt>
                <c:pt idx="12358">
                  <c:v>45.032481775800001</c:v>
                </c:pt>
                <c:pt idx="12359">
                  <c:v>45.196973670699997</c:v>
                </c:pt>
                <c:pt idx="12360">
                  <c:v>45.247706101299997</c:v>
                </c:pt>
                <c:pt idx="12361">
                  <c:v>45.433110786900002</c:v>
                </c:pt>
                <c:pt idx="12362">
                  <c:v>45.4808500774</c:v>
                </c:pt>
                <c:pt idx="12363">
                  <c:v>45.775646369599997</c:v>
                </c:pt>
                <c:pt idx="12364">
                  <c:v>45.203058299299997</c:v>
                </c:pt>
                <c:pt idx="12365">
                  <c:v>45.375561130000001</c:v>
                </c:pt>
                <c:pt idx="12366">
                  <c:v>46.015083477200001</c:v>
                </c:pt>
                <c:pt idx="12367">
                  <c:v>45.600264333600002</c:v>
                </c:pt>
                <c:pt idx="12368">
                  <c:v>45.281715590600001</c:v>
                </c:pt>
                <c:pt idx="12369">
                  <c:v>45.421451744300001</c:v>
                </c:pt>
                <c:pt idx="12370">
                  <c:v>46.1059183586</c:v>
                </c:pt>
                <c:pt idx="12371">
                  <c:v>45.901119866899997</c:v>
                </c:pt>
                <c:pt idx="12372">
                  <c:v>46.332292796399997</c:v>
                </c:pt>
                <c:pt idx="12373">
                  <c:v>45.567018730199997</c:v>
                </c:pt>
                <c:pt idx="12374">
                  <c:v>45.464355702799999</c:v>
                </c:pt>
                <c:pt idx="12375">
                  <c:v>45.143682631399997</c:v>
                </c:pt>
                <c:pt idx="12376">
                  <c:v>45.478847248500003</c:v>
                </c:pt>
                <c:pt idx="12377">
                  <c:v>44.667871477299997</c:v>
                </c:pt>
                <c:pt idx="12378">
                  <c:v>45.477082610499998</c:v>
                </c:pt>
                <c:pt idx="12379">
                  <c:v>44.895232493100004</c:v>
                </c:pt>
                <c:pt idx="12380">
                  <c:v>44.960362118799999</c:v>
                </c:pt>
                <c:pt idx="12381">
                  <c:v>45.291802874399998</c:v>
                </c:pt>
                <c:pt idx="12382">
                  <c:v>44.8810548473</c:v>
                </c:pt>
                <c:pt idx="12383">
                  <c:v>44.3350934387</c:v>
                </c:pt>
                <c:pt idx="12384">
                  <c:v>44.296551091300003</c:v>
                </c:pt>
                <c:pt idx="12385">
                  <c:v>41.827818860199997</c:v>
                </c:pt>
                <c:pt idx="12386">
                  <c:v>39.304553624500002</c:v>
                </c:pt>
                <c:pt idx="12387">
                  <c:v>35.591160970600001</c:v>
                </c:pt>
                <c:pt idx="12388">
                  <c:v>30.846717762899999</c:v>
                </c:pt>
                <c:pt idx="12389">
                  <c:v>27.988168867700001</c:v>
                </c:pt>
                <c:pt idx="12390">
                  <c:v>24.354253763599999</c:v>
                </c:pt>
                <c:pt idx="12391">
                  <c:v>28.994999928199999</c:v>
                </c:pt>
                <c:pt idx="12392">
                  <c:v>28.995099928199998</c:v>
                </c:pt>
                <c:pt idx="12393">
                  <c:v>28.995199928200002</c:v>
                </c:pt>
                <c:pt idx="12394">
                  <c:v>28.995299928200001</c:v>
                </c:pt>
                <c:pt idx="12395">
                  <c:v>28.995399928200001</c:v>
                </c:pt>
                <c:pt idx="12396">
                  <c:v>28.995499928200001</c:v>
                </c:pt>
                <c:pt idx="12397">
                  <c:v>28.995599928200001</c:v>
                </c:pt>
                <c:pt idx="12398">
                  <c:v>28.995699928200001</c:v>
                </c:pt>
                <c:pt idx="12399">
                  <c:v>28.9957999282</c:v>
                </c:pt>
                <c:pt idx="12400">
                  <c:v>28.9958999282</c:v>
                </c:pt>
                <c:pt idx="12401">
                  <c:v>28.9959999282</c:v>
                </c:pt>
                <c:pt idx="12402">
                  <c:v>28.9960999282</c:v>
                </c:pt>
                <c:pt idx="12403">
                  <c:v>28.996199928199999</c:v>
                </c:pt>
                <c:pt idx="12404">
                  <c:v>28.996299928199999</c:v>
                </c:pt>
                <c:pt idx="12405">
                  <c:v>28.996399928199999</c:v>
                </c:pt>
                <c:pt idx="12406">
                  <c:v>28.996499928199999</c:v>
                </c:pt>
                <c:pt idx="12407">
                  <c:v>28.996599928199998</c:v>
                </c:pt>
                <c:pt idx="12408">
                  <c:v>28.996699928200002</c:v>
                </c:pt>
                <c:pt idx="12409">
                  <c:v>28.996799928200002</c:v>
                </c:pt>
                <c:pt idx="12410">
                  <c:v>28.996899928200001</c:v>
                </c:pt>
                <c:pt idx="12411">
                  <c:v>28.996999928200001</c:v>
                </c:pt>
                <c:pt idx="12412">
                  <c:v>28.997099928200001</c:v>
                </c:pt>
                <c:pt idx="12413">
                  <c:v>28.997199928200001</c:v>
                </c:pt>
                <c:pt idx="12414">
                  <c:v>28.9972999282</c:v>
                </c:pt>
                <c:pt idx="12415">
                  <c:v>28.9973999282</c:v>
                </c:pt>
                <c:pt idx="12416">
                  <c:v>28.9974999282</c:v>
                </c:pt>
                <c:pt idx="12417">
                  <c:v>28.9975999282</c:v>
                </c:pt>
                <c:pt idx="12418">
                  <c:v>28.997699928199999</c:v>
                </c:pt>
                <c:pt idx="12419">
                  <c:v>28.997799928199999</c:v>
                </c:pt>
                <c:pt idx="12420">
                  <c:v>28.997899928199999</c:v>
                </c:pt>
                <c:pt idx="12421">
                  <c:v>28.997999928199999</c:v>
                </c:pt>
                <c:pt idx="12422">
                  <c:v>28.998099928199998</c:v>
                </c:pt>
                <c:pt idx="12423">
                  <c:v>28.998199928199998</c:v>
                </c:pt>
                <c:pt idx="12424">
                  <c:v>28.998299928200002</c:v>
                </c:pt>
                <c:pt idx="12425">
                  <c:v>24.0338357955</c:v>
                </c:pt>
                <c:pt idx="12426">
                  <c:v>25.6356926855</c:v>
                </c:pt>
                <c:pt idx="12427">
                  <c:v>27.844904183200001</c:v>
                </c:pt>
                <c:pt idx="12428">
                  <c:v>29.584481409399999</c:v>
                </c:pt>
                <c:pt idx="12429">
                  <c:v>30.479809397099999</c:v>
                </c:pt>
                <c:pt idx="12430">
                  <c:v>31.446908694000001</c:v>
                </c:pt>
                <c:pt idx="12431">
                  <c:v>31.7004520224</c:v>
                </c:pt>
                <c:pt idx="12432">
                  <c:v>33.142237939799998</c:v>
                </c:pt>
                <c:pt idx="12433">
                  <c:v>33.1223117376</c:v>
                </c:pt>
                <c:pt idx="12434">
                  <c:v>34.3191521997</c:v>
                </c:pt>
                <c:pt idx="12435">
                  <c:v>35.381056036099999</c:v>
                </c:pt>
                <c:pt idx="12436">
                  <c:v>37.139138469800002</c:v>
                </c:pt>
                <c:pt idx="12437">
                  <c:v>38.580790636899998</c:v>
                </c:pt>
                <c:pt idx="12438">
                  <c:v>40.471240587799997</c:v>
                </c:pt>
                <c:pt idx="12439">
                  <c:v>42.088945401899998</c:v>
                </c:pt>
                <c:pt idx="12440">
                  <c:v>45.388287730800002</c:v>
                </c:pt>
                <c:pt idx="12441">
                  <c:v>44.672783484999997</c:v>
                </c:pt>
                <c:pt idx="12442">
                  <c:v>45.496521188800003</c:v>
                </c:pt>
                <c:pt idx="12443">
                  <c:v>45.534739451500002</c:v>
                </c:pt>
                <c:pt idx="12444">
                  <c:v>45.496483088200002</c:v>
                </c:pt>
                <c:pt idx="12445">
                  <c:v>45.907441195499999</c:v>
                </c:pt>
                <c:pt idx="12446">
                  <c:v>45.777079812099998</c:v>
                </c:pt>
                <c:pt idx="12447">
                  <c:v>44.8199789138</c:v>
                </c:pt>
                <c:pt idx="12448">
                  <c:v>45.570468706299998</c:v>
                </c:pt>
                <c:pt idx="12449">
                  <c:v>45.535603488</c:v>
                </c:pt>
                <c:pt idx="12450">
                  <c:v>46.368477272100002</c:v>
                </c:pt>
                <c:pt idx="12451">
                  <c:v>46.152244233300003</c:v>
                </c:pt>
                <c:pt idx="12452">
                  <c:v>45.061857576000001</c:v>
                </c:pt>
                <c:pt idx="12453">
                  <c:v>45.485106798499999</c:v>
                </c:pt>
                <c:pt idx="12454">
                  <c:v>45.6058142674</c:v>
                </c:pt>
                <c:pt idx="12455">
                  <c:v>45.8057390098</c:v>
                </c:pt>
                <c:pt idx="12456">
                  <c:v>46.022036781399997</c:v>
                </c:pt>
                <c:pt idx="12457">
                  <c:v>45.8316000409</c:v>
                </c:pt>
                <c:pt idx="12458">
                  <c:v>45.6026688862</c:v>
                </c:pt>
                <c:pt idx="12459">
                  <c:v>45.991028069199999</c:v>
                </c:pt>
                <c:pt idx="12460">
                  <c:v>45.761048155200001</c:v>
                </c:pt>
                <c:pt idx="12461">
                  <c:v>46.014834635200003</c:v>
                </c:pt>
                <c:pt idx="12462">
                  <c:v>45.866260417399999</c:v>
                </c:pt>
                <c:pt idx="12463">
                  <c:v>44.999527065800002</c:v>
                </c:pt>
                <c:pt idx="12464">
                  <c:v>45.627893507099998</c:v>
                </c:pt>
                <c:pt idx="12465">
                  <c:v>44.970886458599999</c:v>
                </c:pt>
                <c:pt idx="12466">
                  <c:v>45.588111755500002</c:v>
                </c:pt>
                <c:pt idx="12467">
                  <c:v>45.909616264900002</c:v>
                </c:pt>
                <c:pt idx="12468">
                  <c:v>45.801626393500001</c:v>
                </c:pt>
                <c:pt idx="12469">
                  <c:v>45.005299784199998</c:v>
                </c:pt>
                <c:pt idx="12470">
                  <c:v>44.9969796054</c:v>
                </c:pt>
                <c:pt idx="12471">
                  <c:v>44.886342127399999</c:v>
                </c:pt>
                <c:pt idx="12472">
                  <c:v>44.313963175600001</c:v>
                </c:pt>
                <c:pt idx="12473">
                  <c:v>44.094036021500003</c:v>
                </c:pt>
                <c:pt idx="12474">
                  <c:v>44.310918818099999</c:v>
                </c:pt>
                <c:pt idx="12475">
                  <c:v>44.0716209781</c:v>
                </c:pt>
                <c:pt idx="12476">
                  <c:v>44.039844432099997</c:v>
                </c:pt>
                <c:pt idx="12477">
                  <c:v>43.277539534399999</c:v>
                </c:pt>
                <c:pt idx="12478">
                  <c:v>43.484480599299999</c:v>
                </c:pt>
                <c:pt idx="12479">
                  <c:v>44.1533479382</c:v>
                </c:pt>
                <c:pt idx="12480">
                  <c:v>43.457002363800001</c:v>
                </c:pt>
                <c:pt idx="12481">
                  <c:v>43.609140560500002</c:v>
                </c:pt>
                <c:pt idx="12482">
                  <c:v>43.301478868099998</c:v>
                </c:pt>
                <c:pt idx="12483">
                  <c:v>43.238905813000002</c:v>
                </c:pt>
                <c:pt idx="12484">
                  <c:v>43.073285332799998</c:v>
                </c:pt>
                <c:pt idx="12485">
                  <c:v>43.642408221300002</c:v>
                </c:pt>
                <c:pt idx="12486">
                  <c:v>43.715431306299998</c:v>
                </c:pt>
                <c:pt idx="12487">
                  <c:v>43.042994765400003</c:v>
                </c:pt>
                <c:pt idx="12488">
                  <c:v>43.512130521300001</c:v>
                </c:pt>
                <c:pt idx="12489">
                  <c:v>43.186603989200002</c:v>
                </c:pt>
                <c:pt idx="12490">
                  <c:v>43.839780717799997</c:v>
                </c:pt>
                <c:pt idx="12491">
                  <c:v>43.966671488999999</c:v>
                </c:pt>
                <c:pt idx="12492">
                  <c:v>42.789508555600001</c:v>
                </c:pt>
                <c:pt idx="12493">
                  <c:v>42.2189885664</c:v>
                </c:pt>
                <c:pt idx="12494">
                  <c:v>42.256232682700002</c:v>
                </c:pt>
                <c:pt idx="12495">
                  <c:v>43.277302750499999</c:v>
                </c:pt>
                <c:pt idx="12496">
                  <c:v>42.580859342099998</c:v>
                </c:pt>
                <c:pt idx="12497">
                  <c:v>42.507886799200001</c:v>
                </c:pt>
                <c:pt idx="12498">
                  <c:v>42.457168123700001</c:v>
                </c:pt>
                <c:pt idx="12499">
                  <c:v>42.594162921200002</c:v>
                </c:pt>
                <c:pt idx="12500">
                  <c:v>42.4073147553</c:v>
                </c:pt>
                <c:pt idx="12501">
                  <c:v>42.045179299799997</c:v>
                </c:pt>
                <c:pt idx="12502">
                  <c:v>42.942033760699999</c:v>
                </c:pt>
                <c:pt idx="12503">
                  <c:v>42.542221920999999</c:v>
                </c:pt>
                <c:pt idx="12504">
                  <c:v>52.137105736599999</c:v>
                </c:pt>
                <c:pt idx="12505">
                  <c:v>57.468107094499999</c:v>
                </c:pt>
                <c:pt idx="12506">
                  <c:v>61.457857411100001</c:v>
                </c:pt>
                <c:pt idx="12507">
                  <c:v>63.921255225700001</c:v>
                </c:pt>
                <c:pt idx="12508">
                  <c:v>63.921355225699998</c:v>
                </c:pt>
                <c:pt idx="12509">
                  <c:v>63.921455225700001</c:v>
                </c:pt>
                <c:pt idx="12510">
                  <c:v>63.921555225699997</c:v>
                </c:pt>
                <c:pt idx="12511">
                  <c:v>72.615221458600004</c:v>
                </c:pt>
                <c:pt idx="12512">
                  <c:v>72.615321458599993</c:v>
                </c:pt>
                <c:pt idx="12513">
                  <c:v>72.615421458599997</c:v>
                </c:pt>
                <c:pt idx="12514">
                  <c:v>72.6155214586</c:v>
                </c:pt>
                <c:pt idx="12515">
                  <c:v>72.615621458600003</c:v>
                </c:pt>
                <c:pt idx="12516">
                  <c:v>72.615721458600007</c:v>
                </c:pt>
                <c:pt idx="12517">
                  <c:v>72.615821458599996</c:v>
                </c:pt>
                <c:pt idx="12518">
                  <c:v>72.615921458599999</c:v>
                </c:pt>
                <c:pt idx="12519">
                  <c:v>72.616021458600002</c:v>
                </c:pt>
                <c:pt idx="12520">
                  <c:v>72.616121458600006</c:v>
                </c:pt>
                <c:pt idx="12521">
                  <c:v>72.616221458599995</c:v>
                </c:pt>
                <c:pt idx="12522">
                  <c:v>72.616321458599998</c:v>
                </c:pt>
                <c:pt idx="12523">
                  <c:v>72.616421458600001</c:v>
                </c:pt>
                <c:pt idx="12524">
                  <c:v>72.616521458600005</c:v>
                </c:pt>
                <c:pt idx="12525">
                  <c:v>72.616621458599994</c:v>
                </c:pt>
                <c:pt idx="12526">
                  <c:v>72.616721458599997</c:v>
                </c:pt>
                <c:pt idx="12527">
                  <c:v>72.6168214586</c:v>
                </c:pt>
                <c:pt idx="12528">
                  <c:v>72.616921458600004</c:v>
                </c:pt>
                <c:pt idx="12529">
                  <c:v>72.617021458599993</c:v>
                </c:pt>
                <c:pt idx="12530">
                  <c:v>72.617121458599996</c:v>
                </c:pt>
                <c:pt idx="12531">
                  <c:v>72.6172214586</c:v>
                </c:pt>
                <c:pt idx="12532">
                  <c:v>72.617321458600003</c:v>
                </c:pt>
                <c:pt idx="12533">
                  <c:v>72.617421458600006</c:v>
                </c:pt>
                <c:pt idx="12534">
                  <c:v>72.617521458599995</c:v>
                </c:pt>
                <c:pt idx="12535">
                  <c:v>72.617621458599999</c:v>
                </c:pt>
                <c:pt idx="12536">
                  <c:v>72.617721458600002</c:v>
                </c:pt>
                <c:pt idx="12537">
                  <c:v>72.617821458600005</c:v>
                </c:pt>
                <c:pt idx="12538">
                  <c:v>72.617921458599994</c:v>
                </c:pt>
                <c:pt idx="12539">
                  <c:v>72.618021458599998</c:v>
                </c:pt>
                <c:pt idx="12540">
                  <c:v>132.778209406</c:v>
                </c:pt>
                <c:pt idx="12541">
                  <c:v>136.471510002</c:v>
                </c:pt>
                <c:pt idx="12542">
                  <c:v>139.62733116800001</c:v>
                </c:pt>
                <c:pt idx="12543">
                  <c:v>139.62743116799999</c:v>
                </c:pt>
                <c:pt idx="12544">
                  <c:v>139.62753116799999</c:v>
                </c:pt>
                <c:pt idx="12545">
                  <c:v>139.62763116799999</c:v>
                </c:pt>
                <c:pt idx="12546">
                  <c:v>139.627731168</c:v>
                </c:pt>
                <c:pt idx="12547">
                  <c:v>139.627831168</c:v>
                </c:pt>
                <c:pt idx="12548">
                  <c:v>139.627931168</c:v>
                </c:pt>
                <c:pt idx="12549">
                  <c:v>139.62803116800001</c:v>
                </c:pt>
                <c:pt idx="12550">
                  <c:v>139.62813116800001</c:v>
                </c:pt>
                <c:pt idx="12551">
                  <c:v>139.62823116800001</c:v>
                </c:pt>
                <c:pt idx="12552">
                  <c:v>139.62833116799999</c:v>
                </c:pt>
                <c:pt idx="12553">
                  <c:v>139.62843116799999</c:v>
                </c:pt>
                <c:pt idx="12554">
                  <c:v>139.62853116799999</c:v>
                </c:pt>
                <c:pt idx="12555">
                  <c:v>139.628631168</c:v>
                </c:pt>
                <c:pt idx="12556">
                  <c:v>139.628731168</c:v>
                </c:pt>
                <c:pt idx="12557">
                  <c:v>139.628831168</c:v>
                </c:pt>
                <c:pt idx="12558">
                  <c:v>139.62893116800001</c:v>
                </c:pt>
                <c:pt idx="12559">
                  <c:v>139.62903116800001</c:v>
                </c:pt>
                <c:pt idx="12560">
                  <c:v>139.62913116799999</c:v>
                </c:pt>
                <c:pt idx="12561">
                  <c:v>139.62923116799999</c:v>
                </c:pt>
                <c:pt idx="12562">
                  <c:v>139.62933116799999</c:v>
                </c:pt>
                <c:pt idx="12563">
                  <c:v>139.629431168</c:v>
                </c:pt>
                <c:pt idx="12564">
                  <c:v>139.629531168</c:v>
                </c:pt>
                <c:pt idx="12565">
                  <c:v>139.629631168</c:v>
                </c:pt>
                <c:pt idx="12566">
                  <c:v>139.62973116800001</c:v>
                </c:pt>
                <c:pt idx="12567">
                  <c:v>139.62983116800001</c:v>
                </c:pt>
                <c:pt idx="12568">
                  <c:v>139.62993116800001</c:v>
                </c:pt>
                <c:pt idx="12569">
                  <c:v>139.63003116799999</c:v>
                </c:pt>
                <c:pt idx="12570">
                  <c:v>139.63013116799999</c:v>
                </c:pt>
                <c:pt idx="12571">
                  <c:v>139.63023116799999</c:v>
                </c:pt>
                <c:pt idx="12572">
                  <c:v>139.630331168</c:v>
                </c:pt>
                <c:pt idx="12573">
                  <c:v>139.630431168</c:v>
                </c:pt>
                <c:pt idx="12574">
                  <c:v>139.630531168</c:v>
                </c:pt>
                <c:pt idx="12575">
                  <c:v>139.63063116800001</c:v>
                </c:pt>
                <c:pt idx="12576">
                  <c:v>139.63073116800001</c:v>
                </c:pt>
                <c:pt idx="12577">
                  <c:v>139.63083116799999</c:v>
                </c:pt>
                <c:pt idx="12578">
                  <c:v>139.63093116799999</c:v>
                </c:pt>
                <c:pt idx="12579">
                  <c:v>139.63103116799999</c:v>
                </c:pt>
                <c:pt idx="12580">
                  <c:v>139.631131168</c:v>
                </c:pt>
                <c:pt idx="12581">
                  <c:v>151.87472466599999</c:v>
                </c:pt>
                <c:pt idx="12582">
                  <c:v>151.553333407</c:v>
                </c:pt>
                <c:pt idx="12583">
                  <c:v>151.76492042300001</c:v>
                </c:pt>
                <c:pt idx="12584">
                  <c:v>151.86796625900001</c:v>
                </c:pt>
                <c:pt idx="12585">
                  <c:v>151.86806625899999</c:v>
                </c:pt>
                <c:pt idx="12586">
                  <c:v>152.13589617400001</c:v>
                </c:pt>
                <c:pt idx="12587">
                  <c:v>152.07011706399999</c:v>
                </c:pt>
                <c:pt idx="12588">
                  <c:v>152.06427898600001</c:v>
                </c:pt>
                <c:pt idx="12589">
                  <c:v>151.925481977</c:v>
                </c:pt>
                <c:pt idx="12590">
                  <c:v>152.068440372</c:v>
                </c:pt>
                <c:pt idx="12591">
                  <c:v>152.21522880099999</c:v>
                </c:pt>
                <c:pt idx="12592">
                  <c:v>152.159278607</c:v>
                </c:pt>
                <c:pt idx="12593">
                  <c:v>152.25282215799999</c:v>
                </c:pt>
                <c:pt idx="12594">
                  <c:v>152.54971708599999</c:v>
                </c:pt>
                <c:pt idx="12595">
                  <c:v>152.447951004</c:v>
                </c:pt>
                <c:pt idx="12596">
                  <c:v>152.616923208</c:v>
                </c:pt>
                <c:pt idx="12597">
                  <c:v>152.36426190099999</c:v>
                </c:pt>
                <c:pt idx="12598">
                  <c:v>152.46414600099999</c:v>
                </c:pt>
                <c:pt idx="12599">
                  <c:v>152.58471667200001</c:v>
                </c:pt>
                <c:pt idx="12600">
                  <c:v>152.59238118600001</c:v>
                </c:pt>
                <c:pt idx="12601">
                  <c:v>152.478794107</c:v>
                </c:pt>
                <c:pt idx="12602">
                  <c:v>152.42951999900001</c:v>
                </c:pt>
                <c:pt idx="12603">
                  <c:v>152.44945571599999</c:v>
                </c:pt>
                <c:pt idx="12604">
                  <c:v>152.175120569</c:v>
                </c:pt>
                <c:pt idx="12605">
                  <c:v>152.32724991800001</c:v>
                </c:pt>
                <c:pt idx="12606">
                  <c:v>152.39292953</c:v>
                </c:pt>
                <c:pt idx="12607">
                  <c:v>152.39302953000001</c:v>
                </c:pt>
                <c:pt idx="12608">
                  <c:v>152.39312953000001</c:v>
                </c:pt>
                <c:pt idx="12609">
                  <c:v>152.39322953000001</c:v>
                </c:pt>
                <c:pt idx="12610">
                  <c:v>152.39332952999999</c:v>
                </c:pt>
                <c:pt idx="12611">
                  <c:v>152.39342952999999</c:v>
                </c:pt>
                <c:pt idx="12612">
                  <c:v>152.39352953</c:v>
                </c:pt>
                <c:pt idx="12613">
                  <c:v>152.39362953</c:v>
                </c:pt>
                <c:pt idx="12614">
                  <c:v>152.39372953</c:v>
                </c:pt>
                <c:pt idx="12615">
                  <c:v>152.39382953</c:v>
                </c:pt>
                <c:pt idx="12616">
                  <c:v>152.39392953000001</c:v>
                </c:pt>
                <c:pt idx="12617">
                  <c:v>152.39402953000001</c:v>
                </c:pt>
                <c:pt idx="12618">
                  <c:v>152.39412952999999</c:v>
                </c:pt>
                <c:pt idx="12619">
                  <c:v>152.39422952999999</c:v>
                </c:pt>
                <c:pt idx="12620">
                  <c:v>152.39432952999999</c:v>
                </c:pt>
                <c:pt idx="12621">
                  <c:v>152.39442953</c:v>
                </c:pt>
                <c:pt idx="12622">
                  <c:v>152.39452953</c:v>
                </c:pt>
                <c:pt idx="12623">
                  <c:v>152.39462953</c:v>
                </c:pt>
                <c:pt idx="12624">
                  <c:v>152.39472953000001</c:v>
                </c:pt>
                <c:pt idx="12625">
                  <c:v>152.39482953000001</c:v>
                </c:pt>
                <c:pt idx="12626">
                  <c:v>152.39492953000001</c:v>
                </c:pt>
                <c:pt idx="12627">
                  <c:v>152.39502952999999</c:v>
                </c:pt>
                <c:pt idx="12628">
                  <c:v>152.39512952999999</c:v>
                </c:pt>
                <c:pt idx="12629">
                  <c:v>152.39522952999999</c:v>
                </c:pt>
                <c:pt idx="12630">
                  <c:v>152.39532953</c:v>
                </c:pt>
                <c:pt idx="12631">
                  <c:v>152.39542953</c:v>
                </c:pt>
                <c:pt idx="12632">
                  <c:v>152.39552953</c:v>
                </c:pt>
                <c:pt idx="12633">
                  <c:v>152.39562953000001</c:v>
                </c:pt>
                <c:pt idx="12634">
                  <c:v>152.39572953000001</c:v>
                </c:pt>
                <c:pt idx="12635">
                  <c:v>152.39582952999999</c:v>
                </c:pt>
                <c:pt idx="12636">
                  <c:v>152.39592952999999</c:v>
                </c:pt>
                <c:pt idx="12637">
                  <c:v>152.39602952999999</c:v>
                </c:pt>
                <c:pt idx="12638">
                  <c:v>152.39612953</c:v>
                </c:pt>
                <c:pt idx="12639">
                  <c:v>152.39622953</c:v>
                </c:pt>
                <c:pt idx="12640">
                  <c:v>152.39632953</c:v>
                </c:pt>
                <c:pt idx="12641">
                  <c:v>152.39642953000001</c:v>
                </c:pt>
                <c:pt idx="12642">
                  <c:v>152.39652953000001</c:v>
                </c:pt>
                <c:pt idx="12643">
                  <c:v>152.39662953000001</c:v>
                </c:pt>
                <c:pt idx="12644">
                  <c:v>152.39672952999999</c:v>
                </c:pt>
                <c:pt idx="12645">
                  <c:v>152.39682952999999</c:v>
                </c:pt>
                <c:pt idx="12646">
                  <c:v>152.39692954700001</c:v>
                </c:pt>
                <c:pt idx="12647">
                  <c:v>152.39702954699999</c:v>
                </c:pt>
                <c:pt idx="12648">
                  <c:v>152.39712954699999</c:v>
                </c:pt>
                <c:pt idx="12649">
                  <c:v>152.39722954699999</c:v>
                </c:pt>
                <c:pt idx="12650">
                  <c:v>152.397329547</c:v>
                </c:pt>
                <c:pt idx="12651">
                  <c:v>152.397429547</c:v>
                </c:pt>
                <c:pt idx="12652">
                  <c:v>152.397529547</c:v>
                </c:pt>
                <c:pt idx="12653">
                  <c:v>152.39762954700001</c:v>
                </c:pt>
                <c:pt idx="12654">
                  <c:v>152.39772954700001</c:v>
                </c:pt>
                <c:pt idx="12655">
                  <c:v>152.39782954699999</c:v>
                </c:pt>
                <c:pt idx="12656">
                  <c:v>152.39792954699999</c:v>
                </c:pt>
                <c:pt idx="12657">
                  <c:v>152.39802954699999</c:v>
                </c:pt>
                <c:pt idx="12658">
                  <c:v>152.398129547</c:v>
                </c:pt>
                <c:pt idx="12659">
                  <c:v>152.398229547</c:v>
                </c:pt>
                <c:pt idx="12660">
                  <c:v>152.398329547</c:v>
                </c:pt>
                <c:pt idx="12661">
                  <c:v>152.39842954700001</c:v>
                </c:pt>
                <c:pt idx="12662">
                  <c:v>152.39852954700001</c:v>
                </c:pt>
                <c:pt idx="12663">
                  <c:v>152.39862954700001</c:v>
                </c:pt>
                <c:pt idx="12664">
                  <c:v>152.39872954699999</c:v>
                </c:pt>
                <c:pt idx="12665">
                  <c:v>152.39882954699999</c:v>
                </c:pt>
                <c:pt idx="12666">
                  <c:v>152.39892954699999</c:v>
                </c:pt>
                <c:pt idx="12667">
                  <c:v>152.399029547</c:v>
                </c:pt>
                <c:pt idx="12668">
                  <c:v>152.399129547</c:v>
                </c:pt>
                <c:pt idx="12669">
                  <c:v>152.399229547</c:v>
                </c:pt>
                <c:pt idx="12670">
                  <c:v>152.39932954700001</c:v>
                </c:pt>
                <c:pt idx="12671">
                  <c:v>152.39942954700001</c:v>
                </c:pt>
                <c:pt idx="12672">
                  <c:v>152.39952954699999</c:v>
                </c:pt>
                <c:pt idx="12673">
                  <c:v>152.39962954699999</c:v>
                </c:pt>
                <c:pt idx="12674">
                  <c:v>152.39972954699999</c:v>
                </c:pt>
                <c:pt idx="12675">
                  <c:v>152.399829547</c:v>
                </c:pt>
                <c:pt idx="12676">
                  <c:v>152.399929547</c:v>
                </c:pt>
                <c:pt idx="12677">
                  <c:v>152.400029547</c:v>
                </c:pt>
                <c:pt idx="12678">
                  <c:v>152.40012954700001</c:v>
                </c:pt>
                <c:pt idx="12679">
                  <c:v>152.40022954700001</c:v>
                </c:pt>
                <c:pt idx="12680">
                  <c:v>152.40032954700001</c:v>
                </c:pt>
                <c:pt idx="12681">
                  <c:v>152.40042954699999</c:v>
                </c:pt>
                <c:pt idx="12682">
                  <c:v>152.40052954699999</c:v>
                </c:pt>
                <c:pt idx="12683">
                  <c:v>152.40062954699999</c:v>
                </c:pt>
                <c:pt idx="12684">
                  <c:v>152.400729547</c:v>
                </c:pt>
                <c:pt idx="12685">
                  <c:v>152.400829547</c:v>
                </c:pt>
                <c:pt idx="12686">
                  <c:v>152.400929547</c:v>
                </c:pt>
                <c:pt idx="12687">
                  <c:v>152.40102954700001</c:v>
                </c:pt>
                <c:pt idx="12688">
                  <c:v>152.40112954700001</c:v>
                </c:pt>
                <c:pt idx="12689">
                  <c:v>152.40122954700001</c:v>
                </c:pt>
                <c:pt idx="12690">
                  <c:v>152.40132954699999</c:v>
                </c:pt>
                <c:pt idx="12691">
                  <c:v>152.40142954699999</c:v>
                </c:pt>
                <c:pt idx="12692">
                  <c:v>152.401529547</c:v>
                </c:pt>
                <c:pt idx="12693">
                  <c:v>152.401629547</c:v>
                </c:pt>
                <c:pt idx="12694">
                  <c:v>152.401729547</c:v>
                </c:pt>
                <c:pt idx="12695">
                  <c:v>152.40182954700001</c:v>
                </c:pt>
                <c:pt idx="12696">
                  <c:v>152.40192954700001</c:v>
                </c:pt>
                <c:pt idx="12697">
                  <c:v>152.40202954700001</c:v>
                </c:pt>
                <c:pt idx="12698">
                  <c:v>152.40212954699999</c:v>
                </c:pt>
                <c:pt idx="12699">
                  <c:v>152.40222954699999</c:v>
                </c:pt>
                <c:pt idx="12700">
                  <c:v>152.40232954699999</c:v>
                </c:pt>
                <c:pt idx="12701">
                  <c:v>152.402429547</c:v>
                </c:pt>
                <c:pt idx="12702">
                  <c:v>152.402529547</c:v>
                </c:pt>
                <c:pt idx="12703">
                  <c:v>152.402629547</c:v>
                </c:pt>
                <c:pt idx="12704">
                  <c:v>152.40272954700001</c:v>
                </c:pt>
                <c:pt idx="12705">
                  <c:v>152.40282954700001</c:v>
                </c:pt>
                <c:pt idx="12706">
                  <c:v>152.40292954700001</c:v>
                </c:pt>
                <c:pt idx="12707">
                  <c:v>152.40302954699999</c:v>
                </c:pt>
                <c:pt idx="12708">
                  <c:v>152.40312954699999</c:v>
                </c:pt>
                <c:pt idx="12709">
                  <c:v>152.403229547</c:v>
                </c:pt>
                <c:pt idx="12710">
                  <c:v>152.403329547</c:v>
                </c:pt>
                <c:pt idx="12711">
                  <c:v>152.403429547</c:v>
                </c:pt>
                <c:pt idx="12712">
                  <c:v>152.40352954700001</c:v>
                </c:pt>
                <c:pt idx="12713">
                  <c:v>152.40362954700001</c:v>
                </c:pt>
                <c:pt idx="12714">
                  <c:v>152.40372954700001</c:v>
                </c:pt>
                <c:pt idx="12715">
                  <c:v>152.40382954699999</c:v>
                </c:pt>
                <c:pt idx="12716">
                  <c:v>152.40392954699999</c:v>
                </c:pt>
                <c:pt idx="12717">
                  <c:v>199.988586269</c:v>
                </c:pt>
                <c:pt idx="12718">
                  <c:v>199.988686269</c:v>
                </c:pt>
                <c:pt idx="12719">
                  <c:v>199.988786269</c:v>
                </c:pt>
                <c:pt idx="12720">
                  <c:v>199.98888626900001</c:v>
                </c:pt>
                <c:pt idx="12721">
                  <c:v>199.98898626900001</c:v>
                </c:pt>
                <c:pt idx="12722">
                  <c:v>199.98908626900001</c:v>
                </c:pt>
                <c:pt idx="12723">
                  <c:v>199.98918626899999</c:v>
                </c:pt>
                <c:pt idx="12724">
                  <c:v>199.98928626899999</c:v>
                </c:pt>
                <c:pt idx="12725">
                  <c:v>199.98938626899999</c:v>
                </c:pt>
                <c:pt idx="12726">
                  <c:v>199.989486269</c:v>
                </c:pt>
                <c:pt idx="12727">
                  <c:v>199.989586269</c:v>
                </c:pt>
                <c:pt idx="12728">
                  <c:v>199.989686269</c:v>
                </c:pt>
                <c:pt idx="12729">
                  <c:v>199.98978626900001</c:v>
                </c:pt>
                <c:pt idx="12730">
                  <c:v>199.98988626900001</c:v>
                </c:pt>
                <c:pt idx="12731">
                  <c:v>199.98998626900001</c:v>
                </c:pt>
                <c:pt idx="12732">
                  <c:v>199.99008626899999</c:v>
                </c:pt>
                <c:pt idx="12733">
                  <c:v>199.99018626899999</c:v>
                </c:pt>
                <c:pt idx="12734">
                  <c:v>199.99028626899999</c:v>
                </c:pt>
                <c:pt idx="12735">
                  <c:v>199.990386269</c:v>
                </c:pt>
                <c:pt idx="12736">
                  <c:v>199.990486269</c:v>
                </c:pt>
                <c:pt idx="12737">
                  <c:v>199.990586269</c:v>
                </c:pt>
                <c:pt idx="12738">
                  <c:v>199.99068626900001</c:v>
                </c:pt>
                <c:pt idx="12739">
                  <c:v>199.99078626900001</c:v>
                </c:pt>
                <c:pt idx="12740">
                  <c:v>199.99088626899999</c:v>
                </c:pt>
                <c:pt idx="12741">
                  <c:v>199.99098626899999</c:v>
                </c:pt>
                <c:pt idx="12742">
                  <c:v>199.99108626899999</c:v>
                </c:pt>
                <c:pt idx="12743">
                  <c:v>199.991186269</c:v>
                </c:pt>
                <c:pt idx="12744">
                  <c:v>199.991286269</c:v>
                </c:pt>
                <c:pt idx="12745">
                  <c:v>199.991386269</c:v>
                </c:pt>
                <c:pt idx="12746">
                  <c:v>199.99148626900001</c:v>
                </c:pt>
                <c:pt idx="12747">
                  <c:v>199.99158626900001</c:v>
                </c:pt>
                <c:pt idx="12748">
                  <c:v>199.99168626900001</c:v>
                </c:pt>
                <c:pt idx="12749">
                  <c:v>199.99178626899999</c:v>
                </c:pt>
                <c:pt idx="12750">
                  <c:v>199.99188626899999</c:v>
                </c:pt>
                <c:pt idx="12751">
                  <c:v>199.99198626899999</c:v>
                </c:pt>
                <c:pt idx="12752">
                  <c:v>199.992086269</c:v>
                </c:pt>
                <c:pt idx="12753">
                  <c:v>199.992186269</c:v>
                </c:pt>
                <c:pt idx="12754">
                  <c:v>199.992286269</c:v>
                </c:pt>
                <c:pt idx="12755">
                  <c:v>199.99238626900001</c:v>
                </c:pt>
                <c:pt idx="12756">
                  <c:v>199.99248626900001</c:v>
                </c:pt>
                <c:pt idx="12757">
                  <c:v>199.99258626899999</c:v>
                </c:pt>
                <c:pt idx="12758">
                  <c:v>177.01423362899999</c:v>
                </c:pt>
                <c:pt idx="12759">
                  <c:v>175.05612892600001</c:v>
                </c:pt>
                <c:pt idx="12760">
                  <c:v>173.74374154899999</c:v>
                </c:pt>
                <c:pt idx="12761">
                  <c:v>172.80881639500001</c:v>
                </c:pt>
                <c:pt idx="12762">
                  <c:v>170.82261621699999</c:v>
                </c:pt>
                <c:pt idx="12763">
                  <c:v>169.84692281900001</c:v>
                </c:pt>
                <c:pt idx="12764">
                  <c:v>167.48004740299999</c:v>
                </c:pt>
                <c:pt idx="12765">
                  <c:v>165.531842275</c:v>
                </c:pt>
                <c:pt idx="12766">
                  <c:v>164.17199869300001</c:v>
                </c:pt>
                <c:pt idx="12767">
                  <c:v>162.75733779699999</c:v>
                </c:pt>
                <c:pt idx="12768">
                  <c:v>161.47942314900001</c:v>
                </c:pt>
                <c:pt idx="12769">
                  <c:v>160.225411622</c:v>
                </c:pt>
                <c:pt idx="12770">
                  <c:v>158.06116768300001</c:v>
                </c:pt>
                <c:pt idx="12771">
                  <c:v>156.90415025300001</c:v>
                </c:pt>
                <c:pt idx="12772">
                  <c:v>155.66314057599999</c:v>
                </c:pt>
                <c:pt idx="12773">
                  <c:v>153.82017411699999</c:v>
                </c:pt>
                <c:pt idx="12774">
                  <c:v>151.57830817300001</c:v>
                </c:pt>
                <c:pt idx="12775">
                  <c:v>149.850032306</c:v>
                </c:pt>
                <c:pt idx="12776">
                  <c:v>149.850132315</c:v>
                </c:pt>
                <c:pt idx="12777">
                  <c:v>149.92127122700001</c:v>
                </c:pt>
                <c:pt idx="12778">
                  <c:v>149.79138908100001</c:v>
                </c:pt>
                <c:pt idx="12779">
                  <c:v>149.79148908100001</c:v>
                </c:pt>
                <c:pt idx="12780">
                  <c:v>149.73873402300001</c:v>
                </c:pt>
                <c:pt idx="12781">
                  <c:v>149.73883402300001</c:v>
                </c:pt>
                <c:pt idx="12782">
                  <c:v>149.73893402300001</c:v>
                </c:pt>
                <c:pt idx="12783">
                  <c:v>149.73903402299999</c:v>
                </c:pt>
                <c:pt idx="12784">
                  <c:v>149.73913402299999</c:v>
                </c:pt>
                <c:pt idx="12785">
                  <c:v>149.73923402299999</c:v>
                </c:pt>
                <c:pt idx="12786">
                  <c:v>149.739334023</c:v>
                </c:pt>
                <c:pt idx="12787">
                  <c:v>149.739434023</c:v>
                </c:pt>
                <c:pt idx="12788">
                  <c:v>149.739534023</c:v>
                </c:pt>
                <c:pt idx="12789">
                  <c:v>149.73963402300001</c:v>
                </c:pt>
                <c:pt idx="12790">
                  <c:v>149.73973402300001</c:v>
                </c:pt>
                <c:pt idx="12791">
                  <c:v>149.73983402299999</c:v>
                </c:pt>
                <c:pt idx="12792">
                  <c:v>149.73993402299999</c:v>
                </c:pt>
                <c:pt idx="12793">
                  <c:v>149.74003402299999</c:v>
                </c:pt>
                <c:pt idx="12794">
                  <c:v>149.740134023</c:v>
                </c:pt>
                <c:pt idx="12795">
                  <c:v>149.740234023</c:v>
                </c:pt>
                <c:pt idx="12796">
                  <c:v>149.740334023</c:v>
                </c:pt>
                <c:pt idx="12797">
                  <c:v>149.74043402300001</c:v>
                </c:pt>
                <c:pt idx="12798">
                  <c:v>149.74053402300001</c:v>
                </c:pt>
                <c:pt idx="12799">
                  <c:v>149.74063402300001</c:v>
                </c:pt>
                <c:pt idx="12800">
                  <c:v>149.74073402299999</c:v>
                </c:pt>
                <c:pt idx="12801">
                  <c:v>149.74083402299999</c:v>
                </c:pt>
                <c:pt idx="12802">
                  <c:v>149.74093402299999</c:v>
                </c:pt>
                <c:pt idx="12803">
                  <c:v>149.741034023</c:v>
                </c:pt>
                <c:pt idx="12804">
                  <c:v>149.741134023</c:v>
                </c:pt>
                <c:pt idx="12805">
                  <c:v>149.741234023</c:v>
                </c:pt>
                <c:pt idx="12806">
                  <c:v>149.74133402300001</c:v>
                </c:pt>
                <c:pt idx="12807">
                  <c:v>149.74143402300001</c:v>
                </c:pt>
                <c:pt idx="12808">
                  <c:v>149.74153402300001</c:v>
                </c:pt>
                <c:pt idx="12809">
                  <c:v>149.74163402299999</c:v>
                </c:pt>
                <c:pt idx="12810">
                  <c:v>149.74173402299999</c:v>
                </c:pt>
                <c:pt idx="12811">
                  <c:v>149.741834023</c:v>
                </c:pt>
                <c:pt idx="12812">
                  <c:v>149.741934023</c:v>
                </c:pt>
                <c:pt idx="12813">
                  <c:v>149.742034023</c:v>
                </c:pt>
                <c:pt idx="12814">
                  <c:v>149.74213402300001</c:v>
                </c:pt>
                <c:pt idx="12815">
                  <c:v>149.74223402300001</c:v>
                </c:pt>
                <c:pt idx="12816">
                  <c:v>149.74233402300001</c:v>
                </c:pt>
                <c:pt idx="12817">
                  <c:v>149.74243402299999</c:v>
                </c:pt>
                <c:pt idx="12818">
                  <c:v>149.74253402299999</c:v>
                </c:pt>
                <c:pt idx="12819">
                  <c:v>149.74263402299999</c:v>
                </c:pt>
                <c:pt idx="12820">
                  <c:v>149.742734023</c:v>
                </c:pt>
                <c:pt idx="12821">
                  <c:v>149.742834023</c:v>
                </c:pt>
                <c:pt idx="12822">
                  <c:v>149.742934023</c:v>
                </c:pt>
                <c:pt idx="12823">
                  <c:v>149.74303402300001</c:v>
                </c:pt>
                <c:pt idx="12824">
                  <c:v>149.74313402300001</c:v>
                </c:pt>
                <c:pt idx="12825">
                  <c:v>149.74323402300001</c:v>
                </c:pt>
                <c:pt idx="12826">
                  <c:v>149.74333402299999</c:v>
                </c:pt>
                <c:pt idx="12827">
                  <c:v>149.74343402299999</c:v>
                </c:pt>
                <c:pt idx="12828">
                  <c:v>149.743534023</c:v>
                </c:pt>
                <c:pt idx="12829">
                  <c:v>149.743634023</c:v>
                </c:pt>
                <c:pt idx="12830">
                  <c:v>149.743734023</c:v>
                </c:pt>
                <c:pt idx="12831">
                  <c:v>149.74383402300001</c:v>
                </c:pt>
                <c:pt idx="12832">
                  <c:v>149.74393402300001</c:v>
                </c:pt>
                <c:pt idx="12833">
                  <c:v>149.74403402300001</c:v>
                </c:pt>
                <c:pt idx="12834">
                  <c:v>149.74413402299999</c:v>
                </c:pt>
                <c:pt idx="12835">
                  <c:v>149.74423402299999</c:v>
                </c:pt>
                <c:pt idx="12836">
                  <c:v>149.74433402299999</c:v>
                </c:pt>
                <c:pt idx="12837">
                  <c:v>149.744434023</c:v>
                </c:pt>
                <c:pt idx="12838">
                  <c:v>149.744534023</c:v>
                </c:pt>
                <c:pt idx="12839">
                  <c:v>149.744634023</c:v>
                </c:pt>
                <c:pt idx="12840">
                  <c:v>149.74473402300001</c:v>
                </c:pt>
                <c:pt idx="12841">
                  <c:v>149.74483402300001</c:v>
                </c:pt>
                <c:pt idx="12842">
                  <c:v>149.74493402300001</c:v>
                </c:pt>
                <c:pt idx="12843">
                  <c:v>149.74503402299999</c:v>
                </c:pt>
                <c:pt idx="12844">
                  <c:v>149.74513402299999</c:v>
                </c:pt>
                <c:pt idx="12845">
                  <c:v>149.74523402299999</c:v>
                </c:pt>
                <c:pt idx="12846">
                  <c:v>149.745334023</c:v>
                </c:pt>
                <c:pt idx="12847">
                  <c:v>149.745434023</c:v>
                </c:pt>
                <c:pt idx="12848">
                  <c:v>149.745534023</c:v>
                </c:pt>
                <c:pt idx="12849">
                  <c:v>149.74563402300001</c:v>
                </c:pt>
                <c:pt idx="12850">
                  <c:v>149.74573402300001</c:v>
                </c:pt>
                <c:pt idx="12851">
                  <c:v>149.74583402299999</c:v>
                </c:pt>
                <c:pt idx="12852">
                  <c:v>149.74593402299999</c:v>
                </c:pt>
                <c:pt idx="12853">
                  <c:v>149.74603402299999</c:v>
                </c:pt>
                <c:pt idx="12854">
                  <c:v>149.746134023</c:v>
                </c:pt>
                <c:pt idx="12855">
                  <c:v>149.746234023</c:v>
                </c:pt>
                <c:pt idx="12856">
                  <c:v>149.746334023</c:v>
                </c:pt>
                <c:pt idx="12857">
                  <c:v>149.74643402300001</c:v>
                </c:pt>
                <c:pt idx="12858">
                  <c:v>149.74653402300001</c:v>
                </c:pt>
                <c:pt idx="12859">
                  <c:v>149.74663402300001</c:v>
                </c:pt>
                <c:pt idx="12860">
                  <c:v>149.74673402299999</c:v>
                </c:pt>
                <c:pt idx="12861">
                  <c:v>149.74683402299999</c:v>
                </c:pt>
                <c:pt idx="12862">
                  <c:v>149.74693402299999</c:v>
                </c:pt>
                <c:pt idx="12863">
                  <c:v>149.747034023</c:v>
                </c:pt>
                <c:pt idx="12864">
                  <c:v>149.747134023</c:v>
                </c:pt>
                <c:pt idx="12865">
                  <c:v>149.747234023</c:v>
                </c:pt>
                <c:pt idx="12866">
                  <c:v>149.74733402300001</c:v>
                </c:pt>
                <c:pt idx="12867">
                  <c:v>149.74743402300001</c:v>
                </c:pt>
                <c:pt idx="12868">
                  <c:v>149.74753402299999</c:v>
                </c:pt>
                <c:pt idx="12869">
                  <c:v>149.74763402299999</c:v>
                </c:pt>
                <c:pt idx="12870">
                  <c:v>149.74773402299999</c:v>
                </c:pt>
                <c:pt idx="12871">
                  <c:v>149.747834023</c:v>
                </c:pt>
                <c:pt idx="12872">
                  <c:v>149.747934023</c:v>
                </c:pt>
                <c:pt idx="12873">
                  <c:v>149.748034023</c:v>
                </c:pt>
                <c:pt idx="12874">
                  <c:v>149.74813402300001</c:v>
                </c:pt>
                <c:pt idx="12875">
                  <c:v>149.74823402300001</c:v>
                </c:pt>
                <c:pt idx="12876">
                  <c:v>149.74833402300001</c:v>
                </c:pt>
                <c:pt idx="12877">
                  <c:v>149.74843402299999</c:v>
                </c:pt>
                <c:pt idx="12878">
                  <c:v>149.74853402299999</c:v>
                </c:pt>
                <c:pt idx="12879">
                  <c:v>149.74863402299999</c:v>
                </c:pt>
                <c:pt idx="12880">
                  <c:v>149.748734023</c:v>
                </c:pt>
                <c:pt idx="12881">
                  <c:v>149.748834023</c:v>
                </c:pt>
                <c:pt idx="12882">
                  <c:v>149.748934023</c:v>
                </c:pt>
                <c:pt idx="12883">
                  <c:v>149.74903402300001</c:v>
                </c:pt>
                <c:pt idx="12884">
                  <c:v>149.72833137399999</c:v>
                </c:pt>
                <c:pt idx="12885">
                  <c:v>150.59181522899999</c:v>
                </c:pt>
                <c:pt idx="12886">
                  <c:v>150.59191523699999</c:v>
                </c:pt>
                <c:pt idx="12887">
                  <c:v>150.53929570400001</c:v>
                </c:pt>
                <c:pt idx="12888">
                  <c:v>150.53939570399999</c:v>
                </c:pt>
                <c:pt idx="12889">
                  <c:v>150.53949570399999</c:v>
                </c:pt>
                <c:pt idx="12890">
                  <c:v>150.53959570399999</c:v>
                </c:pt>
                <c:pt idx="12891">
                  <c:v>150.539695704</c:v>
                </c:pt>
                <c:pt idx="12892">
                  <c:v>150.539795704</c:v>
                </c:pt>
                <c:pt idx="12893">
                  <c:v>150.539895704</c:v>
                </c:pt>
                <c:pt idx="12894">
                  <c:v>150.53999570400001</c:v>
                </c:pt>
                <c:pt idx="12895">
                  <c:v>150.54009570400001</c:v>
                </c:pt>
                <c:pt idx="12896">
                  <c:v>150.54019570400001</c:v>
                </c:pt>
                <c:pt idx="12897">
                  <c:v>150.54029570399999</c:v>
                </c:pt>
                <c:pt idx="12898">
                  <c:v>150.54039570399999</c:v>
                </c:pt>
                <c:pt idx="12899">
                  <c:v>150.54049570399999</c:v>
                </c:pt>
                <c:pt idx="12900">
                  <c:v>150.540595704</c:v>
                </c:pt>
                <c:pt idx="12901">
                  <c:v>150.540695704</c:v>
                </c:pt>
                <c:pt idx="12902">
                  <c:v>150.540795704</c:v>
                </c:pt>
                <c:pt idx="12903">
                  <c:v>150.54089570400001</c:v>
                </c:pt>
                <c:pt idx="12904">
                  <c:v>150.54099570400001</c:v>
                </c:pt>
                <c:pt idx="12905">
                  <c:v>151.066173537</c:v>
                </c:pt>
                <c:pt idx="12906">
                  <c:v>151.066273537</c:v>
                </c:pt>
                <c:pt idx="12907">
                  <c:v>151.066373537</c:v>
                </c:pt>
                <c:pt idx="12908">
                  <c:v>151.06647353700001</c:v>
                </c:pt>
                <c:pt idx="12909">
                  <c:v>151.06657353700001</c:v>
                </c:pt>
                <c:pt idx="12910">
                  <c:v>151.06667353700001</c:v>
                </c:pt>
                <c:pt idx="12911">
                  <c:v>151.06677353699999</c:v>
                </c:pt>
                <c:pt idx="12912">
                  <c:v>151.06687353699999</c:v>
                </c:pt>
                <c:pt idx="12913">
                  <c:v>151.066973537</c:v>
                </c:pt>
                <c:pt idx="12914">
                  <c:v>151.067073537</c:v>
                </c:pt>
                <c:pt idx="12915">
                  <c:v>151.067173537</c:v>
                </c:pt>
                <c:pt idx="12916">
                  <c:v>151.06727353700001</c:v>
                </c:pt>
                <c:pt idx="12917">
                  <c:v>151.06737353700001</c:v>
                </c:pt>
                <c:pt idx="12918">
                  <c:v>151.06747353700001</c:v>
                </c:pt>
                <c:pt idx="12919">
                  <c:v>151.06757353699999</c:v>
                </c:pt>
                <c:pt idx="12920">
                  <c:v>151.06767353699999</c:v>
                </c:pt>
                <c:pt idx="12921">
                  <c:v>151.06777353699999</c:v>
                </c:pt>
                <c:pt idx="12922">
                  <c:v>151.067873537</c:v>
                </c:pt>
                <c:pt idx="12923">
                  <c:v>151.067973537</c:v>
                </c:pt>
                <c:pt idx="12924">
                  <c:v>151.068073537</c:v>
                </c:pt>
                <c:pt idx="12925">
                  <c:v>151.06817353700001</c:v>
                </c:pt>
                <c:pt idx="12926">
                  <c:v>151.06827353700001</c:v>
                </c:pt>
                <c:pt idx="12927">
                  <c:v>151.06837353700001</c:v>
                </c:pt>
                <c:pt idx="12928">
                  <c:v>151.06847353699999</c:v>
                </c:pt>
                <c:pt idx="12929">
                  <c:v>151.06857353699999</c:v>
                </c:pt>
                <c:pt idx="12930">
                  <c:v>151.068673537</c:v>
                </c:pt>
                <c:pt idx="12931">
                  <c:v>151.068773537</c:v>
                </c:pt>
                <c:pt idx="12932">
                  <c:v>151.068873537</c:v>
                </c:pt>
                <c:pt idx="12933">
                  <c:v>151.06897353700001</c:v>
                </c:pt>
                <c:pt idx="12934">
                  <c:v>151.06907353700001</c:v>
                </c:pt>
                <c:pt idx="12935">
                  <c:v>151.06917353700001</c:v>
                </c:pt>
                <c:pt idx="12936">
                  <c:v>151.06927353699999</c:v>
                </c:pt>
                <c:pt idx="12937">
                  <c:v>151.06937353699999</c:v>
                </c:pt>
                <c:pt idx="12938">
                  <c:v>151.06947353699999</c:v>
                </c:pt>
                <c:pt idx="12939">
                  <c:v>151.069573537</c:v>
                </c:pt>
                <c:pt idx="12940">
                  <c:v>151.069673537</c:v>
                </c:pt>
                <c:pt idx="12941">
                  <c:v>151.069773537</c:v>
                </c:pt>
                <c:pt idx="12942">
                  <c:v>151.06987353700001</c:v>
                </c:pt>
                <c:pt idx="12943">
                  <c:v>151.06997353700001</c:v>
                </c:pt>
                <c:pt idx="12944">
                  <c:v>151.07007353700001</c:v>
                </c:pt>
                <c:pt idx="12945">
                  <c:v>151.07017353699999</c:v>
                </c:pt>
                <c:pt idx="12946">
                  <c:v>151.07027353699999</c:v>
                </c:pt>
                <c:pt idx="12947">
                  <c:v>151.07037353699999</c:v>
                </c:pt>
                <c:pt idx="12948">
                  <c:v>151.070473537</c:v>
                </c:pt>
                <c:pt idx="12949">
                  <c:v>151.070573537</c:v>
                </c:pt>
                <c:pt idx="12950">
                  <c:v>151.070673537</c:v>
                </c:pt>
                <c:pt idx="12951">
                  <c:v>151.07077353700001</c:v>
                </c:pt>
                <c:pt idx="12952">
                  <c:v>151.07087353700001</c:v>
                </c:pt>
                <c:pt idx="12953">
                  <c:v>151.07097353699999</c:v>
                </c:pt>
                <c:pt idx="12954">
                  <c:v>151.07107353699999</c:v>
                </c:pt>
                <c:pt idx="12955">
                  <c:v>151.07117353699999</c:v>
                </c:pt>
                <c:pt idx="12956">
                  <c:v>151.071273537</c:v>
                </c:pt>
                <c:pt idx="12957">
                  <c:v>151.071373537</c:v>
                </c:pt>
                <c:pt idx="12958">
                  <c:v>151.071473537</c:v>
                </c:pt>
                <c:pt idx="12959">
                  <c:v>151.07157353700001</c:v>
                </c:pt>
                <c:pt idx="12960">
                  <c:v>151.07167353700001</c:v>
                </c:pt>
                <c:pt idx="12961">
                  <c:v>151.07177353700001</c:v>
                </c:pt>
                <c:pt idx="12962">
                  <c:v>151.07187353699999</c:v>
                </c:pt>
                <c:pt idx="12963">
                  <c:v>151.07197353699999</c:v>
                </c:pt>
                <c:pt idx="12964">
                  <c:v>151.07207353699999</c:v>
                </c:pt>
                <c:pt idx="12965">
                  <c:v>151.072173537</c:v>
                </c:pt>
                <c:pt idx="12966">
                  <c:v>151.072273537</c:v>
                </c:pt>
                <c:pt idx="12967">
                  <c:v>151.072373537</c:v>
                </c:pt>
                <c:pt idx="12968">
                  <c:v>151.07247353700001</c:v>
                </c:pt>
                <c:pt idx="12969">
                  <c:v>151.07257353700001</c:v>
                </c:pt>
                <c:pt idx="12970">
                  <c:v>151.07267353699999</c:v>
                </c:pt>
                <c:pt idx="12971">
                  <c:v>151.07277353699999</c:v>
                </c:pt>
                <c:pt idx="12972">
                  <c:v>151.07287353699999</c:v>
                </c:pt>
                <c:pt idx="12973">
                  <c:v>151.072973537</c:v>
                </c:pt>
                <c:pt idx="12974">
                  <c:v>151.073073537</c:v>
                </c:pt>
                <c:pt idx="12975">
                  <c:v>151.073173537</c:v>
                </c:pt>
                <c:pt idx="12976">
                  <c:v>151.07327353700001</c:v>
                </c:pt>
                <c:pt idx="12977">
                  <c:v>151.07337353700001</c:v>
                </c:pt>
                <c:pt idx="12978">
                  <c:v>151.07347353700001</c:v>
                </c:pt>
                <c:pt idx="12979">
                  <c:v>151.07357353699999</c:v>
                </c:pt>
                <c:pt idx="12980">
                  <c:v>151.07367353699999</c:v>
                </c:pt>
                <c:pt idx="12981">
                  <c:v>151.07377353699999</c:v>
                </c:pt>
                <c:pt idx="12982">
                  <c:v>151.073873537</c:v>
                </c:pt>
                <c:pt idx="12983">
                  <c:v>151.073973537</c:v>
                </c:pt>
                <c:pt idx="12984">
                  <c:v>151.074073537</c:v>
                </c:pt>
                <c:pt idx="12985">
                  <c:v>151.07417353700001</c:v>
                </c:pt>
                <c:pt idx="12986">
                  <c:v>151.07427353700001</c:v>
                </c:pt>
                <c:pt idx="12987">
                  <c:v>151.07437353700001</c:v>
                </c:pt>
                <c:pt idx="12988">
                  <c:v>151.07447353699999</c:v>
                </c:pt>
                <c:pt idx="12989">
                  <c:v>151.07457353699999</c:v>
                </c:pt>
                <c:pt idx="12990">
                  <c:v>151.074673537</c:v>
                </c:pt>
                <c:pt idx="12991">
                  <c:v>151.074773537</c:v>
                </c:pt>
                <c:pt idx="12992">
                  <c:v>151.074873537</c:v>
                </c:pt>
                <c:pt idx="12993">
                  <c:v>151.07497353700001</c:v>
                </c:pt>
                <c:pt idx="12994">
                  <c:v>151.07507353700001</c:v>
                </c:pt>
                <c:pt idx="12995">
                  <c:v>151.07517353700001</c:v>
                </c:pt>
                <c:pt idx="12996">
                  <c:v>151.07527353699999</c:v>
                </c:pt>
                <c:pt idx="12997">
                  <c:v>151.07537353699999</c:v>
                </c:pt>
                <c:pt idx="12998">
                  <c:v>151.07547353699999</c:v>
                </c:pt>
                <c:pt idx="12999">
                  <c:v>151.075573537</c:v>
                </c:pt>
                <c:pt idx="13000">
                  <c:v>151.075673537</c:v>
                </c:pt>
                <c:pt idx="13001">
                  <c:v>151.075773537</c:v>
                </c:pt>
                <c:pt idx="13002">
                  <c:v>151.07587353700001</c:v>
                </c:pt>
                <c:pt idx="13003">
                  <c:v>151.07597353700001</c:v>
                </c:pt>
                <c:pt idx="13004">
                  <c:v>151.07607353700001</c:v>
                </c:pt>
                <c:pt idx="13005">
                  <c:v>151.07617353699999</c:v>
                </c:pt>
                <c:pt idx="13006">
                  <c:v>150.506199103</c:v>
                </c:pt>
                <c:pt idx="13007">
                  <c:v>150.04467807500001</c:v>
                </c:pt>
                <c:pt idx="13008">
                  <c:v>150.048958239</c:v>
                </c:pt>
                <c:pt idx="13009">
                  <c:v>150.01885034599999</c:v>
                </c:pt>
                <c:pt idx="13010">
                  <c:v>150.018950346</c:v>
                </c:pt>
                <c:pt idx="13011">
                  <c:v>150.06440344200001</c:v>
                </c:pt>
                <c:pt idx="13012">
                  <c:v>150.06450344199999</c:v>
                </c:pt>
                <c:pt idx="13013">
                  <c:v>150.06460344199999</c:v>
                </c:pt>
                <c:pt idx="13014">
                  <c:v>150.064703442</c:v>
                </c:pt>
                <c:pt idx="13015">
                  <c:v>150.064803442</c:v>
                </c:pt>
                <c:pt idx="13016">
                  <c:v>150.064903442</c:v>
                </c:pt>
                <c:pt idx="13017">
                  <c:v>150.06500344200001</c:v>
                </c:pt>
                <c:pt idx="13018">
                  <c:v>150.06510344200001</c:v>
                </c:pt>
                <c:pt idx="13019">
                  <c:v>150.06520344200001</c:v>
                </c:pt>
                <c:pt idx="13020">
                  <c:v>150.06530344199999</c:v>
                </c:pt>
                <c:pt idx="13021">
                  <c:v>150.06540344199999</c:v>
                </c:pt>
                <c:pt idx="13022">
                  <c:v>150.06550344199999</c:v>
                </c:pt>
                <c:pt idx="13023">
                  <c:v>150.065603442</c:v>
                </c:pt>
                <c:pt idx="13024">
                  <c:v>150.065703442</c:v>
                </c:pt>
                <c:pt idx="13025">
                  <c:v>150.065803442</c:v>
                </c:pt>
                <c:pt idx="13026">
                  <c:v>150.06590344200001</c:v>
                </c:pt>
                <c:pt idx="13027">
                  <c:v>150.06600344200001</c:v>
                </c:pt>
                <c:pt idx="13028">
                  <c:v>150.06610344200001</c:v>
                </c:pt>
                <c:pt idx="13029">
                  <c:v>150.06620344199999</c:v>
                </c:pt>
                <c:pt idx="13030">
                  <c:v>150.06630344199999</c:v>
                </c:pt>
                <c:pt idx="13031">
                  <c:v>151.39531554499999</c:v>
                </c:pt>
                <c:pt idx="13032">
                  <c:v>151.37523054100001</c:v>
                </c:pt>
                <c:pt idx="13033">
                  <c:v>151.323767151</c:v>
                </c:pt>
                <c:pt idx="13034">
                  <c:v>151.23652289099999</c:v>
                </c:pt>
                <c:pt idx="13035">
                  <c:v>151.22133246000001</c:v>
                </c:pt>
                <c:pt idx="13036">
                  <c:v>151.22143245999999</c:v>
                </c:pt>
                <c:pt idx="13037">
                  <c:v>151.22153245999999</c:v>
                </c:pt>
                <c:pt idx="13038">
                  <c:v>151.22163246</c:v>
                </c:pt>
                <c:pt idx="13039">
                  <c:v>151.22173246</c:v>
                </c:pt>
                <c:pt idx="13040">
                  <c:v>151.22183246</c:v>
                </c:pt>
                <c:pt idx="13041">
                  <c:v>151.22193246</c:v>
                </c:pt>
                <c:pt idx="13042">
                  <c:v>151.22203246000001</c:v>
                </c:pt>
                <c:pt idx="13043">
                  <c:v>151.181366744</c:v>
                </c:pt>
                <c:pt idx="13044">
                  <c:v>151.16064073199999</c:v>
                </c:pt>
                <c:pt idx="13045">
                  <c:v>151.16074073199999</c:v>
                </c:pt>
                <c:pt idx="13046">
                  <c:v>151.160840732</c:v>
                </c:pt>
                <c:pt idx="13047">
                  <c:v>151.160940732</c:v>
                </c:pt>
                <c:pt idx="13048">
                  <c:v>151.161040732</c:v>
                </c:pt>
                <c:pt idx="13049">
                  <c:v>151.16114073200001</c:v>
                </c:pt>
                <c:pt idx="13050">
                  <c:v>151.11015821199999</c:v>
                </c:pt>
                <c:pt idx="13051">
                  <c:v>151.12089284199999</c:v>
                </c:pt>
                <c:pt idx="13052">
                  <c:v>151.12099284199999</c:v>
                </c:pt>
                <c:pt idx="13053">
                  <c:v>151.121092842</c:v>
                </c:pt>
                <c:pt idx="13054">
                  <c:v>151.01525564299999</c:v>
                </c:pt>
                <c:pt idx="13055">
                  <c:v>150.95021193100001</c:v>
                </c:pt>
                <c:pt idx="13056">
                  <c:v>150.91497368</c:v>
                </c:pt>
                <c:pt idx="13057">
                  <c:v>150.8752891</c:v>
                </c:pt>
                <c:pt idx="13058">
                  <c:v>150.87538910000001</c:v>
                </c:pt>
                <c:pt idx="13059">
                  <c:v>150.86137451600001</c:v>
                </c:pt>
                <c:pt idx="13060">
                  <c:v>150.86147451599999</c:v>
                </c:pt>
                <c:pt idx="13061">
                  <c:v>150.85793161399999</c:v>
                </c:pt>
                <c:pt idx="13062">
                  <c:v>150.82050107000001</c:v>
                </c:pt>
                <c:pt idx="13063">
                  <c:v>150.78034876699999</c:v>
                </c:pt>
                <c:pt idx="13064">
                  <c:v>150.78668123</c:v>
                </c:pt>
                <c:pt idx="13065">
                  <c:v>150.78678123</c:v>
                </c:pt>
                <c:pt idx="13066">
                  <c:v>150.78688123000001</c:v>
                </c:pt>
                <c:pt idx="13067">
                  <c:v>150.78698123000001</c:v>
                </c:pt>
                <c:pt idx="13068">
                  <c:v>150.78708123000001</c:v>
                </c:pt>
                <c:pt idx="13069">
                  <c:v>150.78718122999999</c:v>
                </c:pt>
                <c:pt idx="13070">
                  <c:v>150.78728122999999</c:v>
                </c:pt>
                <c:pt idx="13071">
                  <c:v>150.78738122999999</c:v>
                </c:pt>
                <c:pt idx="13072">
                  <c:v>150.78748123</c:v>
                </c:pt>
                <c:pt idx="13073">
                  <c:v>150.78758123</c:v>
                </c:pt>
                <c:pt idx="13074">
                  <c:v>150.78768123</c:v>
                </c:pt>
                <c:pt idx="13075">
                  <c:v>150.78778123000001</c:v>
                </c:pt>
                <c:pt idx="13076">
                  <c:v>150.78788123000001</c:v>
                </c:pt>
                <c:pt idx="13077">
                  <c:v>150.78798123000001</c:v>
                </c:pt>
                <c:pt idx="13078">
                  <c:v>150.78808122999999</c:v>
                </c:pt>
                <c:pt idx="13079">
                  <c:v>150.78818122999999</c:v>
                </c:pt>
                <c:pt idx="13080">
                  <c:v>150.78828123</c:v>
                </c:pt>
                <c:pt idx="13081">
                  <c:v>150.78838123</c:v>
                </c:pt>
                <c:pt idx="13082">
                  <c:v>150.78848123</c:v>
                </c:pt>
                <c:pt idx="13083">
                  <c:v>150.78858123000001</c:v>
                </c:pt>
                <c:pt idx="13084">
                  <c:v>150.73791126</c:v>
                </c:pt>
                <c:pt idx="13085">
                  <c:v>150.58393232099999</c:v>
                </c:pt>
                <c:pt idx="13086">
                  <c:v>150.19980260599999</c:v>
                </c:pt>
                <c:pt idx="13087">
                  <c:v>150.014610847</c:v>
                </c:pt>
                <c:pt idx="13088">
                  <c:v>149.75515602999999</c:v>
                </c:pt>
                <c:pt idx="13089">
                  <c:v>149.49773822</c:v>
                </c:pt>
                <c:pt idx="13090">
                  <c:v>149.49783822000001</c:v>
                </c:pt>
                <c:pt idx="13091">
                  <c:v>149.49793822000001</c:v>
                </c:pt>
                <c:pt idx="13092">
                  <c:v>149.49803822000001</c:v>
                </c:pt>
                <c:pt idx="13093">
                  <c:v>149.49813821999999</c:v>
                </c:pt>
                <c:pt idx="13094">
                  <c:v>149.49823821999999</c:v>
                </c:pt>
                <c:pt idx="13095">
                  <c:v>149.49833821999999</c:v>
                </c:pt>
                <c:pt idx="13096">
                  <c:v>149.49843822</c:v>
                </c:pt>
                <c:pt idx="13097">
                  <c:v>149.49853822</c:v>
                </c:pt>
                <c:pt idx="13098">
                  <c:v>149.376939064</c:v>
                </c:pt>
                <c:pt idx="13099">
                  <c:v>149.377039064</c:v>
                </c:pt>
                <c:pt idx="13100">
                  <c:v>149.377139064</c:v>
                </c:pt>
                <c:pt idx="13101">
                  <c:v>149.36427567699999</c:v>
                </c:pt>
                <c:pt idx="13102">
                  <c:v>149.33094506</c:v>
                </c:pt>
                <c:pt idx="13103">
                  <c:v>149.28012250399999</c:v>
                </c:pt>
                <c:pt idx="13104">
                  <c:v>149.187595415</c:v>
                </c:pt>
                <c:pt idx="13105">
                  <c:v>149.13566314799999</c:v>
                </c:pt>
                <c:pt idx="13106">
                  <c:v>148.99536551400001</c:v>
                </c:pt>
                <c:pt idx="13107">
                  <c:v>148.98128958300001</c:v>
                </c:pt>
                <c:pt idx="13108">
                  <c:v>148.976769246</c:v>
                </c:pt>
                <c:pt idx="13109">
                  <c:v>148.97686924600001</c:v>
                </c:pt>
                <c:pt idx="13110">
                  <c:v>148.898502748</c:v>
                </c:pt>
                <c:pt idx="13111">
                  <c:v>148.14791306999999</c:v>
                </c:pt>
                <c:pt idx="13112">
                  <c:v>146.18541006199999</c:v>
                </c:pt>
                <c:pt idx="13113">
                  <c:v>145.318565654</c:v>
                </c:pt>
                <c:pt idx="13114">
                  <c:v>145.054551334</c:v>
                </c:pt>
                <c:pt idx="13115">
                  <c:v>144.78050832599999</c:v>
                </c:pt>
                <c:pt idx="13116">
                  <c:v>144.73035876200001</c:v>
                </c:pt>
                <c:pt idx="13117">
                  <c:v>144.69306079699999</c:v>
                </c:pt>
                <c:pt idx="13118">
                  <c:v>144.091627872</c:v>
                </c:pt>
                <c:pt idx="13119">
                  <c:v>142.01480730700001</c:v>
                </c:pt>
                <c:pt idx="13120">
                  <c:v>138.76484364699999</c:v>
                </c:pt>
                <c:pt idx="13121">
                  <c:v>138.764943647</c:v>
                </c:pt>
                <c:pt idx="13122">
                  <c:v>138.765043636</c:v>
                </c:pt>
                <c:pt idx="13123">
                  <c:v>135.54471882999999</c:v>
                </c:pt>
                <c:pt idx="13124">
                  <c:v>131.977443497</c:v>
                </c:pt>
                <c:pt idx="13125">
                  <c:v>130.87122891199999</c:v>
                </c:pt>
                <c:pt idx="13126">
                  <c:v>128.137608234</c:v>
                </c:pt>
                <c:pt idx="13127">
                  <c:v>125.972611742</c:v>
                </c:pt>
                <c:pt idx="13128">
                  <c:v>125.198735517</c:v>
                </c:pt>
                <c:pt idx="13129">
                  <c:v>123.999450213</c:v>
                </c:pt>
                <c:pt idx="13130">
                  <c:v>122.78099008300001</c:v>
                </c:pt>
                <c:pt idx="13131">
                  <c:v>120.969295587</c:v>
                </c:pt>
                <c:pt idx="13132">
                  <c:v>120.457286869</c:v>
                </c:pt>
                <c:pt idx="13133">
                  <c:v>119.94740804</c:v>
                </c:pt>
                <c:pt idx="13134">
                  <c:v>118.81711290200001</c:v>
                </c:pt>
                <c:pt idx="13135">
                  <c:v>117.34778171000001</c:v>
                </c:pt>
                <c:pt idx="13136">
                  <c:v>113.50508954</c:v>
                </c:pt>
                <c:pt idx="13137">
                  <c:v>112.004901194</c:v>
                </c:pt>
                <c:pt idx="13138">
                  <c:v>109.66212828099999</c:v>
                </c:pt>
                <c:pt idx="13139">
                  <c:v>105.63126809800001</c:v>
                </c:pt>
                <c:pt idx="13140">
                  <c:v>104.00064370600001</c:v>
                </c:pt>
                <c:pt idx="13141">
                  <c:v>103.46428439899999</c:v>
                </c:pt>
                <c:pt idx="13142">
                  <c:v>102.52730430299999</c:v>
                </c:pt>
                <c:pt idx="13143">
                  <c:v>101.470418334</c:v>
                </c:pt>
                <c:pt idx="13144">
                  <c:v>100.960077621</c:v>
                </c:pt>
                <c:pt idx="13145">
                  <c:v>100.625620539</c:v>
                </c:pt>
                <c:pt idx="13146">
                  <c:v>99.627340119099998</c:v>
                </c:pt>
                <c:pt idx="13147">
                  <c:v>98.803052940300006</c:v>
                </c:pt>
                <c:pt idx="13148">
                  <c:v>92.868172169399998</c:v>
                </c:pt>
                <c:pt idx="13149">
                  <c:v>89.930634660600006</c:v>
                </c:pt>
                <c:pt idx="13150">
                  <c:v>88.874370582400005</c:v>
                </c:pt>
                <c:pt idx="13151">
                  <c:v>87.890692544999993</c:v>
                </c:pt>
                <c:pt idx="13152">
                  <c:v>84.077426579399997</c:v>
                </c:pt>
                <c:pt idx="13153">
                  <c:v>82.587616187999998</c:v>
                </c:pt>
                <c:pt idx="13154">
                  <c:v>76.017818902599998</c:v>
                </c:pt>
                <c:pt idx="13155">
                  <c:v>73.814703488399999</c:v>
                </c:pt>
                <c:pt idx="13156">
                  <c:v>73.329129041399995</c:v>
                </c:pt>
                <c:pt idx="13157">
                  <c:v>73.329229041399998</c:v>
                </c:pt>
                <c:pt idx="13158">
                  <c:v>73.329329041400001</c:v>
                </c:pt>
                <c:pt idx="13159">
                  <c:v>73.329429041400005</c:v>
                </c:pt>
                <c:pt idx="13160">
                  <c:v>73.329529041399994</c:v>
                </c:pt>
                <c:pt idx="13161">
                  <c:v>73.329629041399997</c:v>
                </c:pt>
                <c:pt idx="13162">
                  <c:v>73.3297290414</c:v>
                </c:pt>
                <c:pt idx="13163">
                  <c:v>73.329829041400004</c:v>
                </c:pt>
                <c:pt idx="13164">
                  <c:v>73.329929041400007</c:v>
                </c:pt>
                <c:pt idx="13165">
                  <c:v>73.330029041399996</c:v>
                </c:pt>
                <c:pt idx="13166">
                  <c:v>73.330129041399999</c:v>
                </c:pt>
                <c:pt idx="13167">
                  <c:v>73.330229041400003</c:v>
                </c:pt>
                <c:pt idx="13168">
                  <c:v>73.330329041400006</c:v>
                </c:pt>
                <c:pt idx="13169">
                  <c:v>73.330429041399995</c:v>
                </c:pt>
                <c:pt idx="13170">
                  <c:v>73.330529041399998</c:v>
                </c:pt>
                <c:pt idx="13171">
                  <c:v>73.330629041400002</c:v>
                </c:pt>
                <c:pt idx="13172">
                  <c:v>73.330729041400005</c:v>
                </c:pt>
                <c:pt idx="13173">
                  <c:v>73.330829041399994</c:v>
                </c:pt>
                <c:pt idx="13174">
                  <c:v>73.330929041399997</c:v>
                </c:pt>
                <c:pt idx="13175">
                  <c:v>73.331029041400001</c:v>
                </c:pt>
                <c:pt idx="13176">
                  <c:v>73.331129041400004</c:v>
                </c:pt>
                <c:pt idx="13177">
                  <c:v>73.331229041399993</c:v>
                </c:pt>
                <c:pt idx="13178">
                  <c:v>73.465743284599995</c:v>
                </c:pt>
                <c:pt idx="13179">
                  <c:v>73.545020003399998</c:v>
                </c:pt>
                <c:pt idx="13180">
                  <c:v>73.5149099769</c:v>
                </c:pt>
                <c:pt idx="13181">
                  <c:v>73.452013250099995</c:v>
                </c:pt>
                <c:pt idx="13182">
                  <c:v>73.452113250099998</c:v>
                </c:pt>
                <c:pt idx="13183">
                  <c:v>73.541507477600007</c:v>
                </c:pt>
                <c:pt idx="13184">
                  <c:v>73.541607477599996</c:v>
                </c:pt>
                <c:pt idx="13185">
                  <c:v>73.541707477599999</c:v>
                </c:pt>
                <c:pt idx="13186">
                  <c:v>73.541807477600003</c:v>
                </c:pt>
                <c:pt idx="13187">
                  <c:v>73.541907477600006</c:v>
                </c:pt>
                <c:pt idx="13188">
                  <c:v>73.542007477599995</c:v>
                </c:pt>
                <c:pt idx="13189">
                  <c:v>73.542107477599998</c:v>
                </c:pt>
                <c:pt idx="13190">
                  <c:v>73.721005484599999</c:v>
                </c:pt>
                <c:pt idx="13191">
                  <c:v>73.721105484600002</c:v>
                </c:pt>
                <c:pt idx="13192">
                  <c:v>73.721205488899997</c:v>
                </c:pt>
                <c:pt idx="13193">
                  <c:v>72.790633977200002</c:v>
                </c:pt>
                <c:pt idx="13194">
                  <c:v>73.697085571700001</c:v>
                </c:pt>
                <c:pt idx="13195">
                  <c:v>74.954553714900001</c:v>
                </c:pt>
                <c:pt idx="13196">
                  <c:v>74.539436326499995</c:v>
                </c:pt>
                <c:pt idx="13197">
                  <c:v>74.660658634900003</c:v>
                </c:pt>
                <c:pt idx="13198">
                  <c:v>76.550135736399994</c:v>
                </c:pt>
                <c:pt idx="13199">
                  <c:v>76.550235736399998</c:v>
                </c:pt>
                <c:pt idx="13200">
                  <c:v>76.550335736400001</c:v>
                </c:pt>
                <c:pt idx="13201">
                  <c:v>76.550435741000001</c:v>
                </c:pt>
                <c:pt idx="13202">
                  <c:v>79.2465266974</c:v>
                </c:pt>
                <c:pt idx="13203">
                  <c:v>79.349017460900001</c:v>
                </c:pt>
                <c:pt idx="13204">
                  <c:v>79.647682482199997</c:v>
                </c:pt>
                <c:pt idx="13205">
                  <c:v>79.569405101800001</c:v>
                </c:pt>
                <c:pt idx="13206">
                  <c:v>80.735783393199995</c:v>
                </c:pt>
                <c:pt idx="13207">
                  <c:v>80.735883393199998</c:v>
                </c:pt>
                <c:pt idx="13208">
                  <c:v>80.735983393200002</c:v>
                </c:pt>
                <c:pt idx="13209">
                  <c:v>80.736083393200005</c:v>
                </c:pt>
                <c:pt idx="13210">
                  <c:v>80.736183393199994</c:v>
                </c:pt>
                <c:pt idx="13211">
                  <c:v>80.736283393199997</c:v>
                </c:pt>
                <c:pt idx="13212">
                  <c:v>80.736383393200001</c:v>
                </c:pt>
                <c:pt idx="13213">
                  <c:v>80.736483393200004</c:v>
                </c:pt>
                <c:pt idx="13214">
                  <c:v>80.736583393199993</c:v>
                </c:pt>
                <c:pt idx="13215">
                  <c:v>80.736683397899995</c:v>
                </c:pt>
                <c:pt idx="13216">
                  <c:v>107.090908967</c:v>
                </c:pt>
                <c:pt idx="13217">
                  <c:v>106.92301808000001</c:v>
                </c:pt>
                <c:pt idx="13218">
                  <c:v>107.19397870500001</c:v>
                </c:pt>
                <c:pt idx="13219">
                  <c:v>107.104497755</c:v>
                </c:pt>
                <c:pt idx="13220">
                  <c:v>106.987782498</c:v>
                </c:pt>
                <c:pt idx="13221">
                  <c:v>106.478726154</c:v>
                </c:pt>
                <c:pt idx="13222">
                  <c:v>104.573253577</c:v>
                </c:pt>
                <c:pt idx="13223">
                  <c:v>103.896388415</c:v>
                </c:pt>
                <c:pt idx="13224">
                  <c:v>99.809220827399997</c:v>
                </c:pt>
                <c:pt idx="13225">
                  <c:v>94.828991834899995</c:v>
                </c:pt>
                <c:pt idx="13226">
                  <c:v>93.412975673299997</c:v>
                </c:pt>
                <c:pt idx="13227">
                  <c:v>89.662155498100006</c:v>
                </c:pt>
                <c:pt idx="13228">
                  <c:v>85.305103858199999</c:v>
                </c:pt>
                <c:pt idx="13229">
                  <c:v>81.741798009600004</c:v>
                </c:pt>
                <c:pt idx="13230">
                  <c:v>80.947360122700005</c:v>
                </c:pt>
                <c:pt idx="13231">
                  <c:v>74.427477758600006</c:v>
                </c:pt>
                <c:pt idx="13232">
                  <c:v>72.909493644999998</c:v>
                </c:pt>
                <c:pt idx="13233">
                  <c:v>72.718033150500005</c:v>
                </c:pt>
                <c:pt idx="13234">
                  <c:v>72.525462974600003</c:v>
                </c:pt>
                <c:pt idx="13235">
                  <c:v>68.114006467099998</c:v>
                </c:pt>
                <c:pt idx="13236">
                  <c:v>63.4680989457</c:v>
                </c:pt>
                <c:pt idx="13237">
                  <c:v>64.416395632700002</c:v>
                </c:pt>
                <c:pt idx="13238">
                  <c:v>63.396262151400002</c:v>
                </c:pt>
                <c:pt idx="13239">
                  <c:v>55.867725769400003</c:v>
                </c:pt>
                <c:pt idx="13240">
                  <c:v>55.8678257694</c:v>
                </c:pt>
                <c:pt idx="13241">
                  <c:v>55.867925769400003</c:v>
                </c:pt>
                <c:pt idx="13242">
                  <c:v>55.868025769399999</c:v>
                </c:pt>
                <c:pt idx="13243">
                  <c:v>55.868125769400002</c:v>
                </c:pt>
                <c:pt idx="13244">
                  <c:v>55.868225769399999</c:v>
                </c:pt>
                <c:pt idx="13245">
                  <c:v>55.868325769400002</c:v>
                </c:pt>
                <c:pt idx="13246">
                  <c:v>55.868425769399998</c:v>
                </c:pt>
                <c:pt idx="13247">
                  <c:v>55.868525769400001</c:v>
                </c:pt>
                <c:pt idx="13248">
                  <c:v>55.868625769399998</c:v>
                </c:pt>
                <c:pt idx="13249">
                  <c:v>55.868725769400001</c:v>
                </c:pt>
                <c:pt idx="13250">
                  <c:v>55.868825769399997</c:v>
                </c:pt>
                <c:pt idx="13251">
                  <c:v>55.868925769400001</c:v>
                </c:pt>
                <c:pt idx="13252">
                  <c:v>55.869025769399997</c:v>
                </c:pt>
                <c:pt idx="13253">
                  <c:v>55.8691257694</c:v>
                </c:pt>
                <c:pt idx="13254">
                  <c:v>55.869225769400003</c:v>
                </c:pt>
                <c:pt idx="13255">
                  <c:v>55.8693257694</c:v>
                </c:pt>
                <c:pt idx="13256">
                  <c:v>55.869425769400003</c:v>
                </c:pt>
                <c:pt idx="13257">
                  <c:v>55.869525769399999</c:v>
                </c:pt>
                <c:pt idx="13258">
                  <c:v>55.869625769400002</c:v>
                </c:pt>
                <c:pt idx="13259">
                  <c:v>55.869725769399999</c:v>
                </c:pt>
                <c:pt idx="13260">
                  <c:v>55.869825769400002</c:v>
                </c:pt>
                <c:pt idx="13261">
                  <c:v>55.869925769399998</c:v>
                </c:pt>
                <c:pt idx="13262">
                  <c:v>55.870025769400002</c:v>
                </c:pt>
                <c:pt idx="13263">
                  <c:v>55.870125769399998</c:v>
                </c:pt>
                <c:pt idx="13264">
                  <c:v>55.870225769400001</c:v>
                </c:pt>
                <c:pt idx="13265">
                  <c:v>55.870325769399997</c:v>
                </c:pt>
                <c:pt idx="13266">
                  <c:v>55.870425769400001</c:v>
                </c:pt>
                <c:pt idx="13267">
                  <c:v>55.870525769399997</c:v>
                </c:pt>
                <c:pt idx="13268">
                  <c:v>55.8706257694</c:v>
                </c:pt>
                <c:pt idx="13269">
                  <c:v>55.870725769400003</c:v>
                </c:pt>
                <c:pt idx="13270">
                  <c:v>55.8708257694</c:v>
                </c:pt>
                <c:pt idx="13271">
                  <c:v>55.870925769400003</c:v>
                </c:pt>
                <c:pt idx="13272">
                  <c:v>50.357150648599998</c:v>
                </c:pt>
                <c:pt idx="13273">
                  <c:v>50.126635540000002</c:v>
                </c:pt>
                <c:pt idx="13274">
                  <c:v>50.853835018200002</c:v>
                </c:pt>
                <c:pt idx="13275">
                  <c:v>50.854600467099999</c:v>
                </c:pt>
                <c:pt idx="13276">
                  <c:v>50.298185004799997</c:v>
                </c:pt>
                <c:pt idx="13277">
                  <c:v>51.707776959999997</c:v>
                </c:pt>
                <c:pt idx="13278">
                  <c:v>51.70787696</c:v>
                </c:pt>
                <c:pt idx="13279">
                  <c:v>50.772683454499997</c:v>
                </c:pt>
                <c:pt idx="13280">
                  <c:v>49.750940498600002</c:v>
                </c:pt>
                <c:pt idx="13281">
                  <c:v>50.871916625799997</c:v>
                </c:pt>
                <c:pt idx="13282">
                  <c:v>50.561545909800003</c:v>
                </c:pt>
                <c:pt idx="13283">
                  <c:v>50.561645909799999</c:v>
                </c:pt>
                <c:pt idx="13284">
                  <c:v>50.561745909800003</c:v>
                </c:pt>
                <c:pt idx="13285">
                  <c:v>50.561845909799999</c:v>
                </c:pt>
                <c:pt idx="13286">
                  <c:v>50.561945909800002</c:v>
                </c:pt>
                <c:pt idx="13287">
                  <c:v>50.562045909799998</c:v>
                </c:pt>
                <c:pt idx="13288">
                  <c:v>50.562145909800002</c:v>
                </c:pt>
                <c:pt idx="13289">
                  <c:v>50.562245909799998</c:v>
                </c:pt>
                <c:pt idx="13290">
                  <c:v>50.562345909800001</c:v>
                </c:pt>
                <c:pt idx="13291">
                  <c:v>50.562445909799997</c:v>
                </c:pt>
                <c:pt idx="13292">
                  <c:v>50.562545909800001</c:v>
                </c:pt>
                <c:pt idx="13293">
                  <c:v>50.562645909799997</c:v>
                </c:pt>
                <c:pt idx="13294">
                  <c:v>50.5627459098</c:v>
                </c:pt>
                <c:pt idx="13295">
                  <c:v>50.562845909799996</c:v>
                </c:pt>
                <c:pt idx="13296">
                  <c:v>50.5629459098</c:v>
                </c:pt>
                <c:pt idx="13297">
                  <c:v>50.563045909800003</c:v>
                </c:pt>
                <c:pt idx="13298">
                  <c:v>50.563145909799999</c:v>
                </c:pt>
                <c:pt idx="13299">
                  <c:v>50.563245909800003</c:v>
                </c:pt>
                <c:pt idx="13300">
                  <c:v>50.563345909799999</c:v>
                </c:pt>
                <c:pt idx="13301">
                  <c:v>50.563445909800002</c:v>
                </c:pt>
                <c:pt idx="13302">
                  <c:v>50.563545909799998</c:v>
                </c:pt>
                <c:pt idx="13303">
                  <c:v>50.563645909800002</c:v>
                </c:pt>
                <c:pt idx="13304">
                  <c:v>50.563745909799998</c:v>
                </c:pt>
                <c:pt idx="13305">
                  <c:v>50.563845909800001</c:v>
                </c:pt>
                <c:pt idx="13306">
                  <c:v>50.563945909799997</c:v>
                </c:pt>
                <c:pt idx="13307">
                  <c:v>50.564045909800001</c:v>
                </c:pt>
                <c:pt idx="13308">
                  <c:v>50.564145909799997</c:v>
                </c:pt>
                <c:pt idx="13309">
                  <c:v>50.5642459098</c:v>
                </c:pt>
                <c:pt idx="13310">
                  <c:v>50.564345909799997</c:v>
                </c:pt>
                <c:pt idx="13311">
                  <c:v>50.5644459098</c:v>
                </c:pt>
                <c:pt idx="13312">
                  <c:v>50.564545909800003</c:v>
                </c:pt>
                <c:pt idx="13313">
                  <c:v>50.564645909799999</c:v>
                </c:pt>
                <c:pt idx="13314">
                  <c:v>50.564745909800003</c:v>
                </c:pt>
                <c:pt idx="13315">
                  <c:v>50.564845909799999</c:v>
                </c:pt>
                <c:pt idx="13316">
                  <c:v>50.564945909800002</c:v>
                </c:pt>
                <c:pt idx="13317">
                  <c:v>50.565045909799998</c:v>
                </c:pt>
                <c:pt idx="13318">
                  <c:v>50.565145909800002</c:v>
                </c:pt>
                <c:pt idx="13319">
                  <c:v>50.565245909799998</c:v>
                </c:pt>
                <c:pt idx="13320">
                  <c:v>50.565345909800001</c:v>
                </c:pt>
                <c:pt idx="13321">
                  <c:v>50.565445909799998</c:v>
                </c:pt>
                <c:pt idx="13322">
                  <c:v>50.565545909800001</c:v>
                </c:pt>
                <c:pt idx="13323">
                  <c:v>50.565645909799997</c:v>
                </c:pt>
                <c:pt idx="13324">
                  <c:v>50.5657459098</c:v>
                </c:pt>
                <c:pt idx="13325">
                  <c:v>50.565845909799997</c:v>
                </c:pt>
                <c:pt idx="13326">
                  <c:v>50.5659459098</c:v>
                </c:pt>
                <c:pt idx="13327">
                  <c:v>49.573148292299997</c:v>
                </c:pt>
                <c:pt idx="13328">
                  <c:v>49.573248292300001</c:v>
                </c:pt>
                <c:pt idx="13329">
                  <c:v>49.919385740199999</c:v>
                </c:pt>
                <c:pt idx="13330">
                  <c:v>49.919485740200003</c:v>
                </c:pt>
                <c:pt idx="13331">
                  <c:v>49.787467542999998</c:v>
                </c:pt>
                <c:pt idx="13332">
                  <c:v>49.787567543000002</c:v>
                </c:pt>
                <c:pt idx="13333">
                  <c:v>49.787667542999998</c:v>
                </c:pt>
                <c:pt idx="13334">
                  <c:v>49.787767543000001</c:v>
                </c:pt>
                <c:pt idx="13335">
                  <c:v>49.787867542999997</c:v>
                </c:pt>
                <c:pt idx="13336">
                  <c:v>49.787967543000001</c:v>
                </c:pt>
                <c:pt idx="13337">
                  <c:v>49.788067542999997</c:v>
                </c:pt>
                <c:pt idx="13338">
                  <c:v>49.788167543</c:v>
                </c:pt>
                <c:pt idx="13339">
                  <c:v>49.788267543000003</c:v>
                </c:pt>
                <c:pt idx="13340">
                  <c:v>49.788367543</c:v>
                </c:pt>
                <c:pt idx="13341">
                  <c:v>49.788467543000003</c:v>
                </c:pt>
                <c:pt idx="13342">
                  <c:v>49.788567542999999</c:v>
                </c:pt>
                <c:pt idx="13343">
                  <c:v>49.788667543000003</c:v>
                </c:pt>
                <c:pt idx="13344">
                  <c:v>49.788767542999999</c:v>
                </c:pt>
                <c:pt idx="13345">
                  <c:v>49.788867543000002</c:v>
                </c:pt>
                <c:pt idx="13346">
                  <c:v>49.788967542999998</c:v>
                </c:pt>
                <c:pt idx="13347">
                  <c:v>49.789067543000002</c:v>
                </c:pt>
                <c:pt idx="13348">
                  <c:v>49.789167542999998</c:v>
                </c:pt>
                <c:pt idx="13349">
                  <c:v>49.789267543000001</c:v>
                </c:pt>
                <c:pt idx="13350">
                  <c:v>49.789367542999997</c:v>
                </c:pt>
                <c:pt idx="13351">
                  <c:v>49.789467543000001</c:v>
                </c:pt>
                <c:pt idx="13352">
                  <c:v>49.789567542999997</c:v>
                </c:pt>
                <c:pt idx="13353">
                  <c:v>49.789667543</c:v>
                </c:pt>
                <c:pt idx="13354">
                  <c:v>49.789767543000004</c:v>
                </c:pt>
                <c:pt idx="13355">
                  <c:v>49.789867543</c:v>
                </c:pt>
                <c:pt idx="13356">
                  <c:v>49.789967543000003</c:v>
                </c:pt>
                <c:pt idx="13357">
                  <c:v>49.790067542999999</c:v>
                </c:pt>
                <c:pt idx="13358">
                  <c:v>49.790167543000003</c:v>
                </c:pt>
                <c:pt idx="13359">
                  <c:v>49.790267542999999</c:v>
                </c:pt>
                <c:pt idx="13360">
                  <c:v>49.790367543000002</c:v>
                </c:pt>
                <c:pt idx="13361">
                  <c:v>49.790467542999998</c:v>
                </c:pt>
                <c:pt idx="13362">
                  <c:v>49.790567543000002</c:v>
                </c:pt>
                <c:pt idx="13363">
                  <c:v>49.790667542999998</c:v>
                </c:pt>
                <c:pt idx="13364">
                  <c:v>49.790767543000001</c:v>
                </c:pt>
                <c:pt idx="13365">
                  <c:v>49.790867542999997</c:v>
                </c:pt>
                <c:pt idx="13366">
                  <c:v>49.790967543000001</c:v>
                </c:pt>
                <c:pt idx="13367">
                  <c:v>49.791067542999997</c:v>
                </c:pt>
                <c:pt idx="13368">
                  <c:v>49.791167543</c:v>
                </c:pt>
                <c:pt idx="13369">
                  <c:v>49.791267542999996</c:v>
                </c:pt>
                <c:pt idx="13370">
                  <c:v>49.791367543</c:v>
                </c:pt>
                <c:pt idx="13371">
                  <c:v>49.791467543000003</c:v>
                </c:pt>
                <c:pt idx="13372">
                  <c:v>49.791567542999999</c:v>
                </c:pt>
                <c:pt idx="13373">
                  <c:v>49.791667543000003</c:v>
                </c:pt>
                <c:pt idx="13374">
                  <c:v>49.791767542999999</c:v>
                </c:pt>
                <c:pt idx="13375">
                  <c:v>49.791867540200002</c:v>
                </c:pt>
                <c:pt idx="13376">
                  <c:v>50.833485334899997</c:v>
                </c:pt>
                <c:pt idx="13377">
                  <c:v>50.486092401299999</c:v>
                </c:pt>
                <c:pt idx="13378">
                  <c:v>50.098356268800003</c:v>
                </c:pt>
                <c:pt idx="13379">
                  <c:v>50.098456266399999</c:v>
                </c:pt>
                <c:pt idx="13380">
                  <c:v>48.721227585500003</c:v>
                </c:pt>
                <c:pt idx="13381">
                  <c:v>48.721327585499999</c:v>
                </c:pt>
                <c:pt idx="13382">
                  <c:v>48.721427585500003</c:v>
                </c:pt>
                <c:pt idx="13383">
                  <c:v>48.721527585499999</c:v>
                </c:pt>
                <c:pt idx="13384">
                  <c:v>48.721627585500002</c:v>
                </c:pt>
                <c:pt idx="13385">
                  <c:v>48.721727585499998</c:v>
                </c:pt>
                <c:pt idx="13386">
                  <c:v>48.721827585500002</c:v>
                </c:pt>
                <c:pt idx="13387">
                  <c:v>48.721927585499998</c:v>
                </c:pt>
                <c:pt idx="13388">
                  <c:v>48.722027585500001</c:v>
                </c:pt>
                <c:pt idx="13389">
                  <c:v>48.722127585499997</c:v>
                </c:pt>
                <c:pt idx="13390">
                  <c:v>48.722227585500001</c:v>
                </c:pt>
                <c:pt idx="13391">
                  <c:v>48.722327585499997</c:v>
                </c:pt>
                <c:pt idx="13392">
                  <c:v>48.7224275855</c:v>
                </c:pt>
                <c:pt idx="13393">
                  <c:v>48.722527585500004</c:v>
                </c:pt>
                <c:pt idx="13394">
                  <c:v>48.7226275855</c:v>
                </c:pt>
                <c:pt idx="13395">
                  <c:v>48.722727585500003</c:v>
                </c:pt>
                <c:pt idx="13396">
                  <c:v>48.722827585499999</c:v>
                </c:pt>
                <c:pt idx="13397">
                  <c:v>48.722927585500003</c:v>
                </c:pt>
                <c:pt idx="13398">
                  <c:v>48.723027585499999</c:v>
                </c:pt>
                <c:pt idx="13399">
                  <c:v>48.723127585500002</c:v>
                </c:pt>
                <c:pt idx="13400">
                  <c:v>48.723227585499998</c:v>
                </c:pt>
                <c:pt idx="13401">
                  <c:v>48.723327585500002</c:v>
                </c:pt>
                <c:pt idx="13402">
                  <c:v>48.723427585499998</c:v>
                </c:pt>
                <c:pt idx="13403">
                  <c:v>48.723527585500001</c:v>
                </c:pt>
                <c:pt idx="13404">
                  <c:v>48.723627585499997</c:v>
                </c:pt>
                <c:pt idx="13405">
                  <c:v>48.723727585500001</c:v>
                </c:pt>
                <c:pt idx="13406">
                  <c:v>48.723827585499997</c:v>
                </c:pt>
                <c:pt idx="13407">
                  <c:v>48.7239275855</c:v>
                </c:pt>
                <c:pt idx="13408">
                  <c:v>48.724027585499996</c:v>
                </c:pt>
                <c:pt idx="13409">
                  <c:v>48.7241275855</c:v>
                </c:pt>
                <c:pt idx="13410">
                  <c:v>48.724227585500003</c:v>
                </c:pt>
                <c:pt idx="13411">
                  <c:v>48.724327585499999</c:v>
                </c:pt>
                <c:pt idx="13412">
                  <c:v>48.724427585500003</c:v>
                </c:pt>
                <c:pt idx="13413">
                  <c:v>48.724527585499999</c:v>
                </c:pt>
                <c:pt idx="13414">
                  <c:v>48.724627585500002</c:v>
                </c:pt>
                <c:pt idx="13415">
                  <c:v>48.724727585499998</c:v>
                </c:pt>
                <c:pt idx="13416">
                  <c:v>48.724827585500002</c:v>
                </c:pt>
                <c:pt idx="13417">
                  <c:v>48.724927585499998</c:v>
                </c:pt>
                <c:pt idx="13418">
                  <c:v>48.725027585500001</c:v>
                </c:pt>
                <c:pt idx="13419">
                  <c:v>48.725127585499997</c:v>
                </c:pt>
                <c:pt idx="13420">
                  <c:v>48.725227585500001</c:v>
                </c:pt>
                <c:pt idx="13421">
                  <c:v>48.725327585499997</c:v>
                </c:pt>
                <c:pt idx="13422">
                  <c:v>48.7254275855</c:v>
                </c:pt>
                <c:pt idx="13423">
                  <c:v>48.725527585499997</c:v>
                </c:pt>
                <c:pt idx="13424">
                  <c:v>48.7256275855</c:v>
                </c:pt>
                <c:pt idx="13425">
                  <c:v>48.725727585500003</c:v>
                </c:pt>
                <c:pt idx="13426">
                  <c:v>48.725827585499999</c:v>
                </c:pt>
                <c:pt idx="13427">
                  <c:v>48.725927585500003</c:v>
                </c:pt>
                <c:pt idx="13428">
                  <c:v>48.726027585499999</c:v>
                </c:pt>
                <c:pt idx="13429">
                  <c:v>48.726127585500002</c:v>
                </c:pt>
                <c:pt idx="13430">
                  <c:v>48.726227585499998</c:v>
                </c:pt>
                <c:pt idx="13431">
                  <c:v>48.726327585500002</c:v>
                </c:pt>
                <c:pt idx="13432">
                  <c:v>48.726427585499998</c:v>
                </c:pt>
                <c:pt idx="13433">
                  <c:v>48.726527585500001</c:v>
                </c:pt>
                <c:pt idx="13434">
                  <c:v>48.726627585499998</c:v>
                </c:pt>
                <c:pt idx="13435">
                  <c:v>48.726727585500001</c:v>
                </c:pt>
                <c:pt idx="13436">
                  <c:v>48.726827585499997</c:v>
                </c:pt>
                <c:pt idx="13437">
                  <c:v>48.7269275855</c:v>
                </c:pt>
                <c:pt idx="13438">
                  <c:v>48.727027585499997</c:v>
                </c:pt>
                <c:pt idx="13439">
                  <c:v>48.7271275855</c:v>
                </c:pt>
                <c:pt idx="13440">
                  <c:v>48.727227585500003</c:v>
                </c:pt>
                <c:pt idx="13441">
                  <c:v>48.727327585499999</c:v>
                </c:pt>
                <c:pt idx="13442">
                  <c:v>48.727427585500003</c:v>
                </c:pt>
                <c:pt idx="13443">
                  <c:v>48.727527585499999</c:v>
                </c:pt>
                <c:pt idx="13444">
                  <c:v>48.727627585500002</c:v>
                </c:pt>
                <c:pt idx="13445">
                  <c:v>48.727727585499998</c:v>
                </c:pt>
                <c:pt idx="13446">
                  <c:v>48.727827585500002</c:v>
                </c:pt>
                <c:pt idx="13447">
                  <c:v>48.727927585499998</c:v>
                </c:pt>
                <c:pt idx="13448">
                  <c:v>48.728027585500001</c:v>
                </c:pt>
                <c:pt idx="13449">
                  <c:v>48.728127585499998</c:v>
                </c:pt>
                <c:pt idx="13450">
                  <c:v>48.728227585500001</c:v>
                </c:pt>
                <c:pt idx="13451">
                  <c:v>48.728327585499997</c:v>
                </c:pt>
                <c:pt idx="13452">
                  <c:v>48.7284275855</c:v>
                </c:pt>
                <c:pt idx="13453">
                  <c:v>48.728527585499997</c:v>
                </c:pt>
                <c:pt idx="13454">
                  <c:v>48.7286275855</c:v>
                </c:pt>
                <c:pt idx="13455">
                  <c:v>48.728727585500003</c:v>
                </c:pt>
                <c:pt idx="13456">
                  <c:v>48.728827585499999</c:v>
                </c:pt>
                <c:pt idx="13457">
                  <c:v>48.728927585500003</c:v>
                </c:pt>
                <c:pt idx="13458">
                  <c:v>48.729027585499999</c:v>
                </c:pt>
                <c:pt idx="13459">
                  <c:v>48.729127585500002</c:v>
                </c:pt>
                <c:pt idx="13460">
                  <c:v>48.729227585499999</c:v>
                </c:pt>
                <c:pt idx="13461">
                  <c:v>48.729327585500002</c:v>
                </c:pt>
                <c:pt idx="13462">
                  <c:v>48.729427585499998</c:v>
                </c:pt>
                <c:pt idx="13463">
                  <c:v>48.729527585500001</c:v>
                </c:pt>
                <c:pt idx="13464">
                  <c:v>48.729627585499998</c:v>
                </c:pt>
                <c:pt idx="13465">
                  <c:v>48.729727585500001</c:v>
                </c:pt>
                <c:pt idx="13466">
                  <c:v>48.729827585499997</c:v>
                </c:pt>
                <c:pt idx="13467">
                  <c:v>48.7299275855</c:v>
                </c:pt>
                <c:pt idx="13468">
                  <c:v>48.730027585499997</c:v>
                </c:pt>
                <c:pt idx="13469">
                  <c:v>48.7301275855</c:v>
                </c:pt>
                <c:pt idx="13470">
                  <c:v>48.730227585500003</c:v>
                </c:pt>
                <c:pt idx="13471">
                  <c:v>48.7303275855</c:v>
                </c:pt>
                <c:pt idx="13472">
                  <c:v>48.730427585500003</c:v>
                </c:pt>
                <c:pt idx="13473">
                  <c:v>48.730527585499999</c:v>
                </c:pt>
                <c:pt idx="13474">
                  <c:v>48.730627585500002</c:v>
                </c:pt>
                <c:pt idx="13475">
                  <c:v>48.730727585499999</c:v>
                </c:pt>
                <c:pt idx="13476">
                  <c:v>48.730827585500002</c:v>
                </c:pt>
                <c:pt idx="13477">
                  <c:v>48.730927585499998</c:v>
                </c:pt>
                <c:pt idx="13478">
                  <c:v>48.731027585500001</c:v>
                </c:pt>
                <c:pt idx="13479">
                  <c:v>48.731127585499998</c:v>
                </c:pt>
                <c:pt idx="13480">
                  <c:v>48.731227585500001</c:v>
                </c:pt>
                <c:pt idx="13481">
                  <c:v>48.731327585499997</c:v>
                </c:pt>
                <c:pt idx="13482">
                  <c:v>48.731427585500001</c:v>
                </c:pt>
                <c:pt idx="13483">
                  <c:v>48.731527585499997</c:v>
                </c:pt>
                <c:pt idx="13484">
                  <c:v>48.7316275855</c:v>
                </c:pt>
                <c:pt idx="13485">
                  <c:v>48.731727585500003</c:v>
                </c:pt>
                <c:pt idx="13486">
                  <c:v>48.7318275855</c:v>
                </c:pt>
                <c:pt idx="13487">
                  <c:v>48.731927585500003</c:v>
                </c:pt>
                <c:pt idx="13488">
                  <c:v>48.732027585499999</c:v>
                </c:pt>
                <c:pt idx="13489">
                  <c:v>48.732127585500002</c:v>
                </c:pt>
                <c:pt idx="13490">
                  <c:v>48.732227585499999</c:v>
                </c:pt>
                <c:pt idx="13491">
                  <c:v>48.732327585500002</c:v>
                </c:pt>
                <c:pt idx="13492">
                  <c:v>48.732427585499998</c:v>
                </c:pt>
                <c:pt idx="13493">
                  <c:v>48.732527585500002</c:v>
                </c:pt>
                <c:pt idx="13494">
                  <c:v>48.732627585499998</c:v>
                </c:pt>
                <c:pt idx="13495">
                  <c:v>48.732727585500001</c:v>
                </c:pt>
                <c:pt idx="13496">
                  <c:v>48.732827585499997</c:v>
                </c:pt>
                <c:pt idx="13497">
                  <c:v>48.732927585500001</c:v>
                </c:pt>
                <c:pt idx="13498">
                  <c:v>48.733027585499997</c:v>
                </c:pt>
                <c:pt idx="13499">
                  <c:v>48.7331275855</c:v>
                </c:pt>
                <c:pt idx="13500">
                  <c:v>48.733227585500003</c:v>
                </c:pt>
                <c:pt idx="13501">
                  <c:v>48.7333275855</c:v>
                </c:pt>
                <c:pt idx="13502">
                  <c:v>48.733427585500003</c:v>
                </c:pt>
                <c:pt idx="13503">
                  <c:v>48.733527585499999</c:v>
                </c:pt>
                <c:pt idx="13504">
                  <c:v>48.733627585500003</c:v>
                </c:pt>
                <c:pt idx="13505">
                  <c:v>48.733727585499999</c:v>
                </c:pt>
                <c:pt idx="13506">
                  <c:v>48.733827585500002</c:v>
                </c:pt>
                <c:pt idx="13507">
                  <c:v>48.733927585499998</c:v>
                </c:pt>
                <c:pt idx="13508">
                  <c:v>48.734027585500002</c:v>
                </c:pt>
                <c:pt idx="13509">
                  <c:v>48.734127585499998</c:v>
                </c:pt>
                <c:pt idx="13510">
                  <c:v>48.734227585500001</c:v>
                </c:pt>
                <c:pt idx="13511">
                  <c:v>48.734327585499997</c:v>
                </c:pt>
                <c:pt idx="13512">
                  <c:v>48.734427585500001</c:v>
                </c:pt>
                <c:pt idx="13513">
                  <c:v>48.734527585499997</c:v>
                </c:pt>
                <c:pt idx="13514">
                  <c:v>48.7346275855</c:v>
                </c:pt>
                <c:pt idx="13515">
                  <c:v>48.734727585500003</c:v>
                </c:pt>
                <c:pt idx="13516">
                  <c:v>48.7348275855</c:v>
                </c:pt>
                <c:pt idx="13517">
                  <c:v>48.734927585500003</c:v>
                </c:pt>
                <c:pt idx="13518">
                  <c:v>48.735027585499999</c:v>
                </c:pt>
              </c:numCache>
            </c:numRef>
          </c:xVal>
          <c:yVal>
            <c:numRef>
              <c:f>'LM, T1'!$B$1:$B$13519</c:f>
              <c:numCache>
                <c:formatCode>General</c:formatCode>
                <c:ptCount val="13519"/>
                <c:pt idx="0">
                  <c:v>48.924702784300003</c:v>
                </c:pt>
                <c:pt idx="1">
                  <c:v>48.826967360399998</c:v>
                </c:pt>
                <c:pt idx="2">
                  <c:v>48.946688176000002</c:v>
                </c:pt>
                <c:pt idx="3">
                  <c:v>48.946788175999998</c:v>
                </c:pt>
                <c:pt idx="4">
                  <c:v>48.891581395000003</c:v>
                </c:pt>
                <c:pt idx="5">
                  <c:v>48.891681394999999</c:v>
                </c:pt>
                <c:pt idx="6">
                  <c:v>48.891781395000002</c:v>
                </c:pt>
                <c:pt idx="7">
                  <c:v>48.891881394999999</c:v>
                </c:pt>
                <c:pt idx="8">
                  <c:v>48.8248851472</c:v>
                </c:pt>
                <c:pt idx="9">
                  <c:v>48.824985147200003</c:v>
                </c:pt>
                <c:pt idx="10">
                  <c:v>48.825085147199999</c:v>
                </c:pt>
                <c:pt idx="11">
                  <c:v>48.825185147200003</c:v>
                </c:pt>
                <c:pt idx="12">
                  <c:v>48.913984897799999</c:v>
                </c:pt>
                <c:pt idx="13">
                  <c:v>48.914084897800002</c:v>
                </c:pt>
                <c:pt idx="14">
                  <c:v>48.914184889799998</c:v>
                </c:pt>
                <c:pt idx="15">
                  <c:v>48.914284889800001</c:v>
                </c:pt>
                <c:pt idx="16">
                  <c:v>48.914384889799997</c:v>
                </c:pt>
                <c:pt idx="17">
                  <c:v>48.914484889800001</c:v>
                </c:pt>
                <c:pt idx="18">
                  <c:v>48.833932908100003</c:v>
                </c:pt>
                <c:pt idx="19">
                  <c:v>48.823450070900002</c:v>
                </c:pt>
                <c:pt idx="20">
                  <c:v>48.823550070899998</c:v>
                </c:pt>
                <c:pt idx="21">
                  <c:v>48.823650070900001</c:v>
                </c:pt>
                <c:pt idx="22">
                  <c:v>48.823750070899997</c:v>
                </c:pt>
                <c:pt idx="23">
                  <c:v>48.823850070900001</c:v>
                </c:pt>
                <c:pt idx="24">
                  <c:v>48.823950070899997</c:v>
                </c:pt>
                <c:pt idx="25">
                  <c:v>48.8240500709</c:v>
                </c:pt>
                <c:pt idx="26">
                  <c:v>48.824150070899996</c:v>
                </c:pt>
                <c:pt idx="27">
                  <c:v>48.8242500709</c:v>
                </c:pt>
                <c:pt idx="28">
                  <c:v>48.824350070900003</c:v>
                </c:pt>
                <c:pt idx="29">
                  <c:v>48.824450070899999</c:v>
                </c:pt>
                <c:pt idx="30">
                  <c:v>48.824550070900003</c:v>
                </c:pt>
                <c:pt idx="31">
                  <c:v>48.824650070899999</c:v>
                </c:pt>
                <c:pt idx="32">
                  <c:v>48.9655521193</c:v>
                </c:pt>
                <c:pt idx="33">
                  <c:v>48.9090847529</c:v>
                </c:pt>
                <c:pt idx="34">
                  <c:v>48.909184752900003</c:v>
                </c:pt>
                <c:pt idx="35">
                  <c:v>48.9092847529</c:v>
                </c:pt>
                <c:pt idx="36">
                  <c:v>48.909384752900003</c:v>
                </c:pt>
                <c:pt idx="37">
                  <c:v>48.8662056163</c:v>
                </c:pt>
                <c:pt idx="38">
                  <c:v>48.866305616299996</c:v>
                </c:pt>
                <c:pt idx="39">
                  <c:v>48.8664056163</c:v>
                </c:pt>
                <c:pt idx="40">
                  <c:v>48.866505616300003</c:v>
                </c:pt>
                <c:pt idx="41">
                  <c:v>49.091355224899999</c:v>
                </c:pt>
                <c:pt idx="42">
                  <c:v>49.074520370499997</c:v>
                </c:pt>
                <c:pt idx="43">
                  <c:v>49.0746203705</c:v>
                </c:pt>
                <c:pt idx="44">
                  <c:v>49.074720370500003</c:v>
                </c:pt>
                <c:pt idx="45">
                  <c:v>49.074820370499999</c:v>
                </c:pt>
                <c:pt idx="46">
                  <c:v>49.155990717999998</c:v>
                </c:pt>
                <c:pt idx="47">
                  <c:v>49.156090718000002</c:v>
                </c:pt>
                <c:pt idx="48">
                  <c:v>49.156190717999998</c:v>
                </c:pt>
                <c:pt idx="49">
                  <c:v>49.2042729331</c:v>
                </c:pt>
                <c:pt idx="50">
                  <c:v>49.204372933099997</c:v>
                </c:pt>
                <c:pt idx="51">
                  <c:v>49.415811028599997</c:v>
                </c:pt>
                <c:pt idx="52">
                  <c:v>49.368149381800002</c:v>
                </c:pt>
                <c:pt idx="53">
                  <c:v>49.3435220438</c:v>
                </c:pt>
                <c:pt idx="54">
                  <c:v>49.343622043800003</c:v>
                </c:pt>
                <c:pt idx="55">
                  <c:v>49.338502504399997</c:v>
                </c:pt>
                <c:pt idx="56">
                  <c:v>49.481483859699999</c:v>
                </c:pt>
                <c:pt idx="57">
                  <c:v>49.557531532699997</c:v>
                </c:pt>
                <c:pt idx="58">
                  <c:v>49.477432563599997</c:v>
                </c:pt>
                <c:pt idx="59">
                  <c:v>49.537878872299999</c:v>
                </c:pt>
                <c:pt idx="60">
                  <c:v>49.537978872300002</c:v>
                </c:pt>
                <c:pt idx="61">
                  <c:v>49.538078872299998</c:v>
                </c:pt>
                <c:pt idx="62">
                  <c:v>49.538178872300001</c:v>
                </c:pt>
                <c:pt idx="63">
                  <c:v>49.538278872299998</c:v>
                </c:pt>
                <c:pt idx="64">
                  <c:v>49.538378872300001</c:v>
                </c:pt>
                <c:pt idx="65">
                  <c:v>49.538478872299997</c:v>
                </c:pt>
                <c:pt idx="66">
                  <c:v>49.5385788723</c:v>
                </c:pt>
                <c:pt idx="67">
                  <c:v>49.538678872299997</c:v>
                </c:pt>
                <c:pt idx="68">
                  <c:v>49.5387788723</c:v>
                </c:pt>
                <c:pt idx="69">
                  <c:v>49.538878872300003</c:v>
                </c:pt>
                <c:pt idx="70">
                  <c:v>49.5389788723</c:v>
                </c:pt>
                <c:pt idx="71">
                  <c:v>49.539078872300003</c:v>
                </c:pt>
                <c:pt idx="72">
                  <c:v>49.539178872299999</c:v>
                </c:pt>
                <c:pt idx="73">
                  <c:v>49.539278872300002</c:v>
                </c:pt>
                <c:pt idx="74">
                  <c:v>49.539378872299999</c:v>
                </c:pt>
                <c:pt idx="75">
                  <c:v>49.539478872300002</c:v>
                </c:pt>
                <c:pt idx="76">
                  <c:v>49.539578872299998</c:v>
                </c:pt>
                <c:pt idx="77">
                  <c:v>49.539678872300001</c:v>
                </c:pt>
                <c:pt idx="78">
                  <c:v>49.539778872299998</c:v>
                </c:pt>
                <c:pt idx="79">
                  <c:v>49.539878872300001</c:v>
                </c:pt>
                <c:pt idx="80">
                  <c:v>49.539978872299997</c:v>
                </c:pt>
                <c:pt idx="81">
                  <c:v>49.540078872300001</c:v>
                </c:pt>
                <c:pt idx="82">
                  <c:v>49.540178872299997</c:v>
                </c:pt>
                <c:pt idx="83">
                  <c:v>49.5402788723</c:v>
                </c:pt>
                <c:pt idx="84">
                  <c:v>49.540378872300003</c:v>
                </c:pt>
                <c:pt idx="85">
                  <c:v>49.5404788723</c:v>
                </c:pt>
                <c:pt idx="86">
                  <c:v>49.540578872300003</c:v>
                </c:pt>
                <c:pt idx="87">
                  <c:v>49.540678872299999</c:v>
                </c:pt>
                <c:pt idx="88">
                  <c:v>49.540778872300002</c:v>
                </c:pt>
                <c:pt idx="89">
                  <c:v>49.540878872299999</c:v>
                </c:pt>
                <c:pt idx="90">
                  <c:v>49.540978872300002</c:v>
                </c:pt>
                <c:pt idx="91">
                  <c:v>49.541078872299998</c:v>
                </c:pt>
                <c:pt idx="92">
                  <c:v>49.541178872300002</c:v>
                </c:pt>
                <c:pt idx="93">
                  <c:v>49.541278872299998</c:v>
                </c:pt>
                <c:pt idx="94">
                  <c:v>49.541378872300001</c:v>
                </c:pt>
                <c:pt idx="95">
                  <c:v>49.541478872299997</c:v>
                </c:pt>
                <c:pt idx="96">
                  <c:v>49.541578872300001</c:v>
                </c:pt>
                <c:pt idx="97">
                  <c:v>49.541678872299997</c:v>
                </c:pt>
                <c:pt idx="98">
                  <c:v>49.5417788723</c:v>
                </c:pt>
                <c:pt idx="99">
                  <c:v>49.541878872300003</c:v>
                </c:pt>
                <c:pt idx="100">
                  <c:v>49.5419788723</c:v>
                </c:pt>
                <c:pt idx="101">
                  <c:v>49.542078872300003</c:v>
                </c:pt>
                <c:pt idx="102">
                  <c:v>49.542178872299999</c:v>
                </c:pt>
                <c:pt idx="103">
                  <c:v>49.542278872300002</c:v>
                </c:pt>
                <c:pt idx="104">
                  <c:v>49.542378872299999</c:v>
                </c:pt>
                <c:pt idx="105">
                  <c:v>49.542478872300002</c:v>
                </c:pt>
                <c:pt idx="106">
                  <c:v>49.542578872299998</c:v>
                </c:pt>
                <c:pt idx="107">
                  <c:v>49.542678872300002</c:v>
                </c:pt>
                <c:pt idx="108">
                  <c:v>49.542778872299998</c:v>
                </c:pt>
                <c:pt idx="109">
                  <c:v>49.542878872300001</c:v>
                </c:pt>
                <c:pt idx="110">
                  <c:v>49.542978872299997</c:v>
                </c:pt>
                <c:pt idx="111">
                  <c:v>49.543078872300001</c:v>
                </c:pt>
                <c:pt idx="112">
                  <c:v>49.543178872299997</c:v>
                </c:pt>
                <c:pt idx="113">
                  <c:v>49.5432788723</c:v>
                </c:pt>
                <c:pt idx="114">
                  <c:v>49.543378872300003</c:v>
                </c:pt>
                <c:pt idx="115">
                  <c:v>49.5434788723</c:v>
                </c:pt>
                <c:pt idx="116">
                  <c:v>49.543578872300003</c:v>
                </c:pt>
                <c:pt idx="117">
                  <c:v>49.543678872299999</c:v>
                </c:pt>
                <c:pt idx="118">
                  <c:v>49.543778872300003</c:v>
                </c:pt>
                <c:pt idx="119">
                  <c:v>49.543878872299999</c:v>
                </c:pt>
                <c:pt idx="120">
                  <c:v>49.543978872300002</c:v>
                </c:pt>
                <c:pt idx="121">
                  <c:v>49.544078872299998</c:v>
                </c:pt>
                <c:pt idx="122">
                  <c:v>49.544178872300002</c:v>
                </c:pt>
                <c:pt idx="123">
                  <c:v>49.544278872299998</c:v>
                </c:pt>
                <c:pt idx="124">
                  <c:v>49.223920204099997</c:v>
                </c:pt>
                <c:pt idx="125">
                  <c:v>49.2240202041</c:v>
                </c:pt>
                <c:pt idx="126">
                  <c:v>49.224120204099997</c:v>
                </c:pt>
                <c:pt idx="127">
                  <c:v>49.2242202041</c:v>
                </c:pt>
                <c:pt idx="128">
                  <c:v>49.224320204100003</c:v>
                </c:pt>
                <c:pt idx="129">
                  <c:v>49.224420204099999</c:v>
                </c:pt>
                <c:pt idx="130">
                  <c:v>49.224520204100003</c:v>
                </c:pt>
                <c:pt idx="131">
                  <c:v>49.224620204099999</c:v>
                </c:pt>
                <c:pt idx="132">
                  <c:v>49.224720204100002</c:v>
                </c:pt>
                <c:pt idx="133">
                  <c:v>49.224820204099998</c:v>
                </c:pt>
                <c:pt idx="134">
                  <c:v>49.224920204100002</c:v>
                </c:pt>
                <c:pt idx="135">
                  <c:v>49.225020204099998</c:v>
                </c:pt>
                <c:pt idx="136">
                  <c:v>49.225120204100001</c:v>
                </c:pt>
                <c:pt idx="137">
                  <c:v>49.225220204099998</c:v>
                </c:pt>
                <c:pt idx="138">
                  <c:v>49.225320204100001</c:v>
                </c:pt>
                <c:pt idx="139">
                  <c:v>49.225420204099997</c:v>
                </c:pt>
                <c:pt idx="140">
                  <c:v>49.2255202041</c:v>
                </c:pt>
                <c:pt idx="141">
                  <c:v>49.225620204099997</c:v>
                </c:pt>
                <c:pt idx="142">
                  <c:v>49.2257202041</c:v>
                </c:pt>
                <c:pt idx="143">
                  <c:v>49.225820204100003</c:v>
                </c:pt>
                <c:pt idx="144">
                  <c:v>49.225920204099999</c:v>
                </c:pt>
                <c:pt idx="145">
                  <c:v>49.226020204100003</c:v>
                </c:pt>
                <c:pt idx="146">
                  <c:v>49.226120204099999</c:v>
                </c:pt>
                <c:pt idx="147">
                  <c:v>49.226220204100002</c:v>
                </c:pt>
                <c:pt idx="148">
                  <c:v>49.226320204099999</c:v>
                </c:pt>
                <c:pt idx="149">
                  <c:v>49.226420204100002</c:v>
                </c:pt>
                <c:pt idx="150">
                  <c:v>49.226520204099998</c:v>
                </c:pt>
                <c:pt idx="151">
                  <c:v>49.226620204100001</c:v>
                </c:pt>
                <c:pt idx="152">
                  <c:v>49.226720204099998</c:v>
                </c:pt>
                <c:pt idx="153">
                  <c:v>49.226820204100001</c:v>
                </c:pt>
                <c:pt idx="154">
                  <c:v>49.226920204099997</c:v>
                </c:pt>
                <c:pt idx="155">
                  <c:v>49.2270202041</c:v>
                </c:pt>
                <c:pt idx="156">
                  <c:v>49.227120204099997</c:v>
                </c:pt>
                <c:pt idx="157">
                  <c:v>49.2272202041</c:v>
                </c:pt>
                <c:pt idx="158">
                  <c:v>49.227320204100003</c:v>
                </c:pt>
                <c:pt idx="159">
                  <c:v>49.2274202041</c:v>
                </c:pt>
                <c:pt idx="160">
                  <c:v>49.227520204100003</c:v>
                </c:pt>
                <c:pt idx="161">
                  <c:v>49.227620204099999</c:v>
                </c:pt>
                <c:pt idx="162">
                  <c:v>49.227720204100002</c:v>
                </c:pt>
                <c:pt idx="163">
                  <c:v>49.227820204099999</c:v>
                </c:pt>
                <c:pt idx="164">
                  <c:v>49.227920204100002</c:v>
                </c:pt>
                <c:pt idx="165">
                  <c:v>49.228020204099998</c:v>
                </c:pt>
                <c:pt idx="166">
                  <c:v>49.228120204100001</c:v>
                </c:pt>
                <c:pt idx="167">
                  <c:v>49.228220204099998</c:v>
                </c:pt>
                <c:pt idx="168">
                  <c:v>49.228320204100001</c:v>
                </c:pt>
                <c:pt idx="169">
                  <c:v>49.228420204099997</c:v>
                </c:pt>
                <c:pt idx="170">
                  <c:v>49.228520204100001</c:v>
                </c:pt>
                <c:pt idx="171">
                  <c:v>49.228620204099997</c:v>
                </c:pt>
                <c:pt idx="172">
                  <c:v>49.2287202041</c:v>
                </c:pt>
                <c:pt idx="173">
                  <c:v>49.228820204100003</c:v>
                </c:pt>
                <c:pt idx="174">
                  <c:v>48.543559462399998</c:v>
                </c:pt>
                <c:pt idx="175">
                  <c:v>48.487498112399997</c:v>
                </c:pt>
                <c:pt idx="176">
                  <c:v>48.487598112400001</c:v>
                </c:pt>
                <c:pt idx="177">
                  <c:v>48.487698112399997</c:v>
                </c:pt>
                <c:pt idx="178">
                  <c:v>48.4877981124</c:v>
                </c:pt>
                <c:pt idx="179">
                  <c:v>48.487898112400003</c:v>
                </c:pt>
                <c:pt idx="180">
                  <c:v>48.4879981124</c:v>
                </c:pt>
                <c:pt idx="181">
                  <c:v>48.488098112400003</c:v>
                </c:pt>
                <c:pt idx="182">
                  <c:v>48.488198112399999</c:v>
                </c:pt>
                <c:pt idx="183">
                  <c:v>48.488298112400003</c:v>
                </c:pt>
                <c:pt idx="184">
                  <c:v>48.488398112399999</c:v>
                </c:pt>
                <c:pt idx="185">
                  <c:v>48.488498112400002</c:v>
                </c:pt>
                <c:pt idx="186">
                  <c:v>48.488598112399998</c:v>
                </c:pt>
                <c:pt idx="187">
                  <c:v>48.488698112400002</c:v>
                </c:pt>
                <c:pt idx="188">
                  <c:v>48.488798112399998</c:v>
                </c:pt>
                <c:pt idx="189">
                  <c:v>48.488898112400001</c:v>
                </c:pt>
                <c:pt idx="190">
                  <c:v>48.488998112399997</c:v>
                </c:pt>
                <c:pt idx="191">
                  <c:v>48.489098112400001</c:v>
                </c:pt>
                <c:pt idx="192">
                  <c:v>48.489198112399997</c:v>
                </c:pt>
                <c:pt idx="193">
                  <c:v>48.4892981124</c:v>
                </c:pt>
                <c:pt idx="194">
                  <c:v>48.489398112400004</c:v>
                </c:pt>
                <c:pt idx="195">
                  <c:v>48.4894981124</c:v>
                </c:pt>
                <c:pt idx="196">
                  <c:v>48.489598112400003</c:v>
                </c:pt>
                <c:pt idx="197">
                  <c:v>48.489698112399999</c:v>
                </c:pt>
                <c:pt idx="198">
                  <c:v>48.489798112400003</c:v>
                </c:pt>
                <c:pt idx="199">
                  <c:v>48.489898112399999</c:v>
                </c:pt>
                <c:pt idx="200">
                  <c:v>48.489998112400002</c:v>
                </c:pt>
                <c:pt idx="201">
                  <c:v>48.490098112399998</c:v>
                </c:pt>
                <c:pt idx="202">
                  <c:v>48.490198112400002</c:v>
                </c:pt>
                <c:pt idx="203">
                  <c:v>48.490298112399998</c:v>
                </c:pt>
                <c:pt idx="204">
                  <c:v>48.490398112400001</c:v>
                </c:pt>
                <c:pt idx="205">
                  <c:v>48.490498112399997</c:v>
                </c:pt>
                <c:pt idx="206">
                  <c:v>48.490598112400001</c:v>
                </c:pt>
                <c:pt idx="207">
                  <c:v>48.490698112399997</c:v>
                </c:pt>
                <c:pt idx="208">
                  <c:v>48.4907981124</c:v>
                </c:pt>
                <c:pt idx="209">
                  <c:v>48.490898112399996</c:v>
                </c:pt>
                <c:pt idx="210">
                  <c:v>48.4909981124</c:v>
                </c:pt>
                <c:pt idx="211">
                  <c:v>48.491098112400003</c:v>
                </c:pt>
                <c:pt idx="212">
                  <c:v>48.491198112399999</c:v>
                </c:pt>
                <c:pt idx="213">
                  <c:v>48.491298112400003</c:v>
                </c:pt>
                <c:pt idx="214">
                  <c:v>48.491398112399999</c:v>
                </c:pt>
                <c:pt idx="215">
                  <c:v>48.491498112400002</c:v>
                </c:pt>
                <c:pt idx="216">
                  <c:v>48.491598112399998</c:v>
                </c:pt>
                <c:pt idx="217">
                  <c:v>48.491698112400002</c:v>
                </c:pt>
                <c:pt idx="218">
                  <c:v>48.491798112399998</c:v>
                </c:pt>
                <c:pt idx="219">
                  <c:v>48.491898112400001</c:v>
                </c:pt>
                <c:pt idx="220">
                  <c:v>48.491998112399997</c:v>
                </c:pt>
                <c:pt idx="221">
                  <c:v>48.492098112400001</c:v>
                </c:pt>
                <c:pt idx="222">
                  <c:v>48.492198112399997</c:v>
                </c:pt>
                <c:pt idx="223">
                  <c:v>48.4922981124</c:v>
                </c:pt>
                <c:pt idx="224">
                  <c:v>48.492398112399997</c:v>
                </c:pt>
                <c:pt idx="225">
                  <c:v>48.4924981124</c:v>
                </c:pt>
                <c:pt idx="226">
                  <c:v>48.492598112400003</c:v>
                </c:pt>
                <c:pt idx="227">
                  <c:v>48.492698112399999</c:v>
                </c:pt>
                <c:pt idx="228">
                  <c:v>48.492798112400003</c:v>
                </c:pt>
                <c:pt idx="229">
                  <c:v>48.492898112399999</c:v>
                </c:pt>
                <c:pt idx="230">
                  <c:v>48.492998112400002</c:v>
                </c:pt>
                <c:pt idx="231">
                  <c:v>48.493098112399998</c:v>
                </c:pt>
                <c:pt idx="232">
                  <c:v>48.493198112400002</c:v>
                </c:pt>
                <c:pt idx="233">
                  <c:v>48.493298112399998</c:v>
                </c:pt>
                <c:pt idx="234">
                  <c:v>48.493398112400001</c:v>
                </c:pt>
                <c:pt idx="235">
                  <c:v>48.493498112399998</c:v>
                </c:pt>
                <c:pt idx="236">
                  <c:v>48.493598112400001</c:v>
                </c:pt>
                <c:pt idx="237">
                  <c:v>48.493698112399997</c:v>
                </c:pt>
                <c:pt idx="238">
                  <c:v>48.4937981124</c:v>
                </c:pt>
                <c:pt idx="239">
                  <c:v>48.493898112399997</c:v>
                </c:pt>
                <c:pt idx="240">
                  <c:v>48.4939981124</c:v>
                </c:pt>
                <c:pt idx="241">
                  <c:v>48.494098112400003</c:v>
                </c:pt>
                <c:pt idx="242">
                  <c:v>48.494198112399999</c:v>
                </c:pt>
                <c:pt idx="243">
                  <c:v>48.494298106400002</c:v>
                </c:pt>
                <c:pt idx="244">
                  <c:v>48.494398106399998</c:v>
                </c:pt>
                <c:pt idx="245">
                  <c:v>48.494498106400002</c:v>
                </c:pt>
                <c:pt idx="246">
                  <c:v>48.494598106399998</c:v>
                </c:pt>
                <c:pt idx="247">
                  <c:v>48.494698106400001</c:v>
                </c:pt>
                <c:pt idx="248">
                  <c:v>48.494798106399998</c:v>
                </c:pt>
                <c:pt idx="249">
                  <c:v>48.494898106400001</c:v>
                </c:pt>
                <c:pt idx="250">
                  <c:v>48.494998106399997</c:v>
                </c:pt>
                <c:pt idx="251">
                  <c:v>48.4950981064</c:v>
                </c:pt>
                <c:pt idx="252">
                  <c:v>48.495198106399997</c:v>
                </c:pt>
                <c:pt idx="253">
                  <c:v>48.4952981064</c:v>
                </c:pt>
                <c:pt idx="254">
                  <c:v>48.495398106400003</c:v>
                </c:pt>
                <c:pt idx="255">
                  <c:v>48.495498106399999</c:v>
                </c:pt>
                <c:pt idx="256">
                  <c:v>48.495598106400003</c:v>
                </c:pt>
                <c:pt idx="257">
                  <c:v>48.495698106399999</c:v>
                </c:pt>
                <c:pt idx="258">
                  <c:v>48.495798106400002</c:v>
                </c:pt>
                <c:pt idx="259">
                  <c:v>21.6434831983</c:v>
                </c:pt>
                <c:pt idx="260">
                  <c:v>21.6435831983</c:v>
                </c:pt>
                <c:pt idx="261">
                  <c:v>21.6436831983</c:v>
                </c:pt>
                <c:pt idx="262">
                  <c:v>21.6437831983</c:v>
                </c:pt>
                <c:pt idx="263">
                  <c:v>21.643883198299999</c:v>
                </c:pt>
                <c:pt idx="264">
                  <c:v>21.643983198299999</c:v>
                </c:pt>
                <c:pt idx="265">
                  <c:v>21.644083198299999</c:v>
                </c:pt>
                <c:pt idx="266">
                  <c:v>21.644183198299999</c:v>
                </c:pt>
                <c:pt idx="267">
                  <c:v>21.644283198299998</c:v>
                </c:pt>
                <c:pt idx="268">
                  <c:v>21.644383198300002</c:v>
                </c:pt>
                <c:pt idx="269">
                  <c:v>21.644483198300001</c:v>
                </c:pt>
                <c:pt idx="270">
                  <c:v>21.644583198300001</c:v>
                </c:pt>
                <c:pt idx="271">
                  <c:v>21.644683198300001</c:v>
                </c:pt>
                <c:pt idx="272">
                  <c:v>21.644783198300001</c:v>
                </c:pt>
                <c:pt idx="273">
                  <c:v>21.644883198300001</c:v>
                </c:pt>
                <c:pt idx="274">
                  <c:v>21.6449831983</c:v>
                </c:pt>
                <c:pt idx="275">
                  <c:v>21.6450831983</c:v>
                </c:pt>
                <c:pt idx="276">
                  <c:v>21.6451831983</c:v>
                </c:pt>
                <c:pt idx="277">
                  <c:v>21.6452831983</c:v>
                </c:pt>
                <c:pt idx="278">
                  <c:v>21.645383198299999</c:v>
                </c:pt>
                <c:pt idx="279">
                  <c:v>21.645483198299999</c:v>
                </c:pt>
                <c:pt idx="280">
                  <c:v>21.645583198299999</c:v>
                </c:pt>
                <c:pt idx="281">
                  <c:v>21.645683198299999</c:v>
                </c:pt>
                <c:pt idx="282">
                  <c:v>21.645783198299998</c:v>
                </c:pt>
                <c:pt idx="283">
                  <c:v>21.645883198300002</c:v>
                </c:pt>
                <c:pt idx="284">
                  <c:v>21.645983198300002</c:v>
                </c:pt>
                <c:pt idx="285">
                  <c:v>21.646083198300001</c:v>
                </c:pt>
                <c:pt idx="286">
                  <c:v>21.646183198300001</c:v>
                </c:pt>
                <c:pt idx="287">
                  <c:v>21.646283198300001</c:v>
                </c:pt>
                <c:pt idx="288">
                  <c:v>21.646383198300001</c:v>
                </c:pt>
                <c:pt idx="289">
                  <c:v>21.6464831983</c:v>
                </c:pt>
                <c:pt idx="290">
                  <c:v>21.6465831983</c:v>
                </c:pt>
                <c:pt idx="291">
                  <c:v>21.6466831983</c:v>
                </c:pt>
                <c:pt idx="292">
                  <c:v>21.6467831983</c:v>
                </c:pt>
                <c:pt idx="293">
                  <c:v>21.646883198299999</c:v>
                </c:pt>
                <c:pt idx="294">
                  <c:v>21.646983198299999</c:v>
                </c:pt>
                <c:pt idx="295">
                  <c:v>21.647083198299999</c:v>
                </c:pt>
                <c:pt idx="296">
                  <c:v>21.647183198299999</c:v>
                </c:pt>
                <c:pt idx="297">
                  <c:v>21.647283198299998</c:v>
                </c:pt>
                <c:pt idx="298">
                  <c:v>21.647383198299998</c:v>
                </c:pt>
                <c:pt idx="299">
                  <c:v>21.647483198300002</c:v>
                </c:pt>
                <c:pt idx="300">
                  <c:v>21.647583198300001</c:v>
                </c:pt>
                <c:pt idx="301">
                  <c:v>21.647683198300001</c:v>
                </c:pt>
                <c:pt idx="302">
                  <c:v>21.647783198300001</c:v>
                </c:pt>
                <c:pt idx="303">
                  <c:v>21.647883198300001</c:v>
                </c:pt>
                <c:pt idx="304">
                  <c:v>21.6479831983</c:v>
                </c:pt>
                <c:pt idx="305">
                  <c:v>21.6480831983</c:v>
                </c:pt>
                <c:pt idx="306">
                  <c:v>21.6481831983</c:v>
                </c:pt>
                <c:pt idx="307">
                  <c:v>21.6482831983</c:v>
                </c:pt>
                <c:pt idx="308">
                  <c:v>21.648383198299999</c:v>
                </c:pt>
                <c:pt idx="309">
                  <c:v>21.648483198299999</c:v>
                </c:pt>
                <c:pt idx="310">
                  <c:v>21.648583198299999</c:v>
                </c:pt>
                <c:pt idx="311">
                  <c:v>21.648683198299999</c:v>
                </c:pt>
                <c:pt idx="312">
                  <c:v>21.648783198299999</c:v>
                </c:pt>
                <c:pt idx="313">
                  <c:v>21.648883198299998</c:v>
                </c:pt>
                <c:pt idx="314">
                  <c:v>21.648983198300002</c:v>
                </c:pt>
                <c:pt idx="315">
                  <c:v>21.649083198300001</c:v>
                </c:pt>
                <c:pt idx="316">
                  <c:v>21.649183198300001</c:v>
                </c:pt>
                <c:pt idx="317">
                  <c:v>21.649283198300001</c:v>
                </c:pt>
                <c:pt idx="318">
                  <c:v>21.649383198300001</c:v>
                </c:pt>
                <c:pt idx="319">
                  <c:v>21.6494831983</c:v>
                </c:pt>
                <c:pt idx="320">
                  <c:v>21.6495831983</c:v>
                </c:pt>
                <c:pt idx="321">
                  <c:v>21.6496831983</c:v>
                </c:pt>
                <c:pt idx="322">
                  <c:v>21.6497831983</c:v>
                </c:pt>
                <c:pt idx="323">
                  <c:v>21.6498831983</c:v>
                </c:pt>
                <c:pt idx="324">
                  <c:v>-5.6195922571999999</c:v>
                </c:pt>
                <c:pt idx="325">
                  <c:v>-5.6194922572000001</c:v>
                </c:pt>
                <c:pt idx="326">
                  <c:v>-5.6193922572000004</c:v>
                </c:pt>
                <c:pt idx="327">
                  <c:v>-5.6192922571999997</c:v>
                </c:pt>
                <c:pt idx="328">
                  <c:v>-5.6191922571999999</c:v>
                </c:pt>
                <c:pt idx="329">
                  <c:v>-5.6190922572000002</c:v>
                </c:pt>
                <c:pt idx="330">
                  <c:v>-5.6189922572000004</c:v>
                </c:pt>
                <c:pt idx="331">
                  <c:v>-5.6188922571999997</c:v>
                </c:pt>
                <c:pt idx="332">
                  <c:v>-5.6187922572</c:v>
                </c:pt>
                <c:pt idx="333">
                  <c:v>-5.6186922572000002</c:v>
                </c:pt>
                <c:pt idx="334">
                  <c:v>-5.6185922572000004</c:v>
                </c:pt>
                <c:pt idx="335">
                  <c:v>-5.6184922315100003</c:v>
                </c:pt>
                <c:pt idx="336">
                  <c:v>-5.6183922315099997</c:v>
                </c:pt>
                <c:pt idx="337">
                  <c:v>-5.6182922315099999</c:v>
                </c:pt>
                <c:pt idx="338">
                  <c:v>-5.6181922315100001</c:v>
                </c:pt>
                <c:pt idx="339">
                  <c:v>-5.6180922315100004</c:v>
                </c:pt>
                <c:pt idx="340">
                  <c:v>-5.6179922315099997</c:v>
                </c:pt>
                <c:pt idx="341">
                  <c:v>-5.6178922315099999</c:v>
                </c:pt>
                <c:pt idx="342">
                  <c:v>-5.6177922315100002</c:v>
                </c:pt>
                <c:pt idx="343">
                  <c:v>-5.6176922315100004</c:v>
                </c:pt>
                <c:pt idx="344">
                  <c:v>-5.6175922315099998</c:v>
                </c:pt>
                <c:pt idx="345">
                  <c:v>-5.61749223151</c:v>
                </c:pt>
                <c:pt idx="346">
                  <c:v>-5.6173922315100002</c:v>
                </c:pt>
                <c:pt idx="347">
                  <c:v>-5.6172922315099996</c:v>
                </c:pt>
                <c:pt idx="348">
                  <c:v>-5.6171922315099998</c:v>
                </c:pt>
                <c:pt idx="349">
                  <c:v>-5.61709223151</c:v>
                </c:pt>
                <c:pt idx="350">
                  <c:v>-5.6169922315100003</c:v>
                </c:pt>
                <c:pt idx="351">
                  <c:v>-5.6168922315099996</c:v>
                </c:pt>
                <c:pt idx="352">
                  <c:v>-5.6167922315099998</c:v>
                </c:pt>
                <c:pt idx="353">
                  <c:v>-5.6166922315100001</c:v>
                </c:pt>
                <c:pt idx="354">
                  <c:v>-5.6165922315100003</c:v>
                </c:pt>
                <c:pt idx="355">
                  <c:v>-5.6164922315099997</c:v>
                </c:pt>
                <c:pt idx="356">
                  <c:v>-5.6163922315099999</c:v>
                </c:pt>
                <c:pt idx="357">
                  <c:v>-5.6162922315100001</c:v>
                </c:pt>
                <c:pt idx="358">
                  <c:v>-5.6161922315100004</c:v>
                </c:pt>
                <c:pt idx="359">
                  <c:v>-5.6160922315099997</c:v>
                </c:pt>
                <c:pt idx="360">
                  <c:v>-5.6159922315099999</c:v>
                </c:pt>
                <c:pt idx="361">
                  <c:v>-5.6158922315100002</c:v>
                </c:pt>
                <c:pt idx="362">
                  <c:v>-5.6157922315100004</c:v>
                </c:pt>
                <c:pt idx="363">
                  <c:v>-5.6156922315099997</c:v>
                </c:pt>
                <c:pt idx="364">
                  <c:v>-5.61559223151</c:v>
                </c:pt>
                <c:pt idx="365">
                  <c:v>-5.6154922315100002</c:v>
                </c:pt>
                <c:pt idx="366">
                  <c:v>-5.6153922315100004</c:v>
                </c:pt>
                <c:pt idx="367">
                  <c:v>-5.6152922315099998</c:v>
                </c:pt>
                <c:pt idx="368">
                  <c:v>-5.61519223151</c:v>
                </c:pt>
                <c:pt idx="369">
                  <c:v>-5.6150922315100003</c:v>
                </c:pt>
                <c:pt idx="370">
                  <c:v>-5.6149922315099996</c:v>
                </c:pt>
                <c:pt idx="371">
                  <c:v>-5.6148922315099998</c:v>
                </c:pt>
                <c:pt idx="372">
                  <c:v>-5.6147922315100001</c:v>
                </c:pt>
                <c:pt idx="373">
                  <c:v>-5.6146922315100003</c:v>
                </c:pt>
                <c:pt idx="374">
                  <c:v>-5.6145922315099996</c:v>
                </c:pt>
                <c:pt idx="375">
                  <c:v>-5.6144922315099999</c:v>
                </c:pt>
                <c:pt idx="376">
                  <c:v>-5.6143922315100001</c:v>
                </c:pt>
                <c:pt idx="377">
                  <c:v>-5.6142922315100003</c:v>
                </c:pt>
                <c:pt idx="378">
                  <c:v>-5.6141922315099997</c:v>
                </c:pt>
                <c:pt idx="379">
                  <c:v>-5.6140922315099999</c:v>
                </c:pt>
                <c:pt idx="380">
                  <c:v>-5.6139922315100002</c:v>
                </c:pt>
                <c:pt idx="381">
                  <c:v>-5.6138922315100004</c:v>
                </c:pt>
                <c:pt idx="382">
                  <c:v>-5.6137922315099997</c:v>
                </c:pt>
                <c:pt idx="383">
                  <c:v>-5.61369223151</c:v>
                </c:pt>
                <c:pt idx="384">
                  <c:v>-5.6135922315100002</c:v>
                </c:pt>
                <c:pt idx="385">
                  <c:v>-5.6134922315100004</c:v>
                </c:pt>
                <c:pt idx="386">
                  <c:v>-5.6133922315099998</c:v>
                </c:pt>
                <c:pt idx="387">
                  <c:v>-5.61329223151</c:v>
                </c:pt>
                <c:pt idx="388">
                  <c:v>-5.6131922315100002</c:v>
                </c:pt>
                <c:pt idx="389">
                  <c:v>-5.6130922315099996</c:v>
                </c:pt>
                <c:pt idx="390">
                  <c:v>-5.6129922315099998</c:v>
                </c:pt>
                <c:pt idx="391">
                  <c:v>-5.6128922315100001</c:v>
                </c:pt>
                <c:pt idx="392">
                  <c:v>-5.6127922315100003</c:v>
                </c:pt>
                <c:pt idx="393">
                  <c:v>-5.6126922315099996</c:v>
                </c:pt>
                <c:pt idx="394">
                  <c:v>-5.6125922315099999</c:v>
                </c:pt>
                <c:pt idx="395">
                  <c:v>-5.6124922315100001</c:v>
                </c:pt>
                <c:pt idx="396">
                  <c:v>-5.6123922315100003</c:v>
                </c:pt>
                <c:pt idx="397">
                  <c:v>-5.6122922315099997</c:v>
                </c:pt>
                <c:pt idx="398">
                  <c:v>-5.6121922315099999</c:v>
                </c:pt>
                <c:pt idx="399">
                  <c:v>-5.6120922315100001</c:v>
                </c:pt>
                <c:pt idx="400">
                  <c:v>-5.6119922315100004</c:v>
                </c:pt>
                <c:pt idx="401">
                  <c:v>-5.6118922315099997</c:v>
                </c:pt>
                <c:pt idx="402">
                  <c:v>3.3581440783400001</c:v>
                </c:pt>
                <c:pt idx="403">
                  <c:v>3.6074742497600001</c:v>
                </c:pt>
                <c:pt idx="404">
                  <c:v>3.6075742497599999</c:v>
                </c:pt>
                <c:pt idx="405">
                  <c:v>3.4203940875600001</c:v>
                </c:pt>
                <c:pt idx="406">
                  <c:v>5.0816101974299999</c:v>
                </c:pt>
                <c:pt idx="407">
                  <c:v>7.6340045069700002</c:v>
                </c:pt>
                <c:pt idx="408">
                  <c:v>7.9417742194700001</c:v>
                </c:pt>
                <c:pt idx="409">
                  <c:v>7.9418742194699998</c:v>
                </c:pt>
                <c:pt idx="410">
                  <c:v>9.6135901059299993</c:v>
                </c:pt>
                <c:pt idx="411">
                  <c:v>11.5452704218</c:v>
                </c:pt>
                <c:pt idx="412">
                  <c:v>12.7079549288</c:v>
                </c:pt>
                <c:pt idx="413">
                  <c:v>14.6043112899</c:v>
                </c:pt>
                <c:pt idx="414">
                  <c:v>16.756786012300001</c:v>
                </c:pt>
                <c:pt idx="415">
                  <c:v>18.511897997999998</c:v>
                </c:pt>
                <c:pt idx="416">
                  <c:v>18.986738469199999</c:v>
                </c:pt>
                <c:pt idx="417">
                  <c:v>19.562113984</c:v>
                </c:pt>
                <c:pt idx="418">
                  <c:v>19.562213984</c:v>
                </c:pt>
                <c:pt idx="419">
                  <c:v>22.1325964095</c:v>
                </c:pt>
                <c:pt idx="420">
                  <c:v>23.811421047700001</c:v>
                </c:pt>
                <c:pt idx="421">
                  <c:v>24.0083680714</c:v>
                </c:pt>
                <c:pt idx="422">
                  <c:v>24.548081889199999</c:v>
                </c:pt>
                <c:pt idx="423">
                  <c:v>25.0539392773</c:v>
                </c:pt>
                <c:pt idx="424">
                  <c:v>26.676066303700001</c:v>
                </c:pt>
                <c:pt idx="425">
                  <c:v>27.1755753238</c:v>
                </c:pt>
                <c:pt idx="426">
                  <c:v>27.955190543200001</c:v>
                </c:pt>
                <c:pt idx="427">
                  <c:v>29.666875322199999</c:v>
                </c:pt>
                <c:pt idx="428">
                  <c:v>30.889804958799999</c:v>
                </c:pt>
                <c:pt idx="429">
                  <c:v>30.950724877100001</c:v>
                </c:pt>
                <c:pt idx="430">
                  <c:v>30.950824877100001</c:v>
                </c:pt>
                <c:pt idx="431">
                  <c:v>31.052889041899999</c:v>
                </c:pt>
                <c:pt idx="432">
                  <c:v>33.043120149000003</c:v>
                </c:pt>
                <c:pt idx="433">
                  <c:v>34.594618684499999</c:v>
                </c:pt>
                <c:pt idx="434">
                  <c:v>34.661571003500001</c:v>
                </c:pt>
                <c:pt idx="435">
                  <c:v>35.294107440799998</c:v>
                </c:pt>
                <c:pt idx="436">
                  <c:v>35.256698507400003</c:v>
                </c:pt>
                <c:pt idx="437">
                  <c:v>35.4809231228</c:v>
                </c:pt>
                <c:pt idx="438">
                  <c:v>37.557650614000003</c:v>
                </c:pt>
                <c:pt idx="439">
                  <c:v>38.142712490699999</c:v>
                </c:pt>
                <c:pt idx="440">
                  <c:v>38.635600127899998</c:v>
                </c:pt>
                <c:pt idx="441">
                  <c:v>41.801995852200001</c:v>
                </c:pt>
                <c:pt idx="442">
                  <c:v>44.236157864699997</c:v>
                </c:pt>
                <c:pt idx="443">
                  <c:v>44.134511723800003</c:v>
                </c:pt>
                <c:pt idx="444">
                  <c:v>44.134611723799999</c:v>
                </c:pt>
                <c:pt idx="445">
                  <c:v>44.134711723800002</c:v>
                </c:pt>
                <c:pt idx="446">
                  <c:v>44.134811723799999</c:v>
                </c:pt>
                <c:pt idx="447">
                  <c:v>44.134911723800002</c:v>
                </c:pt>
                <c:pt idx="448">
                  <c:v>44.135011723799998</c:v>
                </c:pt>
                <c:pt idx="449">
                  <c:v>44.135111723800001</c:v>
                </c:pt>
                <c:pt idx="450">
                  <c:v>44.135211723799998</c:v>
                </c:pt>
                <c:pt idx="451">
                  <c:v>44.135311723800001</c:v>
                </c:pt>
                <c:pt idx="452">
                  <c:v>44.135411723799997</c:v>
                </c:pt>
                <c:pt idx="453">
                  <c:v>44.135511723800001</c:v>
                </c:pt>
                <c:pt idx="454">
                  <c:v>44.135611723799997</c:v>
                </c:pt>
                <c:pt idx="455">
                  <c:v>44.1357117238</c:v>
                </c:pt>
                <c:pt idx="456">
                  <c:v>44.135811723800003</c:v>
                </c:pt>
                <c:pt idx="457">
                  <c:v>44.1359117238</c:v>
                </c:pt>
                <c:pt idx="458">
                  <c:v>44.136011723800003</c:v>
                </c:pt>
                <c:pt idx="459">
                  <c:v>44.136111723799999</c:v>
                </c:pt>
                <c:pt idx="460">
                  <c:v>44.136211723800002</c:v>
                </c:pt>
                <c:pt idx="461">
                  <c:v>22.408114262000002</c:v>
                </c:pt>
                <c:pt idx="462">
                  <c:v>22.408214262000001</c:v>
                </c:pt>
                <c:pt idx="463">
                  <c:v>22.408314262000001</c:v>
                </c:pt>
                <c:pt idx="464">
                  <c:v>22.408414262000001</c:v>
                </c:pt>
                <c:pt idx="465">
                  <c:v>22.408514262000001</c:v>
                </c:pt>
                <c:pt idx="466">
                  <c:v>22.408614262</c:v>
                </c:pt>
                <c:pt idx="467">
                  <c:v>22.408714262</c:v>
                </c:pt>
                <c:pt idx="468">
                  <c:v>22.408814262</c:v>
                </c:pt>
                <c:pt idx="469">
                  <c:v>22.408914262</c:v>
                </c:pt>
                <c:pt idx="470">
                  <c:v>22.409014261999999</c:v>
                </c:pt>
                <c:pt idx="471">
                  <c:v>22.409114261999999</c:v>
                </c:pt>
                <c:pt idx="472">
                  <c:v>22.409214261999999</c:v>
                </c:pt>
                <c:pt idx="473">
                  <c:v>22.409314261999999</c:v>
                </c:pt>
                <c:pt idx="474">
                  <c:v>22.409414261999999</c:v>
                </c:pt>
                <c:pt idx="475">
                  <c:v>22.409514261999998</c:v>
                </c:pt>
                <c:pt idx="476">
                  <c:v>22.409614262000002</c:v>
                </c:pt>
                <c:pt idx="477">
                  <c:v>22.409714262000001</c:v>
                </c:pt>
                <c:pt idx="478">
                  <c:v>22.409814262000001</c:v>
                </c:pt>
                <c:pt idx="479">
                  <c:v>22.409914262000001</c:v>
                </c:pt>
                <c:pt idx="480">
                  <c:v>22.410014262000001</c:v>
                </c:pt>
                <c:pt idx="481">
                  <c:v>22.410114262</c:v>
                </c:pt>
                <c:pt idx="482">
                  <c:v>22.410214262</c:v>
                </c:pt>
                <c:pt idx="483">
                  <c:v>22.410314262</c:v>
                </c:pt>
                <c:pt idx="484">
                  <c:v>22.410414262</c:v>
                </c:pt>
                <c:pt idx="485">
                  <c:v>22.410514262</c:v>
                </c:pt>
                <c:pt idx="486">
                  <c:v>22.410614261999999</c:v>
                </c:pt>
                <c:pt idx="487">
                  <c:v>22.410714261999999</c:v>
                </c:pt>
                <c:pt idx="488">
                  <c:v>22.410814261999999</c:v>
                </c:pt>
                <c:pt idx="489">
                  <c:v>22.410914261999999</c:v>
                </c:pt>
                <c:pt idx="490">
                  <c:v>22.411014261999998</c:v>
                </c:pt>
                <c:pt idx="491">
                  <c:v>22.411114262000002</c:v>
                </c:pt>
                <c:pt idx="492">
                  <c:v>22.411214262000001</c:v>
                </c:pt>
                <c:pt idx="493">
                  <c:v>22.411314262000001</c:v>
                </c:pt>
                <c:pt idx="494">
                  <c:v>22.411414262000001</c:v>
                </c:pt>
                <c:pt idx="495">
                  <c:v>-5.7885658825000004</c:v>
                </c:pt>
                <c:pt idx="496">
                  <c:v>-5.7926831646899997</c:v>
                </c:pt>
                <c:pt idx="497">
                  <c:v>-5.7031020827200001</c:v>
                </c:pt>
                <c:pt idx="498">
                  <c:v>-5.7030020827200003</c:v>
                </c:pt>
                <c:pt idx="499">
                  <c:v>-5.7625104261500004</c:v>
                </c:pt>
                <c:pt idx="500">
                  <c:v>-5.7129489753899998</c:v>
                </c:pt>
                <c:pt idx="501">
                  <c:v>-5.6778643070300001</c:v>
                </c:pt>
                <c:pt idx="502">
                  <c:v>-5.6735031828500002</c:v>
                </c:pt>
                <c:pt idx="503">
                  <c:v>-5.7324005064600003</c:v>
                </c:pt>
                <c:pt idx="504">
                  <c:v>-5.6403715780899999</c:v>
                </c:pt>
                <c:pt idx="505">
                  <c:v>-5.6402715780900001</c:v>
                </c:pt>
                <c:pt idx="506">
                  <c:v>-5.6665217576</c:v>
                </c:pt>
                <c:pt idx="507">
                  <c:v>-5.6664217576000002</c:v>
                </c:pt>
                <c:pt idx="508">
                  <c:v>-5.6663217575999996</c:v>
                </c:pt>
                <c:pt idx="509">
                  <c:v>-5.6662217575999998</c:v>
                </c:pt>
                <c:pt idx="510">
                  <c:v>-5.6661217576</c:v>
                </c:pt>
                <c:pt idx="511">
                  <c:v>-5.6660217576000003</c:v>
                </c:pt>
                <c:pt idx="512">
                  <c:v>-5.6659217575999996</c:v>
                </c:pt>
                <c:pt idx="513">
                  <c:v>-5.6658217575999998</c:v>
                </c:pt>
                <c:pt idx="514">
                  <c:v>-5.6657217576000001</c:v>
                </c:pt>
                <c:pt idx="515">
                  <c:v>-5.6656217576000003</c:v>
                </c:pt>
                <c:pt idx="516">
                  <c:v>-5.6655217575999997</c:v>
                </c:pt>
                <c:pt idx="517">
                  <c:v>-5.6654217575999999</c:v>
                </c:pt>
                <c:pt idx="518">
                  <c:v>-5.6653217576000001</c:v>
                </c:pt>
                <c:pt idx="519">
                  <c:v>-5.6652217576000004</c:v>
                </c:pt>
                <c:pt idx="520">
                  <c:v>-5.6651217575999997</c:v>
                </c:pt>
                <c:pt idx="521">
                  <c:v>-5.6650217575999999</c:v>
                </c:pt>
                <c:pt idx="522">
                  <c:v>2.8367894310000001</c:v>
                </c:pt>
                <c:pt idx="523">
                  <c:v>4.4679946236200001</c:v>
                </c:pt>
                <c:pt idx="524">
                  <c:v>4.9125078651400003</c:v>
                </c:pt>
                <c:pt idx="525">
                  <c:v>4.91260786514</c:v>
                </c:pt>
                <c:pt idx="526">
                  <c:v>4.9127078651399998</c:v>
                </c:pt>
                <c:pt idx="527">
                  <c:v>4.9128078651399996</c:v>
                </c:pt>
                <c:pt idx="528">
                  <c:v>6.9878526803699996</c:v>
                </c:pt>
                <c:pt idx="529">
                  <c:v>9.3212369269500002</c:v>
                </c:pt>
                <c:pt idx="530">
                  <c:v>10.748509288099999</c:v>
                </c:pt>
                <c:pt idx="531">
                  <c:v>11.079139911</c:v>
                </c:pt>
                <c:pt idx="532">
                  <c:v>11.079239911</c:v>
                </c:pt>
                <c:pt idx="533">
                  <c:v>11.079339911</c:v>
                </c:pt>
                <c:pt idx="534">
                  <c:v>11.1212480009</c:v>
                </c:pt>
                <c:pt idx="535">
                  <c:v>13.8723338417</c:v>
                </c:pt>
                <c:pt idx="536">
                  <c:v>13.872433841699999</c:v>
                </c:pt>
                <c:pt idx="537">
                  <c:v>17.6428637219</c:v>
                </c:pt>
                <c:pt idx="538">
                  <c:v>17.898997490100001</c:v>
                </c:pt>
                <c:pt idx="539">
                  <c:v>18.812370387600001</c:v>
                </c:pt>
                <c:pt idx="540">
                  <c:v>20.153606759900001</c:v>
                </c:pt>
                <c:pt idx="541">
                  <c:v>21.8527445203</c:v>
                </c:pt>
                <c:pt idx="542">
                  <c:v>22.313845152399999</c:v>
                </c:pt>
                <c:pt idx="543">
                  <c:v>22.263290937000001</c:v>
                </c:pt>
                <c:pt idx="544">
                  <c:v>23.136520894</c:v>
                </c:pt>
                <c:pt idx="545">
                  <c:v>25.270749648500001</c:v>
                </c:pt>
                <c:pt idx="546">
                  <c:v>26.532457316599999</c:v>
                </c:pt>
                <c:pt idx="547">
                  <c:v>26.532557316599998</c:v>
                </c:pt>
                <c:pt idx="548">
                  <c:v>26.532657316600002</c:v>
                </c:pt>
                <c:pt idx="549">
                  <c:v>27.27142229</c:v>
                </c:pt>
                <c:pt idx="550">
                  <c:v>28.998239250099999</c:v>
                </c:pt>
                <c:pt idx="551">
                  <c:v>29.577223248599999</c:v>
                </c:pt>
                <c:pt idx="552">
                  <c:v>29.891566003499999</c:v>
                </c:pt>
                <c:pt idx="553">
                  <c:v>31.5343564653</c:v>
                </c:pt>
                <c:pt idx="554">
                  <c:v>33.018541786100002</c:v>
                </c:pt>
                <c:pt idx="555">
                  <c:v>34.193636079299999</c:v>
                </c:pt>
                <c:pt idx="556">
                  <c:v>35.6880540091</c:v>
                </c:pt>
                <c:pt idx="557">
                  <c:v>36.5531777801</c:v>
                </c:pt>
                <c:pt idx="558">
                  <c:v>37.582510900300001</c:v>
                </c:pt>
                <c:pt idx="559">
                  <c:v>38.365865850100001</c:v>
                </c:pt>
                <c:pt idx="560">
                  <c:v>38.388139895999998</c:v>
                </c:pt>
                <c:pt idx="561">
                  <c:v>38.720782957600001</c:v>
                </c:pt>
                <c:pt idx="562">
                  <c:v>41.076420957899998</c:v>
                </c:pt>
                <c:pt idx="563">
                  <c:v>42.977842102300002</c:v>
                </c:pt>
                <c:pt idx="564">
                  <c:v>42.986534713799998</c:v>
                </c:pt>
                <c:pt idx="565">
                  <c:v>43.021072670199999</c:v>
                </c:pt>
                <c:pt idx="566">
                  <c:v>44.735102400800002</c:v>
                </c:pt>
                <c:pt idx="567">
                  <c:v>46.528194920099999</c:v>
                </c:pt>
                <c:pt idx="568">
                  <c:v>46.528294920100002</c:v>
                </c:pt>
                <c:pt idx="569">
                  <c:v>48.161661418999998</c:v>
                </c:pt>
                <c:pt idx="570">
                  <c:v>48.161761419000001</c:v>
                </c:pt>
                <c:pt idx="571">
                  <c:v>48.161861418999997</c:v>
                </c:pt>
                <c:pt idx="572">
                  <c:v>48.161961419000001</c:v>
                </c:pt>
                <c:pt idx="573">
                  <c:v>48.162061418999997</c:v>
                </c:pt>
                <c:pt idx="574">
                  <c:v>48.162161419</c:v>
                </c:pt>
                <c:pt idx="575">
                  <c:v>48.162261418999996</c:v>
                </c:pt>
                <c:pt idx="576">
                  <c:v>48.162361419</c:v>
                </c:pt>
                <c:pt idx="577">
                  <c:v>48.162461419000003</c:v>
                </c:pt>
                <c:pt idx="578">
                  <c:v>48.162561418999999</c:v>
                </c:pt>
                <c:pt idx="579">
                  <c:v>48.162661419000003</c:v>
                </c:pt>
                <c:pt idx="580">
                  <c:v>48.162761418999999</c:v>
                </c:pt>
                <c:pt idx="581">
                  <c:v>48.1628614145</c:v>
                </c:pt>
                <c:pt idx="582">
                  <c:v>48.618963114000003</c:v>
                </c:pt>
                <c:pt idx="583">
                  <c:v>48.619063113999999</c:v>
                </c:pt>
                <c:pt idx="584">
                  <c:v>48.619163114000003</c:v>
                </c:pt>
                <c:pt idx="585">
                  <c:v>48.619263113999999</c:v>
                </c:pt>
                <c:pt idx="586">
                  <c:v>48.619363114000002</c:v>
                </c:pt>
                <c:pt idx="587">
                  <c:v>48.619463113999998</c:v>
                </c:pt>
                <c:pt idx="588">
                  <c:v>48.619563114000002</c:v>
                </c:pt>
                <c:pt idx="589">
                  <c:v>48.619663113999998</c:v>
                </c:pt>
                <c:pt idx="590">
                  <c:v>48.619763114000001</c:v>
                </c:pt>
                <c:pt idx="591">
                  <c:v>48.503049598700002</c:v>
                </c:pt>
                <c:pt idx="592">
                  <c:v>48.503149598699999</c:v>
                </c:pt>
                <c:pt idx="593">
                  <c:v>48.540062195099999</c:v>
                </c:pt>
                <c:pt idx="594">
                  <c:v>48.540162195100002</c:v>
                </c:pt>
                <c:pt idx="595">
                  <c:v>48.540262195099999</c:v>
                </c:pt>
                <c:pt idx="596">
                  <c:v>48.540362195100002</c:v>
                </c:pt>
                <c:pt idx="597">
                  <c:v>48.429676664799999</c:v>
                </c:pt>
                <c:pt idx="598">
                  <c:v>48.429776664800002</c:v>
                </c:pt>
                <c:pt idx="599">
                  <c:v>48.429876664799998</c:v>
                </c:pt>
                <c:pt idx="600">
                  <c:v>48.429976664800002</c:v>
                </c:pt>
                <c:pt idx="601">
                  <c:v>48.430076664799998</c:v>
                </c:pt>
                <c:pt idx="602">
                  <c:v>48.430176664800001</c:v>
                </c:pt>
                <c:pt idx="603">
                  <c:v>49.251469489000002</c:v>
                </c:pt>
                <c:pt idx="604">
                  <c:v>49.251569488999998</c:v>
                </c:pt>
                <c:pt idx="605">
                  <c:v>49.251669489000001</c:v>
                </c:pt>
                <c:pt idx="606">
                  <c:v>49.251769488999997</c:v>
                </c:pt>
                <c:pt idx="607">
                  <c:v>49.251869489000001</c:v>
                </c:pt>
                <c:pt idx="608">
                  <c:v>49.251969488999997</c:v>
                </c:pt>
                <c:pt idx="609">
                  <c:v>49.252069489</c:v>
                </c:pt>
                <c:pt idx="610">
                  <c:v>49.252169489000003</c:v>
                </c:pt>
                <c:pt idx="611">
                  <c:v>49.252269489</c:v>
                </c:pt>
                <c:pt idx="612">
                  <c:v>49.252369489000003</c:v>
                </c:pt>
                <c:pt idx="613">
                  <c:v>49.252469488999999</c:v>
                </c:pt>
                <c:pt idx="614">
                  <c:v>49.252569489000003</c:v>
                </c:pt>
                <c:pt idx="615">
                  <c:v>49.252669488999999</c:v>
                </c:pt>
                <c:pt idx="616">
                  <c:v>49.252769489000002</c:v>
                </c:pt>
                <c:pt idx="617">
                  <c:v>49.252869488999998</c:v>
                </c:pt>
                <c:pt idx="618">
                  <c:v>49.252969489000002</c:v>
                </c:pt>
                <c:pt idx="619">
                  <c:v>49.253069488999998</c:v>
                </c:pt>
                <c:pt idx="620">
                  <c:v>49.253169489000001</c:v>
                </c:pt>
                <c:pt idx="621">
                  <c:v>49.253269488999997</c:v>
                </c:pt>
                <c:pt idx="622">
                  <c:v>49.253369489000001</c:v>
                </c:pt>
                <c:pt idx="623">
                  <c:v>49.253469488999997</c:v>
                </c:pt>
                <c:pt idx="624">
                  <c:v>49.253569489</c:v>
                </c:pt>
                <c:pt idx="625">
                  <c:v>49.253669489000004</c:v>
                </c:pt>
                <c:pt idx="626">
                  <c:v>49.253769489</c:v>
                </c:pt>
                <c:pt idx="627">
                  <c:v>49.253869489000003</c:v>
                </c:pt>
                <c:pt idx="628">
                  <c:v>49.253969488999999</c:v>
                </c:pt>
                <c:pt idx="629">
                  <c:v>49.254069489000003</c:v>
                </c:pt>
                <c:pt idx="630">
                  <c:v>49.254169488999999</c:v>
                </c:pt>
                <c:pt idx="631">
                  <c:v>49.254269489000002</c:v>
                </c:pt>
                <c:pt idx="632">
                  <c:v>49.254369488999998</c:v>
                </c:pt>
                <c:pt idx="633">
                  <c:v>49.254469489000002</c:v>
                </c:pt>
                <c:pt idx="634">
                  <c:v>49.254569488999998</c:v>
                </c:pt>
                <c:pt idx="635">
                  <c:v>49.254669489000001</c:v>
                </c:pt>
                <c:pt idx="636">
                  <c:v>49.254769488999997</c:v>
                </c:pt>
                <c:pt idx="637">
                  <c:v>49.254869489000001</c:v>
                </c:pt>
                <c:pt idx="638">
                  <c:v>49.254969488999997</c:v>
                </c:pt>
                <c:pt idx="639">
                  <c:v>49.255069489</c:v>
                </c:pt>
                <c:pt idx="640">
                  <c:v>49.255169488999996</c:v>
                </c:pt>
                <c:pt idx="641">
                  <c:v>49.255269489</c:v>
                </c:pt>
                <c:pt idx="642">
                  <c:v>49.255369489000003</c:v>
                </c:pt>
                <c:pt idx="643">
                  <c:v>49.255469488999999</c:v>
                </c:pt>
                <c:pt idx="644">
                  <c:v>49.255569489000003</c:v>
                </c:pt>
                <c:pt idx="645">
                  <c:v>49.255669488999999</c:v>
                </c:pt>
                <c:pt idx="646">
                  <c:v>49.255769489000002</c:v>
                </c:pt>
                <c:pt idx="647">
                  <c:v>49.255869488999998</c:v>
                </c:pt>
                <c:pt idx="648">
                  <c:v>49.255969489000002</c:v>
                </c:pt>
                <c:pt idx="649">
                  <c:v>49.256069488999998</c:v>
                </c:pt>
                <c:pt idx="650">
                  <c:v>49.256169489000001</c:v>
                </c:pt>
                <c:pt idx="651">
                  <c:v>49.256269488999997</c:v>
                </c:pt>
                <c:pt idx="652">
                  <c:v>49.256369489000001</c:v>
                </c:pt>
                <c:pt idx="653">
                  <c:v>49.256469488999997</c:v>
                </c:pt>
                <c:pt idx="654">
                  <c:v>49.256569489</c:v>
                </c:pt>
                <c:pt idx="655">
                  <c:v>49.256669488999997</c:v>
                </c:pt>
                <c:pt idx="656">
                  <c:v>49.256769489</c:v>
                </c:pt>
                <c:pt idx="657">
                  <c:v>49.256869489000003</c:v>
                </c:pt>
                <c:pt idx="658">
                  <c:v>49.256969488999999</c:v>
                </c:pt>
                <c:pt idx="659">
                  <c:v>49.257069489000003</c:v>
                </c:pt>
                <c:pt idx="660">
                  <c:v>49.257169488999999</c:v>
                </c:pt>
                <c:pt idx="661">
                  <c:v>49.257269489000002</c:v>
                </c:pt>
                <c:pt idx="662">
                  <c:v>49.257369488999998</c:v>
                </c:pt>
                <c:pt idx="663">
                  <c:v>49.257469480399998</c:v>
                </c:pt>
                <c:pt idx="664">
                  <c:v>49.257569480400001</c:v>
                </c:pt>
                <c:pt idx="665">
                  <c:v>47.896482105099999</c:v>
                </c:pt>
                <c:pt idx="666">
                  <c:v>47.814149964400002</c:v>
                </c:pt>
                <c:pt idx="667">
                  <c:v>47.780550228999999</c:v>
                </c:pt>
                <c:pt idx="668">
                  <c:v>47.778878446100002</c:v>
                </c:pt>
                <c:pt idx="669">
                  <c:v>47.6103406521</c:v>
                </c:pt>
                <c:pt idx="670">
                  <c:v>47.749298342199999</c:v>
                </c:pt>
                <c:pt idx="671">
                  <c:v>47.6768059913</c:v>
                </c:pt>
                <c:pt idx="672">
                  <c:v>47.623896316100002</c:v>
                </c:pt>
                <c:pt idx="673">
                  <c:v>47.623996316099998</c:v>
                </c:pt>
                <c:pt idx="674">
                  <c:v>47.624096316100001</c:v>
                </c:pt>
                <c:pt idx="675">
                  <c:v>47.636792196599998</c:v>
                </c:pt>
                <c:pt idx="676">
                  <c:v>47.636892196600002</c:v>
                </c:pt>
                <c:pt idx="677">
                  <c:v>47.636992196599998</c:v>
                </c:pt>
                <c:pt idx="678">
                  <c:v>47.586794999600002</c:v>
                </c:pt>
                <c:pt idx="679">
                  <c:v>47.586894999599998</c:v>
                </c:pt>
                <c:pt idx="680">
                  <c:v>47.586994999600002</c:v>
                </c:pt>
                <c:pt idx="681">
                  <c:v>47.476491074899997</c:v>
                </c:pt>
                <c:pt idx="682">
                  <c:v>47.589855239800002</c:v>
                </c:pt>
                <c:pt idx="683">
                  <c:v>47.589955239799998</c:v>
                </c:pt>
                <c:pt idx="684">
                  <c:v>47.629551536800001</c:v>
                </c:pt>
                <c:pt idx="685">
                  <c:v>47.554290254000001</c:v>
                </c:pt>
                <c:pt idx="686">
                  <c:v>47.5360316991</c:v>
                </c:pt>
                <c:pt idx="687">
                  <c:v>47.536131699099997</c:v>
                </c:pt>
                <c:pt idx="688">
                  <c:v>47.5362316991</c:v>
                </c:pt>
                <c:pt idx="689">
                  <c:v>47.536331699100003</c:v>
                </c:pt>
                <c:pt idx="690">
                  <c:v>47.5364316991</c:v>
                </c:pt>
                <c:pt idx="691">
                  <c:v>47.536531699100003</c:v>
                </c:pt>
                <c:pt idx="692">
                  <c:v>47.536631699099999</c:v>
                </c:pt>
                <c:pt idx="693">
                  <c:v>47.536731699100002</c:v>
                </c:pt>
                <c:pt idx="694">
                  <c:v>47.536831699099999</c:v>
                </c:pt>
                <c:pt idx="695">
                  <c:v>47.536931699100002</c:v>
                </c:pt>
                <c:pt idx="696">
                  <c:v>47.537031699099998</c:v>
                </c:pt>
                <c:pt idx="697">
                  <c:v>47.537131699100001</c:v>
                </c:pt>
                <c:pt idx="698">
                  <c:v>47.537231699099998</c:v>
                </c:pt>
                <c:pt idx="699">
                  <c:v>47.537331699100001</c:v>
                </c:pt>
                <c:pt idx="700">
                  <c:v>47.537431699099997</c:v>
                </c:pt>
                <c:pt idx="701">
                  <c:v>47.537531699100001</c:v>
                </c:pt>
                <c:pt idx="702">
                  <c:v>47.537631699099997</c:v>
                </c:pt>
                <c:pt idx="703">
                  <c:v>47.5377316991</c:v>
                </c:pt>
                <c:pt idx="704">
                  <c:v>47.537831699100003</c:v>
                </c:pt>
                <c:pt idx="705">
                  <c:v>47.5379316991</c:v>
                </c:pt>
                <c:pt idx="706">
                  <c:v>47.538031699100003</c:v>
                </c:pt>
                <c:pt idx="707">
                  <c:v>47.538131699099999</c:v>
                </c:pt>
                <c:pt idx="708">
                  <c:v>47.538231699100002</c:v>
                </c:pt>
                <c:pt idx="709">
                  <c:v>47.538331699099999</c:v>
                </c:pt>
                <c:pt idx="710">
                  <c:v>47.538431699100002</c:v>
                </c:pt>
                <c:pt idx="711">
                  <c:v>47.538531699099998</c:v>
                </c:pt>
                <c:pt idx="712">
                  <c:v>47.538631699100002</c:v>
                </c:pt>
                <c:pt idx="713">
                  <c:v>47.538731699099998</c:v>
                </c:pt>
                <c:pt idx="714">
                  <c:v>47.538831699100001</c:v>
                </c:pt>
                <c:pt idx="715">
                  <c:v>47.538931699099997</c:v>
                </c:pt>
                <c:pt idx="716">
                  <c:v>47.539031699100001</c:v>
                </c:pt>
                <c:pt idx="717">
                  <c:v>47.539131699099997</c:v>
                </c:pt>
                <c:pt idx="718">
                  <c:v>47.5392316991</c:v>
                </c:pt>
                <c:pt idx="719">
                  <c:v>47.539331699100003</c:v>
                </c:pt>
                <c:pt idx="720">
                  <c:v>47.5394316991</c:v>
                </c:pt>
                <c:pt idx="721">
                  <c:v>47.539531699100003</c:v>
                </c:pt>
                <c:pt idx="722">
                  <c:v>47.539631699099999</c:v>
                </c:pt>
                <c:pt idx="723">
                  <c:v>47.539731699100003</c:v>
                </c:pt>
                <c:pt idx="724">
                  <c:v>47.539831699099999</c:v>
                </c:pt>
                <c:pt idx="725">
                  <c:v>47.539931699100002</c:v>
                </c:pt>
                <c:pt idx="726">
                  <c:v>47.540031699099998</c:v>
                </c:pt>
                <c:pt idx="727">
                  <c:v>47.540131699100002</c:v>
                </c:pt>
                <c:pt idx="728">
                  <c:v>47.540231699099998</c:v>
                </c:pt>
                <c:pt idx="729">
                  <c:v>47.540331699100001</c:v>
                </c:pt>
                <c:pt idx="730">
                  <c:v>47.540431699099997</c:v>
                </c:pt>
                <c:pt idx="731">
                  <c:v>47.540531699100001</c:v>
                </c:pt>
                <c:pt idx="732">
                  <c:v>47.540631699099997</c:v>
                </c:pt>
                <c:pt idx="733">
                  <c:v>47.5407316991</c:v>
                </c:pt>
                <c:pt idx="734">
                  <c:v>47.540831699100004</c:v>
                </c:pt>
                <c:pt idx="735">
                  <c:v>47.5409316991</c:v>
                </c:pt>
                <c:pt idx="736">
                  <c:v>47.541031699100003</c:v>
                </c:pt>
                <c:pt idx="737">
                  <c:v>47.541131699099999</c:v>
                </c:pt>
                <c:pt idx="738">
                  <c:v>47.541231699100003</c:v>
                </c:pt>
                <c:pt idx="739">
                  <c:v>47.541331699099999</c:v>
                </c:pt>
                <c:pt idx="740">
                  <c:v>48.630925411299998</c:v>
                </c:pt>
                <c:pt idx="741">
                  <c:v>48.744387557099998</c:v>
                </c:pt>
                <c:pt idx="742">
                  <c:v>48.805541716699999</c:v>
                </c:pt>
                <c:pt idx="743">
                  <c:v>48.716394933499998</c:v>
                </c:pt>
                <c:pt idx="744">
                  <c:v>48.697781051200003</c:v>
                </c:pt>
                <c:pt idx="745">
                  <c:v>48.742100030400003</c:v>
                </c:pt>
                <c:pt idx="746">
                  <c:v>48.592426140800001</c:v>
                </c:pt>
                <c:pt idx="747">
                  <c:v>48.684616401900001</c:v>
                </c:pt>
                <c:pt idx="748">
                  <c:v>48.5230905851</c:v>
                </c:pt>
                <c:pt idx="749">
                  <c:v>48.499254601799997</c:v>
                </c:pt>
                <c:pt idx="750">
                  <c:v>48.444507181200002</c:v>
                </c:pt>
                <c:pt idx="751">
                  <c:v>48.493843143299998</c:v>
                </c:pt>
                <c:pt idx="752">
                  <c:v>48.493943143300001</c:v>
                </c:pt>
                <c:pt idx="753">
                  <c:v>48.561985525099999</c:v>
                </c:pt>
                <c:pt idx="754">
                  <c:v>48.597938498200001</c:v>
                </c:pt>
                <c:pt idx="755">
                  <c:v>48.598038498199998</c:v>
                </c:pt>
                <c:pt idx="756">
                  <c:v>48.533736631399996</c:v>
                </c:pt>
                <c:pt idx="757">
                  <c:v>48.509605391900003</c:v>
                </c:pt>
                <c:pt idx="758">
                  <c:v>48.509705391899999</c:v>
                </c:pt>
                <c:pt idx="759">
                  <c:v>48.509805382400003</c:v>
                </c:pt>
                <c:pt idx="760">
                  <c:v>48.509905382399999</c:v>
                </c:pt>
                <c:pt idx="761">
                  <c:v>48.510005382400003</c:v>
                </c:pt>
                <c:pt idx="762">
                  <c:v>48.510105382399999</c:v>
                </c:pt>
                <c:pt idx="763">
                  <c:v>48.510205378199998</c:v>
                </c:pt>
                <c:pt idx="764">
                  <c:v>48.561957424100001</c:v>
                </c:pt>
                <c:pt idx="765">
                  <c:v>48.562057424099997</c:v>
                </c:pt>
                <c:pt idx="766">
                  <c:v>48.5621574241</c:v>
                </c:pt>
                <c:pt idx="767">
                  <c:v>48.562257424099997</c:v>
                </c:pt>
                <c:pt idx="768">
                  <c:v>48.5623574241</c:v>
                </c:pt>
                <c:pt idx="769">
                  <c:v>48.562457424100003</c:v>
                </c:pt>
                <c:pt idx="770">
                  <c:v>48.5625574241</c:v>
                </c:pt>
                <c:pt idx="771">
                  <c:v>48.562657424100003</c:v>
                </c:pt>
                <c:pt idx="772">
                  <c:v>48.562757424099999</c:v>
                </c:pt>
                <c:pt idx="773">
                  <c:v>48.562857424100002</c:v>
                </c:pt>
                <c:pt idx="774">
                  <c:v>48.562957424099999</c:v>
                </c:pt>
                <c:pt idx="775">
                  <c:v>48.563057424100002</c:v>
                </c:pt>
                <c:pt idx="776">
                  <c:v>48.563157424099998</c:v>
                </c:pt>
                <c:pt idx="777">
                  <c:v>48.563257424100001</c:v>
                </c:pt>
                <c:pt idx="778">
                  <c:v>48.563357424099998</c:v>
                </c:pt>
                <c:pt idx="779">
                  <c:v>48.563457424100001</c:v>
                </c:pt>
                <c:pt idx="780">
                  <c:v>48.563557424099997</c:v>
                </c:pt>
                <c:pt idx="781">
                  <c:v>48.563657424100001</c:v>
                </c:pt>
                <c:pt idx="782">
                  <c:v>48.563757424099997</c:v>
                </c:pt>
                <c:pt idx="783">
                  <c:v>48.5638574241</c:v>
                </c:pt>
                <c:pt idx="784">
                  <c:v>48.563957424100003</c:v>
                </c:pt>
                <c:pt idx="785">
                  <c:v>48.5640574241</c:v>
                </c:pt>
                <c:pt idx="786">
                  <c:v>48.564157424100003</c:v>
                </c:pt>
                <c:pt idx="787">
                  <c:v>49.537502791400001</c:v>
                </c:pt>
                <c:pt idx="788">
                  <c:v>49.537602791399998</c:v>
                </c:pt>
                <c:pt idx="789">
                  <c:v>49.537702791400001</c:v>
                </c:pt>
                <c:pt idx="790">
                  <c:v>49.537802787899999</c:v>
                </c:pt>
                <c:pt idx="791">
                  <c:v>49.537902787900002</c:v>
                </c:pt>
                <c:pt idx="792">
                  <c:v>49.607191073099997</c:v>
                </c:pt>
                <c:pt idx="793">
                  <c:v>49.607291073100001</c:v>
                </c:pt>
                <c:pt idx="794">
                  <c:v>49.291930301699999</c:v>
                </c:pt>
                <c:pt idx="795">
                  <c:v>49.215192549400001</c:v>
                </c:pt>
                <c:pt idx="796">
                  <c:v>49.523306853699999</c:v>
                </c:pt>
                <c:pt idx="797">
                  <c:v>49.400529749299999</c:v>
                </c:pt>
                <c:pt idx="798">
                  <c:v>49.200781394400003</c:v>
                </c:pt>
                <c:pt idx="799">
                  <c:v>49.188736452699999</c:v>
                </c:pt>
                <c:pt idx="800">
                  <c:v>49.079366034700001</c:v>
                </c:pt>
                <c:pt idx="801">
                  <c:v>48.978918702400001</c:v>
                </c:pt>
                <c:pt idx="802">
                  <c:v>48.924283087699997</c:v>
                </c:pt>
                <c:pt idx="803">
                  <c:v>48.835981153200002</c:v>
                </c:pt>
                <c:pt idx="804">
                  <c:v>48.759182750800001</c:v>
                </c:pt>
                <c:pt idx="805">
                  <c:v>48.587623299199997</c:v>
                </c:pt>
                <c:pt idx="806">
                  <c:v>48.767271018099997</c:v>
                </c:pt>
                <c:pt idx="807">
                  <c:v>48.803895671500001</c:v>
                </c:pt>
                <c:pt idx="808">
                  <c:v>48.719922553099998</c:v>
                </c:pt>
                <c:pt idx="809">
                  <c:v>48.710847390399998</c:v>
                </c:pt>
                <c:pt idx="810">
                  <c:v>48.747640043899999</c:v>
                </c:pt>
                <c:pt idx="811">
                  <c:v>48.647147926300001</c:v>
                </c:pt>
                <c:pt idx="812">
                  <c:v>48.594418090600001</c:v>
                </c:pt>
                <c:pt idx="813">
                  <c:v>48.862736691099997</c:v>
                </c:pt>
                <c:pt idx="814">
                  <c:v>48.918478308300003</c:v>
                </c:pt>
                <c:pt idx="815">
                  <c:v>48.918578308299999</c:v>
                </c:pt>
                <c:pt idx="816">
                  <c:v>48.918678308300002</c:v>
                </c:pt>
                <c:pt idx="817">
                  <c:v>48.918778308299999</c:v>
                </c:pt>
                <c:pt idx="818">
                  <c:v>48.918878308300002</c:v>
                </c:pt>
                <c:pt idx="819">
                  <c:v>48.918978308299998</c:v>
                </c:pt>
                <c:pt idx="820">
                  <c:v>48.919078308300001</c:v>
                </c:pt>
                <c:pt idx="821">
                  <c:v>48.919178308299998</c:v>
                </c:pt>
                <c:pt idx="822">
                  <c:v>48.919278308300001</c:v>
                </c:pt>
                <c:pt idx="823">
                  <c:v>48.919378308299997</c:v>
                </c:pt>
                <c:pt idx="824">
                  <c:v>48.9194783083</c:v>
                </c:pt>
                <c:pt idx="825">
                  <c:v>48.919578308299997</c:v>
                </c:pt>
                <c:pt idx="826">
                  <c:v>48.9196783083</c:v>
                </c:pt>
                <c:pt idx="827">
                  <c:v>48.919778308300003</c:v>
                </c:pt>
                <c:pt idx="828">
                  <c:v>49.876603960799997</c:v>
                </c:pt>
                <c:pt idx="829">
                  <c:v>49.8767039608</c:v>
                </c:pt>
                <c:pt idx="830">
                  <c:v>49.876803960799997</c:v>
                </c:pt>
                <c:pt idx="831">
                  <c:v>49.8769039608</c:v>
                </c:pt>
                <c:pt idx="832">
                  <c:v>49.877003960800003</c:v>
                </c:pt>
                <c:pt idx="833">
                  <c:v>49.8771039608</c:v>
                </c:pt>
                <c:pt idx="834">
                  <c:v>49.877203960800003</c:v>
                </c:pt>
                <c:pt idx="835">
                  <c:v>49.877303960799999</c:v>
                </c:pt>
                <c:pt idx="836">
                  <c:v>49.877403960800002</c:v>
                </c:pt>
                <c:pt idx="837">
                  <c:v>49.877503960799999</c:v>
                </c:pt>
                <c:pt idx="838">
                  <c:v>49.877603960800002</c:v>
                </c:pt>
                <c:pt idx="839">
                  <c:v>49.877703960799998</c:v>
                </c:pt>
                <c:pt idx="840">
                  <c:v>49.877803960800001</c:v>
                </c:pt>
                <c:pt idx="841">
                  <c:v>49.877903960799998</c:v>
                </c:pt>
                <c:pt idx="842">
                  <c:v>49.878003960800001</c:v>
                </c:pt>
                <c:pt idx="843">
                  <c:v>49.878103960799997</c:v>
                </c:pt>
                <c:pt idx="844">
                  <c:v>49.878203960800001</c:v>
                </c:pt>
                <c:pt idx="845">
                  <c:v>49.878303960799997</c:v>
                </c:pt>
                <c:pt idx="846">
                  <c:v>49.8784039608</c:v>
                </c:pt>
                <c:pt idx="847">
                  <c:v>49.878503960800003</c:v>
                </c:pt>
                <c:pt idx="848">
                  <c:v>49.8786039608</c:v>
                </c:pt>
                <c:pt idx="849">
                  <c:v>49.878703960800003</c:v>
                </c:pt>
                <c:pt idx="850">
                  <c:v>49.878803960799999</c:v>
                </c:pt>
                <c:pt idx="851">
                  <c:v>49.878903960800002</c:v>
                </c:pt>
                <c:pt idx="852">
                  <c:v>49.879003960799999</c:v>
                </c:pt>
                <c:pt idx="853">
                  <c:v>49.879103960800002</c:v>
                </c:pt>
                <c:pt idx="854">
                  <c:v>49.879203960799998</c:v>
                </c:pt>
                <c:pt idx="855">
                  <c:v>49.879303960800002</c:v>
                </c:pt>
                <c:pt idx="856">
                  <c:v>49.879403960799998</c:v>
                </c:pt>
                <c:pt idx="857">
                  <c:v>49.879503960800001</c:v>
                </c:pt>
                <c:pt idx="858">
                  <c:v>49.879603960799997</c:v>
                </c:pt>
                <c:pt idx="859">
                  <c:v>49.879703960800001</c:v>
                </c:pt>
                <c:pt idx="860">
                  <c:v>49.879803960799997</c:v>
                </c:pt>
                <c:pt idx="861">
                  <c:v>49.8799039608</c:v>
                </c:pt>
                <c:pt idx="862">
                  <c:v>49.880003960800003</c:v>
                </c:pt>
                <c:pt idx="863">
                  <c:v>49.8801039608</c:v>
                </c:pt>
                <c:pt idx="864">
                  <c:v>49.880203960800003</c:v>
                </c:pt>
                <c:pt idx="865">
                  <c:v>49.880303960799999</c:v>
                </c:pt>
                <c:pt idx="866">
                  <c:v>49.880403960800002</c:v>
                </c:pt>
                <c:pt idx="867">
                  <c:v>49.880503960799999</c:v>
                </c:pt>
                <c:pt idx="868">
                  <c:v>49.880603960800002</c:v>
                </c:pt>
                <c:pt idx="869">
                  <c:v>49.880703960799998</c:v>
                </c:pt>
                <c:pt idx="870">
                  <c:v>49.880803960800002</c:v>
                </c:pt>
                <c:pt idx="871">
                  <c:v>49.880903960799998</c:v>
                </c:pt>
                <c:pt idx="872">
                  <c:v>49.881003960800001</c:v>
                </c:pt>
                <c:pt idx="873">
                  <c:v>49.881103960799997</c:v>
                </c:pt>
                <c:pt idx="874">
                  <c:v>49.881203960800001</c:v>
                </c:pt>
                <c:pt idx="875">
                  <c:v>49.881303960799997</c:v>
                </c:pt>
                <c:pt idx="876">
                  <c:v>49.8814039608</c:v>
                </c:pt>
                <c:pt idx="877">
                  <c:v>49.881503960800003</c:v>
                </c:pt>
                <c:pt idx="878">
                  <c:v>49.8816039608</c:v>
                </c:pt>
                <c:pt idx="879">
                  <c:v>49.771125619199999</c:v>
                </c:pt>
                <c:pt idx="880">
                  <c:v>49.508028406800001</c:v>
                </c:pt>
                <c:pt idx="881">
                  <c:v>49.229957231</c:v>
                </c:pt>
                <c:pt idx="882">
                  <c:v>49.090070306199998</c:v>
                </c:pt>
                <c:pt idx="883">
                  <c:v>49.2941867925</c:v>
                </c:pt>
                <c:pt idx="884">
                  <c:v>49.147783610099999</c:v>
                </c:pt>
                <c:pt idx="885">
                  <c:v>49.077983833300003</c:v>
                </c:pt>
                <c:pt idx="886">
                  <c:v>48.813354592700001</c:v>
                </c:pt>
                <c:pt idx="887">
                  <c:v>48.822458027899998</c:v>
                </c:pt>
                <c:pt idx="888">
                  <c:v>48.998457165399998</c:v>
                </c:pt>
                <c:pt idx="889">
                  <c:v>48.998557165400001</c:v>
                </c:pt>
                <c:pt idx="890">
                  <c:v>48.9856873381</c:v>
                </c:pt>
                <c:pt idx="891">
                  <c:v>48.980187484699997</c:v>
                </c:pt>
                <c:pt idx="892">
                  <c:v>48.910139551599997</c:v>
                </c:pt>
                <c:pt idx="893">
                  <c:v>48.924915591400001</c:v>
                </c:pt>
                <c:pt idx="894">
                  <c:v>48.944957691299997</c:v>
                </c:pt>
                <c:pt idx="895">
                  <c:v>49.060623790699999</c:v>
                </c:pt>
                <c:pt idx="896">
                  <c:v>48.959631897500003</c:v>
                </c:pt>
                <c:pt idx="897">
                  <c:v>48.853367223200003</c:v>
                </c:pt>
                <c:pt idx="898">
                  <c:v>48.853467223199999</c:v>
                </c:pt>
                <c:pt idx="899">
                  <c:v>48.8491729896</c:v>
                </c:pt>
                <c:pt idx="900">
                  <c:v>48.824286824700003</c:v>
                </c:pt>
                <c:pt idx="901">
                  <c:v>48.733236195899998</c:v>
                </c:pt>
                <c:pt idx="902">
                  <c:v>48.726087074399999</c:v>
                </c:pt>
                <c:pt idx="903">
                  <c:v>48.905549502100001</c:v>
                </c:pt>
                <c:pt idx="904">
                  <c:v>48.770112796900001</c:v>
                </c:pt>
                <c:pt idx="905">
                  <c:v>48.730430681999998</c:v>
                </c:pt>
                <c:pt idx="906">
                  <c:v>48.725008418599998</c:v>
                </c:pt>
                <c:pt idx="907">
                  <c:v>48.669533957799999</c:v>
                </c:pt>
                <c:pt idx="908">
                  <c:v>48.594215720000001</c:v>
                </c:pt>
                <c:pt idx="909">
                  <c:v>48.8887612312</c:v>
                </c:pt>
                <c:pt idx="910">
                  <c:v>48.818376169799997</c:v>
                </c:pt>
                <c:pt idx="911">
                  <c:v>48.645073879900004</c:v>
                </c:pt>
                <c:pt idx="912">
                  <c:v>48.849539516599997</c:v>
                </c:pt>
                <c:pt idx="913">
                  <c:v>48.8496395166</c:v>
                </c:pt>
                <c:pt idx="914">
                  <c:v>48.849739516600003</c:v>
                </c:pt>
                <c:pt idx="915">
                  <c:v>48.7694160056</c:v>
                </c:pt>
                <c:pt idx="916">
                  <c:v>48.769516005600003</c:v>
                </c:pt>
                <c:pt idx="917">
                  <c:v>48.751742885299997</c:v>
                </c:pt>
                <c:pt idx="918">
                  <c:v>48.839511698099997</c:v>
                </c:pt>
                <c:pt idx="919">
                  <c:v>48.839611698100001</c:v>
                </c:pt>
                <c:pt idx="920">
                  <c:v>48.621160092300002</c:v>
                </c:pt>
                <c:pt idx="921">
                  <c:v>48.616531719100003</c:v>
                </c:pt>
                <c:pt idx="922">
                  <c:v>48.625554083899999</c:v>
                </c:pt>
                <c:pt idx="923">
                  <c:v>48.638010513200001</c:v>
                </c:pt>
                <c:pt idx="924">
                  <c:v>48.638110513199997</c:v>
                </c:pt>
                <c:pt idx="925">
                  <c:v>48.638210513200001</c:v>
                </c:pt>
                <c:pt idx="926">
                  <c:v>48.612041220400002</c:v>
                </c:pt>
                <c:pt idx="927">
                  <c:v>48.612141220399998</c:v>
                </c:pt>
                <c:pt idx="928">
                  <c:v>48.820240131600002</c:v>
                </c:pt>
                <c:pt idx="929">
                  <c:v>48.820340131599998</c:v>
                </c:pt>
                <c:pt idx="930">
                  <c:v>48.752194614300002</c:v>
                </c:pt>
                <c:pt idx="931">
                  <c:v>48.752294614299998</c:v>
                </c:pt>
                <c:pt idx="932">
                  <c:v>48.752394614300002</c:v>
                </c:pt>
                <c:pt idx="933">
                  <c:v>48.752494614299998</c:v>
                </c:pt>
                <c:pt idx="934">
                  <c:v>48.600329566900001</c:v>
                </c:pt>
                <c:pt idx="935">
                  <c:v>48.737001545799998</c:v>
                </c:pt>
                <c:pt idx="936">
                  <c:v>48.737101545800002</c:v>
                </c:pt>
                <c:pt idx="937">
                  <c:v>48.737201545799998</c:v>
                </c:pt>
                <c:pt idx="938">
                  <c:v>48.737301545800001</c:v>
                </c:pt>
                <c:pt idx="939">
                  <c:v>48.737401545799997</c:v>
                </c:pt>
                <c:pt idx="940">
                  <c:v>48.737501545800001</c:v>
                </c:pt>
                <c:pt idx="941">
                  <c:v>48.737601545799997</c:v>
                </c:pt>
                <c:pt idx="942">
                  <c:v>48.7377015458</c:v>
                </c:pt>
                <c:pt idx="943">
                  <c:v>48.737801545799996</c:v>
                </c:pt>
                <c:pt idx="944">
                  <c:v>48.7379015458</c:v>
                </c:pt>
                <c:pt idx="945">
                  <c:v>48.738001545800003</c:v>
                </c:pt>
                <c:pt idx="946">
                  <c:v>48.738101545799999</c:v>
                </c:pt>
                <c:pt idx="947">
                  <c:v>48.738201545800003</c:v>
                </c:pt>
                <c:pt idx="948">
                  <c:v>48.738301545799999</c:v>
                </c:pt>
                <c:pt idx="949">
                  <c:v>48.738401545800002</c:v>
                </c:pt>
                <c:pt idx="950">
                  <c:v>48.738501545799998</c:v>
                </c:pt>
                <c:pt idx="951">
                  <c:v>48.738601545800002</c:v>
                </c:pt>
                <c:pt idx="952">
                  <c:v>48.738701545799998</c:v>
                </c:pt>
                <c:pt idx="953">
                  <c:v>48.738801545800001</c:v>
                </c:pt>
                <c:pt idx="954">
                  <c:v>48.738901545799997</c:v>
                </c:pt>
                <c:pt idx="955">
                  <c:v>48.739001545800001</c:v>
                </c:pt>
                <c:pt idx="956">
                  <c:v>48.739101545799997</c:v>
                </c:pt>
                <c:pt idx="957">
                  <c:v>48.979145444300002</c:v>
                </c:pt>
                <c:pt idx="958">
                  <c:v>48.979245444299998</c:v>
                </c:pt>
                <c:pt idx="959">
                  <c:v>48.979345444300002</c:v>
                </c:pt>
                <c:pt idx="960">
                  <c:v>48.979445444299998</c:v>
                </c:pt>
                <c:pt idx="961">
                  <c:v>48.979545444300001</c:v>
                </c:pt>
                <c:pt idx="962">
                  <c:v>48.979645444299997</c:v>
                </c:pt>
                <c:pt idx="963">
                  <c:v>48.979745444300001</c:v>
                </c:pt>
                <c:pt idx="964">
                  <c:v>48.979845444299997</c:v>
                </c:pt>
                <c:pt idx="965">
                  <c:v>48.9799454443</c:v>
                </c:pt>
                <c:pt idx="966">
                  <c:v>48.980045444300004</c:v>
                </c:pt>
                <c:pt idx="967">
                  <c:v>48.9801454443</c:v>
                </c:pt>
                <c:pt idx="968">
                  <c:v>48.980245444300003</c:v>
                </c:pt>
                <c:pt idx="969">
                  <c:v>48.980345444299999</c:v>
                </c:pt>
                <c:pt idx="970">
                  <c:v>48.980445444300003</c:v>
                </c:pt>
                <c:pt idx="971">
                  <c:v>48.980545444299999</c:v>
                </c:pt>
                <c:pt idx="972">
                  <c:v>48.980645444300002</c:v>
                </c:pt>
                <c:pt idx="973">
                  <c:v>48.980745444299998</c:v>
                </c:pt>
                <c:pt idx="974">
                  <c:v>48.980845444300002</c:v>
                </c:pt>
                <c:pt idx="975">
                  <c:v>48.980945444299998</c:v>
                </c:pt>
                <c:pt idx="976">
                  <c:v>48.981045444300001</c:v>
                </c:pt>
                <c:pt idx="977">
                  <c:v>48.981145444299997</c:v>
                </c:pt>
                <c:pt idx="978">
                  <c:v>48.981245444300001</c:v>
                </c:pt>
                <c:pt idx="979">
                  <c:v>48.981345444299997</c:v>
                </c:pt>
                <c:pt idx="980">
                  <c:v>48.9814454443</c:v>
                </c:pt>
                <c:pt idx="981">
                  <c:v>48.981545444299996</c:v>
                </c:pt>
                <c:pt idx="982">
                  <c:v>48.9816454443</c:v>
                </c:pt>
                <c:pt idx="983">
                  <c:v>48.981745444300003</c:v>
                </c:pt>
                <c:pt idx="984">
                  <c:v>48.981845444299999</c:v>
                </c:pt>
                <c:pt idx="985">
                  <c:v>48.981945444300003</c:v>
                </c:pt>
                <c:pt idx="986">
                  <c:v>48.982045444299999</c:v>
                </c:pt>
                <c:pt idx="987">
                  <c:v>48.982145444300002</c:v>
                </c:pt>
                <c:pt idx="988">
                  <c:v>48.982245444299998</c:v>
                </c:pt>
                <c:pt idx="989">
                  <c:v>48.982345444300002</c:v>
                </c:pt>
                <c:pt idx="990">
                  <c:v>48.982445444299998</c:v>
                </c:pt>
                <c:pt idx="991">
                  <c:v>48.982545444300001</c:v>
                </c:pt>
                <c:pt idx="992">
                  <c:v>48.982645444299997</c:v>
                </c:pt>
                <c:pt idx="993">
                  <c:v>48.982745444300001</c:v>
                </c:pt>
                <c:pt idx="994">
                  <c:v>48.982845444299997</c:v>
                </c:pt>
                <c:pt idx="995">
                  <c:v>48.9829454443</c:v>
                </c:pt>
                <c:pt idx="996">
                  <c:v>48.983045444299997</c:v>
                </c:pt>
                <c:pt idx="997">
                  <c:v>48.9831454443</c:v>
                </c:pt>
                <c:pt idx="998">
                  <c:v>48.983245444300003</c:v>
                </c:pt>
                <c:pt idx="999">
                  <c:v>48.983345444299999</c:v>
                </c:pt>
                <c:pt idx="1000">
                  <c:v>48.983445444300003</c:v>
                </c:pt>
                <c:pt idx="1001">
                  <c:v>48.983545444299999</c:v>
                </c:pt>
                <c:pt idx="1002">
                  <c:v>48.983645444300002</c:v>
                </c:pt>
                <c:pt idx="1003">
                  <c:v>48.983745444299998</c:v>
                </c:pt>
                <c:pt idx="1004">
                  <c:v>48.983845444300002</c:v>
                </c:pt>
                <c:pt idx="1005">
                  <c:v>48.983945444299998</c:v>
                </c:pt>
                <c:pt idx="1006">
                  <c:v>48.984045444300001</c:v>
                </c:pt>
                <c:pt idx="1007">
                  <c:v>48.984145444299998</c:v>
                </c:pt>
                <c:pt idx="1008">
                  <c:v>48.984245444300001</c:v>
                </c:pt>
                <c:pt idx="1009">
                  <c:v>48.984345444299997</c:v>
                </c:pt>
                <c:pt idx="1010">
                  <c:v>48.9844454443</c:v>
                </c:pt>
                <c:pt idx="1011">
                  <c:v>48.984545444299997</c:v>
                </c:pt>
                <c:pt idx="1012">
                  <c:v>48.9846454443</c:v>
                </c:pt>
                <c:pt idx="1013">
                  <c:v>48.984745444300003</c:v>
                </c:pt>
                <c:pt idx="1014">
                  <c:v>48.984845444299999</c:v>
                </c:pt>
                <c:pt idx="1015">
                  <c:v>48.984945444300003</c:v>
                </c:pt>
                <c:pt idx="1016">
                  <c:v>48.985045444299999</c:v>
                </c:pt>
                <c:pt idx="1017">
                  <c:v>48.985145444300002</c:v>
                </c:pt>
                <c:pt idx="1018">
                  <c:v>48.985245444299998</c:v>
                </c:pt>
                <c:pt idx="1019">
                  <c:v>48.985345444300002</c:v>
                </c:pt>
                <c:pt idx="1020">
                  <c:v>48.985445444299998</c:v>
                </c:pt>
                <c:pt idx="1021">
                  <c:v>48.985545444300001</c:v>
                </c:pt>
                <c:pt idx="1022">
                  <c:v>48.985645444299998</c:v>
                </c:pt>
                <c:pt idx="1023">
                  <c:v>48.985745444300001</c:v>
                </c:pt>
                <c:pt idx="1024">
                  <c:v>48.985845444299997</c:v>
                </c:pt>
                <c:pt idx="1025">
                  <c:v>48.9859454443</c:v>
                </c:pt>
                <c:pt idx="1026">
                  <c:v>48.986045444299997</c:v>
                </c:pt>
                <c:pt idx="1027">
                  <c:v>48.9861454443</c:v>
                </c:pt>
                <c:pt idx="1028">
                  <c:v>48.986245444300003</c:v>
                </c:pt>
                <c:pt idx="1029">
                  <c:v>48.986345444299999</c:v>
                </c:pt>
                <c:pt idx="1030">
                  <c:v>48.986445444300003</c:v>
                </c:pt>
                <c:pt idx="1031">
                  <c:v>48.986545444299999</c:v>
                </c:pt>
                <c:pt idx="1032">
                  <c:v>48.986645444300002</c:v>
                </c:pt>
                <c:pt idx="1033">
                  <c:v>48.986745444299999</c:v>
                </c:pt>
                <c:pt idx="1034">
                  <c:v>48.986845444300002</c:v>
                </c:pt>
                <c:pt idx="1035">
                  <c:v>48.986945444299998</c:v>
                </c:pt>
                <c:pt idx="1036">
                  <c:v>48.987045444300001</c:v>
                </c:pt>
                <c:pt idx="1037">
                  <c:v>48.987145444299998</c:v>
                </c:pt>
                <c:pt idx="1038">
                  <c:v>48.987245444300001</c:v>
                </c:pt>
                <c:pt idx="1039">
                  <c:v>48.987345444299997</c:v>
                </c:pt>
                <c:pt idx="1040">
                  <c:v>48.9874454443</c:v>
                </c:pt>
                <c:pt idx="1041">
                  <c:v>48.987545444299997</c:v>
                </c:pt>
                <c:pt idx="1042">
                  <c:v>48.9876454443</c:v>
                </c:pt>
                <c:pt idx="1043">
                  <c:v>48.987745444300003</c:v>
                </c:pt>
                <c:pt idx="1044">
                  <c:v>48.9878454443</c:v>
                </c:pt>
                <c:pt idx="1045">
                  <c:v>48.987945444300003</c:v>
                </c:pt>
                <c:pt idx="1046">
                  <c:v>48.988045444299999</c:v>
                </c:pt>
                <c:pt idx="1047">
                  <c:v>48.988145444300002</c:v>
                </c:pt>
                <c:pt idx="1048">
                  <c:v>48.988245444299999</c:v>
                </c:pt>
                <c:pt idx="1049">
                  <c:v>48.988345444300002</c:v>
                </c:pt>
                <c:pt idx="1050">
                  <c:v>48.988445444299998</c:v>
                </c:pt>
                <c:pt idx="1051">
                  <c:v>48.988545444300001</c:v>
                </c:pt>
                <c:pt idx="1052">
                  <c:v>48.988645444299998</c:v>
                </c:pt>
                <c:pt idx="1053">
                  <c:v>48.988745444300001</c:v>
                </c:pt>
                <c:pt idx="1054">
                  <c:v>48.988845444299997</c:v>
                </c:pt>
                <c:pt idx="1055">
                  <c:v>48.988945444300001</c:v>
                </c:pt>
                <c:pt idx="1056">
                  <c:v>48.989045444299997</c:v>
                </c:pt>
                <c:pt idx="1057">
                  <c:v>48.9891454443</c:v>
                </c:pt>
                <c:pt idx="1058">
                  <c:v>48.989245444300003</c:v>
                </c:pt>
                <c:pt idx="1059">
                  <c:v>48.9893454443</c:v>
                </c:pt>
                <c:pt idx="1060">
                  <c:v>48.989445444300003</c:v>
                </c:pt>
                <c:pt idx="1061">
                  <c:v>48.989545444299999</c:v>
                </c:pt>
                <c:pt idx="1062">
                  <c:v>48.989645444300002</c:v>
                </c:pt>
                <c:pt idx="1063">
                  <c:v>48.989745444299999</c:v>
                </c:pt>
                <c:pt idx="1064">
                  <c:v>48.989845444300002</c:v>
                </c:pt>
                <c:pt idx="1065">
                  <c:v>48.989945444299998</c:v>
                </c:pt>
                <c:pt idx="1066">
                  <c:v>48.990045444300002</c:v>
                </c:pt>
                <c:pt idx="1067">
                  <c:v>48.990145444299998</c:v>
                </c:pt>
                <c:pt idx="1068">
                  <c:v>48.990245444300001</c:v>
                </c:pt>
                <c:pt idx="1069">
                  <c:v>48.990345444299997</c:v>
                </c:pt>
                <c:pt idx="1070">
                  <c:v>48.990445444300001</c:v>
                </c:pt>
                <c:pt idx="1071">
                  <c:v>48.990545444299997</c:v>
                </c:pt>
                <c:pt idx="1072">
                  <c:v>48.9906454443</c:v>
                </c:pt>
                <c:pt idx="1073">
                  <c:v>48.990745444300003</c:v>
                </c:pt>
                <c:pt idx="1074">
                  <c:v>48.9908454443</c:v>
                </c:pt>
                <c:pt idx="1075">
                  <c:v>48.990945444300003</c:v>
                </c:pt>
                <c:pt idx="1076">
                  <c:v>48.991045444299999</c:v>
                </c:pt>
                <c:pt idx="1077">
                  <c:v>48.991145444300003</c:v>
                </c:pt>
                <c:pt idx="1078">
                  <c:v>48.991245444299999</c:v>
                </c:pt>
                <c:pt idx="1079">
                  <c:v>48.991345444300002</c:v>
                </c:pt>
                <c:pt idx="1080">
                  <c:v>48.991445444299998</c:v>
                </c:pt>
                <c:pt idx="1081">
                  <c:v>48.991545444300002</c:v>
                </c:pt>
                <c:pt idx="1082">
                  <c:v>48.991645444299998</c:v>
                </c:pt>
                <c:pt idx="1083">
                  <c:v>48.991745444300001</c:v>
                </c:pt>
                <c:pt idx="1084">
                  <c:v>48.991845444299997</c:v>
                </c:pt>
                <c:pt idx="1085">
                  <c:v>48.991945444300001</c:v>
                </c:pt>
                <c:pt idx="1086">
                  <c:v>48.992045444299997</c:v>
                </c:pt>
                <c:pt idx="1087">
                  <c:v>48.9921454443</c:v>
                </c:pt>
                <c:pt idx="1088">
                  <c:v>48.992245444300003</c:v>
                </c:pt>
                <c:pt idx="1089">
                  <c:v>48.9923454443</c:v>
                </c:pt>
                <c:pt idx="1090">
                  <c:v>48.992445444300003</c:v>
                </c:pt>
                <c:pt idx="1091">
                  <c:v>48.992545444299999</c:v>
                </c:pt>
                <c:pt idx="1092">
                  <c:v>48.992645444300003</c:v>
                </c:pt>
                <c:pt idx="1093">
                  <c:v>48.992745444299999</c:v>
                </c:pt>
                <c:pt idx="1094">
                  <c:v>48.992845444300002</c:v>
                </c:pt>
                <c:pt idx="1095">
                  <c:v>48.992945444299998</c:v>
                </c:pt>
                <c:pt idx="1096">
                  <c:v>48.993045444300002</c:v>
                </c:pt>
                <c:pt idx="1097">
                  <c:v>48.993145444299998</c:v>
                </c:pt>
                <c:pt idx="1098">
                  <c:v>48.993245444300001</c:v>
                </c:pt>
                <c:pt idx="1099">
                  <c:v>48.993345444299997</c:v>
                </c:pt>
                <c:pt idx="1100">
                  <c:v>48.993445444300001</c:v>
                </c:pt>
                <c:pt idx="1101">
                  <c:v>48.993545444299997</c:v>
                </c:pt>
                <c:pt idx="1102">
                  <c:v>48.9936454443</c:v>
                </c:pt>
                <c:pt idx="1103">
                  <c:v>48.993745444300004</c:v>
                </c:pt>
                <c:pt idx="1104">
                  <c:v>48.9938454443</c:v>
                </c:pt>
                <c:pt idx="1105">
                  <c:v>48.993945444300003</c:v>
                </c:pt>
                <c:pt idx="1106">
                  <c:v>48.994045444299999</c:v>
                </c:pt>
                <c:pt idx="1107">
                  <c:v>48.994145444300003</c:v>
                </c:pt>
                <c:pt idx="1108">
                  <c:v>48.994245444299999</c:v>
                </c:pt>
                <c:pt idx="1109">
                  <c:v>48.994345444300002</c:v>
                </c:pt>
                <c:pt idx="1110">
                  <c:v>48.994445444299998</c:v>
                </c:pt>
                <c:pt idx="1111">
                  <c:v>48.994545444300002</c:v>
                </c:pt>
                <c:pt idx="1112">
                  <c:v>48.994645444299998</c:v>
                </c:pt>
                <c:pt idx="1113">
                  <c:v>48.994745444300001</c:v>
                </c:pt>
                <c:pt idx="1114">
                  <c:v>48.994845444299997</c:v>
                </c:pt>
                <c:pt idx="1115">
                  <c:v>48.994945444300001</c:v>
                </c:pt>
                <c:pt idx="1116">
                  <c:v>48.995045444299997</c:v>
                </c:pt>
                <c:pt idx="1117">
                  <c:v>48.9951454443</c:v>
                </c:pt>
                <c:pt idx="1118">
                  <c:v>48.995245444299997</c:v>
                </c:pt>
                <c:pt idx="1119">
                  <c:v>48.9953454443</c:v>
                </c:pt>
                <c:pt idx="1120">
                  <c:v>48.995445444300003</c:v>
                </c:pt>
                <c:pt idx="1121">
                  <c:v>48.995545444299999</c:v>
                </c:pt>
                <c:pt idx="1122">
                  <c:v>48.995645444300003</c:v>
                </c:pt>
                <c:pt idx="1123">
                  <c:v>48.995745444299999</c:v>
                </c:pt>
                <c:pt idx="1124">
                  <c:v>48.995845444300002</c:v>
                </c:pt>
                <c:pt idx="1125">
                  <c:v>48.995945444299998</c:v>
                </c:pt>
                <c:pt idx="1126">
                  <c:v>48.996045444300002</c:v>
                </c:pt>
                <c:pt idx="1127">
                  <c:v>48.996145444299998</c:v>
                </c:pt>
                <c:pt idx="1128">
                  <c:v>48.996245444300001</c:v>
                </c:pt>
                <c:pt idx="1129">
                  <c:v>48.996345444299997</c:v>
                </c:pt>
                <c:pt idx="1130">
                  <c:v>48.996445444300001</c:v>
                </c:pt>
                <c:pt idx="1131">
                  <c:v>48.996545444299997</c:v>
                </c:pt>
                <c:pt idx="1132">
                  <c:v>48.9966454443</c:v>
                </c:pt>
                <c:pt idx="1133">
                  <c:v>48.996745444299997</c:v>
                </c:pt>
                <c:pt idx="1134">
                  <c:v>48.9968454443</c:v>
                </c:pt>
                <c:pt idx="1135">
                  <c:v>48.996945444300003</c:v>
                </c:pt>
                <c:pt idx="1136">
                  <c:v>48.997045444299999</c:v>
                </c:pt>
                <c:pt idx="1137">
                  <c:v>48.997145444300003</c:v>
                </c:pt>
                <c:pt idx="1138">
                  <c:v>48.997245444299999</c:v>
                </c:pt>
                <c:pt idx="1139">
                  <c:v>48.997345444300002</c:v>
                </c:pt>
                <c:pt idx="1140">
                  <c:v>48.997445444299998</c:v>
                </c:pt>
                <c:pt idx="1141">
                  <c:v>48.997545444300002</c:v>
                </c:pt>
                <c:pt idx="1142">
                  <c:v>48.997645444299998</c:v>
                </c:pt>
                <c:pt idx="1143">
                  <c:v>48.997745444300001</c:v>
                </c:pt>
                <c:pt idx="1144">
                  <c:v>48.997845444299998</c:v>
                </c:pt>
                <c:pt idx="1145">
                  <c:v>48.997945444300001</c:v>
                </c:pt>
                <c:pt idx="1146">
                  <c:v>48.998045444299997</c:v>
                </c:pt>
                <c:pt idx="1147">
                  <c:v>48.9981454443</c:v>
                </c:pt>
                <c:pt idx="1148">
                  <c:v>48.998245444299997</c:v>
                </c:pt>
                <c:pt idx="1149">
                  <c:v>48.9983454443</c:v>
                </c:pt>
                <c:pt idx="1150">
                  <c:v>48.998445444300003</c:v>
                </c:pt>
                <c:pt idx="1151">
                  <c:v>48.998545444299999</c:v>
                </c:pt>
                <c:pt idx="1152">
                  <c:v>48.998645444300003</c:v>
                </c:pt>
                <c:pt idx="1153">
                  <c:v>52.554123646000001</c:v>
                </c:pt>
                <c:pt idx="1154">
                  <c:v>53.613755392900003</c:v>
                </c:pt>
                <c:pt idx="1155">
                  <c:v>57.593677031299997</c:v>
                </c:pt>
                <c:pt idx="1156">
                  <c:v>60.627574318500002</c:v>
                </c:pt>
                <c:pt idx="1157">
                  <c:v>61.704126309499998</c:v>
                </c:pt>
                <c:pt idx="1158">
                  <c:v>61.704226309500001</c:v>
                </c:pt>
                <c:pt idx="1159">
                  <c:v>61.704326309499997</c:v>
                </c:pt>
                <c:pt idx="1160">
                  <c:v>61.704426309500001</c:v>
                </c:pt>
                <c:pt idx="1161">
                  <c:v>61.704526314399999</c:v>
                </c:pt>
                <c:pt idx="1162">
                  <c:v>69.328442472500001</c:v>
                </c:pt>
                <c:pt idx="1163">
                  <c:v>69.328542472500004</c:v>
                </c:pt>
                <c:pt idx="1164">
                  <c:v>69.328642476799999</c:v>
                </c:pt>
                <c:pt idx="1165">
                  <c:v>69.328742481899994</c:v>
                </c:pt>
                <c:pt idx="1166">
                  <c:v>69.328842481899997</c:v>
                </c:pt>
                <c:pt idx="1167">
                  <c:v>69.3289424819</c:v>
                </c:pt>
                <c:pt idx="1168">
                  <c:v>69.329042481900004</c:v>
                </c:pt>
                <c:pt idx="1169">
                  <c:v>69.329142481900007</c:v>
                </c:pt>
                <c:pt idx="1170">
                  <c:v>69.329242481899996</c:v>
                </c:pt>
                <c:pt idx="1171">
                  <c:v>69.329342481899999</c:v>
                </c:pt>
                <c:pt idx="1172">
                  <c:v>69.329442481900003</c:v>
                </c:pt>
                <c:pt idx="1173">
                  <c:v>69.329542481900006</c:v>
                </c:pt>
                <c:pt idx="1174">
                  <c:v>69.329642481899995</c:v>
                </c:pt>
                <c:pt idx="1175">
                  <c:v>69.329742481899999</c:v>
                </c:pt>
                <c:pt idx="1176">
                  <c:v>69.329842481900002</c:v>
                </c:pt>
                <c:pt idx="1177">
                  <c:v>69.329942481900005</c:v>
                </c:pt>
                <c:pt idx="1178">
                  <c:v>69.330042481899994</c:v>
                </c:pt>
                <c:pt idx="1179">
                  <c:v>69.330142481899998</c:v>
                </c:pt>
                <c:pt idx="1180">
                  <c:v>69.330242481900001</c:v>
                </c:pt>
                <c:pt idx="1181">
                  <c:v>69.330342481900004</c:v>
                </c:pt>
                <c:pt idx="1182">
                  <c:v>69.330442481899993</c:v>
                </c:pt>
                <c:pt idx="1183">
                  <c:v>69.330542481899997</c:v>
                </c:pt>
                <c:pt idx="1184">
                  <c:v>69.3306424819</c:v>
                </c:pt>
                <c:pt idx="1185">
                  <c:v>69.330742481900003</c:v>
                </c:pt>
                <c:pt idx="1186">
                  <c:v>69.330842481900007</c:v>
                </c:pt>
                <c:pt idx="1187">
                  <c:v>69.330942481899996</c:v>
                </c:pt>
                <c:pt idx="1188">
                  <c:v>69.331042481899999</c:v>
                </c:pt>
                <c:pt idx="1189">
                  <c:v>69.331142481900002</c:v>
                </c:pt>
                <c:pt idx="1190">
                  <c:v>69.331242481900006</c:v>
                </c:pt>
                <c:pt idx="1191">
                  <c:v>69.331342481899995</c:v>
                </c:pt>
                <c:pt idx="1192">
                  <c:v>69.331442481899998</c:v>
                </c:pt>
                <c:pt idx="1193">
                  <c:v>69.331542481900001</c:v>
                </c:pt>
                <c:pt idx="1194">
                  <c:v>69.331642481900005</c:v>
                </c:pt>
                <c:pt idx="1195">
                  <c:v>69.331742481899994</c:v>
                </c:pt>
                <c:pt idx="1196">
                  <c:v>69.331842481899997</c:v>
                </c:pt>
                <c:pt idx="1197">
                  <c:v>67.847718994700003</c:v>
                </c:pt>
                <c:pt idx="1198">
                  <c:v>65.396292579199994</c:v>
                </c:pt>
                <c:pt idx="1199">
                  <c:v>61.655262195799999</c:v>
                </c:pt>
                <c:pt idx="1200">
                  <c:v>58.204929105799998</c:v>
                </c:pt>
                <c:pt idx="1201">
                  <c:v>58.205029105800001</c:v>
                </c:pt>
                <c:pt idx="1202">
                  <c:v>58.205129105799998</c:v>
                </c:pt>
                <c:pt idx="1203">
                  <c:v>58.205229105800001</c:v>
                </c:pt>
                <c:pt idx="1204">
                  <c:v>58.205329105799997</c:v>
                </c:pt>
                <c:pt idx="1205">
                  <c:v>58.2054291058</c:v>
                </c:pt>
                <c:pt idx="1206">
                  <c:v>58.205529105799997</c:v>
                </c:pt>
                <c:pt idx="1207">
                  <c:v>58.2056291058</c:v>
                </c:pt>
                <c:pt idx="1208">
                  <c:v>58.205729105800003</c:v>
                </c:pt>
                <c:pt idx="1209">
                  <c:v>58.205829105799999</c:v>
                </c:pt>
                <c:pt idx="1210">
                  <c:v>58.205929105800003</c:v>
                </c:pt>
                <c:pt idx="1211">
                  <c:v>58.206029105799999</c:v>
                </c:pt>
                <c:pt idx="1212">
                  <c:v>58.206129105800002</c:v>
                </c:pt>
                <c:pt idx="1213">
                  <c:v>58.206229105799999</c:v>
                </c:pt>
                <c:pt idx="1214">
                  <c:v>58.206329105800002</c:v>
                </c:pt>
                <c:pt idx="1215">
                  <c:v>58.206429105799998</c:v>
                </c:pt>
                <c:pt idx="1216">
                  <c:v>58.206529105800001</c:v>
                </c:pt>
                <c:pt idx="1217">
                  <c:v>58.206629105799998</c:v>
                </c:pt>
                <c:pt idx="1218">
                  <c:v>58.206729105800001</c:v>
                </c:pt>
                <c:pt idx="1219">
                  <c:v>58.206829105799997</c:v>
                </c:pt>
                <c:pt idx="1220">
                  <c:v>58.2069291058</c:v>
                </c:pt>
                <c:pt idx="1221">
                  <c:v>58.207029105799997</c:v>
                </c:pt>
                <c:pt idx="1222">
                  <c:v>58.2071291058</c:v>
                </c:pt>
                <c:pt idx="1223">
                  <c:v>58.207229105800003</c:v>
                </c:pt>
                <c:pt idx="1224">
                  <c:v>58.2073291058</c:v>
                </c:pt>
                <c:pt idx="1225">
                  <c:v>58.207429105800003</c:v>
                </c:pt>
                <c:pt idx="1226">
                  <c:v>58.207529105799999</c:v>
                </c:pt>
                <c:pt idx="1227">
                  <c:v>58.207629105800002</c:v>
                </c:pt>
                <c:pt idx="1228">
                  <c:v>58.207729105799999</c:v>
                </c:pt>
                <c:pt idx="1229">
                  <c:v>58.207829105800002</c:v>
                </c:pt>
                <c:pt idx="1230">
                  <c:v>58.207929105799998</c:v>
                </c:pt>
                <c:pt idx="1231">
                  <c:v>58.208029105800001</c:v>
                </c:pt>
                <c:pt idx="1232">
                  <c:v>58.208129105799998</c:v>
                </c:pt>
                <c:pt idx="1233">
                  <c:v>59.293123934599997</c:v>
                </c:pt>
                <c:pt idx="1234">
                  <c:v>66.003645547999994</c:v>
                </c:pt>
                <c:pt idx="1235">
                  <c:v>70.683370698700003</c:v>
                </c:pt>
                <c:pt idx="1236">
                  <c:v>70.683470698700006</c:v>
                </c:pt>
                <c:pt idx="1237">
                  <c:v>70.683570698699995</c:v>
                </c:pt>
                <c:pt idx="1238">
                  <c:v>70.683670698699999</c:v>
                </c:pt>
                <c:pt idx="1239">
                  <c:v>70.683770698700002</c:v>
                </c:pt>
                <c:pt idx="1240">
                  <c:v>70.683870698700005</c:v>
                </c:pt>
                <c:pt idx="1241">
                  <c:v>70.683970698699994</c:v>
                </c:pt>
                <c:pt idx="1242">
                  <c:v>70.684070698699998</c:v>
                </c:pt>
                <c:pt idx="1243">
                  <c:v>70.684170698700001</c:v>
                </c:pt>
                <c:pt idx="1244">
                  <c:v>70.684270698700004</c:v>
                </c:pt>
                <c:pt idx="1245">
                  <c:v>70.684370698699993</c:v>
                </c:pt>
                <c:pt idx="1246">
                  <c:v>70.684470698699997</c:v>
                </c:pt>
                <c:pt idx="1247">
                  <c:v>70.6845706987</c:v>
                </c:pt>
                <c:pt idx="1248">
                  <c:v>70.684670698700003</c:v>
                </c:pt>
                <c:pt idx="1249">
                  <c:v>70.684770698700007</c:v>
                </c:pt>
                <c:pt idx="1250">
                  <c:v>70.684870698699996</c:v>
                </c:pt>
                <c:pt idx="1251">
                  <c:v>70.684970698699999</c:v>
                </c:pt>
                <c:pt idx="1252">
                  <c:v>70.685070698700002</c:v>
                </c:pt>
                <c:pt idx="1253">
                  <c:v>70.685170698700006</c:v>
                </c:pt>
                <c:pt idx="1254">
                  <c:v>70.685270698699995</c:v>
                </c:pt>
                <c:pt idx="1255">
                  <c:v>70.685370698699998</c:v>
                </c:pt>
                <c:pt idx="1256">
                  <c:v>70.685470698700001</c:v>
                </c:pt>
                <c:pt idx="1257">
                  <c:v>70.685570698700005</c:v>
                </c:pt>
                <c:pt idx="1258">
                  <c:v>70.685670698699994</c:v>
                </c:pt>
                <c:pt idx="1259">
                  <c:v>70.685770698699997</c:v>
                </c:pt>
                <c:pt idx="1260">
                  <c:v>70.489428009999997</c:v>
                </c:pt>
                <c:pt idx="1261">
                  <c:v>67.496131871399996</c:v>
                </c:pt>
                <c:pt idx="1262">
                  <c:v>63.723807694999998</c:v>
                </c:pt>
                <c:pt idx="1263">
                  <c:v>59.7947495003</c:v>
                </c:pt>
                <c:pt idx="1264">
                  <c:v>58.316957369699999</c:v>
                </c:pt>
                <c:pt idx="1265">
                  <c:v>58.317057369700002</c:v>
                </c:pt>
                <c:pt idx="1266">
                  <c:v>58.317157369699999</c:v>
                </c:pt>
                <c:pt idx="1267">
                  <c:v>58.317257369700002</c:v>
                </c:pt>
                <c:pt idx="1268">
                  <c:v>58.317357369699998</c:v>
                </c:pt>
                <c:pt idx="1269">
                  <c:v>58.317457369700001</c:v>
                </c:pt>
                <c:pt idx="1270">
                  <c:v>58.317557369699998</c:v>
                </c:pt>
                <c:pt idx="1271">
                  <c:v>58.317657369700001</c:v>
                </c:pt>
                <c:pt idx="1272">
                  <c:v>58.317757369699997</c:v>
                </c:pt>
                <c:pt idx="1273">
                  <c:v>58.3178573697</c:v>
                </c:pt>
                <c:pt idx="1274">
                  <c:v>58.317957369699997</c:v>
                </c:pt>
                <c:pt idx="1275">
                  <c:v>58.3180573697</c:v>
                </c:pt>
                <c:pt idx="1276">
                  <c:v>58.318157369700003</c:v>
                </c:pt>
                <c:pt idx="1277">
                  <c:v>58.3182573697</c:v>
                </c:pt>
                <c:pt idx="1278">
                  <c:v>58.318357369700003</c:v>
                </c:pt>
                <c:pt idx="1279">
                  <c:v>58.318457369699999</c:v>
                </c:pt>
                <c:pt idx="1280">
                  <c:v>58.318557369700002</c:v>
                </c:pt>
                <c:pt idx="1281">
                  <c:v>58.318657369699999</c:v>
                </c:pt>
                <c:pt idx="1282">
                  <c:v>58.318757369700002</c:v>
                </c:pt>
                <c:pt idx="1283">
                  <c:v>58.318857369699998</c:v>
                </c:pt>
                <c:pt idx="1284">
                  <c:v>58.318957369700001</c:v>
                </c:pt>
                <c:pt idx="1285">
                  <c:v>58.319057369699998</c:v>
                </c:pt>
                <c:pt idx="1286">
                  <c:v>58.319157369700001</c:v>
                </c:pt>
                <c:pt idx="1287">
                  <c:v>58.319257369699997</c:v>
                </c:pt>
                <c:pt idx="1288">
                  <c:v>58.319357369700001</c:v>
                </c:pt>
                <c:pt idx="1289">
                  <c:v>58.319457369699997</c:v>
                </c:pt>
                <c:pt idx="1290">
                  <c:v>58.3195573697</c:v>
                </c:pt>
                <c:pt idx="1291">
                  <c:v>58.319657369700003</c:v>
                </c:pt>
                <c:pt idx="1292">
                  <c:v>58.3197573697</c:v>
                </c:pt>
                <c:pt idx="1293">
                  <c:v>58.319857369700003</c:v>
                </c:pt>
                <c:pt idx="1294">
                  <c:v>58.319957369699999</c:v>
                </c:pt>
                <c:pt idx="1295">
                  <c:v>58.320057369700002</c:v>
                </c:pt>
                <c:pt idx="1296">
                  <c:v>58.320157369699999</c:v>
                </c:pt>
                <c:pt idx="1297">
                  <c:v>58.320257369700002</c:v>
                </c:pt>
                <c:pt idx="1298">
                  <c:v>58.320357369699998</c:v>
                </c:pt>
                <c:pt idx="1299">
                  <c:v>60.262853024800002</c:v>
                </c:pt>
                <c:pt idx="1300">
                  <c:v>63.954453307100003</c:v>
                </c:pt>
                <c:pt idx="1301">
                  <c:v>68.386216331499995</c:v>
                </c:pt>
                <c:pt idx="1302">
                  <c:v>68.386316331499998</c:v>
                </c:pt>
                <c:pt idx="1303">
                  <c:v>68.386416331500001</c:v>
                </c:pt>
                <c:pt idx="1304">
                  <c:v>68.386516331500005</c:v>
                </c:pt>
                <c:pt idx="1305">
                  <c:v>68.386616331499994</c:v>
                </c:pt>
                <c:pt idx="1306">
                  <c:v>68.386716331499997</c:v>
                </c:pt>
                <c:pt idx="1307">
                  <c:v>68.3868163315</c:v>
                </c:pt>
                <c:pt idx="1308">
                  <c:v>68.386916331500004</c:v>
                </c:pt>
                <c:pt idx="1309">
                  <c:v>68.387016331500007</c:v>
                </c:pt>
                <c:pt idx="1310">
                  <c:v>68.387116331499996</c:v>
                </c:pt>
                <c:pt idx="1311">
                  <c:v>68.387216331499999</c:v>
                </c:pt>
                <c:pt idx="1312">
                  <c:v>68.387316331500003</c:v>
                </c:pt>
                <c:pt idx="1313">
                  <c:v>68.387416331500006</c:v>
                </c:pt>
                <c:pt idx="1314">
                  <c:v>68.387516331499995</c:v>
                </c:pt>
                <c:pt idx="1315">
                  <c:v>68.387616331499999</c:v>
                </c:pt>
                <c:pt idx="1316">
                  <c:v>68.387716331500002</c:v>
                </c:pt>
                <c:pt idx="1317">
                  <c:v>68.387816331500005</c:v>
                </c:pt>
                <c:pt idx="1318">
                  <c:v>68.387916331499994</c:v>
                </c:pt>
                <c:pt idx="1319">
                  <c:v>68.388016331499998</c:v>
                </c:pt>
                <c:pt idx="1320">
                  <c:v>68.388116331500001</c:v>
                </c:pt>
                <c:pt idx="1321">
                  <c:v>68.388216331500004</c:v>
                </c:pt>
                <c:pt idx="1322">
                  <c:v>68.388316331499993</c:v>
                </c:pt>
                <c:pt idx="1323">
                  <c:v>68.388416331499997</c:v>
                </c:pt>
                <c:pt idx="1324">
                  <c:v>70.385031555500007</c:v>
                </c:pt>
                <c:pt idx="1325">
                  <c:v>69.227856851400006</c:v>
                </c:pt>
                <c:pt idx="1326">
                  <c:v>66.901817284800003</c:v>
                </c:pt>
                <c:pt idx="1327">
                  <c:v>61.6490047108</c:v>
                </c:pt>
                <c:pt idx="1328">
                  <c:v>57.395239302</c:v>
                </c:pt>
                <c:pt idx="1329">
                  <c:v>57.395339301999996</c:v>
                </c:pt>
                <c:pt idx="1330">
                  <c:v>57.395439302</c:v>
                </c:pt>
                <c:pt idx="1331">
                  <c:v>57.395539302000003</c:v>
                </c:pt>
                <c:pt idx="1332">
                  <c:v>57.395639301999999</c:v>
                </c:pt>
                <c:pt idx="1333">
                  <c:v>57.395739302000003</c:v>
                </c:pt>
                <c:pt idx="1334">
                  <c:v>57.395839301999999</c:v>
                </c:pt>
                <c:pt idx="1335">
                  <c:v>57.395939302000002</c:v>
                </c:pt>
                <c:pt idx="1336">
                  <c:v>57.396039301999998</c:v>
                </c:pt>
                <c:pt idx="1337">
                  <c:v>57.396139302000002</c:v>
                </c:pt>
                <c:pt idx="1338">
                  <c:v>57.396239301999998</c:v>
                </c:pt>
                <c:pt idx="1339">
                  <c:v>57.396339302000001</c:v>
                </c:pt>
                <c:pt idx="1340">
                  <c:v>57.396439301999997</c:v>
                </c:pt>
                <c:pt idx="1341">
                  <c:v>57.396539302000001</c:v>
                </c:pt>
                <c:pt idx="1342">
                  <c:v>57.396639301999997</c:v>
                </c:pt>
                <c:pt idx="1343">
                  <c:v>57.396739302</c:v>
                </c:pt>
                <c:pt idx="1344">
                  <c:v>57.396839301999997</c:v>
                </c:pt>
                <c:pt idx="1345">
                  <c:v>57.396939302</c:v>
                </c:pt>
                <c:pt idx="1346">
                  <c:v>57.397039302000003</c:v>
                </c:pt>
                <c:pt idx="1347">
                  <c:v>57.397139301999999</c:v>
                </c:pt>
                <c:pt idx="1348">
                  <c:v>57.397239302000003</c:v>
                </c:pt>
                <c:pt idx="1349">
                  <c:v>57.397339301999999</c:v>
                </c:pt>
                <c:pt idx="1350">
                  <c:v>57.397439302000002</c:v>
                </c:pt>
                <c:pt idx="1351">
                  <c:v>57.397539301999998</c:v>
                </c:pt>
                <c:pt idx="1352">
                  <c:v>57.397639302000002</c:v>
                </c:pt>
                <c:pt idx="1353">
                  <c:v>57.397739301999998</c:v>
                </c:pt>
                <c:pt idx="1354">
                  <c:v>57.397839302000001</c:v>
                </c:pt>
                <c:pt idx="1355">
                  <c:v>57.397939301999997</c:v>
                </c:pt>
                <c:pt idx="1356">
                  <c:v>57.398039302000001</c:v>
                </c:pt>
                <c:pt idx="1357">
                  <c:v>57.398139301999997</c:v>
                </c:pt>
                <c:pt idx="1358">
                  <c:v>57.398239302</c:v>
                </c:pt>
                <c:pt idx="1359">
                  <c:v>57.398339301999997</c:v>
                </c:pt>
                <c:pt idx="1360">
                  <c:v>59.461685312199997</c:v>
                </c:pt>
                <c:pt idx="1361">
                  <c:v>62.350738823</c:v>
                </c:pt>
                <c:pt idx="1362">
                  <c:v>66.929304322500002</c:v>
                </c:pt>
                <c:pt idx="1363">
                  <c:v>66.929404322500005</c:v>
                </c:pt>
                <c:pt idx="1364">
                  <c:v>66.929504322499994</c:v>
                </c:pt>
                <c:pt idx="1365">
                  <c:v>66.929604322499998</c:v>
                </c:pt>
                <c:pt idx="1366">
                  <c:v>66.929704322500001</c:v>
                </c:pt>
                <c:pt idx="1367">
                  <c:v>66.929804322500004</c:v>
                </c:pt>
                <c:pt idx="1368">
                  <c:v>66.929904322499993</c:v>
                </c:pt>
                <c:pt idx="1369">
                  <c:v>66.930004322499997</c:v>
                </c:pt>
                <c:pt idx="1370">
                  <c:v>66.9301043225</c:v>
                </c:pt>
                <c:pt idx="1371">
                  <c:v>66.930204322500003</c:v>
                </c:pt>
                <c:pt idx="1372">
                  <c:v>66.930304322500007</c:v>
                </c:pt>
                <c:pt idx="1373">
                  <c:v>66.930404322499996</c:v>
                </c:pt>
                <c:pt idx="1374">
                  <c:v>66.930504322499999</c:v>
                </c:pt>
                <c:pt idx="1375">
                  <c:v>66.930604322500002</c:v>
                </c:pt>
                <c:pt idx="1376">
                  <c:v>66.930704322500006</c:v>
                </c:pt>
                <c:pt idx="1377">
                  <c:v>66.930804322499995</c:v>
                </c:pt>
                <c:pt idx="1378">
                  <c:v>66.930904322499998</c:v>
                </c:pt>
                <c:pt idx="1379">
                  <c:v>66.931004322500002</c:v>
                </c:pt>
                <c:pt idx="1380">
                  <c:v>66.931104322500005</c:v>
                </c:pt>
                <c:pt idx="1381">
                  <c:v>66.931204322499994</c:v>
                </c:pt>
                <c:pt idx="1382">
                  <c:v>66.931304322499997</c:v>
                </c:pt>
                <c:pt idx="1383">
                  <c:v>66.931404322500001</c:v>
                </c:pt>
                <c:pt idx="1384">
                  <c:v>66.931504322500004</c:v>
                </c:pt>
                <c:pt idx="1385">
                  <c:v>66.931604322499993</c:v>
                </c:pt>
                <c:pt idx="1386">
                  <c:v>66.931704322499996</c:v>
                </c:pt>
                <c:pt idx="1387">
                  <c:v>66.9318043225</c:v>
                </c:pt>
                <c:pt idx="1388">
                  <c:v>66.931904322500003</c:v>
                </c:pt>
                <c:pt idx="1389">
                  <c:v>66.932004322500006</c:v>
                </c:pt>
                <c:pt idx="1390">
                  <c:v>66.932104322499995</c:v>
                </c:pt>
                <c:pt idx="1391">
                  <c:v>66.932204322499999</c:v>
                </c:pt>
                <c:pt idx="1392">
                  <c:v>66.932304322500002</c:v>
                </c:pt>
                <c:pt idx="1393">
                  <c:v>66.932404322500005</c:v>
                </c:pt>
                <c:pt idx="1394">
                  <c:v>65.821832283099994</c:v>
                </c:pt>
                <c:pt idx="1395">
                  <c:v>63.197918028499998</c:v>
                </c:pt>
                <c:pt idx="1396">
                  <c:v>60.948051218300002</c:v>
                </c:pt>
                <c:pt idx="1397">
                  <c:v>57.417128537799996</c:v>
                </c:pt>
                <c:pt idx="1398">
                  <c:v>57.4172285378</c:v>
                </c:pt>
                <c:pt idx="1399">
                  <c:v>57.417328537800003</c:v>
                </c:pt>
                <c:pt idx="1400">
                  <c:v>57.417428537799999</c:v>
                </c:pt>
                <c:pt idx="1401">
                  <c:v>57.417528537800003</c:v>
                </c:pt>
                <c:pt idx="1402">
                  <c:v>57.417628537799999</c:v>
                </c:pt>
                <c:pt idx="1403">
                  <c:v>57.417728537800002</c:v>
                </c:pt>
                <c:pt idx="1404">
                  <c:v>57.417828537799998</c:v>
                </c:pt>
                <c:pt idx="1405">
                  <c:v>57.417928537800002</c:v>
                </c:pt>
                <c:pt idx="1406">
                  <c:v>57.418028537799998</c:v>
                </c:pt>
                <c:pt idx="1407">
                  <c:v>57.418128537800001</c:v>
                </c:pt>
                <c:pt idx="1408">
                  <c:v>48.615513493999998</c:v>
                </c:pt>
                <c:pt idx="1409">
                  <c:v>48.553008861800002</c:v>
                </c:pt>
                <c:pt idx="1410">
                  <c:v>48.553108861799998</c:v>
                </c:pt>
                <c:pt idx="1411">
                  <c:v>48.553208861800002</c:v>
                </c:pt>
                <c:pt idx="1412">
                  <c:v>48.553308861799998</c:v>
                </c:pt>
                <c:pt idx="1413">
                  <c:v>48.553408861800001</c:v>
                </c:pt>
                <c:pt idx="1414">
                  <c:v>48.553508861799997</c:v>
                </c:pt>
                <c:pt idx="1415">
                  <c:v>48.553608861800001</c:v>
                </c:pt>
                <c:pt idx="1416">
                  <c:v>48.553708861799997</c:v>
                </c:pt>
                <c:pt idx="1417">
                  <c:v>48.5538088618</c:v>
                </c:pt>
                <c:pt idx="1418">
                  <c:v>48.553908861799997</c:v>
                </c:pt>
                <c:pt idx="1419">
                  <c:v>48.5540088618</c:v>
                </c:pt>
                <c:pt idx="1420">
                  <c:v>48.554108861800003</c:v>
                </c:pt>
                <c:pt idx="1421">
                  <c:v>48.554208861799999</c:v>
                </c:pt>
                <c:pt idx="1422">
                  <c:v>48.554308861800003</c:v>
                </c:pt>
                <c:pt idx="1423">
                  <c:v>48.554408861799999</c:v>
                </c:pt>
                <c:pt idx="1424">
                  <c:v>48.554508861800002</c:v>
                </c:pt>
                <c:pt idx="1425">
                  <c:v>48.554608861799998</c:v>
                </c:pt>
                <c:pt idx="1426">
                  <c:v>48.554708861800002</c:v>
                </c:pt>
                <c:pt idx="1427">
                  <c:v>48.554808861799998</c:v>
                </c:pt>
                <c:pt idx="1428">
                  <c:v>48.554908861800001</c:v>
                </c:pt>
                <c:pt idx="1429">
                  <c:v>48.555008861799998</c:v>
                </c:pt>
                <c:pt idx="1430">
                  <c:v>48.555108861800001</c:v>
                </c:pt>
                <c:pt idx="1431">
                  <c:v>48.555208861799997</c:v>
                </c:pt>
                <c:pt idx="1432">
                  <c:v>48.5553088618</c:v>
                </c:pt>
                <c:pt idx="1433">
                  <c:v>48.555408861799997</c:v>
                </c:pt>
                <c:pt idx="1434">
                  <c:v>48.5555088618</c:v>
                </c:pt>
                <c:pt idx="1435">
                  <c:v>48.555608861800003</c:v>
                </c:pt>
                <c:pt idx="1436">
                  <c:v>48.555708861799999</c:v>
                </c:pt>
                <c:pt idx="1437">
                  <c:v>48.555808861800003</c:v>
                </c:pt>
                <c:pt idx="1438">
                  <c:v>48.555908861799999</c:v>
                </c:pt>
                <c:pt idx="1439">
                  <c:v>48.556008861800002</c:v>
                </c:pt>
                <c:pt idx="1440">
                  <c:v>48.556108861799999</c:v>
                </c:pt>
                <c:pt idx="1441">
                  <c:v>48.556208861800002</c:v>
                </c:pt>
                <c:pt idx="1442">
                  <c:v>48.556308861799998</c:v>
                </c:pt>
                <c:pt idx="1443">
                  <c:v>48.556408861800001</c:v>
                </c:pt>
                <c:pt idx="1444">
                  <c:v>48.556508861799998</c:v>
                </c:pt>
                <c:pt idx="1445">
                  <c:v>48.556608861800001</c:v>
                </c:pt>
                <c:pt idx="1446">
                  <c:v>48.556708861799997</c:v>
                </c:pt>
                <c:pt idx="1447">
                  <c:v>48.5568088618</c:v>
                </c:pt>
                <c:pt idx="1448">
                  <c:v>48.556908861799997</c:v>
                </c:pt>
                <c:pt idx="1449">
                  <c:v>48.5570088618</c:v>
                </c:pt>
                <c:pt idx="1450">
                  <c:v>48.557108861800003</c:v>
                </c:pt>
                <c:pt idx="1451">
                  <c:v>48.5572088618</c:v>
                </c:pt>
                <c:pt idx="1452">
                  <c:v>48.557308861800003</c:v>
                </c:pt>
                <c:pt idx="1453">
                  <c:v>48.557408861799999</c:v>
                </c:pt>
                <c:pt idx="1454">
                  <c:v>48.557508861800002</c:v>
                </c:pt>
                <c:pt idx="1455">
                  <c:v>48.557608861799999</c:v>
                </c:pt>
                <c:pt idx="1456">
                  <c:v>48.557708861800002</c:v>
                </c:pt>
                <c:pt idx="1457">
                  <c:v>48.557808861799998</c:v>
                </c:pt>
                <c:pt idx="1458">
                  <c:v>48.557908861800001</c:v>
                </c:pt>
                <c:pt idx="1459">
                  <c:v>48.558008861799998</c:v>
                </c:pt>
                <c:pt idx="1460">
                  <c:v>48.558108861800001</c:v>
                </c:pt>
                <c:pt idx="1461">
                  <c:v>48.558208861799997</c:v>
                </c:pt>
                <c:pt idx="1462">
                  <c:v>48.5583088618</c:v>
                </c:pt>
                <c:pt idx="1463">
                  <c:v>48.558408861799997</c:v>
                </c:pt>
                <c:pt idx="1464">
                  <c:v>48.5585088618</c:v>
                </c:pt>
                <c:pt idx="1465">
                  <c:v>48.558608861800003</c:v>
                </c:pt>
                <c:pt idx="1466">
                  <c:v>48.5587088618</c:v>
                </c:pt>
                <c:pt idx="1467">
                  <c:v>48.558808861800003</c:v>
                </c:pt>
                <c:pt idx="1468">
                  <c:v>48.558908861799999</c:v>
                </c:pt>
                <c:pt idx="1469">
                  <c:v>48.559008861800002</c:v>
                </c:pt>
                <c:pt idx="1470">
                  <c:v>48.559108861799999</c:v>
                </c:pt>
                <c:pt idx="1471">
                  <c:v>48.559208861800002</c:v>
                </c:pt>
                <c:pt idx="1472">
                  <c:v>48.573414637200003</c:v>
                </c:pt>
                <c:pt idx="1473">
                  <c:v>48.629330149300003</c:v>
                </c:pt>
                <c:pt idx="1474">
                  <c:v>48.948802403999998</c:v>
                </c:pt>
                <c:pt idx="1475">
                  <c:v>51.225058071200003</c:v>
                </c:pt>
                <c:pt idx="1476">
                  <c:v>53.696956417599999</c:v>
                </c:pt>
                <c:pt idx="1477">
                  <c:v>59.630705616900002</c:v>
                </c:pt>
                <c:pt idx="1478">
                  <c:v>66.412963184999995</c:v>
                </c:pt>
                <c:pt idx="1479">
                  <c:v>67.635169083500003</c:v>
                </c:pt>
                <c:pt idx="1480">
                  <c:v>67.635269083500006</c:v>
                </c:pt>
                <c:pt idx="1481">
                  <c:v>67.635369083499995</c:v>
                </c:pt>
                <c:pt idx="1482">
                  <c:v>67.635469083499999</c:v>
                </c:pt>
                <c:pt idx="1483">
                  <c:v>67.635569083500002</c:v>
                </c:pt>
                <c:pt idx="1484">
                  <c:v>67.635669083500005</c:v>
                </c:pt>
                <c:pt idx="1485">
                  <c:v>67.635769083499994</c:v>
                </c:pt>
                <c:pt idx="1486">
                  <c:v>67.635869083499998</c:v>
                </c:pt>
                <c:pt idx="1487">
                  <c:v>67.635969083500001</c:v>
                </c:pt>
                <c:pt idx="1488">
                  <c:v>67.636069083500004</c:v>
                </c:pt>
                <c:pt idx="1489">
                  <c:v>67.636169083499993</c:v>
                </c:pt>
                <c:pt idx="1490">
                  <c:v>67.636269083499997</c:v>
                </c:pt>
                <c:pt idx="1491">
                  <c:v>67.6363690835</c:v>
                </c:pt>
                <c:pt idx="1492">
                  <c:v>67.636469083500003</c:v>
                </c:pt>
                <c:pt idx="1493">
                  <c:v>67.636569083500007</c:v>
                </c:pt>
                <c:pt idx="1494">
                  <c:v>67.636669083499996</c:v>
                </c:pt>
                <c:pt idx="1495">
                  <c:v>67.636769083499999</c:v>
                </c:pt>
                <c:pt idx="1496">
                  <c:v>67.636869083500002</c:v>
                </c:pt>
                <c:pt idx="1497">
                  <c:v>67.636969083500006</c:v>
                </c:pt>
                <c:pt idx="1498">
                  <c:v>67.637069083499995</c:v>
                </c:pt>
                <c:pt idx="1499">
                  <c:v>67.637169083499998</c:v>
                </c:pt>
                <c:pt idx="1500">
                  <c:v>67.637269083500001</c:v>
                </c:pt>
                <c:pt idx="1501">
                  <c:v>67.637369083500005</c:v>
                </c:pt>
                <c:pt idx="1502">
                  <c:v>67.637469083499994</c:v>
                </c:pt>
                <c:pt idx="1503">
                  <c:v>67.637569083499997</c:v>
                </c:pt>
                <c:pt idx="1504">
                  <c:v>67.637669083500001</c:v>
                </c:pt>
                <c:pt idx="1505">
                  <c:v>67.637769083500004</c:v>
                </c:pt>
                <c:pt idx="1506">
                  <c:v>67.637869083499993</c:v>
                </c:pt>
                <c:pt idx="1507">
                  <c:v>67.637969083499996</c:v>
                </c:pt>
                <c:pt idx="1508">
                  <c:v>67.6380690835</c:v>
                </c:pt>
                <c:pt idx="1509">
                  <c:v>67.638169083500003</c:v>
                </c:pt>
                <c:pt idx="1510">
                  <c:v>67.638269083500006</c:v>
                </c:pt>
                <c:pt idx="1511">
                  <c:v>67.638369083499995</c:v>
                </c:pt>
                <c:pt idx="1512">
                  <c:v>67.638469083499999</c:v>
                </c:pt>
                <c:pt idx="1513">
                  <c:v>67.638569083500002</c:v>
                </c:pt>
                <c:pt idx="1514">
                  <c:v>67.638669083500005</c:v>
                </c:pt>
                <c:pt idx="1515">
                  <c:v>67.638769083499994</c:v>
                </c:pt>
                <c:pt idx="1516">
                  <c:v>67.638869083499998</c:v>
                </c:pt>
                <c:pt idx="1517">
                  <c:v>67.638969083500001</c:v>
                </c:pt>
                <c:pt idx="1518">
                  <c:v>67.639069083500004</c:v>
                </c:pt>
                <c:pt idx="1519">
                  <c:v>67.639169083499993</c:v>
                </c:pt>
                <c:pt idx="1520">
                  <c:v>67.639269083499997</c:v>
                </c:pt>
                <c:pt idx="1521">
                  <c:v>67.6393690835</c:v>
                </c:pt>
                <c:pt idx="1522">
                  <c:v>67.639469083500003</c:v>
                </c:pt>
                <c:pt idx="1523">
                  <c:v>67.639569083500007</c:v>
                </c:pt>
                <c:pt idx="1524">
                  <c:v>67.639669083499996</c:v>
                </c:pt>
                <c:pt idx="1525">
                  <c:v>67.639769083499999</c:v>
                </c:pt>
                <c:pt idx="1526">
                  <c:v>67.639869083500002</c:v>
                </c:pt>
                <c:pt idx="1527">
                  <c:v>67.639969083500006</c:v>
                </c:pt>
                <c:pt idx="1528">
                  <c:v>67.640069083499995</c:v>
                </c:pt>
                <c:pt idx="1529">
                  <c:v>67.640169083499998</c:v>
                </c:pt>
                <c:pt idx="1530">
                  <c:v>67.640269083500002</c:v>
                </c:pt>
                <c:pt idx="1531">
                  <c:v>67.640369083500005</c:v>
                </c:pt>
                <c:pt idx="1532">
                  <c:v>67.640469083499994</c:v>
                </c:pt>
                <c:pt idx="1533">
                  <c:v>67.640569083499997</c:v>
                </c:pt>
                <c:pt idx="1534">
                  <c:v>67.640669083500001</c:v>
                </c:pt>
                <c:pt idx="1535">
                  <c:v>67.640769083500004</c:v>
                </c:pt>
                <c:pt idx="1536">
                  <c:v>67.640869083499993</c:v>
                </c:pt>
                <c:pt idx="1537">
                  <c:v>67.640969083499996</c:v>
                </c:pt>
                <c:pt idx="1538">
                  <c:v>67.6410690835</c:v>
                </c:pt>
                <c:pt idx="1539">
                  <c:v>67.641169083500003</c:v>
                </c:pt>
                <c:pt idx="1540">
                  <c:v>67.641269083500006</c:v>
                </c:pt>
                <c:pt idx="1541">
                  <c:v>67.641369083499995</c:v>
                </c:pt>
                <c:pt idx="1542">
                  <c:v>67.641469083499999</c:v>
                </c:pt>
                <c:pt idx="1543">
                  <c:v>67.641569083500002</c:v>
                </c:pt>
                <c:pt idx="1544">
                  <c:v>67.641669083500005</c:v>
                </c:pt>
                <c:pt idx="1545">
                  <c:v>67.641769083499995</c:v>
                </c:pt>
                <c:pt idx="1546">
                  <c:v>67.641869083499998</c:v>
                </c:pt>
                <c:pt idx="1547">
                  <c:v>67.641969083500001</c:v>
                </c:pt>
                <c:pt idx="1548">
                  <c:v>67.642069083500004</c:v>
                </c:pt>
                <c:pt idx="1549">
                  <c:v>67.642169083499994</c:v>
                </c:pt>
                <c:pt idx="1550">
                  <c:v>67.642269083499997</c:v>
                </c:pt>
                <c:pt idx="1551">
                  <c:v>67.6423690835</c:v>
                </c:pt>
                <c:pt idx="1552">
                  <c:v>67.642469083500004</c:v>
                </c:pt>
                <c:pt idx="1553">
                  <c:v>67.642569083500007</c:v>
                </c:pt>
                <c:pt idx="1554">
                  <c:v>67.642669083499996</c:v>
                </c:pt>
                <c:pt idx="1555">
                  <c:v>67.642769083499999</c:v>
                </c:pt>
                <c:pt idx="1556">
                  <c:v>67.642869083500003</c:v>
                </c:pt>
                <c:pt idx="1557">
                  <c:v>67.642969083500006</c:v>
                </c:pt>
                <c:pt idx="1558">
                  <c:v>67.643069083499995</c:v>
                </c:pt>
                <c:pt idx="1559">
                  <c:v>67.643169083499998</c:v>
                </c:pt>
                <c:pt idx="1560">
                  <c:v>67.643269083500002</c:v>
                </c:pt>
                <c:pt idx="1561">
                  <c:v>67.643369083500005</c:v>
                </c:pt>
                <c:pt idx="1562">
                  <c:v>67.643469083499994</c:v>
                </c:pt>
                <c:pt idx="1563">
                  <c:v>67.643569083499997</c:v>
                </c:pt>
                <c:pt idx="1564">
                  <c:v>67.643669083500001</c:v>
                </c:pt>
                <c:pt idx="1565">
                  <c:v>67.643769083500004</c:v>
                </c:pt>
                <c:pt idx="1566">
                  <c:v>67.643869083499993</c:v>
                </c:pt>
                <c:pt idx="1567">
                  <c:v>67.643969083499996</c:v>
                </c:pt>
                <c:pt idx="1568">
                  <c:v>67.6440690835</c:v>
                </c:pt>
                <c:pt idx="1569">
                  <c:v>66.610094517299999</c:v>
                </c:pt>
                <c:pt idx="1570">
                  <c:v>60.611745783800004</c:v>
                </c:pt>
                <c:pt idx="1571">
                  <c:v>53.303496424199999</c:v>
                </c:pt>
                <c:pt idx="1572">
                  <c:v>53.303596424200002</c:v>
                </c:pt>
                <c:pt idx="1573">
                  <c:v>53.303696424199998</c:v>
                </c:pt>
                <c:pt idx="1574">
                  <c:v>53.303796424200002</c:v>
                </c:pt>
                <c:pt idx="1575">
                  <c:v>53.303896424199998</c:v>
                </c:pt>
                <c:pt idx="1576">
                  <c:v>53.303996424200001</c:v>
                </c:pt>
                <c:pt idx="1577">
                  <c:v>53.304096424199997</c:v>
                </c:pt>
                <c:pt idx="1578">
                  <c:v>53.304196424200001</c:v>
                </c:pt>
                <c:pt idx="1579">
                  <c:v>53.304296424199997</c:v>
                </c:pt>
                <c:pt idx="1580">
                  <c:v>53.3043964242</c:v>
                </c:pt>
                <c:pt idx="1581">
                  <c:v>53.304496424200003</c:v>
                </c:pt>
                <c:pt idx="1582">
                  <c:v>53.3045964242</c:v>
                </c:pt>
                <c:pt idx="1583">
                  <c:v>53.304696424200003</c:v>
                </c:pt>
                <c:pt idx="1584">
                  <c:v>53.304796424199999</c:v>
                </c:pt>
                <c:pt idx="1585">
                  <c:v>53.304896424200003</c:v>
                </c:pt>
                <c:pt idx="1586">
                  <c:v>53.304996424199999</c:v>
                </c:pt>
                <c:pt idx="1587">
                  <c:v>53.305096424200002</c:v>
                </c:pt>
                <c:pt idx="1588">
                  <c:v>53.305196424199998</c:v>
                </c:pt>
                <c:pt idx="1589">
                  <c:v>53.305296424200002</c:v>
                </c:pt>
                <c:pt idx="1590">
                  <c:v>53.305396424199998</c:v>
                </c:pt>
                <c:pt idx="1591">
                  <c:v>53.305496424200001</c:v>
                </c:pt>
                <c:pt idx="1592">
                  <c:v>53.628910318300001</c:v>
                </c:pt>
                <c:pt idx="1593">
                  <c:v>57.714343612100002</c:v>
                </c:pt>
                <c:pt idx="1594">
                  <c:v>66.818898629299994</c:v>
                </c:pt>
                <c:pt idx="1595">
                  <c:v>73.613804112899999</c:v>
                </c:pt>
                <c:pt idx="1596">
                  <c:v>73.613904112900002</c:v>
                </c:pt>
                <c:pt idx="1597">
                  <c:v>73.614004112900005</c:v>
                </c:pt>
                <c:pt idx="1598">
                  <c:v>73.614104112899994</c:v>
                </c:pt>
                <c:pt idx="1599">
                  <c:v>73.614204112899998</c:v>
                </c:pt>
                <c:pt idx="1600">
                  <c:v>73.614304112900001</c:v>
                </c:pt>
                <c:pt idx="1601">
                  <c:v>73.614404112900004</c:v>
                </c:pt>
                <c:pt idx="1602">
                  <c:v>73.614504112899994</c:v>
                </c:pt>
                <c:pt idx="1603">
                  <c:v>73.614604112899997</c:v>
                </c:pt>
                <c:pt idx="1604">
                  <c:v>73.6147041129</c:v>
                </c:pt>
                <c:pt idx="1605">
                  <c:v>73.614804112900003</c:v>
                </c:pt>
                <c:pt idx="1606">
                  <c:v>73.614904112900007</c:v>
                </c:pt>
                <c:pt idx="1607">
                  <c:v>73.615004112899996</c:v>
                </c:pt>
                <c:pt idx="1608">
                  <c:v>73.615104112899999</c:v>
                </c:pt>
                <c:pt idx="1609">
                  <c:v>73.615204112900003</c:v>
                </c:pt>
                <c:pt idx="1610">
                  <c:v>73.615304112900006</c:v>
                </c:pt>
                <c:pt idx="1611">
                  <c:v>73.615404112899995</c:v>
                </c:pt>
                <c:pt idx="1612">
                  <c:v>73.615504112899998</c:v>
                </c:pt>
                <c:pt idx="1613">
                  <c:v>73.615604112900002</c:v>
                </c:pt>
                <c:pt idx="1614">
                  <c:v>73.615704112900005</c:v>
                </c:pt>
                <c:pt idx="1615">
                  <c:v>73.615804112899994</c:v>
                </c:pt>
                <c:pt idx="1616">
                  <c:v>73.615904112899997</c:v>
                </c:pt>
                <c:pt idx="1617">
                  <c:v>73.616004112900001</c:v>
                </c:pt>
                <c:pt idx="1618">
                  <c:v>73.616104112900004</c:v>
                </c:pt>
                <c:pt idx="1619">
                  <c:v>73.616204112899993</c:v>
                </c:pt>
                <c:pt idx="1620">
                  <c:v>73.616304112899996</c:v>
                </c:pt>
                <c:pt idx="1621">
                  <c:v>73.6164041129</c:v>
                </c:pt>
                <c:pt idx="1622">
                  <c:v>73.616504112900003</c:v>
                </c:pt>
                <c:pt idx="1623">
                  <c:v>73.616604112900006</c:v>
                </c:pt>
                <c:pt idx="1624">
                  <c:v>73.616704112899995</c:v>
                </c:pt>
                <c:pt idx="1625">
                  <c:v>73.616804112899999</c:v>
                </c:pt>
                <c:pt idx="1626">
                  <c:v>73.616904112900002</c:v>
                </c:pt>
                <c:pt idx="1627">
                  <c:v>73.617004112900005</c:v>
                </c:pt>
                <c:pt idx="1628">
                  <c:v>73.617104112899995</c:v>
                </c:pt>
                <c:pt idx="1629">
                  <c:v>73.617204112899998</c:v>
                </c:pt>
                <c:pt idx="1630">
                  <c:v>73.617304112900001</c:v>
                </c:pt>
                <c:pt idx="1631">
                  <c:v>73.617404112900005</c:v>
                </c:pt>
                <c:pt idx="1632">
                  <c:v>73.617504112899994</c:v>
                </c:pt>
                <c:pt idx="1633">
                  <c:v>73.617604112899997</c:v>
                </c:pt>
                <c:pt idx="1634">
                  <c:v>73.6177041129</c:v>
                </c:pt>
                <c:pt idx="1635">
                  <c:v>73.617804112900004</c:v>
                </c:pt>
                <c:pt idx="1636">
                  <c:v>73.617904112900007</c:v>
                </c:pt>
                <c:pt idx="1637">
                  <c:v>73.618004112899996</c:v>
                </c:pt>
                <c:pt idx="1638">
                  <c:v>73.618104112899999</c:v>
                </c:pt>
                <c:pt idx="1639">
                  <c:v>73.618204112900003</c:v>
                </c:pt>
                <c:pt idx="1640">
                  <c:v>73.618304112900006</c:v>
                </c:pt>
                <c:pt idx="1641">
                  <c:v>73.618404112899995</c:v>
                </c:pt>
                <c:pt idx="1642">
                  <c:v>73.618504112899998</c:v>
                </c:pt>
                <c:pt idx="1643">
                  <c:v>73.618604112900002</c:v>
                </c:pt>
                <c:pt idx="1644">
                  <c:v>73.618704112900005</c:v>
                </c:pt>
                <c:pt idx="1645">
                  <c:v>73.618804112899994</c:v>
                </c:pt>
                <c:pt idx="1646">
                  <c:v>73.618904112899997</c:v>
                </c:pt>
                <c:pt idx="1647">
                  <c:v>73.619004112900001</c:v>
                </c:pt>
                <c:pt idx="1648">
                  <c:v>73.619104112900004</c:v>
                </c:pt>
                <c:pt idx="1649">
                  <c:v>73.619204112899993</c:v>
                </c:pt>
                <c:pt idx="1650">
                  <c:v>73.619304112899997</c:v>
                </c:pt>
                <c:pt idx="1651">
                  <c:v>73.6194041129</c:v>
                </c:pt>
                <c:pt idx="1652">
                  <c:v>73.619504112900003</c:v>
                </c:pt>
                <c:pt idx="1653">
                  <c:v>73.619604112900006</c:v>
                </c:pt>
                <c:pt idx="1654">
                  <c:v>73.619704112899996</c:v>
                </c:pt>
                <c:pt idx="1655">
                  <c:v>73.619804112899999</c:v>
                </c:pt>
                <c:pt idx="1656">
                  <c:v>73.619904112900002</c:v>
                </c:pt>
                <c:pt idx="1657">
                  <c:v>73.620004112900006</c:v>
                </c:pt>
                <c:pt idx="1658">
                  <c:v>73.620104112899995</c:v>
                </c:pt>
                <c:pt idx="1659">
                  <c:v>72.144087456400001</c:v>
                </c:pt>
                <c:pt idx="1660">
                  <c:v>66.481377753199993</c:v>
                </c:pt>
                <c:pt idx="1661">
                  <c:v>61.752190388700001</c:v>
                </c:pt>
                <c:pt idx="1662">
                  <c:v>57.608518450299997</c:v>
                </c:pt>
                <c:pt idx="1663">
                  <c:v>57.6086184503</c:v>
                </c:pt>
                <c:pt idx="1664">
                  <c:v>57.608718450300003</c:v>
                </c:pt>
                <c:pt idx="1665">
                  <c:v>57.608818450299999</c:v>
                </c:pt>
                <c:pt idx="1666">
                  <c:v>57.608918450300003</c:v>
                </c:pt>
                <c:pt idx="1667">
                  <c:v>57.609018450299999</c:v>
                </c:pt>
                <c:pt idx="1668">
                  <c:v>57.609118450300002</c:v>
                </c:pt>
                <c:pt idx="1669">
                  <c:v>57.609218450299998</c:v>
                </c:pt>
                <c:pt idx="1670">
                  <c:v>57.609318450300002</c:v>
                </c:pt>
                <c:pt idx="1671">
                  <c:v>57.609418450299998</c:v>
                </c:pt>
                <c:pt idx="1672">
                  <c:v>57.609518450300001</c:v>
                </c:pt>
                <c:pt idx="1673">
                  <c:v>57.609618450299998</c:v>
                </c:pt>
                <c:pt idx="1674">
                  <c:v>57.609718450300001</c:v>
                </c:pt>
                <c:pt idx="1675">
                  <c:v>57.609818450299997</c:v>
                </c:pt>
                <c:pt idx="1676">
                  <c:v>57.6099184503</c:v>
                </c:pt>
                <c:pt idx="1677">
                  <c:v>57.610018450299997</c:v>
                </c:pt>
                <c:pt idx="1678">
                  <c:v>57.6101184503</c:v>
                </c:pt>
                <c:pt idx="1679">
                  <c:v>57.610218450300003</c:v>
                </c:pt>
                <c:pt idx="1680">
                  <c:v>57.610318450299999</c:v>
                </c:pt>
                <c:pt idx="1681">
                  <c:v>57.610418450300003</c:v>
                </c:pt>
                <c:pt idx="1682">
                  <c:v>57.610518450299999</c:v>
                </c:pt>
                <c:pt idx="1683">
                  <c:v>57.610618450300002</c:v>
                </c:pt>
                <c:pt idx="1684">
                  <c:v>57.610718450299998</c:v>
                </c:pt>
                <c:pt idx="1685">
                  <c:v>57.610818450300002</c:v>
                </c:pt>
                <c:pt idx="1686">
                  <c:v>57.610918450299998</c:v>
                </c:pt>
                <c:pt idx="1687">
                  <c:v>57.611018450300001</c:v>
                </c:pt>
                <c:pt idx="1688">
                  <c:v>57.611118450299998</c:v>
                </c:pt>
                <c:pt idx="1689">
                  <c:v>57.611218450300001</c:v>
                </c:pt>
                <c:pt idx="1690">
                  <c:v>57.611318450299997</c:v>
                </c:pt>
                <c:pt idx="1691">
                  <c:v>57.6114184503</c:v>
                </c:pt>
                <c:pt idx="1692">
                  <c:v>57.611518450299997</c:v>
                </c:pt>
                <c:pt idx="1693">
                  <c:v>57.6116184503</c:v>
                </c:pt>
                <c:pt idx="1694">
                  <c:v>57.611718450300003</c:v>
                </c:pt>
                <c:pt idx="1695">
                  <c:v>57.611818450299999</c:v>
                </c:pt>
                <c:pt idx="1696">
                  <c:v>57.611918450300003</c:v>
                </c:pt>
                <c:pt idx="1697">
                  <c:v>57.612018450299999</c:v>
                </c:pt>
                <c:pt idx="1698">
                  <c:v>57.612118450300002</c:v>
                </c:pt>
                <c:pt idx="1699">
                  <c:v>57.612218450299999</c:v>
                </c:pt>
                <c:pt idx="1700">
                  <c:v>57.612318450300002</c:v>
                </c:pt>
                <c:pt idx="1701">
                  <c:v>57.612418450299998</c:v>
                </c:pt>
                <c:pt idx="1702">
                  <c:v>57.612518450300001</c:v>
                </c:pt>
                <c:pt idx="1703">
                  <c:v>57.612618450299998</c:v>
                </c:pt>
                <c:pt idx="1704">
                  <c:v>57.612718450300001</c:v>
                </c:pt>
                <c:pt idx="1705">
                  <c:v>57.612818450299997</c:v>
                </c:pt>
                <c:pt idx="1706">
                  <c:v>57.6129184503</c:v>
                </c:pt>
                <c:pt idx="1707">
                  <c:v>57.613018450299997</c:v>
                </c:pt>
                <c:pt idx="1708">
                  <c:v>57.6131184503</c:v>
                </c:pt>
                <c:pt idx="1709">
                  <c:v>57.613218450300003</c:v>
                </c:pt>
                <c:pt idx="1710">
                  <c:v>57.6133184503</c:v>
                </c:pt>
                <c:pt idx="1711">
                  <c:v>57.613418450300003</c:v>
                </c:pt>
                <c:pt idx="1712">
                  <c:v>57.613518450299999</c:v>
                </c:pt>
                <c:pt idx="1713">
                  <c:v>57.613618450300002</c:v>
                </c:pt>
                <c:pt idx="1714">
                  <c:v>57.613718450299999</c:v>
                </c:pt>
                <c:pt idx="1715">
                  <c:v>57.613818450300002</c:v>
                </c:pt>
                <c:pt idx="1716">
                  <c:v>57.613918450299998</c:v>
                </c:pt>
                <c:pt idx="1717">
                  <c:v>57.614018450300001</c:v>
                </c:pt>
                <c:pt idx="1718">
                  <c:v>48.4909076247</c:v>
                </c:pt>
                <c:pt idx="1719">
                  <c:v>48.496824214900002</c:v>
                </c:pt>
                <c:pt idx="1720">
                  <c:v>48.469149061800003</c:v>
                </c:pt>
                <c:pt idx="1721">
                  <c:v>48.4715367696</c:v>
                </c:pt>
                <c:pt idx="1722">
                  <c:v>48.447207662899999</c:v>
                </c:pt>
                <c:pt idx="1723">
                  <c:v>48.447307662900002</c:v>
                </c:pt>
                <c:pt idx="1724">
                  <c:v>48.474160874299997</c:v>
                </c:pt>
                <c:pt idx="1725">
                  <c:v>48.510559428000001</c:v>
                </c:pt>
                <c:pt idx="1726">
                  <c:v>48.545866939200003</c:v>
                </c:pt>
                <c:pt idx="1727">
                  <c:v>48.625120986699997</c:v>
                </c:pt>
                <c:pt idx="1728">
                  <c:v>48.650449357399999</c:v>
                </c:pt>
                <c:pt idx="1729">
                  <c:v>48.901719561599997</c:v>
                </c:pt>
                <c:pt idx="1730">
                  <c:v>49.986792771600001</c:v>
                </c:pt>
                <c:pt idx="1731">
                  <c:v>52.045784753699998</c:v>
                </c:pt>
                <c:pt idx="1732">
                  <c:v>53.449225752799997</c:v>
                </c:pt>
                <c:pt idx="1733">
                  <c:v>53.5863328716</c:v>
                </c:pt>
                <c:pt idx="1734">
                  <c:v>55.711224905100003</c:v>
                </c:pt>
                <c:pt idx="1735">
                  <c:v>57.660955658500001</c:v>
                </c:pt>
                <c:pt idx="1736">
                  <c:v>57.945394199699997</c:v>
                </c:pt>
                <c:pt idx="1737">
                  <c:v>59.352915635199999</c:v>
                </c:pt>
                <c:pt idx="1738">
                  <c:v>59.391124261999998</c:v>
                </c:pt>
                <c:pt idx="1739">
                  <c:v>59.391224262000001</c:v>
                </c:pt>
                <c:pt idx="1740">
                  <c:v>59.391324261999998</c:v>
                </c:pt>
                <c:pt idx="1741">
                  <c:v>59.391424262000001</c:v>
                </c:pt>
                <c:pt idx="1742">
                  <c:v>59.391524261999997</c:v>
                </c:pt>
                <c:pt idx="1743">
                  <c:v>59.391624262000001</c:v>
                </c:pt>
                <c:pt idx="1744">
                  <c:v>59.391724261999997</c:v>
                </c:pt>
                <c:pt idx="1745">
                  <c:v>59.391824262</c:v>
                </c:pt>
                <c:pt idx="1746">
                  <c:v>59.391924262000003</c:v>
                </c:pt>
                <c:pt idx="1747">
                  <c:v>59.392024262</c:v>
                </c:pt>
                <c:pt idx="1748">
                  <c:v>59.392124262000003</c:v>
                </c:pt>
                <c:pt idx="1749">
                  <c:v>61.532173264299999</c:v>
                </c:pt>
                <c:pt idx="1750">
                  <c:v>61.5322807015</c:v>
                </c:pt>
                <c:pt idx="1751">
                  <c:v>61.532380701500003</c:v>
                </c:pt>
                <c:pt idx="1752">
                  <c:v>61.532480701499999</c:v>
                </c:pt>
                <c:pt idx="1753">
                  <c:v>61.532580701500002</c:v>
                </c:pt>
                <c:pt idx="1754">
                  <c:v>61.532680701499999</c:v>
                </c:pt>
                <c:pt idx="1755">
                  <c:v>66.828016419899996</c:v>
                </c:pt>
                <c:pt idx="1756">
                  <c:v>66.828116419899999</c:v>
                </c:pt>
                <c:pt idx="1757">
                  <c:v>66.828216419900002</c:v>
                </c:pt>
                <c:pt idx="1758">
                  <c:v>66.828316419900005</c:v>
                </c:pt>
                <c:pt idx="1759">
                  <c:v>66.828416419899995</c:v>
                </c:pt>
                <c:pt idx="1760">
                  <c:v>66.828516419899998</c:v>
                </c:pt>
                <c:pt idx="1761">
                  <c:v>66.828616419900001</c:v>
                </c:pt>
                <c:pt idx="1762">
                  <c:v>66.828716419900005</c:v>
                </c:pt>
                <c:pt idx="1763">
                  <c:v>66.828816419899994</c:v>
                </c:pt>
                <c:pt idx="1764">
                  <c:v>66.828916419899997</c:v>
                </c:pt>
                <c:pt idx="1765">
                  <c:v>66.8290164199</c:v>
                </c:pt>
                <c:pt idx="1766">
                  <c:v>66.829116419900004</c:v>
                </c:pt>
                <c:pt idx="1767">
                  <c:v>66.829216419900007</c:v>
                </c:pt>
                <c:pt idx="1768">
                  <c:v>66.829316419899996</c:v>
                </c:pt>
                <c:pt idx="1769">
                  <c:v>66.829416419899999</c:v>
                </c:pt>
                <c:pt idx="1770">
                  <c:v>66.829516419900003</c:v>
                </c:pt>
                <c:pt idx="1771">
                  <c:v>66.829616419900006</c:v>
                </c:pt>
                <c:pt idx="1772">
                  <c:v>66.829716419899995</c:v>
                </c:pt>
                <c:pt idx="1773">
                  <c:v>66.829816419899998</c:v>
                </c:pt>
                <c:pt idx="1774">
                  <c:v>66.829916419900002</c:v>
                </c:pt>
                <c:pt idx="1775">
                  <c:v>66.830016419900005</c:v>
                </c:pt>
                <c:pt idx="1776">
                  <c:v>66.830116419899994</c:v>
                </c:pt>
                <c:pt idx="1777">
                  <c:v>66.830216419899998</c:v>
                </c:pt>
                <c:pt idx="1778">
                  <c:v>66.830316419900001</c:v>
                </c:pt>
                <c:pt idx="1779">
                  <c:v>66.830416419900004</c:v>
                </c:pt>
                <c:pt idx="1780">
                  <c:v>66.830516419899993</c:v>
                </c:pt>
                <c:pt idx="1781">
                  <c:v>66.830616419899997</c:v>
                </c:pt>
                <c:pt idx="1782">
                  <c:v>66.8307164199</c:v>
                </c:pt>
                <c:pt idx="1783">
                  <c:v>66.830816419900003</c:v>
                </c:pt>
                <c:pt idx="1784">
                  <c:v>66.830916419900007</c:v>
                </c:pt>
                <c:pt idx="1785">
                  <c:v>66.831016419899996</c:v>
                </c:pt>
                <c:pt idx="1786">
                  <c:v>66.831116419899999</c:v>
                </c:pt>
                <c:pt idx="1787">
                  <c:v>66.831216419900002</c:v>
                </c:pt>
                <c:pt idx="1788">
                  <c:v>66.831316419900006</c:v>
                </c:pt>
                <c:pt idx="1789">
                  <c:v>66.831416419899995</c:v>
                </c:pt>
                <c:pt idx="1790">
                  <c:v>66.831516419899998</c:v>
                </c:pt>
                <c:pt idx="1791">
                  <c:v>66.831616419900001</c:v>
                </c:pt>
                <c:pt idx="1792">
                  <c:v>66.831716419900005</c:v>
                </c:pt>
                <c:pt idx="1793">
                  <c:v>66.831816419899994</c:v>
                </c:pt>
                <c:pt idx="1794">
                  <c:v>66.831916419899997</c:v>
                </c:pt>
                <c:pt idx="1795">
                  <c:v>66.8320164199</c:v>
                </c:pt>
                <c:pt idx="1796">
                  <c:v>66.832116419900004</c:v>
                </c:pt>
                <c:pt idx="1797">
                  <c:v>66.832216419900007</c:v>
                </c:pt>
                <c:pt idx="1798">
                  <c:v>66.832316419899996</c:v>
                </c:pt>
                <c:pt idx="1799">
                  <c:v>66.832416419899999</c:v>
                </c:pt>
                <c:pt idx="1800">
                  <c:v>66.832516419900003</c:v>
                </c:pt>
                <c:pt idx="1801">
                  <c:v>66.832616419900006</c:v>
                </c:pt>
                <c:pt idx="1802">
                  <c:v>66.832716419899995</c:v>
                </c:pt>
                <c:pt idx="1803">
                  <c:v>66.832816419899999</c:v>
                </c:pt>
                <c:pt idx="1804">
                  <c:v>66.832916419900002</c:v>
                </c:pt>
                <c:pt idx="1805">
                  <c:v>66.833016419900005</c:v>
                </c:pt>
                <c:pt idx="1806">
                  <c:v>66.833116419899994</c:v>
                </c:pt>
                <c:pt idx="1807">
                  <c:v>66.833216419899998</c:v>
                </c:pt>
                <c:pt idx="1808">
                  <c:v>66.833316419900001</c:v>
                </c:pt>
                <c:pt idx="1809">
                  <c:v>66.833416419900004</c:v>
                </c:pt>
                <c:pt idx="1810">
                  <c:v>66.833516419899993</c:v>
                </c:pt>
                <c:pt idx="1811">
                  <c:v>66.833616419899997</c:v>
                </c:pt>
                <c:pt idx="1812">
                  <c:v>66.8337164199</c:v>
                </c:pt>
                <c:pt idx="1813">
                  <c:v>66.833816419900003</c:v>
                </c:pt>
                <c:pt idx="1814">
                  <c:v>66.833916419900007</c:v>
                </c:pt>
                <c:pt idx="1815">
                  <c:v>66.834016419899996</c:v>
                </c:pt>
                <c:pt idx="1816">
                  <c:v>66.834116419899999</c:v>
                </c:pt>
                <c:pt idx="1817">
                  <c:v>66.834216419900002</c:v>
                </c:pt>
                <c:pt idx="1818">
                  <c:v>66.834316419900006</c:v>
                </c:pt>
                <c:pt idx="1819">
                  <c:v>66.834416419899995</c:v>
                </c:pt>
                <c:pt idx="1820">
                  <c:v>66.834516419899998</c:v>
                </c:pt>
                <c:pt idx="1821">
                  <c:v>66.834616419900001</c:v>
                </c:pt>
                <c:pt idx="1822">
                  <c:v>66.834716419900005</c:v>
                </c:pt>
                <c:pt idx="1823">
                  <c:v>66.834816419899994</c:v>
                </c:pt>
                <c:pt idx="1824">
                  <c:v>66.834916419899997</c:v>
                </c:pt>
                <c:pt idx="1825">
                  <c:v>66.835016419900001</c:v>
                </c:pt>
                <c:pt idx="1826">
                  <c:v>66.835116419900004</c:v>
                </c:pt>
                <c:pt idx="1827">
                  <c:v>66.835216419899993</c:v>
                </c:pt>
                <c:pt idx="1828">
                  <c:v>66.835316419899996</c:v>
                </c:pt>
                <c:pt idx="1829">
                  <c:v>66.8354164199</c:v>
                </c:pt>
                <c:pt idx="1830">
                  <c:v>66.835516419900003</c:v>
                </c:pt>
                <c:pt idx="1831">
                  <c:v>66.835616419900006</c:v>
                </c:pt>
                <c:pt idx="1832">
                  <c:v>66.835716419899995</c:v>
                </c:pt>
                <c:pt idx="1833">
                  <c:v>66.835816419899999</c:v>
                </c:pt>
                <c:pt idx="1834">
                  <c:v>66.835916419900002</c:v>
                </c:pt>
                <c:pt idx="1835">
                  <c:v>66.836016419900005</c:v>
                </c:pt>
                <c:pt idx="1836">
                  <c:v>66.836116419899994</c:v>
                </c:pt>
                <c:pt idx="1837">
                  <c:v>66.836216419899998</c:v>
                </c:pt>
                <c:pt idx="1838">
                  <c:v>66.836316419900001</c:v>
                </c:pt>
                <c:pt idx="1839">
                  <c:v>66.836416419900004</c:v>
                </c:pt>
                <c:pt idx="1840">
                  <c:v>66.836516419899993</c:v>
                </c:pt>
                <c:pt idx="1841">
                  <c:v>66.836616419899997</c:v>
                </c:pt>
                <c:pt idx="1842">
                  <c:v>66.8367164199</c:v>
                </c:pt>
                <c:pt idx="1843">
                  <c:v>66.836816419900003</c:v>
                </c:pt>
                <c:pt idx="1844">
                  <c:v>66.836916419900007</c:v>
                </c:pt>
                <c:pt idx="1845">
                  <c:v>66.837016419899996</c:v>
                </c:pt>
                <c:pt idx="1846">
                  <c:v>66.837116419899999</c:v>
                </c:pt>
                <c:pt idx="1847">
                  <c:v>66.837216419900003</c:v>
                </c:pt>
                <c:pt idx="1848">
                  <c:v>66.837316419900006</c:v>
                </c:pt>
                <c:pt idx="1849">
                  <c:v>66.837416419899995</c:v>
                </c:pt>
                <c:pt idx="1850">
                  <c:v>66.837516419899998</c:v>
                </c:pt>
                <c:pt idx="1851">
                  <c:v>66.837616419900002</c:v>
                </c:pt>
                <c:pt idx="1852">
                  <c:v>66.837716419900005</c:v>
                </c:pt>
                <c:pt idx="1853">
                  <c:v>66.837816419899994</c:v>
                </c:pt>
                <c:pt idx="1854">
                  <c:v>66.837916419899997</c:v>
                </c:pt>
                <c:pt idx="1855">
                  <c:v>66.838016419900001</c:v>
                </c:pt>
                <c:pt idx="1856">
                  <c:v>66.838116419900004</c:v>
                </c:pt>
                <c:pt idx="1857">
                  <c:v>66.838216419899993</c:v>
                </c:pt>
                <c:pt idx="1858">
                  <c:v>66.838316419899996</c:v>
                </c:pt>
                <c:pt idx="1859">
                  <c:v>66.8384164199</c:v>
                </c:pt>
                <c:pt idx="1860">
                  <c:v>66.838516419900003</c:v>
                </c:pt>
                <c:pt idx="1861">
                  <c:v>66.838616419900006</c:v>
                </c:pt>
                <c:pt idx="1862">
                  <c:v>66.838716419899995</c:v>
                </c:pt>
                <c:pt idx="1863">
                  <c:v>66.838816419899999</c:v>
                </c:pt>
                <c:pt idx="1864">
                  <c:v>66.838916419900002</c:v>
                </c:pt>
                <c:pt idx="1865">
                  <c:v>66.839016419900005</c:v>
                </c:pt>
                <c:pt idx="1866">
                  <c:v>66.839116419899995</c:v>
                </c:pt>
                <c:pt idx="1867">
                  <c:v>66.839216419899998</c:v>
                </c:pt>
                <c:pt idx="1868">
                  <c:v>66.839316419900001</c:v>
                </c:pt>
                <c:pt idx="1869">
                  <c:v>66.839416419900004</c:v>
                </c:pt>
                <c:pt idx="1870">
                  <c:v>66.839516419899994</c:v>
                </c:pt>
                <c:pt idx="1871">
                  <c:v>66.839616419899997</c:v>
                </c:pt>
                <c:pt idx="1872">
                  <c:v>66.8397164199</c:v>
                </c:pt>
                <c:pt idx="1873">
                  <c:v>66.839816419900004</c:v>
                </c:pt>
                <c:pt idx="1874">
                  <c:v>66.839916419900007</c:v>
                </c:pt>
                <c:pt idx="1875">
                  <c:v>66.840016419899996</c:v>
                </c:pt>
                <c:pt idx="1876">
                  <c:v>66.840116419899999</c:v>
                </c:pt>
                <c:pt idx="1877">
                  <c:v>66.840216419900003</c:v>
                </c:pt>
                <c:pt idx="1878">
                  <c:v>66.840316419900006</c:v>
                </c:pt>
                <c:pt idx="1879">
                  <c:v>66.840416419899995</c:v>
                </c:pt>
                <c:pt idx="1880">
                  <c:v>66.840516419899998</c:v>
                </c:pt>
                <c:pt idx="1881">
                  <c:v>66.840616419900002</c:v>
                </c:pt>
                <c:pt idx="1882">
                  <c:v>66.840716419900005</c:v>
                </c:pt>
                <c:pt idx="1883">
                  <c:v>66.840816419899994</c:v>
                </c:pt>
                <c:pt idx="1884">
                  <c:v>66.840916419899997</c:v>
                </c:pt>
                <c:pt idx="1885">
                  <c:v>66.841016419900001</c:v>
                </c:pt>
                <c:pt idx="1886">
                  <c:v>66.841116419900004</c:v>
                </c:pt>
                <c:pt idx="1887">
                  <c:v>66.841216419899993</c:v>
                </c:pt>
                <c:pt idx="1888">
                  <c:v>66.841316419899997</c:v>
                </c:pt>
                <c:pt idx="1889">
                  <c:v>66.8414164199</c:v>
                </c:pt>
                <c:pt idx="1890">
                  <c:v>66.841516419900003</c:v>
                </c:pt>
                <c:pt idx="1891">
                  <c:v>66.841616419900006</c:v>
                </c:pt>
                <c:pt idx="1892">
                  <c:v>66.841716419899996</c:v>
                </c:pt>
                <c:pt idx="1893">
                  <c:v>66.841816419899999</c:v>
                </c:pt>
                <c:pt idx="1894">
                  <c:v>66.841916419900002</c:v>
                </c:pt>
                <c:pt idx="1895">
                  <c:v>66.842016419900006</c:v>
                </c:pt>
                <c:pt idx="1896">
                  <c:v>66.842116419899995</c:v>
                </c:pt>
                <c:pt idx="1897">
                  <c:v>66.842216419899998</c:v>
                </c:pt>
                <c:pt idx="1898">
                  <c:v>66.842316419900001</c:v>
                </c:pt>
                <c:pt idx="1899">
                  <c:v>66.842416419900005</c:v>
                </c:pt>
                <c:pt idx="1900">
                  <c:v>66.842516419899994</c:v>
                </c:pt>
                <c:pt idx="1901">
                  <c:v>66.842616419899997</c:v>
                </c:pt>
                <c:pt idx="1902">
                  <c:v>66.8427164199</c:v>
                </c:pt>
                <c:pt idx="1903">
                  <c:v>66.842816419900004</c:v>
                </c:pt>
                <c:pt idx="1904">
                  <c:v>66.842916419900007</c:v>
                </c:pt>
                <c:pt idx="1905">
                  <c:v>66.843016419899996</c:v>
                </c:pt>
                <c:pt idx="1906">
                  <c:v>66.843116419899999</c:v>
                </c:pt>
                <c:pt idx="1907">
                  <c:v>66.843216419900003</c:v>
                </c:pt>
                <c:pt idx="1908">
                  <c:v>66.843316419900006</c:v>
                </c:pt>
                <c:pt idx="1909">
                  <c:v>66.843416419899995</c:v>
                </c:pt>
                <c:pt idx="1910">
                  <c:v>66.843516419899998</c:v>
                </c:pt>
                <c:pt idx="1911">
                  <c:v>66.843616419900002</c:v>
                </c:pt>
                <c:pt idx="1912">
                  <c:v>66.843716419900005</c:v>
                </c:pt>
                <c:pt idx="1913">
                  <c:v>66.843816419899994</c:v>
                </c:pt>
                <c:pt idx="1914">
                  <c:v>66.843916419899998</c:v>
                </c:pt>
                <c:pt idx="1915">
                  <c:v>66.844016419900001</c:v>
                </c:pt>
                <c:pt idx="1916">
                  <c:v>66.844116419900004</c:v>
                </c:pt>
                <c:pt idx="1917">
                  <c:v>66.844216419899993</c:v>
                </c:pt>
                <c:pt idx="1918">
                  <c:v>66.844316419899997</c:v>
                </c:pt>
                <c:pt idx="1919">
                  <c:v>66.8444164199</c:v>
                </c:pt>
                <c:pt idx="1920">
                  <c:v>66.844516419900003</c:v>
                </c:pt>
                <c:pt idx="1921">
                  <c:v>66.844616419900007</c:v>
                </c:pt>
                <c:pt idx="1922">
                  <c:v>66.844716419899996</c:v>
                </c:pt>
                <c:pt idx="1923">
                  <c:v>66.844816419899999</c:v>
                </c:pt>
                <c:pt idx="1924">
                  <c:v>66.844916419900002</c:v>
                </c:pt>
                <c:pt idx="1925">
                  <c:v>66.845016419900006</c:v>
                </c:pt>
                <c:pt idx="1926">
                  <c:v>66.845116419899995</c:v>
                </c:pt>
                <c:pt idx="1927">
                  <c:v>66.845216419899998</c:v>
                </c:pt>
                <c:pt idx="1928">
                  <c:v>66.845316419900001</c:v>
                </c:pt>
                <c:pt idx="1929">
                  <c:v>66.845416419900005</c:v>
                </c:pt>
                <c:pt idx="1930">
                  <c:v>66.845516419899994</c:v>
                </c:pt>
                <c:pt idx="1931">
                  <c:v>66.845616419899997</c:v>
                </c:pt>
                <c:pt idx="1932">
                  <c:v>66.8457164199</c:v>
                </c:pt>
                <c:pt idx="1933">
                  <c:v>66.845816419900004</c:v>
                </c:pt>
                <c:pt idx="1934">
                  <c:v>66.845916419900007</c:v>
                </c:pt>
                <c:pt idx="1935">
                  <c:v>66.846016419899996</c:v>
                </c:pt>
                <c:pt idx="1936">
                  <c:v>66.8461164199</c:v>
                </c:pt>
                <c:pt idx="1937">
                  <c:v>66.846216419900003</c:v>
                </c:pt>
                <c:pt idx="1938">
                  <c:v>66.846316419900006</c:v>
                </c:pt>
                <c:pt idx="1939">
                  <c:v>66.846416419899995</c:v>
                </c:pt>
                <c:pt idx="1940">
                  <c:v>66.846516419899999</c:v>
                </c:pt>
                <c:pt idx="1941">
                  <c:v>66.846616419900002</c:v>
                </c:pt>
                <c:pt idx="1942">
                  <c:v>66.846716419900005</c:v>
                </c:pt>
                <c:pt idx="1943">
                  <c:v>66.846816419899994</c:v>
                </c:pt>
                <c:pt idx="1944">
                  <c:v>66.846916419899998</c:v>
                </c:pt>
                <c:pt idx="1945">
                  <c:v>66.847016419900001</c:v>
                </c:pt>
                <c:pt idx="1946">
                  <c:v>66.847116419900004</c:v>
                </c:pt>
                <c:pt idx="1947">
                  <c:v>66.847216419899993</c:v>
                </c:pt>
                <c:pt idx="1948">
                  <c:v>66.847316419899997</c:v>
                </c:pt>
                <c:pt idx="1949">
                  <c:v>66.8474164199</c:v>
                </c:pt>
                <c:pt idx="1950">
                  <c:v>66.847516419900003</c:v>
                </c:pt>
                <c:pt idx="1951">
                  <c:v>66.847616419900007</c:v>
                </c:pt>
                <c:pt idx="1952">
                  <c:v>66.847716419899996</c:v>
                </c:pt>
                <c:pt idx="1953">
                  <c:v>66.847816419899999</c:v>
                </c:pt>
                <c:pt idx="1954">
                  <c:v>66.847916419900002</c:v>
                </c:pt>
                <c:pt idx="1955">
                  <c:v>66.848016419900006</c:v>
                </c:pt>
                <c:pt idx="1956">
                  <c:v>66.848116419899995</c:v>
                </c:pt>
                <c:pt idx="1957">
                  <c:v>66.848216419899998</c:v>
                </c:pt>
                <c:pt idx="1958">
                  <c:v>66.848316419900002</c:v>
                </c:pt>
                <c:pt idx="1959">
                  <c:v>66.848416419900005</c:v>
                </c:pt>
                <c:pt idx="1960">
                  <c:v>66.848516419899994</c:v>
                </c:pt>
                <c:pt idx="1961">
                  <c:v>66.848616419899997</c:v>
                </c:pt>
                <c:pt idx="1962">
                  <c:v>66.848716419900001</c:v>
                </c:pt>
                <c:pt idx="1963">
                  <c:v>66.848816419900004</c:v>
                </c:pt>
                <c:pt idx="1964">
                  <c:v>66.848916419899993</c:v>
                </c:pt>
                <c:pt idx="1965">
                  <c:v>66.849016419899996</c:v>
                </c:pt>
                <c:pt idx="1966">
                  <c:v>66.8491164199</c:v>
                </c:pt>
                <c:pt idx="1967">
                  <c:v>66.849216419900003</c:v>
                </c:pt>
                <c:pt idx="1968">
                  <c:v>66.849316419900006</c:v>
                </c:pt>
                <c:pt idx="1969">
                  <c:v>66.849416419899995</c:v>
                </c:pt>
                <c:pt idx="1970">
                  <c:v>66.849516419899999</c:v>
                </c:pt>
                <c:pt idx="1971">
                  <c:v>66.849616419900002</c:v>
                </c:pt>
                <c:pt idx="1972">
                  <c:v>66.849716419900005</c:v>
                </c:pt>
                <c:pt idx="1973">
                  <c:v>66.849816419899994</c:v>
                </c:pt>
                <c:pt idx="1974">
                  <c:v>66.849916419899998</c:v>
                </c:pt>
                <c:pt idx="1975">
                  <c:v>66.850016419900001</c:v>
                </c:pt>
                <c:pt idx="1976">
                  <c:v>66.850116419900004</c:v>
                </c:pt>
                <c:pt idx="1977">
                  <c:v>66.850216419899994</c:v>
                </c:pt>
                <c:pt idx="1978">
                  <c:v>66.850316419899997</c:v>
                </c:pt>
                <c:pt idx="1979">
                  <c:v>66.8504164199</c:v>
                </c:pt>
                <c:pt idx="1980">
                  <c:v>66.850516419900003</c:v>
                </c:pt>
                <c:pt idx="1981">
                  <c:v>66.850616419900007</c:v>
                </c:pt>
                <c:pt idx="1982">
                  <c:v>66.850716419899996</c:v>
                </c:pt>
                <c:pt idx="1983">
                  <c:v>66.850816419899999</c:v>
                </c:pt>
                <c:pt idx="1984">
                  <c:v>66.850916419900003</c:v>
                </c:pt>
                <c:pt idx="1985">
                  <c:v>66.851016419900006</c:v>
                </c:pt>
                <c:pt idx="1986">
                  <c:v>66.851116419899995</c:v>
                </c:pt>
                <c:pt idx="1987">
                  <c:v>66.851216419899998</c:v>
                </c:pt>
                <c:pt idx="1988">
                  <c:v>66.851316419900002</c:v>
                </c:pt>
                <c:pt idx="1989">
                  <c:v>66.851416419900005</c:v>
                </c:pt>
                <c:pt idx="1990">
                  <c:v>66.851516419899994</c:v>
                </c:pt>
                <c:pt idx="1991">
                  <c:v>66.851616419899997</c:v>
                </c:pt>
                <c:pt idx="1992">
                  <c:v>66.851716419900001</c:v>
                </c:pt>
                <c:pt idx="1993">
                  <c:v>66.851816419900004</c:v>
                </c:pt>
                <c:pt idx="1994">
                  <c:v>66.851916419899993</c:v>
                </c:pt>
                <c:pt idx="1995">
                  <c:v>66.852016419899996</c:v>
                </c:pt>
                <c:pt idx="1996">
                  <c:v>66.8521164199</c:v>
                </c:pt>
                <c:pt idx="1997">
                  <c:v>66.852216419900003</c:v>
                </c:pt>
                <c:pt idx="1998">
                  <c:v>66.852316419900006</c:v>
                </c:pt>
                <c:pt idx="1999">
                  <c:v>66.852416419899996</c:v>
                </c:pt>
                <c:pt idx="2000">
                  <c:v>66.852516419899999</c:v>
                </c:pt>
                <c:pt idx="2001">
                  <c:v>66.852616419900002</c:v>
                </c:pt>
                <c:pt idx="2002">
                  <c:v>66.852716419900005</c:v>
                </c:pt>
                <c:pt idx="2003">
                  <c:v>66.852816419899995</c:v>
                </c:pt>
                <c:pt idx="2004">
                  <c:v>66.852916419899998</c:v>
                </c:pt>
                <c:pt idx="2005">
                  <c:v>66.853016419900001</c:v>
                </c:pt>
                <c:pt idx="2006">
                  <c:v>66.853116419900005</c:v>
                </c:pt>
                <c:pt idx="2007">
                  <c:v>66.853216419899994</c:v>
                </c:pt>
                <c:pt idx="2008">
                  <c:v>66.853316419899997</c:v>
                </c:pt>
                <c:pt idx="2009">
                  <c:v>66.8534164199</c:v>
                </c:pt>
                <c:pt idx="2010">
                  <c:v>66.853516419900004</c:v>
                </c:pt>
                <c:pt idx="2011">
                  <c:v>66.853616419900007</c:v>
                </c:pt>
                <c:pt idx="2012">
                  <c:v>66.853716419899996</c:v>
                </c:pt>
                <c:pt idx="2013">
                  <c:v>66.853816419899999</c:v>
                </c:pt>
                <c:pt idx="2014">
                  <c:v>66.853916419900003</c:v>
                </c:pt>
                <c:pt idx="2015">
                  <c:v>66.854016419900006</c:v>
                </c:pt>
                <c:pt idx="2016">
                  <c:v>66.854116419899995</c:v>
                </c:pt>
                <c:pt idx="2017">
                  <c:v>66.854216419899998</c:v>
                </c:pt>
                <c:pt idx="2018">
                  <c:v>66.854316419900002</c:v>
                </c:pt>
                <c:pt idx="2019">
                  <c:v>66.854416419900005</c:v>
                </c:pt>
                <c:pt idx="2020">
                  <c:v>66.854516419899994</c:v>
                </c:pt>
                <c:pt idx="2021">
                  <c:v>66.854616419899997</c:v>
                </c:pt>
                <c:pt idx="2022">
                  <c:v>66.854716419900001</c:v>
                </c:pt>
                <c:pt idx="2023">
                  <c:v>66.854816419900004</c:v>
                </c:pt>
                <c:pt idx="2024">
                  <c:v>66.854916419899993</c:v>
                </c:pt>
                <c:pt idx="2025">
                  <c:v>66.855016419899997</c:v>
                </c:pt>
                <c:pt idx="2026">
                  <c:v>66.8551164199</c:v>
                </c:pt>
                <c:pt idx="2027">
                  <c:v>66.855216419900003</c:v>
                </c:pt>
                <c:pt idx="2028">
                  <c:v>66.855316419900007</c:v>
                </c:pt>
                <c:pt idx="2029">
                  <c:v>66.855416419899996</c:v>
                </c:pt>
                <c:pt idx="2030">
                  <c:v>66.855516419899999</c:v>
                </c:pt>
                <c:pt idx="2031">
                  <c:v>66.855616419900002</c:v>
                </c:pt>
                <c:pt idx="2032">
                  <c:v>66.855716419900006</c:v>
                </c:pt>
                <c:pt idx="2033">
                  <c:v>66.855816419899995</c:v>
                </c:pt>
                <c:pt idx="2034">
                  <c:v>66.855916419899998</c:v>
                </c:pt>
                <c:pt idx="2035">
                  <c:v>66.856016419900001</c:v>
                </c:pt>
                <c:pt idx="2036">
                  <c:v>66.856116419900005</c:v>
                </c:pt>
                <c:pt idx="2037">
                  <c:v>66.856216419899994</c:v>
                </c:pt>
                <c:pt idx="2038">
                  <c:v>66.856316419899997</c:v>
                </c:pt>
                <c:pt idx="2039">
                  <c:v>66.8564164199</c:v>
                </c:pt>
                <c:pt idx="2040">
                  <c:v>66.856516419900004</c:v>
                </c:pt>
                <c:pt idx="2041">
                  <c:v>66.856616419900007</c:v>
                </c:pt>
                <c:pt idx="2042">
                  <c:v>66.856716419899996</c:v>
                </c:pt>
                <c:pt idx="2043">
                  <c:v>66.856816419899999</c:v>
                </c:pt>
                <c:pt idx="2044">
                  <c:v>66.856916419900003</c:v>
                </c:pt>
                <c:pt idx="2045">
                  <c:v>66.857016419900006</c:v>
                </c:pt>
                <c:pt idx="2046">
                  <c:v>66.857116419899995</c:v>
                </c:pt>
                <c:pt idx="2047">
                  <c:v>66.857216419899999</c:v>
                </c:pt>
                <c:pt idx="2048">
                  <c:v>66.857316419900002</c:v>
                </c:pt>
                <c:pt idx="2049">
                  <c:v>66.857416419900005</c:v>
                </c:pt>
                <c:pt idx="2050">
                  <c:v>66.857516419899994</c:v>
                </c:pt>
                <c:pt idx="2051">
                  <c:v>66.857616419899998</c:v>
                </c:pt>
                <c:pt idx="2052">
                  <c:v>66.857716419900001</c:v>
                </c:pt>
                <c:pt idx="2053">
                  <c:v>66.857816419900004</c:v>
                </c:pt>
                <c:pt idx="2054">
                  <c:v>66.857916419899993</c:v>
                </c:pt>
                <c:pt idx="2055">
                  <c:v>66.858016419899997</c:v>
                </c:pt>
                <c:pt idx="2056">
                  <c:v>66.8581164199</c:v>
                </c:pt>
                <c:pt idx="2057">
                  <c:v>66.858216419900003</c:v>
                </c:pt>
                <c:pt idx="2058">
                  <c:v>66.858316419900007</c:v>
                </c:pt>
                <c:pt idx="2059">
                  <c:v>66.858416419899996</c:v>
                </c:pt>
                <c:pt idx="2060">
                  <c:v>66.858516419899999</c:v>
                </c:pt>
                <c:pt idx="2061">
                  <c:v>66.858616419900002</c:v>
                </c:pt>
                <c:pt idx="2062">
                  <c:v>66.858716419900006</c:v>
                </c:pt>
                <c:pt idx="2063">
                  <c:v>66.858816419899995</c:v>
                </c:pt>
                <c:pt idx="2064">
                  <c:v>66.858916419899998</c:v>
                </c:pt>
                <c:pt idx="2065">
                  <c:v>66.859016419900001</c:v>
                </c:pt>
                <c:pt idx="2066">
                  <c:v>66.859116419900005</c:v>
                </c:pt>
                <c:pt idx="2067">
                  <c:v>66.859216419899994</c:v>
                </c:pt>
                <c:pt idx="2068">
                  <c:v>66.859316419899997</c:v>
                </c:pt>
                <c:pt idx="2069">
                  <c:v>66.859416419900001</c:v>
                </c:pt>
                <c:pt idx="2070">
                  <c:v>66.859516419900004</c:v>
                </c:pt>
                <c:pt idx="2071">
                  <c:v>66.859616419899993</c:v>
                </c:pt>
                <c:pt idx="2072">
                  <c:v>66.859716419899996</c:v>
                </c:pt>
                <c:pt idx="2073">
                  <c:v>66.8598164199</c:v>
                </c:pt>
                <c:pt idx="2074">
                  <c:v>66.859916419900003</c:v>
                </c:pt>
                <c:pt idx="2075">
                  <c:v>66.860016419900006</c:v>
                </c:pt>
                <c:pt idx="2076">
                  <c:v>66.860116419899995</c:v>
                </c:pt>
                <c:pt idx="2077">
                  <c:v>66.860216419899999</c:v>
                </c:pt>
                <c:pt idx="2078">
                  <c:v>66.860316419900002</c:v>
                </c:pt>
                <c:pt idx="2079">
                  <c:v>66.860416419900005</c:v>
                </c:pt>
                <c:pt idx="2080">
                  <c:v>66.860516419899994</c:v>
                </c:pt>
                <c:pt idx="2081">
                  <c:v>66.860616419899998</c:v>
                </c:pt>
                <c:pt idx="2082">
                  <c:v>66.860716419900001</c:v>
                </c:pt>
                <c:pt idx="2083">
                  <c:v>66.860816419900004</c:v>
                </c:pt>
                <c:pt idx="2084">
                  <c:v>66.860916419899993</c:v>
                </c:pt>
                <c:pt idx="2085">
                  <c:v>66.861016419899997</c:v>
                </c:pt>
                <c:pt idx="2086">
                  <c:v>66.8611164199</c:v>
                </c:pt>
                <c:pt idx="2087">
                  <c:v>66.861216419900003</c:v>
                </c:pt>
                <c:pt idx="2088">
                  <c:v>66.861316419900007</c:v>
                </c:pt>
                <c:pt idx="2089">
                  <c:v>66.861416419899996</c:v>
                </c:pt>
                <c:pt idx="2090">
                  <c:v>66.861516419899999</c:v>
                </c:pt>
                <c:pt idx="2091">
                  <c:v>66.861616419900002</c:v>
                </c:pt>
                <c:pt idx="2092">
                  <c:v>66.861716419900006</c:v>
                </c:pt>
                <c:pt idx="2093">
                  <c:v>66.861816419899995</c:v>
                </c:pt>
                <c:pt idx="2094">
                  <c:v>66.861916419899998</c:v>
                </c:pt>
                <c:pt idx="2095">
                  <c:v>66.862016419900002</c:v>
                </c:pt>
                <c:pt idx="2096">
                  <c:v>66.862116419900005</c:v>
                </c:pt>
                <c:pt idx="2097">
                  <c:v>66.862216419899994</c:v>
                </c:pt>
                <c:pt idx="2098">
                  <c:v>66.862316419899997</c:v>
                </c:pt>
                <c:pt idx="2099">
                  <c:v>66.862416419900001</c:v>
                </c:pt>
                <c:pt idx="2100">
                  <c:v>66.862516419900004</c:v>
                </c:pt>
                <c:pt idx="2101">
                  <c:v>66.862616419899993</c:v>
                </c:pt>
                <c:pt idx="2102">
                  <c:v>66.862716419899996</c:v>
                </c:pt>
                <c:pt idx="2103">
                  <c:v>66.8628164199</c:v>
                </c:pt>
                <c:pt idx="2104">
                  <c:v>66.862916419900003</c:v>
                </c:pt>
                <c:pt idx="2105">
                  <c:v>66.863016419900006</c:v>
                </c:pt>
                <c:pt idx="2106">
                  <c:v>66.863116419899995</c:v>
                </c:pt>
                <c:pt idx="2107">
                  <c:v>66.863216419899999</c:v>
                </c:pt>
                <c:pt idx="2108">
                  <c:v>66.863316419900002</c:v>
                </c:pt>
                <c:pt idx="2109">
                  <c:v>66.863416419900005</c:v>
                </c:pt>
                <c:pt idx="2110">
                  <c:v>66.863516419899995</c:v>
                </c:pt>
                <c:pt idx="2111">
                  <c:v>66.863616419899998</c:v>
                </c:pt>
                <c:pt idx="2112">
                  <c:v>66.863716419900001</c:v>
                </c:pt>
                <c:pt idx="2113">
                  <c:v>66.863816419900004</c:v>
                </c:pt>
                <c:pt idx="2114">
                  <c:v>66.863916419899994</c:v>
                </c:pt>
                <c:pt idx="2115">
                  <c:v>66.864016419899997</c:v>
                </c:pt>
                <c:pt idx="2116">
                  <c:v>66.8641164199</c:v>
                </c:pt>
                <c:pt idx="2117">
                  <c:v>66.864216419900004</c:v>
                </c:pt>
                <c:pt idx="2118">
                  <c:v>66.864316419900007</c:v>
                </c:pt>
                <c:pt idx="2119">
                  <c:v>66.864416419899996</c:v>
                </c:pt>
                <c:pt idx="2120">
                  <c:v>66.864516419899999</c:v>
                </c:pt>
                <c:pt idx="2121">
                  <c:v>66.864616419900003</c:v>
                </c:pt>
                <c:pt idx="2122">
                  <c:v>66.864716419900006</c:v>
                </c:pt>
                <c:pt idx="2123">
                  <c:v>66.864816419899995</c:v>
                </c:pt>
                <c:pt idx="2124">
                  <c:v>66.864916419899998</c:v>
                </c:pt>
                <c:pt idx="2125">
                  <c:v>66.865016419900002</c:v>
                </c:pt>
                <c:pt idx="2126">
                  <c:v>66.865116419900005</c:v>
                </c:pt>
                <c:pt idx="2127">
                  <c:v>66.865216419899994</c:v>
                </c:pt>
                <c:pt idx="2128">
                  <c:v>66.865316419899997</c:v>
                </c:pt>
                <c:pt idx="2129">
                  <c:v>66.865416419900001</c:v>
                </c:pt>
                <c:pt idx="2130">
                  <c:v>66.865516419900004</c:v>
                </c:pt>
                <c:pt idx="2131">
                  <c:v>66.865616419899993</c:v>
                </c:pt>
                <c:pt idx="2132">
                  <c:v>66.865716419899996</c:v>
                </c:pt>
                <c:pt idx="2133">
                  <c:v>66.8658164199</c:v>
                </c:pt>
                <c:pt idx="2134">
                  <c:v>66.865916419900003</c:v>
                </c:pt>
                <c:pt idx="2135">
                  <c:v>66.866016419900006</c:v>
                </c:pt>
                <c:pt idx="2136">
                  <c:v>66.866116419899996</c:v>
                </c:pt>
                <c:pt idx="2137">
                  <c:v>66.866216419899999</c:v>
                </c:pt>
                <c:pt idx="2138">
                  <c:v>66.866316419900002</c:v>
                </c:pt>
                <c:pt idx="2139">
                  <c:v>66.866416419900006</c:v>
                </c:pt>
                <c:pt idx="2140">
                  <c:v>66.866516419899995</c:v>
                </c:pt>
                <c:pt idx="2141">
                  <c:v>66.866616419899998</c:v>
                </c:pt>
                <c:pt idx="2142">
                  <c:v>66.866716419900001</c:v>
                </c:pt>
                <c:pt idx="2143">
                  <c:v>66.866816419900005</c:v>
                </c:pt>
                <c:pt idx="2144">
                  <c:v>66.866916419899994</c:v>
                </c:pt>
                <c:pt idx="2145">
                  <c:v>66.867016419899997</c:v>
                </c:pt>
                <c:pt idx="2146">
                  <c:v>66.8671164199</c:v>
                </c:pt>
                <c:pt idx="2147">
                  <c:v>66.867216419900004</c:v>
                </c:pt>
                <c:pt idx="2148">
                  <c:v>66.867316419900007</c:v>
                </c:pt>
                <c:pt idx="2149">
                  <c:v>66.867416419899996</c:v>
                </c:pt>
                <c:pt idx="2150">
                  <c:v>66.867516419899999</c:v>
                </c:pt>
                <c:pt idx="2151">
                  <c:v>66.867616419900003</c:v>
                </c:pt>
                <c:pt idx="2152">
                  <c:v>66.867716419900006</c:v>
                </c:pt>
                <c:pt idx="2153">
                  <c:v>66.867816419899995</c:v>
                </c:pt>
                <c:pt idx="2154">
                  <c:v>66.867916419899998</c:v>
                </c:pt>
                <c:pt idx="2155">
                  <c:v>66.868016419900002</c:v>
                </c:pt>
                <c:pt idx="2156">
                  <c:v>66.868116419900005</c:v>
                </c:pt>
                <c:pt idx="2157">
                  <c:v>66.868216419899994</c:v>
                </c:pt>
                <c:pt idx="2158">
                  <c:v>66.868316419899998</c:v>
                </c:pt>
                <c:pt idx="2159">
                  <c:v>66.868416419900001</c:v>
                </c:pt>
                <c:pt idx="2160">
                  <c:v>66.868516419900004</c:v>
                </c:pt>
                <c:pt idx="2161">
                  <c:v>66.868616419899993</c:v>
                </c:pt>
                <c:pt idx="2162">
                  <c:v>66.613662891399997</c:v>
                </c:pt>
                <c:pt idx="2163">
                  <c:v>64.963719356200002</c:v>
                </c:pt>
                <c:pt idx="2164">
                  <c:v>59.537227396699997</c:v>
                </c:pt>
                <c:pt idx="2165">
                  <c:v>59.567105321100001</c:v>
                </c:pt>
                <c:pt idx="2166">
                  <c:v>75.423360605799999</c:v>
                </c:pt>
                <c:pt idx="2167">
                  <c:v>78.398754188599995</c:v>
                </c:pt>
                <c:pt idx="2168">
                  <c:v>78.398854188599998</c:v>
                </c:pt>
                <c:pt idx="2169">
                  <c:v>78.350848710299999</c:v>
                </c:pt>
                <c:pt idx="2170">
                  <c:v>78.368773996800002</c:v>
                </c:pt>
                <c:pt idx="2171">
                  <c:v>78.368873996800005</c:v>
                </c:pt>
                <c:pt idx="2172">
                  <c:v>78.368973996799994</c:v>
                </c:pt>
                <c:pt idx="2173">
                  <c:v>78.369073996799997</c:v>
                </c:pt>
                <c:pt idx="2174">
                  <c:v>78.369173996800001</c:v>
                </c:pt>
                <c:pt idx="2175">
                  <c:v>78.306468727899997</c:v>
                </c:pt>
                <c:pt idx="2176">
                  <c:v>78.344938484799997</c:v>
                </c:pt>
                <c:pt idx="2177">
                  <c:v>78.3450384848</c:v>
                </c:pt>
                <c:pt idx="2178">
                  <c:v>78.345138484800003</c:v>
                </c:pt>
                <c:pt idx="2179">
                  <c:v>78.345238484800007</c:v>
                </c:pt>
                <c:pt idx="2180">
                  <c:v>78.345338484799996</c:v>
                </c:pt>
                <c:pt idx="2181">
                  <c:v>78.345438484799999</c:v>
                </c:pt>
                <c:pt idx="2182">
                  <c:v>78.327961947899993</c:v>
                </c:pt>
                <c:pt idx="2183">
                  <c:v>78.3212123566</c:v>
                </c:pt>
                <c:pt idx="2184">
                  <c:v>78.285659918199997</c:v>
                </c:pt>
                <c:pt idx="2185">
                  <c:v>78.177480324699999</c:v>
                </c:pt>
                <c:pt idx="2186">
                  <c:v>78.151678842899997</c:v>
                </c:pt>
                <c:pt idx="2187">
                  <c:v>78.178035488800006</c:v>
                </c:pt>
                <c:pt idx="2188">
                  <c:v>78.061297063400005</c:v>
                </c:pt>
                <c:pt idx="2189">
                  <c:v>77.904478182000005</c:v>
                </c:pt>
                <c:pt idx="2190">
                  <c:v>77.961565167200007</c:v>
                </c:pt>
                <c:pt idx="2191">
                  <c:v>77.961665167199996</c:v>
                </c:pt>
                <c:pt idx="2192">
                  <c:v>77.919320687300001</c:v>
                </c:pt>
                <c:pt idx="2193">
                  <c:v>78.005942007300007</c:v>
                </c:pt>
                <c:pt idx="2194">
                  <c:v>78.006042007299996</c:v>
                </c:pt>
                <c:pt idx="2195">
                  <c:v>78.006142007299999</c:v>
                </c:pt>
                <c:pt idx="2196">
                  <c:v>78.006242007300003</c:v>
                </c:pt>
                <c:pt idx="2197">
                  <c:v>78.006342007300006</c:v>
                </c:pt>
                <c:pt idx="2198">
                  <c:v>78.006442007299995</c:v>
                </c:pt>
                <c:pt idx="2199">
                  <c:v>78.006542007299998</c:v>
                </c:pt>
                <c:pt idx="2200">
                  <c:v>78.006642007300002</c:v>
                </c:pt>
                <c:pt idx="2201">
                  <c:v>78.006742007300005</c:v>
                </c:pt>
                <c:pt idx="2202">
                  <c:v>78.006842007299994</c:v>
                </c:pt>
                <c:pt idx="2203">
                  <c:v>78.006942007299997</c:v>
                </c:pt>
                <c:pt idx="2204">
                  <c:v>78.007042007300001</c:v>
                </c:pt>
                <c:pt idx="2205">
                  <c:v>78.007142007300004</c:v>
                </c:pt>
                <c:pt idx="2206">
                  <c:v>78.007242007299993</c:v>
                </c:pt>
                <c:pt idx="2207">
                  <c:v>78.007342007299997</c:v>
                </c:pt>
                <c:pt idx="2208">
                  <c:v>78.0074420073</c:v>
                </c:pt>
                <c:pt idx="2209">
                  <c:v>78.007542007300003</c:v>
                </c:pt>
                <c:pt idx="2210">
                  <c:v>78.007642007300007</c:v>
                </c:pt>
                <c:pt idx="2211">
                  <c:v>78.007742007299996</c:v>
                </c:pt>
                <c:pt idx="2212">
                  <c:v>78.007842007299999</c:v>
                </c:pt>
                <c:pt idx="2213">
                  <c:v>78.007942007300002</c:v>
                </c:pt>
                <c:pt idx="2214">
                  <c:v>78.008042007300006</c:v>
                </c:pt>
                <c:pt idx="2215">
                  <c:v>78.008142007299995</c:v>
                </c:pt>
                <c:pt idx="2216">
                  <c:v>78.008242007299998</c:v>
                </c:pt>
                <c:pt idx="2217">
                  <c:v>78.008342007300001</c:v>
                </c:pt>
                <c:pt idx="2218">
                  <c:v>78.008442007300005</c:v>
                </c:pt>
                <c:pt idx="2219">
                  <c:v>78.008542007299994</c:v>
                </c:pt>
                <c:pt idx="2220">
                  <c:v>78.008642007299997</c:v>
                </c:pt>
                <c:pt idx="2221">
                  <c:v>78.0087420073</c:v>
                </c:pt>
                <c:pt idx="2222">
                  <c:v>78.008842007300004</c:v>
                </c:pt>
                <c:pt idx="2223">
                  <c:v>78.008942007300007</c:v>
                </c:pt>
                <c:pt idx="2224">
                  <c:v>78.009042007299996</c:v>
                </c:pt>
                <c:pt idx="2225">
                  <c:v>78.009142007299999</c:v>
                </c:pt>
                <c:pt idx="2226">
                  <c:v>78.009242007300003</c:v>
                </c:pt>
                <c:pt idx="2227">
                  <c:v>78.009342007300006</c:v>
                </c:pt>
                <c:pt idx="2228">
                  <c:v>78.009442007299995</c:v>
                </c:pt>
                <c:pt idx="2229">
                  <c:v>78.009542007299999</c:v>
                </c:pt>
                <c:pt idx="2230">
                  <c:v>78.009642007300002</c:v>
                </c:pt>
                <c:pt idx="2231">
                  <c:v>78.009742007300005</c:v>
                </c:pt>
                <c:pt idx="2232">
                  <c:v>78.001529225900001</c:v>
                </c:pt>
                <c:pt idx="2233">
                  <c:v>77.947208231499999</c:v>
                </c:pt>
                <c:pt idx="2234">
                  <c:v>77.968145874000001</c:v>
                </c:pt>
                <c:pt idx="2235">
                  <c:v>77.949006635900005</c:v>
                </c:pt>
                <c:pt idx="2236">
                  <c:v>77.941894852299995</c:v>
                </c:pt>
                <c:pt idx="2237">
                  <c:v>77.864280429199994</c:v>
                </c:pt>
                <c:pt idx="2238">
                  <c:v>77.763395044600003</c:v>
                </c:pt>
                <c:pt idx="2239">
                  <c:v>77.945707466000002</c:v>
                </c:pt>
                <c:pt idx="2240">
                  <c:v>77.945807466000005</c:v>
                </c:pt>
                <c:pt idx="2241">
                  <c:v>77.926493704400002</c:v>
                </c:pt>
                <c:pt idx="2242">
                  <c:v>77.729080337599996</c:v>
                </c:pt>
                <c:pt idx="2243">
                  <c:v>77.677241545499996</c:v>
                </c:pt>
                <c:pt idx="2244">
                  <c:v>77.722766775400004</c:v>
                </c:pt>
                <c:pt idx="2245">
                  <c:v>77.663287451399995</c:v>
                </c:pt>
                <c:pt idx="2246">
                  <c:v>77.659723922300003</c:v>
                </c:pt>
                <c:pt idx="2247">
                  <c:v>77.659823922300006</c:v>
                </c:pt>
                <c:pt idx="2248">
                  <c:v>77.659923922299996</c:v>
                </c:pt>
                <c:pt idx="2249">
                  <c:v>77.660023922299999</c:v>
                </c:pt>
                <c:pt idx="2250">
                  <c:v>77.660123922300002</c:v>
                </c:pt>
                <c:pt idx="2251">
                  <c:v>77.613992011999997</c:v>
                </c:pt>
                <c:pt idx="2252">
                  <c:v>77.638323462700001</c:v>
                </c:pt>
                <c:pt idx="2253">
                  <c:v>77.638423462700004</c:v>
                </c:pt>
                <c:pt idx="2254">
                  <c:v>77.638523462699993</c:v>
                </c:pt>
                <c:pt idx="2255">
                  <c:v>77.638623462699996</c:v>
                </c:pt>
                <c:pt idx="2256">
                  <c:v>77.6387234627</c:v>
                </c:pt>
                <c:pt idx="2257">
                  <c:v>77.638823462700003</c:v>
                </c:pt>
                <c:pt idx="2258">
                  <c:v>77.638923462700006</c:v>
                </c:pt>
                <c:pt idx="2259">
                  <c:v>77.639023462699996</c:v>
                </c:pt>
                <c:pt idx="2260">
                  <c:v>77.639123462699999</c:v>
                </c:pt>
                <c:pt idx="2261">
                  <c:v>77.639223462700002</c:v>
                </c:pt>
                <c:pt idx="2262">
                  <c:v>77.639323462700006</c:v>
                </c:pt>
                <c:pt idx="2263">
                  <c:v>77.639423462699995</c:v>
                </c:pt>
                <c:pt idx="2264">
                  <c:v>77.639523462699998</c:v>
                </c:pt>
                <c:pt idx="2265">
                  <c:v>77.639623462700001</c:v>
                </c:pt>
                <c:pt idx="2266">
                  <c:v>77.639723462700005</c:v>
                </c:pt>
                <c:pt idx="2267">
                  <c:v>77.610133773699999</c:v>
                </c:pt>
                <c:pt idx="2268">
                  <c:v>77.582322282899995</c:v>
                </c:pt>
                <c:pt idx="2269">
                  <c:v>77.529365469200002</c:v>
                </c:pt>
                <c:pt idx="2270">
                  <c:v>77.558084955499993</c:v>
                </c:pt>
                <c:pt idx="2271">
                  <c:v>77.558184955499996</c:v>
                </c:pt>
                <c:pt idx="2272">
                  <c:v>77.5582849555</c:v>
                </c:pt>
                <c:pt idx="2273">
                  <c:v>77.558384955500003</c:v>
                </c:pt>
                <c:pt idx="2274">
                  <c:v>77.558484955500006</c:v>
                </c:pt>
                <c:pt idx="2275">
                  <c:v>77.558584955499995</c:v>
                </c:pt>
                <c:pt idx="2276">
                  <c:v>77.558684955499999</c:v>
                </c:pt>
                <c:pt idx="2277">
                  <c:v>77.558784955500002</c:v>
                </c:pt>
                <c:pt idx="2278">
                  <c:v>77.558884955500005</c:v>
                </c:pt>
                <c:pt idx="2279">
                  <c:v>77.558984955499994</c:v>
                </c:pt>
                <c:pt idx="2280">
                  <c:v>77.559084955499998</c:v>
                </c:pt>
                <c:pt idx="2281">
                  <c:v>77.559184955500001</c:v>
                </c:pt>
                <c:pt idx="2282">
                  <c:v>77.559284955500004</c:v>
                </c:pt>
                <c:pt idx="2283">
                  <c:v>77.559384955499993</c:v>
                </c:pt>
                <c:pt idx="2284">
                  <c:v>77.559484955499997</c:v>
                </c:pt>
                <c:pt idx="2285">
                  <c:v>77.5595849555</c:v>
                </c:pt>
                <c:pt idx="2286">
                  <c:v>77.559684955500003</c:v>
                </c:pt>
                <c:pt idx="2287">
                  <c:v>77.559784955500007</c:v>
                </c:pt>
                <c:pt idx="2288">
                  <c:v>77.539643840699995</c:v>
                </c:pt>
                <c:pt idx="2289">
                  <c:v>77.459196392199999</c:v>
                </c:pt>
                <c:pt idx="2290">
                  <c:v>77.442747442400005</c:v>
                </c:pt>
                <c:pt idx="2291">
                  <c:v>77.320543647999997</c:v>
                </c:pt>
                <c:pt idx="2292">
                  <c:v>77.320528874600001</c:v>
                </c:pt>
                <c:pt idx="2293">
                  <c:v>77.320628874600004</c:v>
                </c:pt>
                <c:pt idx="2294">
                  <c:v>77.320728874599993</c:v>
                </c:pt>
                <c:pt idx="2295">
                  <c:v>77.320828874599997</c:v>
                </c:pt>
                <c:pt idx="2296">
                  <c:v>77.3209288746</c:v>
                </c:pt>
                <c:pt idx="2297">
                  <c:v>77.294124415699997</c:v>
                </c:pt>
                <c:pt idx="2298">
                  <c:v>77.300542066999995</c:v>
                </c:pt>
                <c:pt idx="2299">
                  <c:v>77.300642066999998</c:v>
                </c:pt>
                <c:pt idx="2300">
                  <c:v>77.286057235100003</c:v>
                </c:pt>
                <c:pt idx="2301">
                  <c:v>77.183491594700001</c:v>
                </c:pt>
                <c:pt idx="2302">
                  <c:v>77.127711879499998</c:v>
                </c:pt>
                <c:pt idx="2303">
                  <c:v>77.192666960599993</c:v>
                </c:pt>
                <c:pt idx="2304">
                  <c:v>77.192766966299999</c:v>
                </c:pt>
                <c:pt idx="2305">
                  <c:v>77.192866966300002</c:v>
                </c:pt>
                <c:pt idx="2306">
                  <c:v>77.192966966300006</c:v>
                </c:pt>
                <c:pt idx="2307">
                  <c:v>77.193066966299995</c:v>
                </c:pt>
                <c:pt idx="2308">
                  <c:v>77.193166966299998</c:v>
                </c:pt>
                <c:pt idx="2309">
                  <c:v>77.120360196099995</c:v>
                </c:pt>
                <c:pt idx="2310">
                  <c:v>77.120460196099998</c:v>
                </c:pt>
                <c:pt idx="2311">
                  <c:v>77.081731901599994</c:v>
                </c:pt>
                <c:pt idx="2312">
                  <c:v>77.023260366299994</c:v>
                </c:pt>
                <c:pt idx="2313">
                  <c:v>76.781275460000003</c:v>
                </c:pt>
                <c:pt idx="2314">
                  <c:v>76.725172823299999</c:v>
                </c:pt>
                <c:pt idx="2315">
                  <c:v>76.790135148600001</c:v>
                </c:pt>
                <c:pt idx="2316">
                  <c:v>76.790235148600004</c:v>
                </c:pt>
                <c:pt idx="2317">
                  <c:v>76.790335148599993</c:v>
                </c:pt>
                <c:pt idx="2318">
                  <c:v>76.790435148599997</c:v>
                </c:pt>
                <c:pt idx="2319">
                  <c:v>76.7905351486</c:v>
                </c:pt>
                <c:pt idx="2320">
                  <c:v>76.790635148600003</c:v>
                </c:pt>
                <c:pt idx="2321">
                  <c:v>76.790735148600007</c:v>
                </c:pt>
                <c:pt idx="2322">
                  <c:v>76.790835148599996</c:v>
                </c:pt>
                <c:pt idx="2323">
                  <c:v>76.790935148599999</c:v>
                </c:pt>
                <c:pt idx="2324">
                  <c:v>76.791035148600002</c:v>
                </c:pt>
                <c:pt idx="2325">
                  <c:v>76.791135148600006</c:v>
                </c:pt>
                <c:pt idx="2326">
                  <c:v>76.791235148599995</c:v>
                </c:pt>
                <c:pt idx="2327">
                  <c:v>76.791335148599998</c:v>
                </c:pt>
                <c:pt idx="2328">
                  <c:v>76.321129917199997</c:v>
                </c:pt>
                <c:pt idx="2329">
                  <c:v>76.318098478799996</c:v>
                </c:pt>
                <c:pt idx="2330">
                  <c:v>76.305981003200003</c:v>
                </c:pt>
                <c:pt idx="2331">
                  <c:v>76.298051021800006</c:v>
                </c:pt>
                <c:pt idx="2332">
                  <c:v>76.349698724500001</c:v>
                </c:pt>
                <c:pt idx="2333">
                  <c:v>76.2991699385</c:v>
                </c:pt>
                <c:pt idx="2334">
                  <c:v>76.295109050799994</c:v>
                </c:pt>
                <c:pt idx="2335">
                  <c:v>76.129760165099995</c:v>
                </c:pt>
                <c:pt idx="2336">
                  <c:v>75.974585132800001</c:v>
                </c:pt>
                <c:pt idx="2337">
                  <c:v>76.2014851303</c:v>
                </c:pt>
                <c:pt idx="2338">
                  <c:v>76.130587548799994</c:v>
                </c:pt>
                <c:pt idx="2339">
                  <c:v>76.120067442600003</c:v>
                </c:pt>
                <c:pt idx="2340">
                  <c:v>76.006580809900001</c:v>
                </c:pt>
                <c:pt idx="2341">
                  <c:v>75.933710384400001</c:v>
                </c:pt>
                <c:pt idx="2342">
                  <c:v>75.811492343200001</c:v>
                </c:pt>
                <c:pt idx="2343">
                  <c:v>75.612539067699998</c:v>
                </c:pt>
                <c:pt idx="2344">
                  <c:v>75.822404254899993</c:v>
                </c:pt>
                <c:pt idx="2345">
                  <c:v>76.252359542199997</c:v>
                </c:pt>
                <c:pt idx="2346">
                  <c:v>76.202054378200003</c:v>
                </c:pt>
                <c:pt idx="2347">
                  <c:v>76.273205084799997</c:v>
                </c:pt>
                <c:pt idx="2348">
                  <c:v>76.051077591199999</c:v>
                </c:pt>
                <c:pt idx="2349">
                  <c:v>76.043187974899993</c:v>
                </c:pt>
                <c:pt idx="2350">
                  <c:v>75.914497652600005</c:v>
                </c:pt>
                <c:pt idx="2351">
                  <c:v>76.319056652900002</c:v>
                </c:pt>
                <c:pt idx="2352">
                  <c:v>76.367965197800004</c:v>
                </c:pt>
                <c:pt idx="2353">
                  <c:v>76.029615609299995</c:v>
                </c:pt>
                <c:pt idx="2354">
                  <c:v>76.1446530419</c:v>
                </c:pt>
                <c:pt idx="2355">
                  <c:v>75.953561647300006</c:v>
                </c:pt>
                <c:pt idx="2356">
                  <c:v>75.885696294300004</c:v>
                </c:pt>
                <c:pt idx="2357">
                  <c:v>75.907655838899998</c:v>
                </c:pt>
                <c:pt idx="2358">
                  <c:v>76.411316513399996</c:v>
                </c:pt>
                <c:pt idx="2359">
                  <c:v>76.131617562299994</c:v>
                </c:pt>
                <c:pt idx="2360">
                  <c:v>75.856074177899998</c:v>
                </c:pt>
                <c:pt idx="2361">
                  <c:v>75.922935121799995</c:v>
                </c:pt>
                <c:pt idx="2362">
                  <c:v>75.616924458599996</c:v>
                </c:pt>
                <c:pt idx="2363">
                  <c:v>75.629314381300006</c:v>
                </c:pt>
                <c:pt idx="2364">
                  <c:v>75.529883127100007</c:v>
                </c:pt>
                <c:pt idx="2365">
                  <c:v>75.725777331200007</c:v>
                </c:pt>
                <c:pt idx="2366">
                  <c:v>75.661663291699995</c:v>
                </c:pt>
                <c:pt idx="2367">
                  <c:v>75.719128598099999</c:v>
                </c:pt>
                <c:pt idx="2368">
                  <c:v>75.991815455500003</c:v>
                </c:pt>
                <c:pt idx="2369">
                  <c:v>75.842732803800004</c:v>
                </c:pt>
                <c:pt idx="2370">
                  <c:v>76.074157452500003</c:v>
                </c:pt>
                <c:pt idx="2371">
                  <c:v>76.059695635400004</c:v>
                </c:pt>
                <c:pt idx="2372">
                  <c:v>76.115095203899998</c:v>
                </c:pt>
                <c:pt idx="2373">
                  <c:v>76.005272887000004</c:v>
                </c:pt>
                <c:pt idx="2374">
                  <c:v>76.121821294300005</c:v>
                </c:pt>
                <c:pt idx="2375">
                  <c:v>76.050963910899995</c:v>
                </c:pt>
                <c:pt idx="2376">
                  <c:v>76.156231217699997</c:v>
                </c:pt>
                <c:pt idx="2377">
                  <c:v>76.3288316334</c:v>
                </c:pt>
                <c:pt idx="2378">
                  <c:v>76.2044914369</c:v>
                </c:pt>
                <c:pt idx="2379">
                  <c:v>76.156387455599997</c:v>
                </c:pt>
                <c:pt idx="2380">
                  <c:v>76.115030737300003</c:v>
                </c:pt>
                <c:pt idx="2381">
                  <c:v>76.0262434614</c:v>
                </c:pt>
                <c:pt idx="2382">
                  <c:v>75.971089416200002</c:v>
                </c:pt>
                <c:pt idx="2383">
                  <c:v>75.971189416200005</c:v>
                </c:pt>
                <c:pt idx="2384">
                  <c:v>75.971289416199994</c:v>
                </c:pt>
                <c:pt idx="2385">
                  <c:v>75.971389416199997</c:v>
                </c:pt>
                <c:pt idx="2386">
                  <c:v>75.971489416200001</c:v>
                </c:pt>
                <c:pt idx="2387">
                  <c:v>75.971589416200004</c:v>
                </c:pt>
                <c:pt idx="2388">
                  <c:v>75.971689416199993</c:v>
                </c:pt>
                <c:pt idx="2389">
                  <c:v>75.971789416199996</c:v>
                </c:pt>
                <c:pt idx="2390">
                  <c:v>75.9718894162</c:v>
                </c:pt>
                <c:pt idx="2391">
                  <c:v>75.971989416200003</c:v>
                </c:pt>
                <c:pt idx="2392">
                  <c:v>75.972089416200006</c:v>
                </c:pt>
                <c:pt idx="2393">
                  <c:v>75.972189416199996</c:v>
                </c:pt>
                <c:pt idx="2394">
                  <c:v>75.972289416199999</c:v>
                </c:pt>
                <c:pt idx="2395">
                  <c:v>75.972389416200002</c:v>
                </c:pt>
                <c:pt idx="2396">
                  <c:v>75.972489416200006</c:v>
                </c:pt>
                <c:pt idx="2397">
                  <c:v>75.972589416199995</c:v>
                </c:pt>
                <c:pt idx="2398">
                  <c:v>75.972689416199998</c:v>
                </c:pt>
                <c:pt idx="2399">
                  <c:v>75.972789416200001</c:v>
                </c:pt>
                <c:pt idx="2400">
                  <c:v>75.972889416200005</c:v>
                </c:pt>
                <c:pt idx="2401">
                  <c:v>75.972989422599994</c:v>
                </c:pt>
                <c:pt idx="2402">
                  <c:v>76.124721541499994</c:v>
                </c:pt>
                <c:pt idx="2403">
                  <c:v>76.124821541499998</c:v>
                </c:pt>
                <c:pt idx="2404">
                  <c:v>76.124921541500001</c:v>
                </c:pt>
                <c:pt idx="2405">
                  <c:v>76.125021541500004</c:v>
                </c:pt>
                <c:pt idx="2406">
                  <c:v>76.125121541499993</c:v>
                </c:pt>
                <c:pt idx="2407">
                  <c:v>76.125221541499997</c:v>
                </c:pt>
                <c:pt idx="2408">
                  <c:v>76.1253215415</c:v>
                </c:pt>
                <c:pt idx="2409">
                  <c:v>76.125421541500003</c:v>
                </c:pt>
                <c:pt idx="2410">
                  <c:v>76.125521541500007</c:v>
                </c:pt>
                <c:pt idx="2411">
                  <c:v>76.125621541499996</c:v>
                </c:pt>
                <c:pt idx="2412">
                  <c:v>76.125721541499999</c:v>
                </c:pt>
                <c:pt idx="2413">
                  <c:v>76.125821541500002</c:v>
                </c:pt>
                <c:pt idx="2414">
                  <c:v>76.125921541500006</c:v>
                </c:pt>
                <c:pt idx="2415">
                  <c:v>76.126021541499995</c:v>
                </c:pt>
                <c:pt idx="2416">
                  <c:v>76.126121541499998</c:v>
                </c:pt>
                <c:pt idx="2417">
                  <c:v>76.126221541500001</c:v>
                </c:pt>
                <c:pt idx="2418">
                  <c:v>76.126321541500005</c:v>
                </c:pt>
                <c:pt idx="2419">
                  <c:v>76.126421541499994</c:v>
                </c:pt>
                <c:pt idx="2420">
                  <c:v>76.126521541499997</c:v>
                </c:pt>
                <c:pt idx="2421">
                  <c:v>76.1266215415</c:v>
                </c:pt>
                <c:pt idx="2422">
                  <c:v>76.126721541500004</c:v>
                </c:pt>
                <c:pt idx="2423">
                  <c:v>76.126821541499993</c:v>
                </c:pt>
                <c:pt idx="2424">
                  <c:v>76.126921541499996</c:v>
                </c:pt>
                <c:pt idx="2425">
                  <c:v>76.1270215415</c:v>
                </c:pt>
                <c:pt idx="2426">
                  <c:v>76.127121541500003</c:v>
                </c:pt>
                <c:pt idx="2427">
                  <c:v>76.127221541500006</c:v>
                </c:pt>
                <c:pt idx="2428">
                  <c:v>76.127321541499995</c:v>
                </c:pt>
                <c:pt idx="2429">
                  <c:v>76.127421541499999</c:v>
                </c:pt>
                <c:pt idx="2430">
                  <c:v>76.127521541500002</c:v>
                </c:pt>
                <c:pt idx="2431">
                  <c:v>76.127621541500005</c:v>
                </c:pt>
                <c:pt idx="2432">
                  <c:v>76.127721541499994</c:v>
                </c:pt>
                <c:pt idx="2433">
                  <c:v>76.127821541499998</c:v>
                </c:pt>
                <c:pt idx="2434">
                  <c:v>76.127921541500001</c:v>
                </c:pt>
                <c:pt idx="2435">
                  <c:v>76.128021541500004</c:v>
                </c:pt>
                <c:pt idx="2436">
                  <c:v>76.128121541499993</c:v>
                </c:pt>
                <c:pt idx="2437">
                  <c:v>76.128221541499997</c:v>
                </c:pt>
                <c:pt idx="2438">
                  <c:v>76.1283215415</c:v>
                </c:pt>
                <c:pt idx="2439">
                  <c:v>76.128421541500003</c:v>
                </c:pt>
                <c:pt idx="2440">
                  <c:v>76.128521541500007</c:v>
                </c:pt>
                <c:pt idx="2441">
                  <c:v>76.128621541499996</c:v>
                </c:pt>
                <c:pt idx="2442">
                  <c:v>76.128721541499999</c:v>
                </c:pt>
                <c:pt idx="2443">
                  <c:v>76.128821541500002</c:v>
                </c:pt>
                <c:pt idx="2444">
                  <c:v>76.128921541500006</c:v>
                </c:pt>
                <c:pt idx="2445">
                  <c:v>76.129021541499995</c:v>
                </c:pt>
                <c:pt idx="2446">
                  <c:v>76.129121541499998</c:v>
                </c:pt>
                <c:pt idx="2447">
                  <c:v>76.129221541500002</c:v>
                </c:pt>
                <c:pt idx="2448">
                  <c:v>76.129321541500005</c:v>
                </c:pt>
                <c:pt idx="2449">
                  <c:v>76.129421541499994</c:v>
                </c:pt>
                <c:pt idx="2450">
                  <c:v>76.129521541499997</c:v>
                </c:pt>
                <c:pt idx="2451">
                  <c:v>76.129621541500001</c:v>
                </c:pt>
                <c:pt idx="2452">
                  <c:v>76.129721541500004</c:v>
                </c:pt>
                <c:pt idx="2453">
                  <c:v>76.163709339999997</c:v>
                </c:pt>
                <c:pt idx="2454">
                  <c:v>76.191188255</c:v>
                </c:pt>
                <c:pt idx="2455">
                  <c:v>76.337927342200004</c:v>
                </c:pt>
                <c:pt idx="2456">
                  <c:v>76.407050270699997</c:v>
                </c:pt>
                <c:pt idx="2457">
                  <c:v>76.381910093200005</c:v>
                </c:pt>
                <c:pt idx="2458">
                  <c:v>76.351518860400006</c:v>
                </c:pt>
                <c:pt idx="2459">
                  <c:v>76.377130769199994</c:v>
                </c:pt>
                <c:pt idx="2460">
                  <c:v>76.377128884800001</c:v>
                </c:pt>
                <c:pt idx="2461">
                  <c:v>76.466943208000004</c:v>
                </c:pt>
                <c:pt idx="2462">
                  <c:v>76.495644470299993</c:v>
                </c:pt>
                <c:pt idx="2463">
                  <c:v>76.432169382799998</c:v>
                </c:pt>
                <c:pt idx="2464">
                  <c:v>76.603515329199993</c:v>
                </c:pt>
                <c:pt idx="2465">
                  <c:v>76.943003308399994</c:v>
                </c:pt>
                <c:pt idx="2466">
                  <c:v>76.570450703999995</c:v>
                </c:pt>
                <c:pt idx="2467">
                  <c:v>76.967529009499998</c:v>
                </c:pt>
                <c:pt idx="2468">
                  <c:v>77.487334689099995</c:v>
                </c:pt>
                <c:pt idx="2469">
                  <c:v>77.527599833899998</c:v>
                </c:pt>
                <c:pt idx="2470">
                  <c:v>77.414590441499996</c:v>
                </c:pt>
                <c:pt idx="2471">
                  <c:v>77.408734843600001</c:v>
                </c:pt>
                <c:pt idx="2472">
                  <c:v>77.725088760800006</c:v>
                </c:pt>
                <c:pt idx="2473">
                  <c:v>77.737465779100006</c:v>
                </c:pt>
                <c:pt idx="2474">
                  <c:v>77.669239834699994</c:v>
                </c:pt>
                <c:pt idx="2475">
                  <c:v>77.525857253200002</c:v>
                </c:pt>
                <c:pt idx="2476">
                  <c:v>77.621766441000005</c:v>
                </c:pt>
                <c:pt idx="2477">
                  <c:v>77.645780589899999</c:v>
                </c:pt>
                <c:pt idx="2478">
                  <c:v>77.540550274599994</c:v>
                </c:pt>
                <c:pt idx="2479">
                  <c:v>77.512288755499995</c:v>
                </c:pt>
                <c:pt idx="2480">
                  <c:v>77.243266351399996</c:v>
                </c:pt>
                <c:pt idx="2481">
                  <c:v>77.444136011500007</c:v>
                </c:pt>
                <c:pt idx="2482">
                  <c:v>77.478265648900006</c:v>
                </c:pt>
                <c:pt idx="2483">
                  <c:v>77.662473127499993</c:v>
                </c:pt>
                <c:pt idx="2484">
                  <c:v>77.363732447100006</c:v>
                </c:pt>
                <c:pt idx="2485">
                  <c:v>77.373106882800002</c:v>
                </c:pt>
                <c:pt idx="2486">
                  <c:v>77.250110887700004</c:v>
                </c:pt>
                <c:pt idx="2487">
                  <c:v>77.381558264600002</c:v>
                </c:pt>
                <c:pt idx="2488">
                  <c:v>77.311564816300006</c:v>
                </c:pt>
                <c:pt idx="2489">
                  <c:v>77.270471451099993</c:v>
                </c:pt>
                <c:pt idx="2490">
                  <c:v>77.238846904400006</c:v>
                </c:pt>
                <c:pt idx="2491">
                  <c:v>77.373788597900003</c:v>
                </c:pt>
                <c:pt idx="2492">
                  <c:v>77.466811148000005</c:v>
                </c:pt>
                <c:pt idx="2493">
                  <c:v>77.294625957500003</c:v>
                </c:pt>
                <c:pt idx="2494">
                  <c:v>77.305894461700007</c:v>
                </c:pt>
                <c:pt idx="2495">
                  <c:v>77.235846749000004</c:v>
                </c:pt>
                <c:pt idx="2496">
                  <c:v>77.218064349599999</c:v>
                </c:pt>
                <c:pt idx="2497">
                  <c:v>77.137929208700001</c:v>
                </c:pt>
                <c:pt idx="2498">
                  <c:v>77.032837533399999</c:v>
                </c:pt>
                <c:pt idx="2499">
                  <c:v>77.253818493599994</c:v>
                </c:pt>
                <c:pt idx="2500">
                  <c:v>77.290336514200007</c:v>
                </c:pt>
                <c:pt idx="2501">
                  <c:v>77.240588456699996</c:v>
                </c:pt>
                <c:pt idx="2502">
                  <c:v>76.964308887399994</c:v>
                </c:pt>
                <c:pt idx="2503">
                  <c:v>76.930202540099998</c:v>
                </c:pt>
                <c:pt idx="2504">
                  <c:v>76.328956386399994</c:v>
                </c:pt>
                <c:pt idx="2505">
                  <c:v>74.990680611200006</c:v>
                </c:pt>
                <c:pt idx="2506">
                  <c:v>75.101835116299995</c:v>
                </c:pt>
                <c:pt idx="2507">
                  <c:v>75.312159054199995</c:v>
                </c:pt>
                <c:pt idx="2508">
                  <c:v>75.158944664200007</c:v>
                </c:pt>
                <c:pt idx="2509">
                  <c:v>75.1426864182</c:v>
                </c:pt>
                <c:pt idx="2510">
                  <c:v>75.161264275400001</c:v>
                </c:pt>
                <c:pt idx="2511">
                  <c:v>75.102152117800003</c:v>
                </c:pt>
                <c:pt idx="2512">
                  <c:v>75.195244188999993</c:v>
                </c:pt>
                <c:pt idx="2513">
                  <c:v>75.242050755500003</c:v>
                </c:pt>
                <c:pt idx="2514">
                  <c:v>75.138740220900004</c:v>
                </c:pt>
                <c:pt idx="2515">
                  <c:v>75.131652208199995</c:v>
                </c:pt>
                <c:pt idx="2516">
                  <c:v>75.111692470500003</c:v>
                </c:pt>
                <c:pt idx="2517">
                  <c:v>75.151523139099993</c:v>
                </c:pt>
                <c:pt idx="2518">
                  <c:v>75.151623139099996</c:v>
                </c:pt>
                <c:pt idx="2519">
                  <c:v>75.1517231391</c:v>
                </c:pt>
                <c:pt idx="2520">
                  <c:v>75.151823139100003</c:v>
                </c:pt>
                <c:pt idx="2521">
                  <c:v>75.151923139100006</c:v>
                </c:pt>
                <c:pt idx="2522">
                  <c:v>75.152023144599994</c:v>
                </c:pt>
                <c:pt idx="2523">
                  <c:v>75.152123149199994</c:v>
                </c:pt>
                <c:pt idx="2524">
                  <c:v>76.094059588799993</c:v>
                </c:pt>
                <c:pt idx="2525">
                  <c:v>76.094159588799997</c:v>
                </c:pt>
                <c:pt idx="2526">
                  <c:v>76.0942595888</c:v>
                </c:pt>
                <c:pt idx="2527">
                  <c:v>76.094359588800003</c:v>
                </c:pt>
                <c:pt idx="2528">
                  <c:v>76.094459588800007</c:v>
                </c:pt>
                <c:pt idx="2529">
                  <c:v>76.094559588799996</c:v>
                </c:pt>
                <c:pt idx="2530">
                  <c:v>76.094659588799999</c:v>
                </c:pt>
                <c:pt idx="2531">
                  <c:v>76.094759588800002</c:v>
                </c:pt>
                <c:pt idx="2532">
                  <c:v>76.094859588800006</c:v>
                </c:pt>
                <c:pt idx="2533">
                  <c:v>76.094959588799995</c:v>
                </c:pt>
                <c:pt idx="2534">
                  <c:v>76.095059588799998</c:v>
                </c:pt>
                <c:pt idx="2535">
                  <c:v>76.095159588800001</c:v>
                </c:pt>
                <c:pt idx="2536">
                  <c:v>76.095259588800005</c:v>
                </c:pt>
                <c:pt idx="2537">
                  <c:v>76.095359588799994</c:v>
                </c:pt>
                <c:pt idx="2538">
                  <c:v>76.095459588799997</c:v>
                </c:pt>
                <c:pt idx="2539">
                  <c:v>76.0955595888</c:v>
                </c:pt>
                <c:pt idx="2540">
                  <c:v>76.095659588800004</c:v>
                </c:pt>
                <c:pt idx="2541">
                  <c:v>76.095759588799993</c:v>
                </c:pt>
                <c:pt idx="2542">
                  <c:v>76.095859588799996</c:v>
                </c:pt>
                <c:pt idx="2543">
                  <c:v>76.0959595888</c:v>
                </c:pt>
                <c:pt idx="2544">
                  <c:v>76.096059588800003</c:v>
                </c:pt>
                <c:pt idx="2545">
                  <c:v>76.096159588800006</c:v>
                </c:pt>
                <c:pt idx="2546">
                  <c:v>76.096259588799995</c:v>
                </c:pt>
                <c:pt idx="2547">
                  <c:v>76.096359588799999</c:v>
                </c:pt>
                <c:pt idx="2548">
                  <c:v>76.096459588800002</c:v>
                </c:pt>
                <c:pt idx="2549">
                  <c:v>76.096559588800005</c:v>
                </c:pt>
                <c:pt idx="2550">
                  <c:v>76.096659588799994</c:v>
                </c:pt>
                <c:pt idx="2551">
                  <c:v>76.096759588799998</c:v>
                </c:pt>
                <c:pt idx="2552">
                  <c:v>76.096859588800001</c:v>
                </c:pt>
                <c:pt idx="2553">
                  <c:v>76.096959588800004</c:v>
                </c:pt>
                <c:pt idx="2554">
                  <c:v>76.097059588799993</c:v>
                </c:pt>
                <c:pt idx="2555">
                  <c:v>76.097159588799997</c:v>
                </c:pt>
                <c:pt idx="2556">
                  <c:v>76.0972595888</c:v>
                </c:pt>
                <c:pt idx="2557">
                  <c:v>76.097359588800003</c:v>
                </c:pt>
                <c:pt idx="2558">
                  <c:v>76.097459588800007</c:v>
                </c:pt>
                <c:pt idx="2559">
                  <c:v>76.097559588799996</c:v>
                </c:pt>
                <c:pt idx="2560">
                  <c:v>76.097659588799999</c:v>
                </c:pt>
                <c:pt idx="2561">
                  <c:v>76.097759588800002</c:v>
                </c:pt>
                <c:pt idx="2562">
                  <c:v>76.097859588800006</c:v>
                </c:pt>
                <c:pt idx="2563">
                  <c:v>76.097959588799995</c:v>
                </c:pt>
                <c:pt idx="2564">
                  <c:v>76.098059588799998</c:v>
                </c:pt>
                <c:pt idx="2565">
                  <c:v>76.098159588800002</c:v>
                </c:pt>
                <c:pt idx="2566">
                  <c:v>76.098259588800005</c:v>
                </c:pt>
                <c:pt idx="2567">
                  <c:v>76.098359588799994</c:v>
                </c:pt>
                <c:pt idx="2568">
                  <c:v>76.098459588799997</c:v>
                </c:pt>
                <c:pt idx="2569">
                  <c:v>76.098559588800001</c:v>
                </c:pt>
                <c:pt idx="2570">
                  <c:v>76.098659588800004</c:v>
                </c:pt>
                <c:pt idx="2571">
                  <c:v>76.098759588799993</c:v>
                </c:pt>
                <c:pt idx="2572">
                  <c:v>76.098859588799996</c:v>
                </c:pt>
                <c:pt idx="2573">
                  <c:v>76.0989595888</c:v>
                </c:pt>
                <c:pt idx="2574">
                  <c:v>76.099059588800003</c:v>
                </c:pt>
                <c:pt idx="2575">
                  <c:v>76.099159588800006</c:v>
                </c:pt>
                <c:pt idx="2576">
                  <c:v>76.099259588799995</c:v>
                </c:pt>
                <c:pt idx="2577">
                  <c:v>76.099359588799999</c:v>
                </c:pt>
                <c:pt idx="2578">
                  <c:v>76.099459588800002</c:v>
                </c:pt>
                <c:pt idx="2579">
                  <c:v>76.099559588800005</c:v>
                </c:pt>
                <c:pt idx="2580">
                  <c:v>76.099659588799994</c:v>
                </c:pt>
                <c:pt idx="2581">
                  <c:v>76.099759588799998</c:v>
                </c:pt>
                <c:pt idx="2582">
                  <c:v>76.099859588800001</c:v>
                </c:pt>
                <c:pt idx="2583">
                  <c:v>76.099959588800004</c:v>
                </c:pt>
                <c:pt idx="2584">
                  <c:v>76.100059588799994</c:v>
                </c:pt>
                <c:pt idx="2585">
                  <c:v>76.100159588799997</c:v>
                </c:pt>
                <c:pt idx="2586">
                  <c:v>76.1002595888</c:v>
                </c:pt>
                <c:pt idx="2587">
                  <c:v>76.100359588800004</c:v>
                </c:pt>
                <c:pt idx="2588">
                  <c:v>76.100459588800007</c:v>
                </c:pt>
                <c:pt idx="2589">
                  <c:v>76.100559588799996</c:v>
                </c:pt>
                <c:pt idx="2590">
                  <c:v>76.100659588799999</c:v>
                </c:pt>
                <c:pt idx="2591">
                  <c:v>76.100759588800003</c:v>
                </c:pt>
                <c:pt idx="2592">
                  <c:v>76.100859588800006</c:v>
                </c:pt>
                <c:pt idx="2593">
                  <c:v>76.100959588799995</c:v>
                </c:pt>
                <c:pt idx="2594">
                  <c:v>76.101059588799998</c:v>
                </c:pt>
                <c:pt idx="2595">
                  <c:v>76.101159588800002</c:v>
                </c:pt>
                <c:pt idx="2596">
                  <c:v>76.101259588800005</c:v>
                </c:pt>
                <c:pt idx="2597">
                  <c:v>76.101359588799994</c:v>
                </c:pt>
                <c:pt idx="2598">
                  <c:v>76.101459588799997</c:v>
                </c:pt>
                <c:pt idx="2599">
                  <c:v>76.101559588800001</c:v>
                </c:pt>
                <c:pt idx="2600">
                  <c:v>76.101659588800004</c:v>
                </c:pt>
                <c:pt idx="2601">
                  <c:v>76.101759588799993</c:v>
                </c:pt>
                <c:pt idx="2602">
                  <c:v>76.101859588799996</c:v>
                </c:pt>
                <c:pt idx="2603">
                  <c:v>76.1019595888</c:v>
                </c:pt>
                <c:pt idx="2604">
                  <c:v>76.102059588800003</c:v>
                </c:pt>
                <c:pt idx="2605">
                  <c:v>76.102159588800006</c:v>
                </c:pt>
                <c:pt idx="2606">
                  <c:v>76.102259588799996</c:v>
                </c:pt>
                <c:pt idx="2607">
                  <c:v>76.102359588799999</c:v>
                </c:pt>
                <c:pt idx="2608">
                  <c:v>76.102459588800002</c:v>
                </c:pt>
                <c:pt idx="2609">
                  <c:v>76.102559588800005</c:v>
                </c:pt>
                <c:pt idx="2610">
                  <c:v>76.102659588799995</c:v>
                </c:pt>
                <c:pt idx="2611">
                  <c:v>76.102759588799998</c:v>
                </c:pt>
                <c:pt idx="2612">
                  <c:v>76.102859588800001</c:v>
                </c:pt>
                <c:pt idx="2613">
                  <c:v>76.102959588800005</c:v>
                </c:pt>
                <c:pt idx="2614">
                  <c:v>76.103059588799994</c:v>
                </c:pt>
                <c:pt idx="2615">
                  <c:v>76.103159588799997</c:v>
                </c:pt>
                <c:pt idx="2616">
                  <c:v>76.1032595888</c:v>
                </c:pt>
                <c:pt idx="2617">
                  <c:v>76.103359588800004</c:v>
                </c:pt>
                <c:pt idx="2618">
                  <c:v>76.103459588800007</c:v>
                </c:pt>
                <c:pt idx="2619">
                  <c:v>76.103559588799996</c:v>
                </c:pt>
                <c:pt idx="2620">
                  <c:v>76.103659588799999</c:v>
                </c:pt>
                <c:pt idx="2621">
                  <c:v>76.103759588800003</c:v>
                </c:pt>
                <c:pt idx="2622">
                  <c:v>76.103859588800006</c:v>
                </c:pt>
                <c:pt idx="2623">
                  <c:v>76.103959588799995</c:v>
                </c:pt>
                <c:pt idx="2624">
                  <c:v>76.104059588799998</c:v>
                </c:pt>
                <c:pt idx="2625">
                  <c:v>76.104159588800002</c:v>
                </c:pt>
                <c:pt idx="2626">
                  <c:v>76.104259588800005</c:v>
                </c:pt>
                <c:pt idx="2627">
                  <c:v>76.104359588799994</c:v>
                </c:pt>
                <c:pt idx="2628">
                  <c:v>76.104459588799998</c:v>
                </c:pt>
                <c:pt idx="2629">
                  <c:v>76.104559588800001</c:v>
                </c:pt>
                <c:pt idx="2630">
                  <c:v>76.104659588800004</c:v>
                </c:pt>
                <c:pt idx="2631">
                  <c:v>76.104759588799993</c:v>
                </c:pt>
                <c:pt idx="2632">
                  <c:v>76.104859588799997</c:v>
                </c:pt>
                <c:pt idx="2633">
                  <c:v>76.1049595888</c:v>
                </c:pt>
                <c:pt idx="2634">
                  <c:v>76.105059588800003</c:v>
                </c:pt>
                <c:pt idx="2635">
                  <c:v>76.105159588800007</c:v>
                </c:pt>
                <c:pt idx="2636">
                  <c:v>76.105259588799996</c:v>
                </c:pt>
                <c:pt idx="2637">
                  <c:v>76.105359588799999</c:v>
                </c:pt>
                <c:pt idx="2638">
                  <c:v>76.105459588800002</c:v>
                </c:pt>
                <c:pt idx="2639">
                  <c:v>76.105559588800006</c:v>
                </c:pt>
                <c:pt idx="2640">
                  <c:v>76.105659588799995</c:v>
                </c:pt>
                <c:pt idx="2641">
                  <c:v>76.105759588799998</c:v>
                </c:pt>
                <c:pt idx="2642">
                  <c:v>76.105859588800001</c:v>
                </c:pt>
                <c:pt idx="2643">
                  <c:v>76.105959588800005</c:v>
                </c:pt>
                <c:pt idx="2644">
                  <c:v>76.106059588799994</c:v>
                </c:pt>
                <c:pt idx="2645">
                  <c:v>76.106159588799997</c:v>
                </c:pt>
                <c:pt idx="2646">
                  <c:v>76.1062595888</c:v>
                </c:pt>
                <c:pt idx="2647">
                  <c:v>76.106359588800004</c:v>
                </c:pt>
                <c:pt idx="2648">
                  <c:v>76.106459588800007</c:v>
                </c:pt>
                <c:pt idx="2649">
                  <c:v>76.106559588799996</c:v>
                </c:pt>
                <c:pt idx="2650">
                  <c:v>76.106659588799999</c:v>
                </c:pt>
                <c:pt idx="2651">
                  <c:v>76.106759588800003</c:v>
                </c:pt>
                <c:pt idx="2652">
                  <c:v>76.106859588800006</c:v>
                </c:pt>
                <c:pt idx="2653">
                  <c:v>76.106959588799995</c:v>
                </c:pt>
                <c:pt idx="2654">
                  <c:v>76.107059588799999</c:v>
                </c:pt>
                <c:pt idx="2655">
                  <c:v>76.107159588800002</c:v>
                </c:pt>
                <c:pt idx="2656">
                  <c:v>76.107259588800005</c:v>
                </c:pt>
                <c:pt idx="2657">
                  <c:v>76.107359588799994</c:v>
                </c:pt>
                <c:pt idx="2658">
                  <c:v>76.107459588799998</c:v>
                </c:pt>
                <c:pt idx="2659">
                  <c:v>76.107559588800001</c:v>
                </c:pt>
                <c:pt idx="2660">
                  <c:v>76.107659588800004</c:v>
                </c:pt>
                <c:pt idx="2661">
                  <c:v>76.107759588799993</c:v>
                </c:pt>
                <c:pt idx="2662">
                  <c:v>76.107859588799997</c:v>
                </c:pt>
                <c:pt idx="2663">
                  <c:v>76.1079595888</c:v>
                </c:pt>
                <c:pt idx="2664">
                  <c:v>76.108059588800003</c:v>
                </c:pt>
                <c:pt idx="2665">
                  <c:v>76.108159588800007</c:v>
                </c:pt>
                <c:pt idx="2666">
                  <c:v>76.108259588799996</c:v>
                </c:pt>
                <c:pt idx="2667">
                  <c:v>76.108359588799999</c:v>
                </c:pt>
                <c:pt idx="2668">
                  <c:v>76.108459588800002</c:v>
                </c:pt>
                <c:pt idx="2669">
                  <c:v>76.108559588800006</c:v>
                </c:pt>
                <c:pt idx="2670">
                  <c:v>76.108659588799995</c:v>
                </c:pt>
                <c:pt idx="2671">
                  <c:v>76.108759588799998</c:v>
                </c:pt>
                <c:pt idx="2672">
                  <c:v>76.108859588800001</c:v>
                </c:pt>
                <c:pt idx="2673">
                  <c:v>76.108959588800005</c:v>
                </c:pt>
                <c:pt idx="2674">
                  <c:v>76.109059588799994</c:v>
                </c:pt>
                <c:pt idx="2675">
                  <c:v>76.109159588799997</c:v>
                </c:pt>
                <c:pt idx="2676">
                  <c:v>76.109259588800001</c:v>
                </c:pt>
                <c:pt idx="2677">
                  <c:v>76.109359588800004</c:v>
                </c:pt>
                <c:pt idx="2678">
                  <c:v>76.109459588799993</c:v>
                </c:pt>
                <c:pt idx="2679">
                  <c:v>76.109559588799996</c:v>
                </c:pt>
                <c:pt idx="2680">
                  <c:v>76.1096595888</c:v>
                </c:pt>
                <c:pt idx="2681">
                  <c:v>76.109759588800003</c:v>
                </c:pt>
                <c:pt idx="2682">
                  <c:v>76.109859588899994</c:v>
                </c:pt>
                <c:pt idx="2683">
                  <c:v>76.109959588899997</c:v>
                </c:pt>
                <c:pt idx="2684">
                  <c:v>76.1100595889</c:v>
                </c:pt>
                <c:pt idx="2685">
                  <c:v>76.110159588900004</c:v>
                </c:pt>
                <c:pt idx="2686">
                  <c:v>76.110259588900007</c:v>
                </c:pt>
                <c:pt idx="2687">
                  <c:v>76.110359588899996</c:v>
                </c:pt>
                <c:pt idx="2688">
                  <c:v>76.1104595889</c:v>
                </c:pt>
                <c:pt idx="2689">
                  <c:v>76.110559588900003</c:v>
                </c:pt>
                <c:pt idx="2690">
                  <c:v>76.110659588900006</c:v>
                </c:pt>
                <c:pt idx="2691">
                  <c:v>76.110759593300003</c:v>
                </c:pt>
                <c:pt idx="2692">
                  <c:v>76.400990977199996</c:v>
                </c:pt>
                <c:pt idx="2693">
                  <c:v>76.313415727899994</c:v>
                </c:pt>
                <c:pt idx="2694">
                  <c:v>76.249665261000004</c:v>
                </c:pt>
                <c:pt idx="2695">
                  <c:v>76.423537999999994</c:v>
                </c:pt>
                <c:pt idx="2696">
                  <c:v>76.423637999999997</c:v>
                </c:pt>
                <c:pt idx="2697">
                  <c:v>76.423738</c:v>
                </c:pt>
                <c:pt idx="2698">
                  <c:v>76.423838000000003</c:v>
                </c:pt>
                <c:pt idx="2699">
                  <c:v>76.423938000000007</c:v>
                </c:pt>
                <c:pt idx="2700">
                  <c:v>76.424037999999996</c:v>
                </c:pt>
                <c:pt idx="2701">
                  <c:v>76.424137999999999</c:v>
                </c:pt>
                <c:pt idx="2702">
                  <c:v>76.424238000000003</c:v>
                </c:pt>
                <c:pt idx="2703">
                  <c:v>76.424338000000006</c:v>
                </c:pt>
                <c:pt idx="2704">
                  <c:v>76.424437999999995</c:v>
                </c:pt>
                <c:pt idx="2705">
                  <c:v>76.424537999999998</c:v>
                </c:pt>
                <c:pt idx="2706">
                  <c:v>76.424638000000002</c:v>
                </c:pt>
                <c:pt idx="2707">
                  <c:v>76.424738000000005</c:v>
                </c:pt>
                <c:pt idx="2708">
                  <c:v>76.424837999999994</c:v>
                </c:pt>
                <c:pt idx="2709">
                  <c:v>76.424937999999997</c:v>
                </c:pt>
                <c:pt idx="2710">
                  <c:v>76.425038000000001</c:v>
                </c:pt>
                <c:pt idx="2711">
                  <c:v>76.425138000000004</c:v>
                </c:pt>
                <c:pt idx="2712">
                  <c:v>76.425237999999993</c:v>
                </c:pt>
                <c:pt idx="2713">
                  <c:v>76.425337999999996</c:v>
                </c:pt>
                <c:pt idx="2714">
                  <c:v>76.425438</c:v>
                </c:pt>
                <c:pt idx="2715">
                  <c:v>76.425538000000003</c:v>
                </c:pt>
                <c:pt idx="2716">
                  <c:v>76.425638000000006</c:v>
                </c:pt>
                <c:pt idx="2717">
                  <c:v>76.425737999999996</c:v>
                </c:pt>
                <c:pt idx="2718">
                  <c:v>76.425837999999999</c:v>
                </c:pt>
                <c:pt idx="2719">
                  <c:v>76.425938000000002</c:v>
                </c:pt>
                <c:pt idx="2720">
                  <c:v>76.426038000000005</c:v>
                </c:pt>
                <c:pt idx="2721">
                  <c:v>76.426137999999995</c:v>
                </c:pt>
                <c:pt idx="2722">
                  <c:v>76.426237999999998</c:v>
                </c:pt>
                <c:pt idx="2723">
                  <c:v>76.426338000000001</c:v>
                </c:pt>
                <c:pt idx="2724">
                  <c:v>76.426438000000005</c:v>
                </c:pt>
                <c:pt idx="2725">
                  <c:v>76.426537999999994</c:v>
                </c:pt>
                <c:pt idx="2726">
                  <c:v>76.426637999999997</c:v>
                </c:pt>
                <c:pt idx="2727">
                  <c:v>76.426738</c:v>
                </c:pt>
                <c:pt idx="2728">
                  <c:v>76.426838000000004</c:v>
                </c:pt>
                <c:pt idx="2729">
                  <c:v>76.426938000000007</c:v>
                </c:pt>
                <c:pt idx="2730">
                  <c:v>76.427037999999996</c:v>
                </c:pt>
                <c:pt idx="2731">
                  <c:v>76.427137999999999</c:v>
                </c:pt>
                <c:pt idx="2732">
                  <c:v>76.427238000000003</c:v>
                </c:pt>
                <c:pt idx="2733">
                  <c:v>76.4145174035</c:v>
                </c:pt>
                <c:pt idx="2734">
                  <c:v>76.120880089099998</c:v>
                </c:pt>
                <c:pt idx="2735">
                  <c:v>76.081208080899998</c:v>
                </c:pt>
                <c:pt idx="2736">
                  <c:v>76.039761122599998</c:v>
                </c:pt>
                <c:pt idx="2737">
                  <c:v>76.149612439799995</c:v>
                </c:pt>
                <c:pt idx="2738">
                  <c:v>76.110962599700002</c:v>
                </c:pt>
                <c:pt idx="2739">
                  <c:v>76.064106363299999</c:v>
                </c:pt>
                <c:pt idx="2740">
                  <c:v>76.352868132899999</c:v>
                </c:pt>
                <c:pt idx="2741">
                  <c:v>76.160325460300001</c:v>
                </c:pt>
                <c:pt idx="2742">
                  <c:v>76.3070712488</c:v>
                </c:pt>
                <c:pt idx="2743">
                  <c:v>76.178756130899998</c:v>
                </c:pt>
                <c:pt idx="2744">
                  <c:v>76.086084669000002</c:v>
                </c:pt>
                <c:pt idx="2745">
                  <c:v>76.038379492199994</c:v>
                </c:pt>
                <c:pt idx="2746">
                  <c:v>75.8999389162</c:v>
                </c:pt>
                <c:pt idx="2747">
                  <c:v>75.942453510700005</c:v>
                </c:pt>
                <c:pt idx="2748">
                  <c:v>76.003039919399995</c:v>
                </c:pt>
                <c:pt idx="2749">
                  <c:v>76.061129821099996</c:v>
                </c:pt>
                <c:pt idx="2750">
                  <c:v>75.999044541100005</c:v>
                </c:pt>
                <c:pt idx="2751">
                  <c:v>75.955740424599995</c:v>
                </c:pt>
                <c:pt idx="2752">
                  <c:v>76.2223115826</c:v>
                </c:pt>
                <c:pt idx="2753">
                  <c:v>75.988039601200001</c:v>
                </c:pt>
                <c:pt idx="2754">
                  <c:v>76.083144058299993</c:v>
                </c:pt>
                <c:pt idx="2755">
                  <c:v>76.137188913700001</c:v>
                </c:pt>
                <c:pt idx="2756">
                  <c:v>76.1175102176</c:v>
                </c:pt>
                <c:pt idx="2757">
                  <c:v>75.959973519100004</c:v>
                </c:pt>
                <c:pt idx="2758">
                  <c:v>76.074864203499999</c:v>
                </c:pt>
                <c:pt idx="2759">
                  <c:v>76.068391579500002</c:v>
                </c:pt>
                <c:pt idx="2760">
                  <c:v>77.040675465099994</c:v>
                </c:pt>
                <c:pt idx="2761">
                  <c:v>76.128877547599998</c:v>
                </c:pt>
                <c:pt idx="2762">
                  <c:v>76.115719361100005</c:v>
                </c:pt>
                <c:pt idx="2763">
                  <c:v>76.240669936800003</c:v>
                </c:pt>
                <c:pt idx="2764">
                  <c:v>76.194443925000002</c:v>
                </c:pt>
                <c:pt idx="2765">
                  <c:v>76.167068293400007</c:v>
                </c:pt>
                <c:pt idx="2766">
                  <c:v>76.323037445799997</c:v>
                </c:pt>
                <c:pt idx="2767">
                  <c:v>76.185949100599998</c:v>
                </c:pt>
                <c:pt idx="2768">
                  <c:v>76.119541878600003</c:v>
                </c:pt>
                <c:pt idx="2769">
                  <c:v>75.945849109500003</c:v>
                </c:pt>
                <c:pt idx="2770">
                  <c:v>75.921543755200005</c:v>
                </c:pt>
                <c:pt idx="2771">
                  <c:v>76.264757860499998</c:v>
                </c:pt>
                <c:pt idx="2772">
                  <c:v>76.247943674499993</c:v>
                </c:pt>
                <c:pt idx="2773">
                  <c:v>76.151861977099998</c:v>
                </c:pt>
                <c:pt idx="2774">
                  <c:v>76.209441823299997</c:v>
                </c:pt>
                <c:pt idx="2775">
                  <c:v>76.175111143899997</c:v>
                </c:pt>
                <c:pt idx="2776">
                  <c:v>76.105386248100004</c:v>
                </c:pt>
                <c:pt idx="2777">
                  <c:v>75.954857414399996</c:v>
                </c:pt>
                <c:pt idx="2778">
                  <c:v>76.018860415000006</c:v>
                </c:pt>
                <c:pt idx="2779">
                  <c:v>76.068859759899993</c:v>
                </c:pt>
                <c:pt idx="2780">
                  <c:v>75.943366411900001</c:v>
                </c:pt>
                <c:pt idx="2781">
                  <c:v>76.187234482700006</c:v>
                </c:pt>
                <c:pt idx="2782">
                  <c:v>76.146713581499995</c:v>
                </c:pt>
                <c:pt idx="2783">
                  <c:v>76.813054390100007</c:v>
                </c:pt>
                <c:pt idx="2784">
                  <c:v>77.017666735199995</c:v>
                </c:pt>
                <c:pt idx="2785">
                  <c:v>76.831933960900002</c:v>
                </c:pt>
                <c:pt idx="2786">
                  <c:v>76.719357180200006</c:v>
                </c:pt>
                <c:pt idx="2787">
                  <c:v>76.722169853300002</c:v>
                </c:pt>
                <c:pt idx="2788">
                  <c:v>76.640178756599994</c:v>
                </c:pt>
                <c:pt idx="2789">
                  <c:v>76.7964365996</c:v>
                </c:pt>
                <c:pt idx="2790">
                  <c:v>76.816202417</c:v>
                </c:pt>
                <c:pt idx="2791">
                  <c:v>76.838769266400007</c:v>
                </c:pt>
                <c:pt idx="2792">
                  <c:v>76.529964913599997</c:v>
                </c:pt>
                <c:pt idx="2793">
                  <c:v>76.628790417999994</c:v>
                </c:pt>
                <c:pt idx="2794">
                  <c:v>76.698879775600005</c:v>
                </c:pt>
                <c:pt idx="2795">
                  <c:v>76.644911737200005</c:v>
                </c:pt>
                <c:pt idx="2796">
                  <c:v>76.670149136700005</c:v>
                </c:pt>
                <c:pt idx="2797">
                  <c:v>76.674043765199997</c:v>
                </c:pt>
                <c:pt idx="2798">
                  <c:v>76.643563082699998</c:v>
                </c:pt>
                <c:pt idx="2799">
                  <c:v>76.700555983200005</c:v>
                </c:pt>
                <c:pt idx="2800">
                  <c:v>76.612350886900003</c:v>
                </c:pt>
                <c:pt idx="2801">
                  <c:v>76.604466126299997</c:v>
                </c:pt>
                <c:pt idx="2802">
                  <c:v>76.724017983699994</c:v>
                </c:pt>
                <c:pt idx="2803">
                  <c:v>76.5749884823</c:v>
                </c:pt>
                <c:pt idx="2804">
                  <c:v>76.681663773300002</c:v>
                </c:pt>
                <c:pt idx="2805">
                  <c:v>76.899790469999999</c:v>
                </c:pt>
                <c:pt idx="2806">
                  <c:v>76.801139241300007</c:v>
                </c:pt>
                <c:pt idx="2807">
                  <c:v>76.764145922400004</c:v>
                </c:pt>
                <c:pt idx="2808">
                  <c:v>76.732431018699998</c:v>
                </c:pt>
                <c:pt idx="2809">
                  <c:v>76.650349571600003</c:v>
                </c:pt>
                <c:pt idx="2810">
                  <c:v>76.673545627300001</c:v>
                </c:pt>
                <c:pt idx="2811">
                  <c:v>76.622231186799993</c:v>
                </c:pt>
                <c:pt idx="2812">
                  <c:v>76.709126370099995</c:v>
                </c:pt>
                <c:pt idx="2813">
                  <c:v>76.601524490700001</c:v>
                </c:pt>
                <c:pt idx="2814">
                  <c:v>76.523884920100002</c:v>
                </c:pt>
                <c:pt idx="2815">
                  <c:v>76.613149944699998</c:v>
                </c:pt>
                <c:pt idx="2816">
                  <c:v>76.539465959599994</c:v>
                </c:pt>
                <c:pt idx="2817">
                  <c:v>76.6250573258</c:v>
                </c:pt>
                <c:pt idx="2818">
                  <c:v>76.678565022699999</c:v>
                </c:pt>
                <c:pt idx="2819">
                  <c:v>76.8274043758</c:v>
                </c:pt>
                <c:pt idx="2820">
                  <c:v>76.663511929999999</c:v>
                </c:pt>
                <c:pt idx="2821">
                  <c:v>76.638429520100004</c:v>
                </c:pt>
                <c:pt idx="2822">
                  <c:v>76.575902281599994</c:v>
                </c:pt>
                <c:pt idx="2823">
                  <c:v>76.799969951700007</c:v>
                </c:pt>
                <c:pt idx="2824">
                  <c:v>76.7303538659</c:v>
                </c:pt>
                <c:pt idx="2825">
                  <c:v>76.859465943700002</c:v>
                </c:pt>
                <c:pt idx="2826">
                  <c:v>76.873254349500002</c:v>
                </c:pt>
                <c:pt idx="2827">
                  <c:v>76.921199962499998</c:v>
                </c:pt>
                <c:pt idx="2828">
                  <c:v>76.865645956099996</c:v>
                </c:pt>
                <c:pt idx="2829">
                  <c:v>76.9459015093</c:v>
                </c:pt>
                <c:pt idx="2830">
                  <c:v>76.960251567599997</c:v>
                </c:pt>
                <c:pt idx="2831">
                  <c:v>76.858666345700001</c:v>
                </c:pt>
                <c:pt idx="2832">
                  <c:v>76.884242752999995</c:v>
                </c:pt>
                <c:pt idx="2833">
                  <c:v>76.850891761599996</c:v>
                </c:pt>
                <c:pt idx="2834">
                  <c:v>76.798181602599996</c:v>
                </c:pt>
                <c:pt idx="2835">
                  <c:v>76.692146455599996</c:v>
                </c:pt>
                <c:pt idx="2836">
                  <c:v>76.876538917800005</c:v>
                </c:pt>
                <c:pt idx="2837">
                  <c:v>76.865606849299994</c:v>
                </c:pt>
                <c:pt idx="2838">
                  <c:v>77.005202717700001</c:v>
                </c:pt>
                <c:pt idx="2839">
                  <c:v>76.792520457500004</c:v>
                </c:pt>
                <c:pt idx="2840">
                  <c:v>76.847336325699999</c:v>
                </c:pt>
                <c:pt idx="2841">
                  <c:v>76.675557149100001</c:v>
                </c:pt>
                <c:pt idx="2842">
                  <c:v>76.700666979800005</c:v>
                </c:pt>
                <c:pt idx="2843">
                  <c:v>76.606802998999996</c:v>
                </c:pt>
                <c:pt idx="2844">
                  <c:v>76.632218482400006</c:v>
                </c:pt>
                <c:pt idx="2845">
                  <c:v>76.716763929099997</c:v>
                </c:pt>
                <c:pt idx="2846">
                  <c:v>76.649056926699998</c:v>
                </c:pt>
                <c:pt idx="2847">
                  <c:v>76.690158041999993</c:v>
                </c:pt>
                <c:pt idx="2848">
                  <c:v>76.770136820600001</c:v>
                </c:pt>
                <c:pt idx="2849">
                  <c:v>76.625072579600001</c:v>
                </c:pt>
                <c:pt idx="2850">
                  <c:v>76.747491968399999</c:v>
                </c:pt>
                <c:pt idx="2851">
                  <c:v>76.765369216500005</c:v>
                </c:pt>
                <c:pt idx="2852">
                  <c:v>76.668948585999999</c:v>
                </c:pt>
                <c:pt idx="2853">
                  <c:v>76.604829203199998</c:v>
                </c:pt>
                <c:pt idx="2854">
                  <c:v>76.610163594499994</c:v>
                </c:pt>
                <c:pt idx="2855">
                  <c:v>76.824801599300002</c:v>
                </c:pt>
                <c:pt idx="2856">
                  <c:v>76.715281480800002</c:v>
                </c:pt>
                <c:pt idx="2857">
                  <c:v>76.776304499000005</c:v>
                </c:pt>
                <c:pt idx="2858">
                  <c:v>76.989322591399997</c:v>
                </c:pt>
                <c:pt idx="2859">
                  <c:v>77.130816286300004</c:v>
                </c:pt>
                <c:pt idx="2860">
                  <c:v>77.515800522000006</c:v>
                </c:pt>
                <c:pt idx="2861">
                  <c:v>77.428095785799997</c:v>
                </c:pt>
                <c:pt idx="2862">
                  <c:v>77.970710805300001</c:v>
                </c:pt>
                <c:pt idx="2863">
                  <c:v>77.787066045100005</c:v>
                </c:pt>
                <c:pt idx="2864">
                  <c:v>77.895509640699998</c:v>
                </c:pt>
                <c:pt idx="2865">
                  <c:v>77.713630404300005</c:v>
                </c:pt>
                <c:pt idx="2866">
                  <c:v>77.965841436700003</c:v>
                </c:pt>
                <c:pt idx="2867">
                  <c:v>77.8601524961</c:v>
                </c:pt>
                <c:pt idx="2868">
                  <c:v>77.814599618900004</c:v>
                </c:pt>
                <c:pt idx="2869">
                  <c:v>77.813755808099998</c:v>
                </c:pt>
                <c:pt idx="2870">
                  <c:v>77.980046352000002</c:v>
                </c:pt>
                <c:pt idx="2871">
                  <c:v>77.854182125500003</c:v>
                </c:pt>
                <c:pt idx="2872">
                  <c:v>78.047743272199995</c:v>
                </c:pt>
                <c:pt idx="2873">
                  <c:v>78.063495150099996</c:v>
                </c:pt>
                <c:pt idx="2874">
                  <c:v>77.865054645900003</c:v>
                </c:pt>
                <c:pt idx="2875">
                  <c:v>77.786896197299995</c:v>
                </c:pt>
                <c:pt idx="2876">
                  <c:v>77.623199895799999</c:v>
                </c:pt>
                <c:pt idx="2877">
                  <c:v>77.738039505100005</c:v>
                </c:pt>
                <c:pt idx="2878">
                  <c:v>77.610823528099999</c:v>
                </c:pt>
                <c:pt idx="2879">
                  <c:v>77.630641296899995</c:v>
                </c:pt>
                <c:pt idx="2880">
                  <c:v>77.566532553800002</c:v>
                </c:pt>
                <c:pt idx="2881">
                  <c:v>77.393669081499993</c:v>
                </c:pt>
                <c:pt idx="2882">
                  <c:v>77.2406599718</c:v>
                </c:pt>
                <c:pt idx="2883">
                  <c:v>77.010816696000006</c:v>
                </c:pt>
                <c:pt idx="2884">
                  <c:v>76.790168399400002</c:v>
                </c:pt>
                <c:pt idx="2885">
                  <c:v>77.006018944000004</c:v>
                </c:pt>
                <c:pt idx="2886">
                  <c:v>76.887029013599999</c:v>
                </c:pt>
                <c:pt idx="2887">
                  <c:v>76.960628358899996</c:v>
                </c:pt>
                <c:pt idx="2888">
                  <c:v>76.982060222699999</c:v>
                </c:pt>
                <c:pt idx="2889">
                  <c:v>76.970721021299994</c:v>
                </c:pt>
                <c:pt idx="2890">
                  <c:v>77.073640543300002</c:v>
                </c:pt>
                <c:pt idx="2891">
                  <c:v>76.840048893100004</c:v>
                </c:pt>
                <c:pt idx="2892">
                  <c:v>76.759134719599999</c:v>
                </c:pt>
                <c:pt idx="2893">
                  <c:v>76.749956229800006</c:v>
                </c:pt>
                <c:pt idx="2894">
                  <c:v>76.750056229799995</c:v>
                </c:pt>
                <c:pt idx="2895">
                  <c:v>76.750156229799998</c:v>
                </c:pt>
                <c:pt idx="2896">
                  <c:v>76.750256229800002</c:v>
                </c:pt>
                <c:pt idx="2897">
                  <c:v>76.750356229800005</c:v>
                </c:pt>
                <c:pt idx="2898">
                  <c:v>76.601315560700002</c:v>
                </c:pt>
                <c:pt idx="2899">
                  <c:v>76.725120239999995</c:v>
                </c:pt>
                <c:pt idx="2900">
                  <c:v>77.032344222500001</c:v>
                </c:pt>
                <c:pt idx="2901">
                  <c:v>77.264663367300003</c:v>
                </c:pt>
                <c:pt idx="2902">
                  <c:v>77.449830988499997</c:v>
                </c:pt>
                <c:pt idx="2903">
                  <c:v>78.315250606600003</c:v>
                </c:pt>
                <c:pt idx="2904">
                  <c:v>78.684473008799998</c:v>
                </c:pt>
                <c:pt idx="2905">
                  <c:v>78.684573008800001</c:v>
                </c:pt>
                <c:pt idx="2906">
                  <c:v>78.684673008800004</c:v>
                </c:pt>
                <c:pt idx="2907">
                  <c:v>78.684773008799993</c:v>
                </c:pt>
                <c:pt idx="2908">
                  <c:v>78.684873008799997</c:v>
                </c:pt>
                <c:pt idx="2909">
                  <c:v>78.6849730088</c:v>
                </c:pt>
                <c:pt idx="2910">
                  <c:v>78.685073008800003</c:v>
                </c:pt>
                <c:pt idx="2911">
                  <c:v>78.685173008800007</c:v>
                </c:pt>
                <c:pt idx="2912">
                  <c:v>78.685273008799996</c:v>
                </c:pt>
                <c:pt idx="2913">
                  <c:v>78.685373008799999</c:v>
                </c:pt>
                <c:pt idx="2914">
                  <c:v>78.685473008800003</c:v>
                </c:pt>
                <c:pt idx="2915">
                  <c:v>78.685573008800006</c:v>
                </c:pt>
                <c:pt idx="2916">
                  <c:v>78.685673008799995</c:v>
                </c:pt>
                <c:pt idx="2917">
                  <c:v>78.685773008799998</c:v>
                </c:pt>
                <c:pt idx="2918">
                  <c:v>78.685873015699997</c:v>
                </c:pt>
                <c:pt idx="2919">
                  <c:v>78.685973021699994</c:v>
                </c:pt>
                <c:pt idx="2920">
                  <c:v>78.686073027500001</c:v>
                </c:pt>
                <c:pt idx="2921">
                  <c:v>103.830696941</c:v>
                </c:pt>
                <c:pt idx="2922">
                  <c:v>105.57943650999999</c:v>
                </c:pt>
                <c:pt idx="2923">
                  <c:v>107.12935184200001</c:v>
                </c:pt>
                <c:pt idx="2924">
                  <c:v>108.99071728600001</c:v>
                </c:pt>
                <c:pt idx="2925">
                  <c:v>109.977103787</c:v>
                </c:pt>
                <c:pt idx="2926">
                  <c:v>111.046903981</c:v>
                </c:pt>
                <c:pt idx="2927">
                  <c:v>111.901108889</c:v>
                </c:pt>
                <c:pt idx="2928">
                  <c:v>113.592171378</c:v>
                </c:pt>
                <c:pt idx="2929">
                  <c:v>115.07215028100001</c:v>
                </c:pt>
                <c:pt idx="2930">
                  <c:v>116.437867208</c:v>
                </c:pt>
                <c:pt idx="2931">
                  <c:v>116.43740229300001</c:v>
                </c:pt>
                <c:pt idx="2932">
                  <c:v>119.26757859</c:v>
                </c:pt>
                <c:pt idx="2933">
                  <c:v>121.42408508299999</c:v>
                </c:pt>
                <c:pt idx="2934">
                  <c:v>121.29613291699999</c:v>
                </c:pt>
                <c:pt idx="2935">
                  <c:v>123.08354641699999</c:v>
                </c:pt>
                <c:pt idx="2936">
                  <c:v>123.925580082</c:v>
                </c:pt>
                <c:pt idx="2937">
                  <c:v>124.762694309</c:v>
                </c:pt>
                <c:pt idx="2938">
                  <c:v>124.279784819</c:v>
                </c:pt>
                <c:pt idx="2939">
                  <c:v>125.766850788</c:v>
                </c:pt>
                <c:pt idx="2940">
                  <c:v>125.017368209</c:v>
                </c:pt>
                <c:pt idx="2941">
                  <c:v>127.303436147</c:v>
                </c:pt>
                <c:pt idx="2942">
                  <c:v>127.487209627</c:v>
                </c:pt>
                <c:pt idx="2943">
                  <c:v>127.31383007399999</c:v>
                </c:pt>
                <c:pt idx="2944">
                  <c:v>126.684509158</c:v>
                </c:pt>
                <c:pt idx="2945">
                  <c:v>128.78253061699999</c:v>
                </c:pt>
                <c:pt idx="2946">
                  <c:v>127.28319315900001</c:v>
                </c:pt>
                <c:pt idx="2947">
                  <c:v>129.67333723199999</c:v>
                </c:pt>
                <c:pt idx="2948">
                  <c:v>129.692109168</c:v>
                </c:pt>
                <c:pt idx="2949">
                  <c:v>128.413059406</c:v>
                </c:pt>
                <c:pt idx="2950">
                  <c:v>128.95239165500001</c:v>
                </c:pt>
                <c:pt idx="2951">
                  <c:v>129.04982073900001</c:v>
                </c:pt>
                <c:pt idx="2952">
                  <c:v>129.32499840099999</c:v>
                </c:pt>
                <c:pt idx="2953">
                  <c:v>129.94463712800001</c:v>
                </c:pt>
                <c:pt idx="2954">
                  <c:v>130.45988105199999</c:v>
                </c:pt>
                <c:pt idx="2955">
                  <c:v>131.81172401399999</c:v>
                </c:pt>
                <c:pt idx="2956">
                  <c:v>129.69391492899999</c:v>
                </c:pt>
                <c:pt idx="2957">
                  <c:v>129.61199345399999</c:v>
                </c:pt>
                <c:pt idx="2958">
                  <c:v>130.18724638</c:v>
                </c:pt>
                <c:pt idx="2959">
                  <c:v>131.701671533</c:v>
                </c:pt>
                <c:pt idx="2960">
                  <c:v>132.002665334</c:v>
                </c:pt>
                <c:pt idx="2961">
                  <c:v>131.23572646700001</c:v>
                </c:pt>
                <c:pt idx="2962">
                  <c:v>129.98669041400001</c:v>
                </c:pt>
                <c:pt idx="2963">
                  <c:v>129.78802995199999</c:v>
                </c:pt>
                <c:pt idx="2964">
                  <c:v>125.89730649800001</c:v>
                </c:pt>
                <c:pt idx="2965">
                  <c:v>123.162153266</c:v>
                </c:pt>
                <c:pt idx="2966">
                  <c:v>122.558033391</c:v>
                </c:pt>
                <c:pt idx="2967">
                  <c:v>120.24061128699999</c:v>
                </c:pt>
                <c:pt idx="2968">
                  <c:v>119.996981816</c:v>
                </c:pt>
                <c:pt idx="2969">
                  <c:v>117.091562907</c:v>
                </c:pt>
                <c:pt idx="2970">
                  <c:v>115.01871311799999</c:v>
                </c:pt>
                <c:pt idx="2971">
                  <c:v>113.950404866</c:v>
                </c:pt>
                <c:pt idx="2972">
                  <c:v>111.600782193</c:v>
                </c:pt>
                <c:pt idx="2973">
                  <c:v>110.62839990800001</c:v>
                </c:pt>
                <c:pt idx="2974">
                  <c:v>108.414804479</c:v>
                </c:pt>
                <c:pt idx="2975">
                  <c:v>106.693076312</c:v>
                </c:pt>
                <c:pt idx="2976">
                  <c:v>105.60825966100001</c:v>
                </c:pt>
                <c:pt idx="2977">
                  <c:v>103.665199519</c:v>
                </c:pt>
                <c:pt idx="2978">
                  <c:v>101.41633877300001</c:v>
                </c:pt>
                <c:pt idx="2979">
                  <c:v>99.537005700799995</c:v>
                </c:pt>
                <c:pt idx="2980">
                  <c:v>97.5289187889</c:v>
                </c:pt>
                <c:pt idx="2981">
                  <c:v>94.571586024599995</c:v>
                </c:pt>
                <c:pt idx="2982">
                  <c:v>92.440777147000006</c:v>
                </c:pt>
                <c:pt idx="2983">
                  <c:v>91.2893384801</c:v>
                </c:pt>
                <c:pt idx="2984">
                  <c:v>89.665515175199999</c:v>
                </c:pt>
                <c:pt idx="2985">
                  <c:v>89.068852091699995</c:v>
                </c:pt>
                <c:pt idx="2986">
                  <c:v>87.044509146300001</c:v>
                </c:pt>
                <c:pt idx="2987">
                  <c:v>85.412325407400004</c:v>
                </c:pt>
                <c:pt idx="2988">
                  <c:v>84.537070179500006</c:v>
                </c:pt>
                <c:pt idx="2989">
                  <c:v>84.1240595859</c:v>
                </c:pt>
                <c:pt idx="2990">
                  <c:v>83.012940658299996</c:v>
                </c:pt>
                <c:pt idx="2991">
                  <c:v>82.061066814900002</c:v>
                </c:pt>
                <c:pt idx="2992">
                  <c:v>80.493378547999995</c:v>
                </c:pt>
                <c:pt idx="2993">
                  <c:v>80.229015699900003</c:v>
                </c:pt>
                <c:pt idx="2994">
                  <c:v>79.932566852600004</c:v>
                </c:pt>
                <c:pt idx="2995">
                  <c:v>79.780725670600006</c:v>
                </c:pt>
                <c:pt idx="2996">
                  <c:v>79.445176686099998</c:v>
                </c:pt>
                <c:pt idx="2997">
                  <c:v>77.567685919699997</c:v>
                </c:pt>
                <c:pt idx="2998">
                  <c:v>76.465806778900003</c:v>
                </c:pt>
                <c:pt idx="2999">
                  <c:v>76.224695635499998</c:v>
                </c:pt>
                <c:pt idx="3000">
                  <c:v>76.036033052400001</c:v>
                </c:pt>
                <c:pt idx="3001">
                  <c:v>74.799150472299999</c:v>
                </c:pt>
                <c:pt idx="3002">
                  <c:v>74.406316633599999</c:v>
                </c:pt>
                <c:pt idx="3003">
                  <c:v>74.379322907499997</c:v>
                </c:pt>
                <c:pt idx="3004">
                  <c:v>74.272383484499997</c:v>
                </c:pt>
                <c:pt idx="3005">
                  <c:v>74.352462119099997</c:v>
                </c:pt>
                <c:pt idx="3006">
                  <c:v>74.365758893099994</c:v>
                </c:pt>
                <c:pt idx="3007">
                  <c:v>74.242299664399994</c:v>
                </c:pt>
                <c:pt idx="3008">
                  <c:v>74.252852340000004</c:v>
                </c:pt>
                <c:pt idx="3009">
                  <c:v>74.120518544000007</c:v>
                </c:pt>
                <c:pt idx="3010">
                  <c:v>74.102639505400006</c:v>
                </c:pt>
                <c:pt idx="3011">
                  <c:v>74.041749484700006</c:v>
                </c:pt>
                <c:pt idx="3012">
                  <c:v>74.081825197000001</c:v>
                </c:pt>
                <c:pt idx="3013">
                  <c:v>74.242483607200001</c:v>
                </c:pt>
                <c:pt idx="3014">
                  <c:v>74.327471247700004</c:v>
                </c:pt>
                <c:pt idx="3015">
                  <c:v>74.490532192700002</c:v>
                </c:pt>
                <c:pt idx="3016">
                  <c:v>74.592270031599995</c:v>
                </c:pt>
                <c:pt idx="3017">
                  <c:v>75.157677826599993</c:v>
                </c:pt>
                <c:pt idx="3018">
                  <c:v>75.809564072900002</c:v>
                </c:pt>
                <c:pt idx="3019">
                  <c:v>76.279099916000007</c:v>
                </c:pt>
                <c:pt idx="3020">
                  <c:v>76.867252668899994</c:v>
                </c:pt>
                <c:pt idx="3021">
                  <c:v>78.622335627200002</c:v>
                </c:pt>
                <c:pt idx="3022">
                  <c:v>80.567123554800006</c:v>
                </c:pt>
                <c:pt idx="3023">
                  <c:v>80.780542903699995</c:v>
                </c:pt>
                <c:pt idx="3024">
                  <c:v>81.720998933900006</c:v>
                </c:pt>
                <c:pt idx="3025">
                  <c:v>83.660678073699998</c:v>
                </c:pt>
                <c:pt idx="3026">
                  <c:v>84.916904404199997</c:v>
                </c:pt>
                <c:pt idx="3027">
                  <c:v>87.042936858700003</c:v>
                </c:pt>
                <c:pt idx="3028">
                  <c:v>88.760923568500004</c:v>
                </c:pt>
                <c:pt idx="3029">
                  <c:v>90.963280412200007</c:v>
                </c:pt>
                <c:pt idx="3030">
                  <c:v>92.923373941799994</c:v>
                </c:pt>
                <c:pt idx="3031">
                  <c:v>94.840748466199997</c:v>
                </c:pt>
                <c:pt idx="3032">
                  <c:v>96.110205778299999</c:v>
                </c:pt>
                <c:pt idx="3033">
                  <c:v>97.963152365699997</c:v>
                </c:pt>
                <c:pt idx="3034">
                  <c:v>100.296336754</c:v>
                </c:pt>
                <c:pt idx="3035">
                  <c:v>101.63439173</c:v>
                </c:pt>
                <c:pt idx="3036">
                  <c:v>103.427435067</c:v>
                </c:pt>
                <c:pt idx="3037">
                  <c:v>105.228586085</c:v>
                </c:pt>
                <c:pt idx="3038">
                  <c:v>105.73395840000001</c:v>
                </c:pt>
                <c:pt idx="3039">
                  <c:v>107.08522096199999</c:v>
                </c:pt>
                <c:pt idx="3040">
                  <c:v>108.300991615</c:v>
                </c:pt>
                <c:pt idx="3041">
                  <c:v>108.41090340700001</c:v>
                </c:pt>
                <c:pt idx="3042">
                  <c:v>109.455220434</c:v>
                </c:pt>
                <c:pt idx="3043">
                  <c:v>110.294181608</c:v>
                </c:pt>
                <c:pt idx="3044">
                  <c:v>112.758837689</c:v>
                </c:pt>
                <c:pt idx="3045">
                  <c:v>113.936783111</c:v>
                </c:pt>
                <c:pt idx="3046">
                  <c:v>114.0485278</c:v>
                </c:pt>
                <c:pt idx="3047">
                  <c:v>116.31872498200001</c:v>
                </c:pt>
                <c:pt idx="3048">
                  <c:v>118.45888134899999</c:v>
                </c:pt>
                <c:pt idx="3049">
                  <c:v>118.607894391</c:v>
                </c:pt>
                <c:pt idx="3050">
                  <c:v>119.471579072</c:v>
                </c:pt>
                <c:pt idx="3051">
                  <c:v>120.06329719999999</c:v>
                </c:pt>
                <c:pt idx="3052">
                  <c:v>120.83121061200001</c:v>
                </c:pt>
                <c:pt idx="3053">
                  <c:v>121.77774683</c:v>
                </c:pt>
                <c:pt idx="3054">
                  <c:v>122.88845670000001</c:v>
                </c:pt>
                <c:pt idx="3055">
                  <c:v>122.72330335700001</c:v>
                </c:pt>
                <c:pt idx="3056">
                  <c:v>122.94227276399999</c:v>
                </c:pt>
                <c:pt idx="3057">
                  <c:v>124.861164548</c:v>
                </c:pt>
                <c:pt idx="3058">
                  <c:v>123.61841486599999</c:v>
                </c:pt>
                <c:pt idx="3059">
                  <c:v>125.21495974600001</c:v>
                </c:pt>
                <c:pt idx="3060">
                  <c:v>125.83153046699999</c:v>
                </c:pt>
                <c:pt idx="3061">
                  <c:v>128.05678942399999</c:v>
                </c:pt>
                <c:pt idx="3062">
                  <c:v>128.29255882199999</c:v>
                </c:pt>
                <c:pt idx="3063">
                  <c:v>129.50180570000001</c:v>
                </c:pt>
                <c:pt idx="3064">
                  <c:v>129.24652634700001</c:v>
                </c:pt>
                <c:pt idx="3065">
                  <c:v>130.10227879300001</c:v>
                </c:pt>
                <c:pt idx="3066">
                  <c:v>131.747402962</c:v>
                </c:pt>
                <c:pt idx="3067">
                  <c:v>133.287206473</c:v>
                </c:pt>
                <c:pt idx="3068">
                  <c:v>133.099469728</c:v>
                </c:pt>
                <c:pt idx="3069">
                  <c:v>133.17101525000001</c:v>
                </c:pt>
                <c:pt idx="3070">
                  <c:v>133.13970709500001</c:v>
                </c:pt>
                <c:pt idx="3071">
                  <c:v>133.377207422</c:v>
                </c:pt>
                <c:pt idx="3072">
                  <c:v>132.79237421100001</c:v>
                </c:pt>
                <c:pt idx="3073">
                  <c:v>133.357436777</c:v>
                </c:pt>
                <c:pt idx="3074">
                  <c:v>132.20085206900001</c:v>
                </c:pt>
                <c:pt idx="3075">
                  <c:v>132.48827836999999</c:v>
                </c:pt>
                <c:pt idx="3076">
                  <c:v>132.64214813300001</c:v>
                </c:pt>
                <c:pt idx="3077">
                  <c:v>133.21540920800001</c:v>
                </c:pt>
                <c:pt idx="3078">
                  <c:v>132.357477749</c:v>
                </c:pt>
                <c:pt idx="3079">
                  <c:v>133.23447807299999</c:v>
                </c:pt>
                <c:pt idx="3080">
                  <c:v>132.35941265599999</c:v>
                </c:pt>
                <c:pt idx="3081">
                  <c:v>132.674284099</c:v>
                </c:pt>
                <c:pt idx="3082">
                  <c:v>132.51436135500001</c:v>
                </c:pt>
                <c:pt idx="3083">
                  <c:v>132.025683321</c:v>
                </c:pt>
                <c:pt idx="3084">
                  <c:v>132.43981605900001</c:v>
                </c:pt>
                <c:pt idx="3085">
                  <c:v>132.437995656</c:v>
                </c:pt>
                <c:pt idx="3086">
                  <c:v>132.20867986100001</c:v>
                </c:pt>
                <c:pt idx="3087">
                  <c:v>130.19043499599999</c:v>
                </c:pt>
                <c:pt idx="3088">
                  <c:v>127.58259856799999</c:v>
                </c:pt>
                <c:pt idx="3089">
                  <c:v>125.993526669</c:v>
                </c:pt>
                <c:pt idx="3090">
                  <c:v>123.65944465</c:v>
                </c:pt>
                <c:pt idx="3091">
                  <c:v>123.334680237</c:v>
                </c:pt>
                <c:pt idx="3092">
                  <c:v>120.883747146</c:v>
                </c:pt>
                <c:pt idx="3093">
                  <c:v>118.846103396</c:v>
                </c:pt>
                <c:pt idx="3094">
                  <c:v>118.016768013</c:v>
                </c:pt>
                <c:pt idx="3095">
                  <c:v>117.849021644</c:v>
                </c:pt>
                <c:pt idx="3096">
                  <c:v>115.045797781</c:v>
                </c:pt>
                <c:pt idx="3097">
                  <c:v>112.885202991</c:v>
                </c:pt>
                <c:pt idx="3098">
                  <c:v>111.835564874</c:v>
                </c:pt>
                <c:pt idx="3099">
                  <c:v>111.53289340400001</c:v>
                </c:pt>
                <c:pt idx="3100">
                  <c:v>109.407360306</c:v>
                </c:pt>
                <c:pt idx="3101">
                  <c:v>107.765408546</c:v>
                </c:pt>
                <c:pt idx="3102">
                  <c:v>106.288181107</c:v>
                </c:pt>
                <c:pt idx="3103">
                  <c:v>105.463945842</c:v>
                </c:pt>
                <c:pt idx="3104">
                  <c:v>103.130098316</c:v>
                </c:pt>
                <c:pt idx="3105">
                  <c:v>103.017552438</c:v>
                </c:pt>
                <c:pt idx="3106">
                  <c:v>101.18216143799999</c:v>
                </c:pt>
                <c:pt idx="3107">
                  <c:v>99.904304163299997</c:v>
                </c:pt>
                <c:pt idx="3108">
                  <c:v>98.104838395200005</c:v>
                </c:pt>
                <c:pt idx="3109">
                  <c:v>96.575454112499997</c:v>
                </c:pt>
                <c:pt idx="3110">
                  <c:v>94.844241671199995</c:v>
                </c:pt>
                <c:pt idx="3111">
                  <c:v>93.732909231899995</c:v>
                </c:pt>
                <c:pt idx="3112">
                  <c:v>91.761272183800003</c:v>
                </c:pt>
                <c:pt idx="3113">
                  <c:v>89.946602354500001</c:v>
                </c:pt>
                <c:pt idx="3114">
                  <c:v>89.420720462199995</c:v>
                </c:pt>
                <c:pt idx="3115">
                  <c:v>87.980474729500003</c:v>
                </c:pt>
                <c:pt idx="3116">
                  <c:v>87.257615478700004</c:v>
                </c:pt>
                <c:pt idx="3117">
                  <c:v>86.348150002599994</c:v>
                </c:pt>
                <c:pt idx="3118">
                  <c:v>85.382036191599994</c:v>
                </c:pt>
                <c:pt idx="3119">
                  <c:v>84.541899495899997</c:v>
                </c:pt>
                <c:pt idx="3120">
                  <c:v>84.142124189499995</c:v>
                </c:pt>
                <c:pt idx="3121">
                  <c:v>82.772676509899995</c:v>
                </c:pt>
                <c:pt idx="3122">
                  <c:v>81.628203826399997</c:v>
                </c:pt>
                <c:pt idx="3123">
                  <c:v>81.075171200900002</c:v>
                </c:pt>
                <c:pt idx="3124">
                  <c:v>80.290509599399996</c:v>
                </c:pt>
                <c:pt idx="3125">
                  <c:v>78.636125187199994</c:v>
                </c:pt>
                <c:pt idx="3126">
                  <c:v>77.339240719700001</c:v>
                </c:pt>
                <c:pt idx="3127">
                  <c:v>75.762684477899995</c:v>
                </c:pt>
                <c:pt idx="3128">
                  <c:v>75.7646490865</c:v>
                </c:pt>
                <c:pt idx="3129">
                  <c:v>75.615499799399998</c:v>
                </c:pt>
                <c:pt idx="3130">
                  <c:v>75.384626002600001</c:v>
                </c:pt>
                <c:pt idx="3131">
                  <c:v>75.657687195400001</c:v>
                </c:pt>
                <c:pt idx="3132">
                  <c:v>75.642759244499999</c:v>
                </c:pt>
                <c:pt idx="3133">
                  <c:v>75.589892119599995</c:v>
                </c:pt>
                <c:pt idx="3134">
                  <c:v>75.964365627700005</c:v>
                </c:pt>
                <c:pt idx="3135">
                  <c:v>76.818112101400004</c:v>
                </c:pt>
                <c:pt idx="3136">
                  <c:v>77.469651571200004</c:v>
                </c:pt>
                <c:pt idx="3137">
                  <c:v>79.537570751199993</c:v>
                </c:pt>
                <c:pt idx="3138">
                  <c:v>80.0027579108</c:v>
                </c:pt>
                <c:pt idx="3139">
                  <c:v>81.348886468299995</c:v>
                </c:pt>
                <c:pt idx="3140">
                  <c:v>82.454334602100005</c:v>
                </c:pt>
                <c:pt idx="3141">
                  <c:v>83.998234775399993</c:v>
                </c:pt>
                <c:pt idx="3142">
                  <c:v>86.170324920599995</c:v>
                </c:pt>
                <c:pt idx="3143">
                  <c:v>87.453151766800005</c:v>
                </c:pt>
                <c:pt idx="3144">
                  <c:v>89.852619826700007</c:v>
                </c:pt>
                <c:pt idx="3145">
                  <c:v>90.694010196600004</c:v>
                </c:pt>
                <c:pt idx="3146">
                  <c:v>92.682580672499995</c:v>
                </c:pt>
                <c:pt idx="3147">
                  <c:v>94.193603280999994</c:v>
                </c:pt>
                <c:pt idx="3148">
                  <c:v>96.408249105099998</c:v>
                </c:pt>
                <c:pt idx="3149">
                  <c:v>98.1781238011</c:v>
                </c:pt>
                <c:pt idx="3150">
                  <c:v>100.72739157700001</c:v>
                </c:pt>
                <c:pt idx="3151">
                  <c:v>101.33613357599999</c:v>
                </c:pt>
                <c:pt idx="3152">
                  <c:v>102.15336195899999</c:v>
                </c:pt>
                <c:pt idx="3153">
                  <c:v>103.882305618</c:v>
                </c:pt>
                <c:pt idx="3154">
                  <c:v>104.796085725</c:v>
                </c:pt>
                <c:pt idx="3155">
                  <c:v>106.472950016</c:v>
                </c:pt>
                <c:pt idx="3156">
                  <c:v>108.580638091</c:v>
                </c:pt>
                <c:pt idx="3157">
                  <c:v>108.59893406499999</c:v>
                </c:pt>
                <c:pt idx="3158">
                  <c:v>109.74537792700001</c:v>
                </c:pt>
                <c:pt idx="3159">
                  <c:v>111.084352497</c:v>
                </c:pt>
                <c:pt idx="3160">
                  <c:v>112.47786562500001</c:v>
                </c:pt>
                <c:pt idx="3161">
                  <c:v>114.322047441</c:v>
                </c:pt>
                <c:pt idx="3162">
                  <c:v>115.72680419</c:v>
                </c:pt>
                <c:pt idx="3163">
                  <c:v>115.68152983900001</c:v>
                </c:pt>
                <c:pt idx="3164">
                  <c:v>116.61341587299999</c:v>
                </c:pt>
                <c:pt idx="3165">
                  <c:v>117.93313278399999</c:v>
                </c:pt>
                <c:pt idx="3166">
                  <c:v>119.385794602</c:v>
                </c:pt>
                <c:pt idx="3167">
                  <c:v>120.561963541</c:v>
                </c:pt>
                <c:pt idx="3168">
                  <c:v>121.570134025</c:v>
                </c:pt>
                <c:pt idx="3169">
                  <c:v>122.390862227</c:v>
                </c:pt>
                <c:pt idx="3170">
                  <c:v>122.948120295</c:v>
                </c:pt>
                <c:pt idx="3171">
                  <c:v>123.875590954</c:v>
                </c:pt>
                <c:pt idx="3172">
                  <c:v>124.94239725600001</c:v>
                </c:pt>
                <c:pt idx="3173">
                  <c:v>126.185014116</c:v>
                </c:pt>
                <c:pt idx="3174">
                  <c:v>128.055518976</c:v>
                </c:pt>
                <c:pt idx="3175">
                  <c:v>127.561873461</c:v>
                </c:pt>
                <c:pt idx="3176">
                  <c:v>130.08951104799999</c:v>
                </c:pt>
                <c:pt idx="3177">
                  <c:v>130.10630595800001</c:v>
                </c:pt>
                <c:pt idx="3178">
                  <c:v>131.199784131</c:v>
                </c:pt>
                <c:pt idx="3179">
                  <c:v>131.80687349799999</c:v>
                </c:pt>
                <c:pt idx="3180">
                  <c:v>132.99284159199999</c:v>
                </c:pt>
                <c:pt idx="3181">
                  <c:v>132.30210426799999</c:v>
                </c:pt>
                <c:pt idx="3182">
                  <c:v>134.11761974500001</c:v>
                </c:pt>
                <c:pt idx="3183">
                  <c:v>133.22833446499999</c:v>
                </c:pt>
                <c:pt idx="3184">
                  <c:v>132.491208527</c:v>
                </c:pt>
                <c:pt idx="3185">
                  <c:v>133.12872531599999</c:v>
                </c:pt>
                <c:pt idx="3186">
                  <c:v>133.41939762600001</c:v>
                </c:pt>
                <c:pt idx="3187">
                  <c:v>133.84150339499999</c:v>
                </c:pt>
                <c:pt idx="3188">
                  <c:v>132.666587088</c:v>
                </c:pt>
                <c:pt idx="3189">
                  <c:v>131.92596116799999</c:v>
                </c:pt>
                <c:pt idx="3190">
                  <c:v>134.28387284199999</c:v>
                </c:pt>
                <c:pt idx="3191">
                  <c:v>132.69095103500001</c:v>
                </c:pt>
                <c:pt idx="3192">
                  <c:v>132.96307341799999</c:v>
                </c:pt>
                <c:pt idx="3193">
                  <c:v>133.342036009</c:v>
                </c:pt>
                <c:pt idx="3194">
                  <c:v>133.36162121500001</c:v>
                </c:pt>
                <c:pt idx="3195">
                  <c:v>132.917580405</c:v>
                </c:pt>
                <c:pt idx="3196">
                  <c:v>130.39285285599999</c:v>
                </c:pt>
                <c:pt idx="3197">
                  <c:v>127.221431843</c:v>
                </c:pt>
                <c:pt idx="3198">
                  <c:v>125.626801672</c:v>
                </c:pt>
                <c:pt idx="3199">
                  <c:v>124.075030168</c:v>
                </c:pt>
                <c:pt idx="3200">
                  <c:v>123.46516326699999</c:v>
                </c:pt>
                <c:pt idx="3201">
                  <c:v>119.99535069300001</c:v>
                </c:pt>
                <c:pt idx="3202">
                  <c:v>117.746588855</c:v>
                </c:pt>
                <c:pt idx="3203">
                  <c:v>115.910850166</c:v>
                </c:pt>
                <c:pt idx="3204">
                  <c:v>116.29916346</c:v>
                </c:pt>
                <c:pt idx="3205">
                  <c:v>114.453616048</c:v>
                </c:pt>
                <c:pt idx="3206">
                  <c:v>112.77511312199999</c:v>
                </c:pt>
                <c:pt idx="3207">
                  <c:v>111.644981198</c:v>
                </c:pt>
                <c:pt idx="3208">
                  <c:v>109.91993935399999</c:v>
                </c:pt>
                <c:pt idx="3209">
                  <c:v>109.167104661</c:v>
                </c:pt>
                <c:pt idx="3210">
                  <c:v>107.815734887</c:v>
                </c:pt>
                <c:pt idx="3211">
                  <c:v>105.841467753</c:v>
                </c:pt>
                <c:pt idx="3212">
                  <c:v>104.76602376</c:v>
                </c:pt>
                <c:pt idx="3213">
                  <c:v>102.73087212999999</c:v>
                </c:pt>
                <c:pt idx="3214">
                  <c:v>100.89047147399999</c:v>
                </c:pt>
                <c:pt idx="3215">
                  <c:v>100.437519478</c:v>
                </c:pt>
                <c:pt idx="3216">
                  <c:v>99.475117299900006</c:v>
                </c:pt>
                <c:pt idx="3217">
                  <c:v>97.893819240799999</c:v>
                </c:pt>
                <c:pt idx="3218">
                  <c:v>97.261232133199996</c:v>
                </c:pt>
                <c:pt idx="3219">
                  <c:v>95.291785117800003</c:v>
                </c:pt>
                <c:pt idx="3220">
                  <c:v>94.410286233899996</c:v>
                </c:pt>
                <c:pt idx="3221">
                  <c:v>93.024574350600005</c:v>
                </c:pt>
                <c:pt idx="3222">
                  <c:v>92.348415584799994</c:v>
                </c:pt>
                <c:pt idx="3223">
                  <c:v>91.111401683500006</c:v>
                </c:pt>
                <c:pt idx="3224">
                  <c:v>90.0202663054</c:v>
                </c:pt>
                <c:pt idx="3225">
                  <c:v>88.736009332500004</c:v>
                </c:pt>
                <c:pt idx="3226">
                  <c:v>87.604780360000007</c:v>
                </c:pt>
                <c:pt idx="3227">
                  <c:v>86.345280975099996</c:v>
                </c:pt>
                <c:pt idx="3228">
                  <c:v>84.909410981799994</c:v>
                </c:pt>
                <c:pt idx="3229">
                  <c:v>84.028382106899997</c:v>
                </c:pt>
                <c:pt idx="3230">
                  <c:v>83.073331621299999</c:v>
                </c:pt>
                <c:pt idx="3231">
                  <c:v>81.695910350399998</c:v>
                </c:pt>
                <c:pt idx="3232">
                  <c:v>80.893558307600003</c:v>
                </c:pt>
                <c:pt idx="3233">
                  <c:v>79.6953329408</c:v>
                </c:pt>
                <c:pt idx="3234">
                  <c:v>78.668914895900002</c:v>
                </c:pt>
                <c:pt idx="3235">
                  <c:v>77.360776291700006</c:v>
                </c:pt>
                <c:pt idx="3236">
                  <c:v>76.144698361300001</c:v>
                </c:pt>
                <c:pt idx="3237">
                  <c:v>76.002976202499994</c:v>
                </c:pt>
                <c:pt idx="3238">
                  <c:v>75.148666343200006</c:v>
                </c:pt>
                <c:pt idx="3239">
                  <c:v>75.1280019358</c:v>
                </c:pt>
                <c:pt idx="3240">
                  <c:v>74.963236975900003</c:v>
                </c:pt>
                <c:pt idx="3241">
                  <c:v>74.949315372900003</c:v>
                </c:pt>
                <c:pt idx="3242">
                  <c:v>75.012706801799993</c:v>
                </c:pt>
                <c:pt idx="3243">
                  <c:v>74.868252319099994</c:v>
                </c:pt>
                <c:pt idx="3244">
                  <c:v>74.370403819800003</c:v>
                </c:pt>
                <c:pt idx="3245">
                  <c:v>74.390009179100005</c:v>
                </c:pt>
                <c:pt idx="3246">
                  <c:v>74.120154559699998</c:v>
                </c:pt>
                <c:pt idx="3247">
                  <c:v>73.994925292399998</c:v>
                </c:pt>
                <c:pt idx="3248">
                  <c:v>74.022958759999995</c:v>
                </c:pt>
                <c:pt idx="3249">
                  <c:v>74.195832183199997</c:v>
                </c:pt>
                <c:pt idx="3250">
                  <c:v>74.100751067399997</c:v>
                </c:pt>
                <c:pt idx="3251">
                  <c:v>74.1736370964</c:v>
                </c:pt>
                <c:pt idx="3252">
                  <c:v>74.164632308199998</c:v>
                </c:pt>
                <c:pt idx="3253">
                  <c:v>74.123735375199999</c:v>
                </c:pt>
                <c:pt idx="3254">
                  <c:v>74.499443730799996</c:v>
                </c:pt>
                <c:pt idx="3255">
                  <c:v>75.066715567399996</c:v>
                </c:pt>
                <c:pt idx="3256">
                  <c:v>76.308845151900002</c:v>
                </c:pt>
                <c:pt idx="3257">
                  <c:v>79.180981820499994</c:v>
                </c:pt>
                <c:pt idx="3258">
                  <c:v>80.482407039700007</c:v>
                </c:pt>
                <c:pt idx="3259">
                  <c:v>81.927176695399993</c:v>
                </c:pt>
                <c:pt idx="3260">
                  <c:v>84.279473858900005</c:v>
                </c:pt>
                <c:pt idx="3261">
                  <c:v>84.175485671100006</c:v>
                </c:pt>
                <c:pt idx="3262">
                  <c:v>84.609706412700007</c:v>
                </c:pt>
                <c:pt idx="3263">
                  <c:v>84.876831095499995</c:v>
                </c:pt>
                <c:pt idx="3264">
                  <c:v>87.645881935199995</c:v>
                </c:pt>
                <c:pt idx="3265">
                  <c:v>87.551128417900003</c:v>
                </c:pt>
                <c:pt idx="3266">
                  <c:v>88.061956096100005</c:v>
                </c:pt>
                <c:pt idx="3267">
                  <c:v>90.021529577999999</c:v>
                </c:pt>
                <c:pt idx="3268">
                  <c:v>91.100106125500005</c:v>
                </c:pt>
                <c:pt idx="3269">
                  <c:v>91.233929445499996</c:v>
                </c:pt>
                <c:pt idx="3270">
                  <c:v>93.709223736200002</c:v>
                </c:pt>
                <c:pt idx="3271">
                  <c:v>96.154472253999998</c:v>
                </c:pt>
                <c:pt idx="3272">
                  <c:v>98.1545003799</c:v>
                </c:pt>
                <c:pt idx="3273">
                  <c:v>98.895861938400003</c:v>
                </c:pt>
                <c:pt idx="3274">
                  <c:v>101.16899749300001</c:v>
                </c:pt>
                <c:pt idx="3275">
                  <c:v>102.033259117</c:v>
                </c:pt>
                <c:pt idx="3276">
                  <c:v>103.285852561</c:v>
                </c:pt>
                <c:pt idx="3277">
                  <c:v>103.69670192</c:v>
                </c:pt>
                <c:pt idx="3278">
                  <c:v>106.268283669</c:v>
                </c:pt>
                <c:pt idx="3279">
                  <c:v>108.052030105</c:v>
                </c:pt>
                <c:pt idx="3280">
                  <c:v>109.427275036</c:v>
                </c:pt>
                <c:pt idx="3281">
                  <c:v>110.71596598399999</c:v>
                </c:pt>
                <c:pt idx="3282">
                  <c:v>111.479406975</c:v>
                </c:pt>
                <c:pt idx="3283">
                  <c:v>113.14304316099999</c:v>
                </c:pt>
                <c:pt idx="3284">
                  <c:v>115.677158709</c:v>
                </c:pt>
                <c:pt idx="3285">
                  <c:v>116.51111979</c:v>
                </c:pt>
                <c:pt idx="3286">
                  <c:v>117.431198533</c:v>
                </c:pt>
                <c:pt idx="3287">
                  <c:v>119.525187812</c:v>
                </c:pt>
                <c:pt idx="3288">
                  <c:v>120.971405319</c:v>
                </c:pt>
                <c:pt idx="3289">
                  <c:v>121.276700865</c:v>
                </c:pt>
                <c:pt idx="3290">
                  <c:v>122.273222047</c:v>
                </c:pt>
                <c:pt idx="3291">
                  <c:v>124.05289713499999</c:v>
                </c:pt>
                <c:pt idx="3292">
                  <c:v>124.106327506</c:v>
                </c:pt>
                <c:pt idx="3293">
                  <c:v>124.99501935399999</c:v>
                </c:pt>
                <c:pt idx="3294">
                  <c:v>126.667170586</c:v>
                </c:pt>
                <c:pt idx="3295">
                  <c:v>128.88281774000001</c:v>
                </c:pt>
                <c:pt idx="3296">
                  <c:v>130.25997656800001</c:v>
                </c:pt>
                <c:pt idx="3297">
                  <c:v>131.959756215</c:v>
                </c:pt>
                <c:pt idx="3298">
                  <c:v>133.601052323</c:v>
                </c:pt>
                <c:pt idx="3299">
                  <c:v>133.15224266800001</c:v>
                </c:pt>
                <c:pt idx="3300">
                  <c:v>133.405715689</c:v>
                </c:pt>
                <c:pt idx="3301">
                  <c:v>132.81794879399999</c:v>
                </c:pt>
                <c:pt idx="3302">
                  <c:v>132.62633494400001</c:v>
                </c:pt>
                <c:pt idx="3303">
                  <c:v>132.85675417900001</c:v>
                </c:pt>
                <c:pt idx="3304">
                  <c:v>133.87310158099999</c:v>
                </c:pt>
                <c:pt idx="3305">
                  <c:v>133.20141973400001</c:v>
                </c:pt>
                <c:pt idx="3306">
                  <c:v>132.42792076399999</c:v>
                </c:pt>
                <c:pt idx="3307">
                  <c:v>133.35103231799999</c:v>
                </c:pt>
                <c:pt idx="3308">
                  <c:v>133.21208651800001</c:v>
                </c:pt>
                <c:pt idx="3309">
                  <c:v>132.798020009</c:v>
                </c:pt>
                <c:pt idx="3310">
                  <c:v>133.27187157099999</c:v>
                </c:pt>
                <c:pt idx="3311">
                  <c:v>133.53297351699999</c:v>
                </c:pt>
                <c:pt idx="3312">
                  <c:v>133.61512483499999</c:v>
                </c:pt>
                <c:pt idx="3313">
                  <c:v>132.005084146</c:v>
                </c:pt>
                <c:pt idx="3314">
                  <c:v>131.935460928</c:v>
                </c:pt>
                <c:pt idx="3315">
                  <c:v>132.64837692200001</c:v>
                </c:pt>
                <c:pt idx="3316">
                  <c:v>131.773553585</c:v>
                </c:pt>
                <c:pt idx="3317">
                  <c:v>132.90732783300001</c:v>
                </c:pt>
                <c:pt idx="3318">
                  <c:v>131.22859566299999</c:v>
                </c:pt>
                <c:pt idx="3319">
                  <c:v>132.44626170000001</c:v>
                </c:pt>
                <c:pt idx="3320">
                  <c:v>131.968066824</c:v>
                </c:pt>
                <c:pt idx="3321">
                  <c:v>131.98570130100001</c:v>
                </c:pt>
                <c:pt idx="3322">
                  <c:v>133.38207524200001</c:v>
                </c:pt>
                <c:pt idx="3323">
                  <c:v>132.69628131299999</c:v>
                </c:pt>
                <c:pt idx="3324">
                  <c:v>131.71857954000001</c:v>
                </c:pt>
                <c:pt idx="3325">
                  <c:v>133.431646857</c:v>
                </c:pt>
                <c:pt idx="3326">
                  <c:v>133.526835111</c:v>
                </c:pt>
                <c:pt idx="3327">
                  <c:v>133.81344214500001</c:v>
                </c:pt>
                <c:pt idx="3328">
                  <c:v>132.92320059599999</c:v>
                </c:pt>
                <c:pt idx="3329">
                  <c:v>132.806239275</c:v>
                </c:pt>
                <c:pt idx="3330">
                  <c:v>132.376454094</c:v>
                </c:pt>
                <c:pt idx="3331">
                  <c:v>134.51927794700001</c:v>
                </c:pt>
                <c:pt idx="3332">
                  <c:v>134.41892041200001</c:v>
                </c:pt>
                <c:pt idx="3333">
                  <c:v>127.05514019500001</c:v>
                </c:pt>
                <c:pt idx="3334">
                  <c:v>128.165650188</c:v>
                </c:pt>
                <c:pt idx="3335">
                  <c:v>128.05333820499999</c:v>
                </c:pt>
                <c:pt idx="3336">
                  <c:v>128.05343820499999</c:v>
                </c:pt>
                <c:pt idx="3337">
                  <c:v>128.053538205</c:v>
                </c:pt>
                <c:pt idx="3338">
                  <c:v>128.053638216</c:v>
                </c:pt>
                <c:pt idx="3339">
                  <c:v>126.648431747</c:v>
                </c:pt>
                <c:pt idx="3340">
                  <c:v>126.64853174700001</c:v>
                </c:pt>
                <c:pt idx="3341">
                  <c:v>126.648631747</c:v>
                </c:pt>
                <c:pt idx="3342">
                  <c:v>126.648731747</c:v>
                </c:pt>
                <c:pt idx="3343">
                  <c:v>126.648831747</c:v>
                </c:pt>
                <c:pt idx="3344">
                  <c:v>126.64893174700001</c:v>
                </c:pt>
                <c:pt idx="3345">
                  <c:v>126.649031747</c:v>
                </c:pt>
                <c:pt idx="3346">
                  <c:v>126.649131747</c:v>
                </c:pt>
                <c:pt idx="3347">
                  <c:v>126.649231747</c:v>
                </c:pt>
                <c:pt idx="3348">
                  <c:v>126.64933174700001</c:v>
                </c:pt>
                <c:pt idx="3349">
                  <c:v>126.64943174699999</c:v>
                </c:pt>
                <c:pt idx="3350">
                  <c:v>126.649531747</c:v>
                </c:pt>
                <c:pt idx="3351">
                  <c:v>126.649631747</c:v>
                </c:pt>
                <c:pt idx="3352">
                  <c:v>126.649731747</c:v>
                </c:pt>
                <c:pt idx="3353">
                  <c:v>126.64983174699999</c:v>
                </c:pt>
                <c:pt idx="3354">
                  <c:v>126.649931747</c:v>
                </c:pt>
                <c:pt idx="3355">
                  <c:v>126.650031747</c:v>
                </c:pt>
                <c:pt idx="3356">
                  <c:v>126.650131747</c:v>
                </c:pt>
                <c:pt idx="3357">
                  <c:v>129.79303109899999</c:v>
                </c:pt>
                <c:pt idx="3358">
                  <c:v>130.11288854200001</c:v>
                </c:pt>
                <c:pt idx="3359">
                  <c:v>129.78601042899999</c:v>
                </c:pt>
                <c:pt idx="3360">
                  <c:v>129.87511602000001</c:v>
                </c:pt>
                <c:pt idx="3361">
                  <c:v>130.01981785500001</c:v>
                </c:pt>
                <c:pt idx="3362">
                  <c:v>130.30298767400001</c:v>
                </c:pt>
                <c:pt idx="3363">
                  <c:v>130.169085083</c:v>
                </c:pt>
                <c:pt idx="3364">
                  <c:v>130.209664965</c:v>
                </c:pt>
                <c:pt idx="3365">
                  <c:v>130.19359275100001</c:v>
                </c:pt>
                <c:pt idx="3366">
                  <c:v>130.19369275099999</c:v>
                </c:pt>
                <c:pt idx="3367">
                  <c:v>130.19379274100001</c:v>
                </c:pt>
                <c:pt idx="3368">
                  <c:v>130.509784166</c:v>
                </c:pt>
                <c:pt idx="3369">
                  <c:v>130.50988416600001</c:v>
                </c:pt>
                <c:pt idx="3370">
                  <c:v>130.50998416600001</c:v>
                </c:pt>
                <c:pt idx="3371">
                  <c:v>130.51008416600001</c:v>
                </c:pt>
                <c:pt idx="3372">
                  <c:v>130.51018416599999</c:v>
                </c:pt>
                <c:pt idx="3373">
                  <c:v>130.51028416599999</c:v>
                </c:pt>
                <c:pt idx="3374">
                  <c:v>130.51038416599999</c:v>
                </c:pt>
                <c:pt idx="3375">
                  <c:v>130.510484166</c:v>
                </c:pt>
                <c:pt idx="3376">
                  <c:v>130.510584166</c:v>
                </c:pt>
                <c:pt idx="3377">
                  <c:v>130.510684166</c:v>
                </c:pt>
                <c:pt idx="3378">
                  <c:v>130.51078416600001</c:v>
                </c:pt>
                <c:pt idx="3379">
                  <c:v>130.51088416600001</c:v>
                </c:pt>
                <c:pt idx="3380">
                  <c:v>130.51098416599999</c:v>
                </c:pt>
                <c:pt idx="3381">
                  <c:v>130.51108416599999</c:v>
                </c:pt>
                <c:pt idx="3382">
                  <c:v>130.51118416599999</c:v>
                </c:pt>
                <c:pt idx="3383">
                  <c:v>130.511284166</c:v>
                </c:pt>
                <c:pt idx="3384">
                  <c:v>130.511384166</c:v>
                </c:pt>
                <c:pt idx="3385">
                  <c:v>130.511484166</c:v>
                </c:pt>
                <c:pt idx="3386">
                  <c:v>130.51158416600001</c:v>
                </c:pt>
                <c:pt idx="3387">
                  <c:v>130.51168416600001</c:v>
                </c:pt>
                <c:pt idx="3388">
                  <c:v>130.51178416600001</c:v>
                </c:pt>
                <c:pt idx="3389">
                  <c:v>131.48245578800001</c:v>
                </c:pt>
                <c:pt idx="3390">
                  <c:v>131.48255578800001</c:v>
                </c:pt>
                <c:pt idx="3391">
                  <c:v>131.48265578799999</c:v>
                </c:pt>
                <c:pt idx="3392">
                  <c:v>131.48275578799999</c:v>
                </c:pt>
                <c:pt idx="3393">
                  <c:v>131.48285578799999</c:v>
                </c:pt>
                <c:pt idx="3394">
                  <c:v>131.96674489700001</c:v>
                </c:pt>
                <c:pt idx="3395">
                  <c:v>131.84557988500001</c:v>
                </c:pt>
                <c:pt idx="3396">
                  <c:v>131.97330889899999</c:v>
                </c:pt>
                <c:pt idx="3397">
                  <c:v>131.66634223200001</c:v>
                </c:pt>
                <c:pt idx="3398">
                  <c:v>131.71521701899999</c:v>
                </c:pt>
                <c:pt idx="3399">
                  <c:v>131.77032875</c:v>
                </c:pt>
                <c:pt idx="3400">
                  <c:v>130.21625132099999</c:v>
                </c:pt>
                <c:pt idx="3401">
                  <c:v>129.92255948900001</c:v>
                </c:pt>
                <c:pt idx="3402">
                  <c:v>129.918574769</c:v>
                </c:pt>
                <c:pt idx="3403">
                  <c:v>129.91867476900001</c:v>
                </c:pt>
                <c:pt idx="3404">
                  <c:v>130.790853567</c:v>
                </c:pt>
                <c:pt idx="3405">
                  <c:v>132.911868438</c:v>
                </c:pt>
                <c:pt idx="3406">
                  <c:v>132.62431299799999</c:v>
                </c:pt>
                <c:pt idx="3407">
                  <c:v>133.83665291899999</c:v>
                </c:pt>
                <c:pt idx="3408">
                  <c:v>134.87001730899999</c:v>
                </c:pt>
                <c:pt idx="3409">
                  <c:v>135.17066706700001</c:v>
                </c:pt>
                <c:pt idx="3410">
                  <c:v>134.9756308</c:v>
                </c:pt>
                <c:pt idx="3411">
                  <c:v>136.01061233499999</c:v>
                </c:pt>
                <c:pt idx="3412">
                  <c:v>133.675735979</c:v>
                </c:pt>
                <c:pt idx="3413">
                  <c:v>133.83652957300001</c:v>
                </c:pt>
                <c:pt idx="3414">
                  <c:v>134.964415554</c:v>
                </c:pt>
                <c:pt idx="3415">
                  <c:v>135.343593629</c:v>
                </c:pt>
                <c:pt idx="3416">
                  <c:v>130.52497525000001</c:v>
                </c:pt>
                <c:pt idx="3417">
                  <c:v>129.043807603</c:v>
                </c:pt>
                <c:pt idx="3418">
                  <c:v>128.97257641100001</c:v>
                </c:pt>
                <c:pt idx="3419">
                  <c:v>128.310559686</c:v>
                </c:pt>
                <c:pt idx="3420">
                  <c:v>127.838689863</c:v>
                </c:pt>
                <c:pt idx="3421">
                  <c:v>130.369390732</c:v>
                </c:pt>
                <c:pt idx="3422">
                  <c:v>127.180965415</c:v>
                </c:pt>
                <c:pt idx="3423">
                  <c:v>127.072569622</c:v>
                </c:pt>
                <c:pt idx="3424">
                  <c:v>128.73724724600001</c:v>
                </c:pt>
                <c:pt idx="3425">
                  <c:v>127.111377039</c:v>
                </c:pt>
                <c:pt idx="3426">
                  <c:v>126.38422329300001</c:v>
                </c:pt>
                <c:pt idx="3427">
                  <c:v>126.190360781</c:v>
                </c:pt>
                <c:pt idx="3428">
                  <c:v>126.624701015</c:v>
                </c:pt>
                <c:pt idx="3429">
                  <c:v>126.02976639400001</c:v>
                </c:pt>
                <c:pt idx="3430">
                  <c:v>126.029866394</c:v>
                </c:pt>
                <c:pt idx="3431">
                  <c:v>126.029966394</c:v>
                </c:pt>
                <c:pt idx="3432">
                  <c:v>132.14360157900001</c:v>
                </c:pt>
                <c:pt idx="3433">
                  <c:v>133.39656821200001</c:v>
                </c:pt>
                <c:pt idx="3434">
                  <c:v>132.38838539700001</c:v>
                </c:pt>
                <c:pt idx="3435">
                  <c:v>132.65817132000001</c:v>
                </c:pt>
                <c:pt idx="3436">
                  <c:v>132.216577997</c:v>
                </c:pt>
                <c:pt idx="3437">
                  <c:v>132.28473061299999</c:v>
                </c:pt>
                <c:pt idx="3438">
                  <c:v>131.631552951</c:v>
                </c:pt>
                <c:pt idx="3439">
                  <c:v>132.88853082399999</c:v>
                </c:pt>
                <c:pt idx="3440">
                  <c:v>132.43151805299999</c:v>
                </c:pt>
                <c:pt idx="3441">
                  <c:v>132.03819067800001</c:v>
                </c:pt>
                <c:pt idx="3442">
                  <c:v>132.995404291</c:v>
                </c:pt>
                <c:pt idx="3443">
                  <c:v>132.459922909</c:v>
                </c:pt>
                <c:pt idx="3444">
                  <c:v>132.109422346</c:v>
                </c:pt>
                <c:pt idx="3445">
                  <c:v>130.36347007699999</c:v>
                </c:pt>
                <c:pt idx="3446">
                  <c:v>131.251357541</c:v>
                </c:pt>
                <c:pt idx="3447">
                  <c:v>131.01092067299999</c:v>
                </c:pt>
                <c:pt idx="3448">
                  <c:v>130.64142009299999</c:v>
                </c:pt>
                <c:pt idx="3449">
                  <c:v>130.990249963</c:v>
                </c:pt>
                <c:pt idx="3450">
                  <c:v>130.58996349</c:v>
                </c:pt>
                <c:pt idx="3451">
                  <c:v>130.76854867899999</c:v>
                </c:pt>
                <c:pt idx="3452">
                  <c:v>131.27326590800001</c:v>
                </c:pt>
                <c:pt idx="3453">
                  <c:v>130.58292556999999</c:v>
                </c:pt>
                <c:pt idx="3454">
                  <c:v>130.88885351100001</c:v>
                </c:pt>
                <c:pt idx="3455">
                  <c:v>126.61866235799999</c:v>
                </c:pt>
                <c:pt idx="3456">
                  <c:v>126.726588514</c:v>
                </c:pt>
                <c:pt idx="3457">
                  <c:v>126.673487143</c:v>
                </c:pt>
                <c:pt idx="3458">
                  <c:v>126.591842576</c:v>
                </c:pt>
                <c:pt idx="3459">
                  <c:v>126.59194257599999</c:v>
                </c:pt>
                <c:pt idx="3460">
                  <c:v>126.592042576</c:v>
                </c:pt>
                <c:pt idx="3461">
                  <c:v>126.592142576</c:v>
                </c:pt>
                <c:pt idx="3462">
                  <c:v>126.592242576</c:v>
                </c:pt>
                <c:pt idx="3463">
                  <c:v>126.59234257599999</c:v>
                </c:pt>
                <c:pt idx="3464">
                  <c:v>126.592442576</c:v>
                </c:pt>
                <c:pt idx="3465">
                  <c:v>126.592542576</c:v>
                </c:pt>
                <c:pt idx="3466">
                  <c:v>126.592642576</c:v>
                </c:pt>
                <c:pt idx="3467">
                  <c:v>126.59274257600001</c:v>
                </c:pt>
                <c:pt idx="3468">
                  <c:v>126.592842576</c:v>
                </c:pt>
                <c:pt idx="3469">
                  <c:v>126.592942576</c:v>
                </c:pt>
                <c:pt idx="3470">
                  <c:v>126.593042576</c:v>
                </c:pt>
                <c:pt idx="3471">
                  <c:v>126.59314257600001</c:v>
                </c:pt>
                <c:pt idx="3472">
                  <c:v>126.59324257599999</c:v>
                </c:pt>
                <c:pt idx="3473">
                  <c:v>126.593342576</c:v>
                </c:pt>
                <c:pt idx="3474">
                  <c:v>126.593442576</c:v>
                </c:pt>
                <c:pt idx="3475">
                  <c:v>126.593542576</c:v>
                </c:pt>
                <c:pt idx="3476">
                  <c:v>126.59364257599999</c:v>
                </c:pt>
                <c:pt idx="3477">
                  <c:v>126.593742576</c:v>
                </c:pt>
                <c:pt idx="3478">
                  <c:v>126.593842576</c:v>
                </c:pt>
                <c:pt idx="3479">
                  <c:v>126.593942576</c:v>
                </c:pt>
                <c:pt idx="3480">
                  <c:v>126.59404257600001</c:v>
                </c:pt>
                <c:pt idx="3481">
                  <c:v>126.594142576</c:v>
                </c:pt>
                <c:pt idx="3482">
                  <c:v>126.594242576</c:v>
                </c:pt>
                <c:pt idx="3483">
                  <c:v>126.594342576</c:v>
                </c:pt>
                <c:pt idx="3484">
                  <c:v>126.59444257600001</c:v>
                </c:pt>
                <c:pt idx="3485">
                  <c:v>126.59454257599999</c:v>
                </c:pt>
                <c:pt idx="3486">
                  <c:v>126.594642576</c:v>
                </c:pt>
                <c:pt idx="3487">
                  <c:v>126.594742576</c:v>
                </c:pt>
                <c:pt idx="3488">
                  <c:v>126.594842576</c:v>
                </c:pt>
                <c:pt idx="3489">
                  <c:v>126.59494257599999</c:v>
                </c:pt>
                <c:pt idx="3490">
                  <c:v>126.595042576</c:v>
                </c:pt>
                <c:pt idx="3491">
                  <c:v>130.26519406099999</c:v>
                </c:pt>
                <c:pt idx="3492">
                  <c:v>130.289642829</c:v>
                </c:pt>
                <c:pt idx="3493">
                  <c:v>130.73222361200001</c:v>
                </c:pt>
                <c:pt idx="3494">
                  <c:v>130.31791354800001</c:v>
                </c:pt>
                <c:pt idx="3495">
                  <c:v>130.226842828</c:v>
                </c:pt>
                <c:pt idx="3496">
                  <c:v>131.00229804200001</c:v>
                </c:pt>
                <c:pt idx="3497">
                  <c:v>131.00239804200001</c:v>
                </c:pt>
                <c:pt idx="3498">
                  <c:v>131.00249804200001</c:v>
                </c:pt>
                <c:pt idx="3499">
                  <c:v>131.00259804199999</c:v>
                </c:pt>
                <c:pt idx="3500">
                  <c:v>131.00269804199999</c:v>
                </c:pt>
                <c:pt idx="3501">
                  <c:v>131.00279804199999</c:v>
                </c:pt>
                <c:pt idx="3502">
                  <c:v>131.002898042</c:v>
                </c:pt>
                <c:pt idx="3503">
                  <c:v>131.002998042</c:v>
                </c:pt>
                <c:pt idx="3504">
                  <c:v>131.003098042</c:v>
                </c:pt>
                <c:pt idx="3505">
                  <c:v>131.00319804200001</c:v>
                </c:pt>
                <c:pt idx="3506">
                  <c:v>131.00329804200001</c:v>
                </c:pt>
                <c:pt idx="3507">
                  <c:v>131.00339804199999</c:v>
                </c:pt>
                <c:pt idx="3508">
                  <c:v>131.00349804199999</c:v>
                </c:pt>
                <c:pt idx="3509">
                  <c:v>131.00359804199999</c:v>
                </c:pt>
                <c:pt idx="3510">
                  <c:v>131.003698042</c:v>
                </c:pt>
                <c:pt idx="3511">
                  <c:v>131.003798042</c:v>
                </c:pt>
                <c:pt idx="3512">
                  <c:v>131.003898042</c:v>
                </c:pt>
                <c:pt idx="3513">
                  <c:v>131.00399804200001</c:v>
                </c:pt>
                <c:pt idx="3514">
                  <c:v>131.00409804200001</c:v>
                </c:pt>
                <c:pt idx="3515">
                  <c:v>131.00419804200001</c:v>
                </c:pt>
                <c:pt idx="3516">
                  <c:v>131.00429804199999</c:v>
                </c:pt>
                <c:pt idx="3517">
                  <c:v>131.00439804199999</c:v>
                </c:pt>
                <c:pt idx="3518">
                  <c:v>131.00449804199999</c:v>
                </c:pt>
                <c:pt idx="3519">
                  <c:v>131.19323457199999</c:v>
                </c:pt>
                <c:pt idx="3520">
                  <c:v>130.93319665600001</c:v>
                </c:pt>
                <c:pt idx="3521">
                  <c:v>129.899191828</c:v>
                </c:pt>
                <c:pt idx="3522">
                  <c:v>129.49500321900001</c:v>
                </c:pt>
                <c:pt idx="3523">
                  <c:v>129.97202423100001</c:v>
                </c:pt>
                <c:pt idx="3524">
                  <c:v>130.17994688799999</c:v>
                </c:pt>
                <c:pt idx="3525">
                  <c:v>131.294221609</c:v>
                </c:pt>
                <c:pt idx="3526">
                  <c:v>131.29432160900001</c:v>
                </c:pt>
                <c:pt idx="3527">
                  <c:v>131.29442160900001</c:v>
                </c:pt>
                <c:pt idx="3528">
                  <c:v>131.29452160899999</c:v>
                </c:pt>
                <c:pt idx="3529">
                  <c:v>131.29462160899999</c:v>
                </c:pt>
                <c:pt idx="3530">
                  <c:v>131.29472160899999</c:v>
                </c:pt>
                <c:pt idx="3531">
                  <c:v>131.294821609</c:v>
                </c:pt>
                <c:pt idx="3532">
                  <c:v>131.294921609</c:v>
                </c:pt>
                <c:pt idx="3533">
                  <c:v>131.295021609</c:v>
                </c:pt>
                <c:pt idx="3534">
                  <c:v>131.29512160900001</c:v>
                </c:pt>
                <c:pt idx="3535">
                  <c:v>131.29522160900001</c:v>
                </c:pt>
                <c:pt idx="3536">
                  <c:v>131.29532160900001</c:v>
                </c:pt>
                <c:pt idx="3537">
                  <c:v>131.29542160899999</c:v>
                </c:pt>
                <c:pt idx="3538">
                  <c:v>131.29552160899999</c:v>
                </c:pt>
                <c:pt idx="3539">
                  <c:v>131.29562160899999</c:v>
                </c:pt>
                <c:pt idx="3540">
                  <c:v>131.295721609</c:v>
                </c:pt>
                <c:pt idx="3541">
                  <c:v>131.295821609</c:v>
                </c:pt>
                <c:pt idx="3542">
                  <c:v>131.295921609</c:v>
                </c:pt>
                <c:pt idx="3543">
                  <c:v>131.29602160900001</c:v>
                </c:pt>
                <c:pt idx="3544">
                  <c:v>131.29612160900001</c:v>
                </c:pt>
                <c:pt idx="3545">
                  <c:v>131.29622160900001</c:v>
                </c:pt>
                <c:pt idx="3546">
                  <c:v>131.29632160899999</c:v>
                </c:pt>
                <c:pt idx="3547">
                  <c:v>131.29642160899999</c:v>
                </c:pt>
                <c:pt idx="3548">
                  <c:v>131.296521609</c:v>
                </c:pt>
                <c:pt idx="3549">
                  <c:v>131.296621609</c:v>
                </c:pt>
                <c:pt idx="3550">
                  <c:v>131.296721609</c:v>
                </c:pt>
                <c:pt idx="3551">
                  <c:v>131.29682160900001</c:v>
                </c:pt>
                <c:pt idx="3552">
                  <c:v>131.29692160900001</c:v>
                </c:pt>
                <c:pt idx="3553">
                  <c:v>131.29702160900001</c:v>
                </c:pt>
                <c:pt idx="3554">
                  <c:v>131.29712160899999</c:v>
                </c:pt>
                <c:pt idx="3555">
                  <c:v>131.29722160899999</c:v>
                </c:pt>
                <c:pt idx="3556">
                  <c:v>131.29732160899999</c:v>
                </c:pt>
                <c:pt idx="3557">
                  <c:v>131.297421609</c:v>
                </c:pt>
                <c:pt idx="3558">
                  <c:v>127.16705890199999</c:v>
                </c:pt>
                <c:pt idx="3559">
                  <c:v>126.34538100899999</c:v>
                </c:pt>
                <c:pt idx="3560">
                  <c:v>126.425347223</c:v>
                </c:pt>
                <c:pt idx="3561">
                  <c:v>126.555749134</c:v>
                </c:pt>
                <c:pt idx="3562">
                  <c:v>126.667537303</c:v>
                </c:pt>
                <c:pt idx="3563">
                  <c:v>126.90721648900001</c:v>
                </c:pt>
                <c:pt idx="3564">
                  <c:v>126.91744633899999</c:v>
                </c:pt>
                <c:pt idx="3565">
                  <c:v>126.708580355</c:v>
                </c:pt>
                <c:pt idx="3566">
                  <c:v>126.414798703</c:v>
                </c:pt>
                <c:pt idx="3567">
                  <c:v>126.41489870300001</c:v>
                </c:pt>
                <c:pt idx="3568">
                  <c:v>126.41499870299999</c:v>
                </c:pt>
                <c:pt idx="3569">
                  <c:v>126.415098703</c:v>
                </c:pt>
                <c:pt idx="3570">
                  <c:v>126.415198703</c:v>
                </c:pt>
                <c:pt idx="3571">
                  <c:v>126.415298703</c:v>
                </c:pt>
                <c:pt idx="3572">
                  <c:v>126.41539870299999</c:v>
                </c:pt>
                <c:pt idx="3573">
                  <c:v>126.415498703</c:v>
                </c:pt>
                <c:pt idx="3574">
                  <c:v>126.415598703</c:v>
                </c:pt>
                <c:pt idx="3575">
                  <c:v>126.415698703</c:v>
                </c:pt>
                <c:pt idx="3576">
                  <c:v>126.41579870299999</c:v>
                </c:pt>
                <c:pt idx="3577">
                  <c:v>126.415898703</c:v>
                </c:pt>
                <c:pt idx="3578">
                  <c:v>126.415998703</c:v>
                </c:pt>
                <c:pt idx="3579">
                  <c:v>126.416098703</c:v>
                </c:pt>
                <c:pt idx="3580">
                  <c:v>126.41619870300001</c:v>
                </c:pt>
                <c:pt idx="3581">
                  <c:v>126.416298703</c:v>
                </c:pt>
                <c:pt idx="3582">
                  <c:v>126.416398703</c:v>
                </c:pt>
                <c:pt idx="3583">
                  <c:v>126.416498703</c:v>
                </c:pt>
                <c:pt idx="3584">
                  <c:v>126.41659870300001</c:v>
                </c:pt>
                <c:pt idx="3585">
                  <c:v>126.41669870299999</c:v>
                </c:pt>
                <c:pt idx="3586">
                  <c:v>126.416798703</c:v>
                </c:pt>
                <c:pt idx="3587">
                  <c:v>126.416898703</c:v>
                </c:pt>
                <c:pt idx="3588">
                  <c:v>126.416998703</c:v>
                </c:pt>
                <c:pt idx="3589">
                  <c:v>126.41709870299999</c:v>
                </c:pt>
                <c:pt idx="3590">
                  <c:v>126.417198703</c:v>
                </c:pt>
                <c:pt idx="3591">
                  <c:v>126.417298703</c:v>
                </c:pt>
                <c:pt idx="3592">
                  <c:v>126.417398703</c:v>
                </c:pt>
                <c:pt idx="3593">
                  <c:v>126.41749870300001</c:v>
                </c:pt>
                <c:pt idx="3594">
                  <c:v>126.417598703</c:v>
                </c:pt>
                <c:pt idx="3595">
                  <c:v>126.417698703</c:v>
                </c:pt>
                <c:pt idx="3596">
                  <c:v>126.417798703</c:v>
                </c:pt>
                <c:pt idx="3597">
                  <c:v>126.41789870300001</c:v>
                </c:pt>
                <c:pt idx="3598">
                  <c:v>126.41799870299999</c:v>
                </c:pt>
                <c:pt idx="3599">
                  <c:v>126.418098703</c:v>
                </c:pt>
                <c:pt idx="3600">
                  <c:v>126.418198703</c:v>
                </c:pt>
                <c:pt idx="3601">
                  <c:v>126.418298703</c:v>
                </c:pt>
                <c:pt idx="3602">
                  <c:v>126.41839870299999</c:v>
                </c:pt>
                <c:pt idx="3603">
                  <c:v>126.418498703</c:v>
                </c:pt>
                <c:pt idx="3604">
                  <c:v>126.418598703</c:v>
                </c:pt>
                <c:pt idx="3605">
                  <c:v>126.418698703</c:v>
                </c:pt>
                <c:pt idx="3606">
                  <c:v>126.41879870299999</c:v>
                </c:pt>
                <c:pt idx="3607">
                  <c:v>126.418898703</c:v>
                </c:pt>
                <c:pt idx="3608">
                  <c:v>126.418998703</c:v>
                </c:pt>
                <c:pt idx="3609">
                  <c:v>126.419098703</c:v>
                </c:pt>
                <c:pt idx="3610">
                  <c:v>126.41919870300001</c:v>
                </c:pt>
                <c:pt idx="3611">
                  <c:v>126.419298703</c:v>
                </c:pt>
                <c:pt idx="3612">
                  <c:v>126.419398703</c:v>
                </c:pt>
                <c:pt idx="3613">
                  <c:v>126.419498703</c:v>
                </c:pt>
                <c:pt idx="3614">
                  <c:v>126.41959870300001</c:v>
                </c:pt>
                <c:pt idx="3615">
                  <c:v>126.41969870299999</c:v>
                </c:pt>
                <c:pt idx="3616">
                  <c:v>126.419798703</c:v>
                </c:pt>
                <c:pt idx="3617">
                  <c:v>126.419898703</c:v>
                </c:pt>
                <c:pt idx="3618">
                  <c:v>126.419998703</c:v>
                </c:pt>
                <c:pt idx="3619">
                  <c:v>126.42009870299999</c:v>
                </c:pt>
                <c:pt idx="3620">
                  <c:v>126.420198703</c:v>
                </c:pt>
                <c:pt idx="3621">
                  <c:v>126.420298703</c:v>
                </c:pt>
                <c:pt idx="3622">
                  <c:v>126.420398703</c:v>
                </c:pt>
                <c:pt idx="3623">
                  <c:v>126.42049870300001</c:v>
                </c:pt>
                <c:pt idx="3624">
                  <c:v>126.420598703</c:v>
                </c:pt>
                <c:pt idx="3625">
                  <c:v>126.420698703</c:v>
                </c:pt>
                <c:pt idx="3626">
                  <c:v>126.420798703</c:v>
                </c:pt>
                <c:pt idx="3627">
                  <c:v>126.42089870300001</c:v>
                </c:pt>
                <c:pt idx="3628">
                  <c:v>126.420998703</c:v>
                </c:pt>
                <c:pt idx="3629">
                  <c:v>126.421098703</c:v>
                </c:pt>
                <c:pt idx="3630">
                  <c:v>126.421198703</c:v>
                </c:pt>
                <c:pt idx="3631">
                  <c:v>126.42129870300001</c:v>
                </c:pt>
                <c:pt idx="3632">
                  <c:v>126.42139870299999</c:v>
                </c:pt>
                <c:pt idx="3633">
                  <c:v>126.421498703</c:v>
                </c:pt>
                <c:pt idx="3634">
                  <c:v>126.421598703</c:v>
                </c:pt>
                <c:pt idx="3635">
                  <c:v>126.421698703</c:v>
                </c:pt>
                <c:pt idx="3636">
                  <c:v>126.42179870299999</c:v>
                </c:pt>
                <c:pt idx="3637">
                  <c:v>126.421898703</c:v>
                </c:pt>
                <c:pt idx="3638">
                  <c:v>126.421998703</c:v>
                </c:pt>
                <c:pt idx="3639">
                  <c:v>126.422098703</c:v>
                </c:pt>
                <c:pt idx="3640">
                  <c:v>126.42219870300001</c:v>
                </c:pt>
                <c:pt idx="3641">
                  <c:v>126.422298703</c:v>
                </c:pt>
                <c:pt idx="3642">
                  <c:v>126.422398703</c:v>
                </c:pt>
                <c:pt idx="3643">
                  <c:v>126.422498703</c:v>
                </c:pt>
                <c:pt idx="3644">
                  <c:v>126.42259870300001</c:v>
                </c:pt>
                <c:pt idx="3645">
                  <c:v>126.92157211599999</c:v>
                </c:pt>
                <c:pt idx="3646">
                  <c:v>126.921672116</c:v>
                </c:pt>
                <c:pt idx="3647">
                  <c:v>126.921772116</c:v>
                </c:pt>
                <c:pt idx="3648">
                  <c:v>126.921872116</c:v>
                </c:pt>
                <c:pt idx="3649">
                  <c:v>126.92197211600001</c:v>
                </c:pt>
                <c:pt idx="3650">
                  <c:v>126.922072116</c:v>
                </c:pt>
                <c:pt idx="3651">
                  <c:v>126.922172116</c:v>
                </c:pt>
                <c:pt idx="3652">
                  <c:v>126.922272116</c:v>
                </c:pt>
                <c:pt idx="3653">
                  <c:v>126.92237211600001</c:v>
                </c:pt>
                <c:pt idx="3654">
                  <c:v>126.92247211599999</c:v>
                </c:pt>
                <c:pt idx="3655">
                  <c:v>126.922572116</c:v>
                </c:pt>
                <c:pt idx="3656">
                  <c:v>126.922672116</c:v>
                </c:pt>
                <c:pt idx="3657">
                  <c:v>126.922772116</c:v>
                </c:pt>
                <c:pt idx="3658">
                  <c:v>126.92287211599999</c:v>
                </c:pt>
                <c:pt idx="3659">
                  <c:v>126.922972116</c:v>
                </c:pt>
                <c:pt idx="3660">
                  <c:v>126.923072116</c:v>
                </c:pt>
                <c:pt idx="3661">
                  <c:v>126.923172116</c:v>
                </c:pt>
                <c:pt idx="3662">
                  <c:v>126.92327211600001</c:v>
                </c:pt>
                <c:pt idx="3663">
                  <c:v>126.923372116</c:v>
                </c:pt>
                <c:pt idx="3664">
                  <c:v>126.923472116</c:v>
                </c:pt>
                <c:pt idx="3665">
                  <c:v>126.923572116</c:v>
                </c:pt>
                <c:pt idx="3666">
                  <c:v>126.92367211600001</c:v>
                </c:pt>
                <c:pt idx="3667">
                  <c:v>126.92377211599999</c:v>
                </c:pt>
                <c:pt idx="3668">
                  <c:v>127.978764427</c:v>
                </c:pt>
                <c:pt idx="3669">
                  <c:v>127.70313321</c:v>
                </c:pt>
                <c:pt idx="3670">
                  <c:v>127.03974395100001</c:v>
                </c:pt>
                <c:pt idx="3671">
                  <c:v>127.105035308</c:v>
                </c:pt>
                <c:pt idx="3672">
                  <c:v>126.853837783</c:v>
                </c:pt>
                <c:pt idx="3673">
                  <c:v>126.891414251</c:v>
                </c:pt>
                <c:pt idx="3674">
                  <c:v>126.933553946</c:v>
                </c:pt>
                <c:pt idx="3675">
                  <c:v>126.71777290599999</c:v>
                </c:pt>
                <c:pt idx="3676">
                  <c:v>126.854056578</c:v>
                </c:pt>
                <c:pt idx="3677">
                  <c:v>126.737541858</c:v>
                </c:pt>
                <c:pt idx="3678">
                  <c:v>126.851875234</c:v>
                </c:pt>
                <c:pt idx="3679">
                  <c:v>126.821667823</c:v>
                </c:pt>
                <c:pt idx="3680">
                  <c:v>126.68892933799999</c:v>
                </c:pt>
                <c:pt idx="3681">
                  <c:v>125.984640578</c:v>
                </c:pt>
                <c:pt idx="3682">
                  <c:v>125.984740578</c:v>
                </c:pt>
                <c:pt idx="3683">
                  <c:v>125.984840578</c:v>
                </c:pt>
                <c:pt idx="3684">
                  <c:v>125.98494057800001</c:v>
                </c:pt>
                <c:pt idx="3685">
                  <c:v>125.985040578</c:v>
                </c:pt>
                <c:pt idx="3686">
                  <c:v>125.985140578</c:v>
                </c:pt>
                <c:pt idx="3687">
                  <c:v>125.985240578</c:v>
                </c:pt>
                <c:pt idx="3688">
                  <c:v>125.98534057800001</c:v>
                </c:pt>
                <c:pt idx="3689">
                  <c:v>125.985440578</c:v>
                </c:pt>
                <c:pt idx="3690">
                  <c:v>125.985540578</c:v>
                </c:pt>
                <c:pt idx="3691">
                  <c:v>131.90026965600001</c:v>
                </c:pt>
                <c:pt idx="3692">
                  <c:v>132.111113254</c:v>
                </c:pt>
                <c:pt idx="3693">
                  <c:v>130.97042975599999</c:v>
                </c:pt>
                <c:pt idx="3694">
                  <c:v>132.544197572</c:v>
                </c:pt>
                <c:pt idx="3695">
                  <c:v>131.21148408900001</c:v>
                </c:pt>
                <c:pt idx="3696">
                  <c:v>131.92596175599999</c:v>
                </c:pt>
                <c:pt idx="3697">
                  <c:v>131.52094262099999</c:v>
                </c:pt>
                <c:pt idx="3698">
                  <c:v>132.77736359400001</c:v>
                </c:pt>
                <c:pt idx="3699">
                  <c:v>131.74176423599999</c:v>
                </c:pt>
                <c:pt idx="3700">
                  <c:v>131.52695252500001</c:v>
                </c:pt>
                <c:pt idx="3701">
                  <c:v>131.46672712899999</c:v>
                </c:pt>
                <c:pt idx="3702">
                  <c:v>131.17049274600001</c:v>
                </c:pt>
                <c:pt idx="3703">
                  <c:v>130.400218462</c:v>
                </c:pt>
                <c:pt idx="3704">
                  <c:v>131.12467671499999</c:v>
                </c:pt>
                <c:pt idx="3705">
                  <c:v>131.21831988</c:v>
                </c:pt>
                <c:pt idx="3706">
                  <c:v>131.445213884</c:v>
                </c:pt>
                <c:pt idx="3707">
                  <c:v>132.13913965500001</c:v>
                </c:pt>
                <c:pt idx="3708">
                  <c:v>134.13813426600001</c:v>
                </c:pt>
                <c:pt idx="3709">
                  <c:v>132.870253263</c:v>
                </c:pt>
                <c:pt idx="3710">
                  <c:v>133.30545499799999</c:v>
                </c:pt>
                <c:pt idx="3711">
                  <c:v>132.48672969099999</c:v>
                </c:pt>
                <c:pt idx="3712">
                  <c:v>133.518760165</c:v>
                </c:pt>
                <c:pt idx="3713">
                  <c:v>134.28269073000001</c:v>
                </c:pt>
                <c:pt idx="3714">
                  <c:v>134.68204478199999</c:v>
                </c:pt>
                <c:pt idx="3715">
                  <c:v>133.766581782</c:v>
                </c:pt>
                <c:pt idx="3716">
                  <c:v>126.79442302</c:v>
                </c:pt>
                <c:pt idx="3717">
                  <c:v>126.845000435</c:v>
                </c:pt>
                <c:pt idx="3718">
                  <c:v>126.32098413200001</c:v>
                </c:pt>
                <c:pt idx="3719">
                  <c:v>126.364739418</c:v>
                </c:pt>
                <c:pt idx="3720">
                  <c:v>126.318543237</c:v>
                </c:pt>
                <c:pt idx="3721">
                  <c:v>126.792125598</c:v>
                </c:pt>
                <c:pt idx="3722">
                  <c:v>127.07413166400001</c:v>
                </c:pt>
                <c:pt idx="3723">
                  <c:v>126.815943895</c:v>
                </c:pt>
                <c:pt idx="3724">
                  <c:v>126.716295374</c:v>
                </c:pt>
                <c:pt idx="3725">
                  <c:v>126.61844407300001</c:v>
                </c:pt>
                <c:pt idx="3726">
                  <c:v>126.617806065</c:v>
                </c:pt>
                <c:pt idx="3727">
                  <c:v>126.492826068</c:v>
                </c:pt>
                <c:pt idx="3728">
                  <c:v>126.492926068</c:v>
                </c:pt>
                <c:pt idx="3729">
                  <c:v>126.49302606800001</c:v>
                </c:pt>
                <c:pt idx="3730">
                  <c:v>126.493126068</c:v>
                </c:pt>
                <c:pt idx="3731">
                  <c:v>126.493226077</c:v>
                </c:pt>
                <c:pt idx="3732">
                  <c:v>126.40900670800001</c:v>
                </c:pt>
                <c:pt idx="3733">
                  <c:v>126.409106708</c:v>
                </c:pt>
                <c:pt idx="3734">
                  <c:v>126.409206708</c:v>
                </c:pt>
                <c:pt idx="3735">
                  <c:v>126.409306708</c:v>
                </c:pt>
                <c:pt idx="3736">
                  <c:v>126.40940670800001</c:v>
                </c:pt>
                <c:pt idx="3737">
                  <c:v>126.409506708</c:v>
                </c:pt>
                <c:pt idx="3738">
                  <c:v>126.409606708</c:v>
                </c:pt>
                <c:pt idx="3739">
                  <c:v>126.409706708</c:v>
                </c:pt>
                <c:pt idx="3740">
                  <c:v>126.409806708</c:v>
                </c:pt>
                <c:pt idx="3741">
                  <c:v>126.40990670799999</c:v>
                </c:pt>
                <c:pt idx="3742">
                  <c:v>126.410006708</c:v>
                </c:pt>
                <c:pt idx="3743">
                  <c:v>126.410106708</c:v>
                </c:pt>
                <c:pt idx="3744">
                  <c:v>126.410206708</c:v>
                </c:pt>
                <c:pt idx="3745">
                  <c:v>126.41030670799999</c:v>
                </c:pt>
                <c:pt idx="3746">
                  <c:v>126.410406708</c:v>
                </c:pt>
                <c:pt idx="3747">
                  <c:v>126.410506708</c:v>
                </c:pt>
                <c:pt idx="3748">
                  <c:v>126.410606708</c:v>
                </c:pt>
                <c:pt idx="3749">
                  <c:v>126.41070670800001</c:v>
                </c:pt>
                <c:pt idx="3750">
                  <c:v>126.410806708</c:v>
                </c:pt>
                <c:pt idx="3751">
                  <c:v>126.410906708</c:v>
                </c:pt>
                <c:pt idx="3752">
                  <c:v>126.411006708</c:v>
                </c:pt>
                <c:pt idx="3753">
                  <c:v>126.41110670800001</c:v>
                </c:pt>
                <c:pt idx="3754">
                  <c:v>126.41120670799999</c:v>
                </c:pt>
                <c:pt idx="3755">
                  <c:v>126.411306708</c:v>
                </c:pt>
                <c:pt idx="3756">
                  <c:v>126.411406708</c:v>
                </c:pt>
                <c:pt idx="3757">
                  <c:v>126.411506708</c:v>
                </c:pt>
                <c:pt idx="3758">
                  <c:v>126.41160670799999</c:v>
                </c:pt>
                <c:pt idx="3759">
                  <c:v>126.411706708</c:v>
                </c:pt>
                <c:pt idx="3760">
                  <c:v>126.411806708</c:v>
                </c:pt>
                <c:pt idx="3761">
                  <c:v>126.411906708</c:v>
                </c:pt>
                <c:pt idx="3762">
                  <c:v>126.41200670800001</c:v>
                </c:pt>
                <c:pt idx="3763">
                  <c:v>126.412106708</c:v>
                </c:pt>
                <c:pt idx="3764">
                  <c:v>126.412206708</c:v>
                </c:pt>
                <c:pt idx="3765">
                  <c:v>126.412306708</c:v>
                </c:pt>
                <c:pt idx="3766">
                  <c:v>126.41240670800001</c:v>
                </c:pt>
                <c:pt idx="3767">
                  <c:v>126.412506708</c:v>
                </c:pt>
                <c:pt idx="3768">
                  <c:v>126.412606708</c:v>
                </c:pt>
                <c:pt idx="3769">
                  <c:v>127.981904951</c:v>
                </c:pt>
                <c:pt idx="3770">
                  <c:v>128.34843548000001</c:v>
                </c:pt>
                <c:pt idx="3771">
                  <c:v>128.596737225</c:v>
                </c:pt>
                <c:pt idx="3772">
                  <c:v>128.611398017</c:v>
                </c:pt>
                <c:pt idx="3773">
                  <c:v>128.58529161499999</c:v>
                </c:pt>
                <c:pt idx="3774">
                  <c:v>128.92471736300001</c:v>
                </c:pt>
                <c:pt idx="3775">
                  <c:v>129.192205548</c:v>
                </c:pt>
                <c:pt idx="3776">
                  <c:v>129.386766706</c:v>
                </c:pt>
                <c:pt idx="3777">
                  <c:v>129.23648735500001</c:v>
                </c:pt>
                <c:pt idx="3778">
                  <c:v>129.24928186099999</c:v>
                </c:pt>
                <c:pt idx="3779">
                  <c:v>129.32566536300001</c:v>
                </c:pt>
                <c:pt idx="3780">
                  <c:v>129.36636758099999</c:v>
                </c:pt>
                <c:pt idx="3781">
                  <c:v>129.63302500099999</c:v>
                </c:pt>
                <c:pt idx="3782">
                  <c:v>129.772796828</c:v>
                </c:pt>
                <c:pt idx="3783">
                  <c:v>129.772896828</c:v>
                </c:pt>
                <c:pt idx="3784">
                  <c:v>129.763038346</c:v>
                </c:pt>
                <c:pt idx="3785">
                  <c:v>129.70977534100001</c:v>
                </c:pt>
                <c:pt idx="3786">
                  <c:v>129.742197847</c:v>
                </c:pt>
                <c:pt idx="3787">
                  <c:v>129.730436239</c:v>
                </c:pt>
                <c:pt idx="3788">
                  <c:v>130.04586712299999</c:v>
                </c:pt>
                <c:pt idx="3789">
                  <c:v>129.98100908200001</c:v>
                </c:pt>
                <c:pt idx="3790">
                  <c:v>129.829011651</c:v>
                </c:pt>
                <c:pt idx="3791">
                  <c:v>129.81903274199999</c:v>
                </c:pt>
                <c:pt idx="3792">
                  <c:v>129.81913274199999</c:v>
                </c:pt>
                <c:pt idx="3793">
                  <c:v>129.819232742</c:v>
                </c:pt>
                <c:pt idx="3794">
                  <c:v>129.819332742</c:v>
                </c:pt>
                <c:pt idx="3795">
                  <c:v>129.819432742</c:v>
                </c:pt>
                <c:pt idx="3796">
                  <c:v>129.81953274200001</c:v>
                </c:pt>
                <c:pt idx="3797">
                  <c:v>129.81963274200001</c:v>
                </c:pt>
                <c:pt idx="3798">
                  <c:v>129.81973274200001</c:v>
                </c:pt>
                <c:pt idx="3799">
                  <c:v>129.81983274199999</c:v>
                </c:pt>
                <c:pt idx="3800">
                  <c:v>129.81993274199999</c:v>
                </c:pt>
                <c:pt idx="3801">
                  <c:v>129.820032742</c:v>
                </c:pt>
                <c:pt idx="3802">
                  <c:v>129.820132742</c:v>
                </c:pt>
                <c:pt idx="3803">
                  <c:v>129.820232742</c:v>
                </c:pt>
                <c:pt idx="3804">
                  <c:v>129.82033274200001</c:v>
                </c:pt>
                <c:pt idx="3805">
                  <c:v>129.82043274200001</c:v>
                </c:pt>
                <c:pt idx="3806">
                  <c:v>129.82053274200001</c:v>
                </c:pt>
                <c:pt idx="3807">
                  <c:v>129.82063274199999</c:v>
                </c:pt>
                <c:pt idx="3808">
                  <c:v>129.82073274199999</c:v>
                </c:pt>
                <c:pt idx="3809">
                  <c:v>129.82083274199999</c:v>
                </c:pt>
                <c:pt idx="3810">
                  <c:v>129.820932742</c:v>
                </c:pt>
                <c:pt idx="3811">
                  <c:v>129.821032742</c:v>
                </c:pt>
                <c:pt idx="3812">
                  <c:v>129.821132742</c:v>
                </c:pt>
                <c:pt idx="3813">
                  <c:v>129.82123274200001</c:v>
                </c:pt>
                <c:pt idx="3814">
                  <c:v>128.57881789499999</c:v>
                </c:pt>
                <c:pt idx="3815">
                  <c:v>132.45614558299999</c:v>
                </c:pt>
                <c:pt idx="3816">
                  <c:v>128.64158643299999</c:v>
                </c:pt>
                <c:pt idx="3817">
                  <c:v>128.85749786299999</c:v>
                </c:pt>
                <c:pt idx="3818">
                  <c:v>129.070302639</c:v>
                </c:pt>
                <c:pt idx="3819">
                  <c:v>129.397944596</c:v>
                </c:pt>
                <c:pt idx="3820">
                  <c:v>129.49567288599999</c:v>
                </c:pt>
                <c:pt idx="3821">
                  <c:v>127.71508642400001</c:v>
                </c:pt>
                <c:pt idx="3822">
                  <c:v>127.644579209</c:v>
                </c:pt>
                <c:pt idx="3823">
                  <c:v>127.639300351</c:v>
                </c:pt>
                <c:pt idx="3824">
                  <c:v>127.60004507399999</c:v>
                </c:pt>
                <c:pt idx="3825">
                  <c:v>127.537571988</c:v>
                </c:pt>
                <c:pt idx="3826">
                  <c:v>127.517410977</c:v>
                </c:pt>
                <c:pt idx="3827">
                  <c:v>127.676848537</c:v>
                </c:pt>
                <c:pt idx="3828">
                  <c:v>128.842676082</c:v>
                </c:pt>
                <c:pt idx="3829">
                  <c:v>130.61170369600001</c:v>
                </c:pt>
                <c:pt idx="3830">
                  <c:v>129.09162566399999</c:v>
                </c:pt>
                <c:pt idx="3831">
                  <c:v>127.789893423</c:v>
                </c:pt>
                <c:pt idx="3832">
                  <c:v>128.18338919799999</c:v>
                </c:pt>
                <c:pt idx="3833">
                  <c:v>126.92092797700001</c:v>
                </c:pt>
                <c:pt idx="3834">
                  <c:v>126.92102797699999</c:v>
                </c:pt>
                <c:pt idx="3835">
                  <c:v>127.129193293</c:v>
                </c:pt>
                <c:pt idx="3836">
                  <c:v>126.639829162</c:v>
                </c:pt>
                <c:pt idx="3837">
                  <c:v>126.527367216</c:v>
                </c:pt>
                <c:pt idx="3838">
                  <c:v>126.426340029</c:v>
                </c:pt>
                <c:pt idx="3839">
                  <c:v>126.132495543</c:v>
                </c:pt>
                <c:pt idx="3840">
                  <c:v>125.94205573399999</c:v>
                </c:pt>
                <c:pt idx="3841">
                  <c:v>125.942155734</c:v>
                </c:pt>
                <c:pt idx="3842">
                  <c:v>125.942255734</c:v>
                </c:pt>
                <c:pt idx="3843">
                  <c:v>125.942355734</c:v>
                </c:pt>
                <c:pt idx="3844">
                  <c:v>125.94245573400001</c:v>
                </c:pt>
                <c:pt idx="3845">
                  <c:v>125.942555734</c:v>
                </c:pt>
                <c:pt idx="3846">
                  <c:v>125.942655734</c:v>
                </c:pt>
                <c:pt idx="3847">
                  <c:v>125.942755734</c:v>
                </c:pt>
                <c:pt idx="3848">
                  <c:v>125.94285573400001</c:v>
                </c:pt>
                <c:pt idx="3849">
                  <c:v>125.94295573399999</c:v>
                </c:pt>
                <c:pt idx="3850">
                  <c:v>125.943055734</c:v>
                </c:pt>
                <c:pt idx="3851">
                  <c:v>125.943155734</c:v>
                </c:pt>
                <c:pt idx="3852">
                  <c:v>125.943255734</c:v>
                </c:pt>
                <c:pt idx="3853">
                  <c:v>125.94335573399999</c:v>
                </c:pt>
                <c:pt idx="3854">
                  <c:v>127.039502032</c:v>
                </c:pt>
                <c:pt idx="3855">
                  <c:v>127.01299128300001</c:v>
                </c:pt>
                <c:pt idx="3856">
                  <c:v>127.05280860000001</c:v>
                </c:pt>
                <c:pt idx="3857">
                  <c:v>127.052908609</c:v>
                </c:pt>
                <c:pt idx="3858">
                  <c:v>127.196696019</c:v>
                </c:pt>
                <c:pt idx="3859">
                  <c:v>127.196796019</c:v>
                </c:pt>
                <c:pt idx="3860">
                  <c:v>127.19689601899999</c:v>
                </c:pt>
                <c:pt idx="3861">
                  <c:v>127.196996019</c:v>
                </c:pt>
                <c:pt idx="3862">
                  <c:v>127.197096019</c:v>
                </c:pt>
                <c:pt idx="3863">
                  <c:v>127.197196019</c:v>
                </c:pt>
                <c:pt idx="3864">
                  <c:v>127.19729601900001</c:v>
                </c:pt>
                <c:pt idx="3865">
                  <c:v>127.197396019</c:v>
                </c:pt>
                <c:pt idx="3866">
                  <c:v>127.197496019</c:v>
                </c:pt>
                <c:pt idx="3867">
                  <c:v>127.197596019</c:v>
                </c:pt>
                <c:pt idx="3868">
                  <c:v>127.19769601900001</c:v>
                </c:pt>
                <c:pt idx="3869">
                  <c:v>127.19779601899999</c:v>
                </c:pt>
                <c:pt idx="3870">
                  <c:v>127.197896019</c:v>
                </c:pt>
                <c:pt idx="3871">
                  <c:v>127.197996019</c:v>
                </c:pt>
                <c:pt idx="3872">
                  <c:v>127.198096019</c:v>
                </c:pt>
                <c:pt idx="3873">
                  <c:v>127.19819601899999</c:v>
                </c:pt>
                <c:pt idx="3874">
                  <c:v>127.198296019</c:v>
                </c:pt>
                <c:pt idx="3875">
                  <c:v>127.198396019</c:v>
                </c:pt>
                <c:pt idx="3876">
                  <c:v>127.198496019</c:v>
                </c:pt>
                <c:pt idx="3877">
                  <c:v>127.19859601899999</c:v>
                </c:pt>
                <c:pt idx="3878">
                  <c:v>127.198696019</c:v>
                </c:pt>
                <c:pt idx="3879">
                  <c:v>128.96815333999999</c:v>
                </c:pt>
                <c:pt idx="3880">
                  <c:v>129.37238718899999</c:v>
                </c:pt>
                <c:pt idx="3881">
                  <c:v>129.653191677</c:v>
                </c:pt>
                <c:pt idx="3882">
                  <c:v>129.79755370500001</c:v>
                </c:pt>
                <c:pt idx="3883">
                  <c:v>129.972390601</c:v>
                </c:pt>
                <c:pt idx="3884">
                  <c:v>130.28104135999999</c:v>
                </c:pt>
                <c:pt idx="3885">
                  <c:v>130.60094176499999</c:v>
                </c:pt>
                <c:pt idx="3886">
                  <c:v>130.54567268</c:v>
                </c:pt>
                <c:pt idx="3887">
                  <c:v>130.636995262</c:v>
                </c:pt>
                <c:pt idx="3888">
                  <c:v>130.67556930800001</c:v>
                </c:pt>
                <c:pt idx="3889">
                  <c:v>131.070367017</c:v>
                </c:pt>
                <c:pt idx="3890">
                  <c:v>130.92558004200001</c:v>
                </c:pt>
                <c:pt idx="3891">
                  <c:v>131.226137287</c:v>
                </c:pt>
                <c:pt idx="3892">
                  <c:v>131.26156389600001</c:v>
                </c:pt>
                <c:pt idx="3893">
                  <c:v>130.97324313199999</c:v>
                </c:pt>
                <c:pt idx="3894">
                  <c:v>130.95896493199999</c:v>
                </c:pt>
                <c:pt idx="3895">
                  <c:v>131.029036609</c:v>
                </c:pt>
                <c:pt idx="3896">
                  <c:v>131.43850899099999</c:v>
                </c:pt>
                <c:pt idx="3897">
                  <c:v>131.09882174699999</c:v>
                </c:pt>
                <c:pt idx="3898">
                  <c:v>131.09892174699999</c:v>
                </c:pt>
                <c:pt idx="3899">
                  <c:v>131.09902174699999</c:v>
                </c:pt>
                <c:pt idx="3900">
                  <c:v>131.099121747</c:v>
                </c:pt>
                <c:pt idx="3901">
                  <c:v>131.099221747</c:v>
                </c:pt>
                <c:pt idx="3902">
                  <c:v>131.099321747</c:v>
                </c:pt>
                <c:pt idx="3903">
                  <c:v>131.09942174700001</c:v>
                </c:pt>
                <c:pt idx="3904">
                  <c:v>131.09952174700001</c:v>
                </c:pt>
                <c:pt idx="3905">
                  <c:v>131.17225767100001</c:v>
                </c:pt>
                <c:pt idx="3906">
                  <c:v>131.27506083200001</c:v>
                </c:pt>
                <c:pt idx="3907">
                  <c:v>132.04775081599999</c:v>
                </c:pt>
                <c:pt idx="3908">
                  <c:v>131.94807534099999</c:v>
                </c:pt>
                <c:pt idx="3909">
                  <c:v>131.948175341</c:v>
                </c:pt>
                <c:pt idx="3910">
                  <c:v>131.948275341</c:v>
                </c:pt>
                <c:pt idx="3911">
                  <c:v>131.948375341</c:v>
                </c:pt>
                <c:pt idx="3912">
                  <c:v>131.94847534100001</c:v>
                </c:pt>
                <c:pt idx="3913">
                  <c:v>131.94857534100001</c:v>
                </c:pt>
                <c:pt idx="3914">
                  <c:v>131.94867534100001</c:v>
                </c:pt>
                <c:pt idx="3915">
                  <c:v>131.94877534099999</c:v>
                </c:pt>
                <c:pt idx="3916">
                  <c:v>131.94887534099999</c:v>
                </c:pt>
                <c:pt idx="3917">
                  <c:v>131.94897534099999</c:v>
                </c:pt>
                <c:pt idx="3918">
                  <c:v>131.949075341</c:v>
                </c:pt>
                <c:pt idx="3919">
                  <c:v>131.949175341</c:v>
                </c:pt>
                <c:pt idx="3920">
                  <c:v>131.949275341</c:v>
                </c:pt>
                <c:pt idx="3921">
                  <c:v>131.94937534100001</c:v>
                </c:pt>
                <c:pt idx="3922">
                  <c:v>131.94947534100001</c:v>
                </c:pt>
                <c:pt idx="3923">
                  <c:v>132.501450092</c:v>
                </c:pt>
                <c:pt idx="3924">
                  <c:v>132.501550092</c:v>
                </c:pt>
                <c:pt idx="3925">
                  <c:v>132.50165004300001</c:v>
                </c:pt>
                <c:pt idx="3926">
                  <c:v>132.50175000300001</c:v>
                </c:pt>
                <c:pt idx="3927">
                  <c:v>132.50184996300001</c:v>
                </c:pt>
                <c:pt idx="3928">
                  <c:v>132.50194992300001</c:v>
                </c:pt>
                <c:pt idx="3929">
                  <c:v>132.50204992299999</c:v>
                </c:pt>
                <c:pt idx="3930">
                  <c:v>132.50214992299999</c:v>
                </c:pt>
                <c:pt idx="3931">
                  <c:v>132.50224992299999</c:v>
                </c:pt>
                <c:pt idx="3932">
                  <c:v>132.502349923</c:v>
                </c:pt>
                <c:pt idx="3933">
                  <c:v>132.502449923</c:v>
                </c:pt>
                <c:pt idx="3934">
                  <c:v>132.502549923</c:v>
                </c:pt>
                <c:pt idx="3935">
                  <c:v>132.50264992300001</c:v>
                </c:pt>
                <c:pt idx="3936">
                  <c:v>132.50274992300001</c:v>
                </c:pt>
                <c:pt idx="3937">
                  <c:v>132.50284992300001</c:v>
                </c:pt>
                <c:pt idx="3938">
                  <c:v>132.50294992299999</c:v>
                </c:pt>
                <c:pt idx="3939">
                  <c:v>132.50304992299999</c:v>
                </c:pt>
                <c:pt idx="3940">
                  <c:v>132.503149923</c:v>
                </c:pt>
                <c:pt idx="3941">
                  <c:v>132.503249923</c:v>
                </c:pt>
                <c:pt idx="3942">
                  <c:v>132.503349923</c:v>
                </c:pt>
                <c:pt idx="3943">
                  <c:v>132.50344992300001</c:v>
                </c:pt>
                <c:pt idx="3944">
                  <c:v>132.50354992300001</c:v>
                </c:pt>
                <c:pt idx="3945">
                  <c:v>132.50364992300001</c:v>
                </c:pt>
                <c:pt idx="3946">
                  <c:v>132.50374992299999</c:v>
                </c:pt>
                <c:pt idx="3947">
                  <c:v>132.50384992299999</c:v>
                </c:pt>
                <c:pt idx="3948">
                  <c:v>132.50394992299999</c:v>
                </c:pt>
                <c:pt idx="3949">
                  <c:v>132.504049923</c:v>
                </c:pt>
                <c:pt idx="3950">
                  <c:v>132.504149923</c:v>
                </c:pt>
                <c:pt idx="3951">
                  <c:v>132.504249923</c:v>
                </c:pt>
                <c:pt idx="3952">
                  <c:v>132.50434992300001</c:v>
                </c:pt>
                <c:pt idx="3953">
                  <c:v>132.50444992300001</c:v>
                </c:pt>
                <c:pt idx="3954">
                  <c:v>132.50454992300001</c:v>
                </c:pt>
                <c:pt idx="3955">
                  <c:v>132.50464992299999</c:v>
                </c:pt>
                <c:pt idx="3956">
                  <c:v>132.50474992299999</c:v>
                </c:pt>
                <c:pt idx="3957">
                  <c:v>132.50484992299999</c:v>
                </c:pt>
                <c:pt idx="3958">
                  <c:v>132.504949923</c:v>
                </c:pt>
                <c:pt idx="3959">
                  <c:v>132.505049923</c:v>
                </c:pt>
                <c:pt idx="3960">
                  <c:v>132.505149923</c:v>
                </c:pt>
                <c:pt idx="3961">
                  <c:v>132.50524992300001</c:v>
                </c:pt>
                <c:pt idx="3962">
                  <c:v>132.50534992300001</c:v>
                </c:pt>
                <c:pt idx="3963">
                  <c:v>132.50544992299999</c:v>
                </c:pt>
                <c:pt idx="3964">
                  <c:v>132.50554992299999</c:v>
                </c:pt>
                <c:pt idx="3965">
                  <c:v>132.50564992299999</c:v>
                </c:pt>
                <c:pt idx="3966">
                  <c:v>132.505749923</c:v>
                </c:pt>
                <c:pt idx="3967">
                  <c:v>132.505849923</c:v>
                </c:pt>
                <c:pt idx="3968">
                  <c:v>132.505949923</c:v>
                </c:pt>
                <c:pt idx="3969">
                  <c:v>132.50604992300001</c:v>
                </c:pt>
                <c:pt idx="3970">
                  <c:v>132.50614992300001</c:v>
                </c:pt>
                <c:pt idx="3971">
                  <c:v>132.50624992300001</c:v>
                </c:pt>
                <c:pt idx="3972">
                  <c:v>132.50634992299999</c:v>
                </c:pt>
                <c:pt idx="3973">
                  <c:v>132.50644992299999</c:v>
                </c:pt>
                <c:pt idx="3974">
                  <c:v>132.50654992299999</c:v>
                </c:pt>
                <c:pt idx="3975">
                  <c:v>132.506649923</c:v>
                </c:pt>
                <c:pt idx="3976">
                  <c:v>132.506749923</c:v>
                </c:pt>
                <c:pt idx="3977">
                  <c:v>132.506849923</c:v>
                </c:pt>
                <c:pt idx="3978">
                  <c:v>132.50694992300001</c:v>
                </c:pt>
                <c:pt idx="3979">
                  <c:v>132.50704992300001</c:v>
                </c:pt>
                <c:pt idx="3980">
                  <c:v>132.50714992299999</c:v>
                </c:pt>
                <c:pt idx="3981">
                  <c:v>132.50724992299999</c:v>
                </c:pt>
                <c:pt idx="3982">
                  <c:v>132.50734992299999</c:v>
                </c:pt>
                <c:pt idx="3983">
                  <c:v>132.507449923</c:v>
                </c:pt>
                <c:pt idx="3984">
                  <c:v>132.507549923</c:v>
                </c:pt>
                <c:pt idx="3985">
                  <c:v>132.507649923</c:v>
                </c:pt>
                <c:pt idx="3986">
                  <c:v>132.50774992300001</c:v>
                </c:pt>
                <c:pt idx="3987">
                  <c:v>132.50784992300001</c:v>
                </c:pt>
                <c:pt idx="3988">
                  <c:v>132.50794992300001</c:v>
                </c:pt>
                <c:pt idx="3989">
                  <c:v>132.50804992299999</c:v>
                </c:pt>
                <c:pt idx="3990">
                  <c:v>132.50814992299999</c:v>
                </c:pt>
                <c:pt idx="3991">
                  <c:v>132.50824992299999</c:v>
                </c:pt>
                <c:pt idx="3992">
                  <c:v>132.508349923</c:v>
                </c:pt>
                <c:pt idx="3993">
                  <c:v>132.508449923</c:v>
                </c:pt>
                <c:pt idx="3994">
                  <c:v>132.508549923</c:v>
                </c:pt>
                <c:pt idx="3995">
                  <c:v>132.50864992300001</c:v>
                </c:pt>
                <c:pt idx="3996">
                  <c:v>132.50874992300001</c:v>
                </c:pt>
                <c:pt idx="3997">
                  <c:v>132.50884992300001</c:v>
                </c:pt>
                <c:pt idx="3998">
                  <c:v>132.50894992299999</c:v>
                </c:pt>
                <c:pt idx="3999">
                  <c:v>132.50904992299999</c:v>
                </c:pt>
                <c:pt idx="4000">
                  <c:v>132.509149923</c:v>
                </c:pt>
                <c:pt idx="4001">
                  <c:v>132.509249923</c:v>
                </c:pt>
                <c:pt idx="4002">
                  <c:v>132.509349923</c:v>
                </c:pt>
                <c:pt idx="4003">
                  <c:v>132.50944992300001</c:v>
                </c:pt>
                <c:pt idx="4004">
                  <c:v>132.50954992300001</c:v>
                </c:pt>
                <c:pt idx="4005">
                  <c:v>132.50964992300001</c:v>
                </c:pt>
                <c:pt idx="4006">
                  <c:v>132.50974992299999</c:v>
                </c:pt>
                <c:pt idx="4007">
                  <c:v>132.50984992299999</c:v>
                </c:pt>
                <c:pt idx="4008">
                  <c:v>132.50994992299999</c:v>
                </c:pt>
                <c:pt idx="4009">
                  <c:v>132.510049923</c:v>
                </c:pt>
                <c:pt idx="4010">
                  <c:v>132.510149923</c:v>
                </c:pt>
                <c:pt idx="4011">
                  <c:v>132.510249923</c:v>
                </c:pt>
                <c:pt idx="4012">
                  <c:v>132.51034992300001</c:v>
                </c:pt>
                <c:pt idx="4013">
                  <c:v>132.51044992300001</c:v>
                </c:pt>
                <c:pt idx="4014">
                  <c:v>132.51054992300001</c:v>
                </c:pt>
                <c:pt idx="4015">
                  <c:v>132.51064992299999</c:v>
                </c:pt>
                <c:pt idx="4016">
                  <c:v>132.51074992299999</c:v>
                </c:pt>
                <c:pt idx="4017">
                  <c:v>130.706570887</c:v>
                </c:pt>
                <c:pt idx="4018">
                  <c:v>130.585250411</c:v>
                </c:pt>
                <c:pt idx="4019">
                  <c:v>130.81452878900001</c:v>
                </c:pt>
                <c:pt idx="4020">
                  <c:v>130.81462878900001</c:v>
                </c:pt>
                <c:pt idx="4021">
                  <c:v>130.81472878899999</c:v>
                </c:pt>
                <c:pt idx="4022">
                  <c:v>130.53699444599999</c:v>
                </c:pt>
                <c:pt idx="4023">
                  <c:v>130.47452538100001</c:v>
                </c:pt>
                <c:pt idx="4024">
                  <c:v>130.47462538100001</c:v>
                </c:pt>
                <c:pt idx="4025">
                  <c:v>130.47472538100001</c:v>
                </c:pt>
                <c:pt idx="4026">
                  <c:v>130.47482538099999</c:v>
                </c:pt>
                <c:pt idx="4027">
                  <c:v>130.47492538099999</c:v>
                </c:pt>
                <c:pt idx="4028">
                  <c:v>130.47502538099999</c:v>
                </c:pt>
                <c:pt idx="4029">
                  <c:v>130.475125381</c:v>
                </c:pt>
                <c:pt idx="4030">
                  <c:v>130.475225381</c:v>
                </c:pt>
                <c:pt idx="4031">
                  <c:v>130.475325381</c:v>
                </c:pt>
                <c:pt idx="4032">
                  <c:v>130.47542538100001</c:v>
                </c:pt>
                <c:pt idx="4033">
                  <c:v>130.47552538100001</c:v>
                </c:pt>
                <c:pt idx="4034">
                  <c:v>130.47562538099999</c:v>
                </c:pt>
                <c:pt idx="4035">
                  <c:v>130.47572538099999</c:v>
                </c:pt>
                <c:pt idx="4036">
                  <c:v>130.47582538099999</c:v>
                </c:pt>
                <c:pt idx="4037">
                  <c:v>130.475925381</c:v>
                </c:pt>
                <c:pt idx="4038">
                  <c:v>130.476025381</c:v>
                </c:pt>
                <c:pt idx="4039">
                  <c:v>130.476125381</c:v>
                </c:pt>
                <c:pt idx="4040">
                  <c:v>130.47622538100001</c:v>
                </c:pt>
                <c:pt idx="4041">
                  <c:v>129.661721621</c:v>
                </c:pt>
                <c:pt idx="4042">
                  <c:v>126.887687438</c:v>
                </c:pt>
                <c:pt idx="4043">
                  <c:v>126.58438257</c:v>
                </c:pt>
                <c:pt idx="4044">
                  <c:v>126.097238777</c:v>
                </c:pt>
                <c:pt idx="4045">
                  <c:v>125.969314926</c:v>
                </c:pt>
                <c:pt idx="4046">
                  <c:v>127.43537663399999</c:v>
                </c:pt>
                <c:pt idx="4047">
                  <c:v>125.779488203</c:v>
                </c:pt>
                <c:pt idx="4048">
                  <c:v>125.776062774</c:v>
                </c:pt>
                <c:pt idx="4049">
                  <c:v>125.81615233700001</c:v>
                </c:pt>
                <c:pt idx="4050">
                  <c:v>125.791673168</c:v>
                </c:pt>
                <c:pt idx="4051">
                  <c:v>125.81958620499999</c:v>
                </c:pt>
                <c:pt idx="4052">
                  <c:v>130.11975398300001</c:v>
                </c:pt>
                <c:pt idx="4053">
                  <c:v>125.637719749</c:v>
                </c:pt>
                <c:pt idx="4054">
                  <c:v>125.763026354</c:v>
                </c:pt>
                <c:pt idx="4055">
                  <c:v>125.70432379099999</c:v>
                </c:pt>
                <c:pt idx="4056">
                  <c:v>125.658477238</c:v>
                </c:pt>
                <c:pt idx="4057">
                  <c:v>125.669314618</c:v>
                </c:pt>
                <c:pt idx="4058">
                  <c:v>125.634113464</c:v>
                </c:pt>
                <c:pt idx="4059">
                  <c:v>125.589058174</c:v>
                </c:pt>
                <c:pt idx="4060">
                  <c:v>125.517627906</c:v>
                </c:pt>
                <c:pt idx="4061">
                  <c:v>125.896259411</c:v>
                </c:pt>
                <c:pt idx="4062">
                  <c:v>125.627841636</c:v>
                </c:pt>
                <c:pt idx="4063">
                  <c:v>125.594319691</c:v>
                </c:pt>
                <c:pt idx="4064">
                  <c:v>125.600977848</c:v>
                </c:pt>
                <c:pt idx="4065">
                  <c:v>125.33952953399999</c:v>
                </c:pt>
                <c:pt idx="4066">
                  <c:v>125.04888352499999</c:v>
                </c:pt>
                <c:pt idx="4067">
                  <c:v>125.048983525</c:v>
                </c:pt>
                <c:pt idx="4068">
                  <c:v>125.049083525</c:v>
                </c:pt>
                <c:pt idx="4069">
                  <c:v>125.049183525</c:v>
                </c:pt>
                <c:pt idx="4070">
                  <c:v>125.04928352500001</c:v>
                </c:pt>
                <c:pt idx="4071">
                  <c:v>125.049383525</c:v>
                </c:pt>
                <c:pt idx="4072">
                  <c:v>125.049483525</c:v>
                </c:pt>
                <c:pt idx="4073">
                  <c:v>125.049583525</c:v>
                </c:pt>
                <c:pt idx="4074">
                  <c:v>125.04968352500001</c:v>
                </c:pt>
                <c:pt idx="4075">
                  <c:v>125.049783525</c:v>
                </c:pt>
                <c:pt idx="4076">
                  <c:v>125.049883525</c:v>
                </c:pt>
                <c:pt idx="4077">
                  <c:v>125.049983525</c:v>
                </c:pt>
                <c:pt idx="4078">
                  <c:v>125.05008352500001</c:v>
                </c:pt>
                <c:pt idx="4079">
                  <c:v>125.05018352499999</c:v>
                </c:pt>
                <c:pt idx="4080">
                  <c:v>125.050283525</c:v>
                </c:pt>
                <c:pt idx="4081">
                  <c:v>125.050383525</c:v>
                </c:pt>
                <c:pt idx="4082">
                  <c:v>125.050483525</c:v>
                </c:pt>
                <c:pt idx="4083">
                  <c:v>125.05058352499999</c:v>
                </c:pt>
                <c:pt idx="4084">
                  <c:v>125.050683525</c:v>
                </c:pt>
                <c:pt idx="4085">
                  <c:v>125.050783525</c:v>
                </c:pt>
                <c:pt idx="4086">
                  <c:v>125.050883525</c:v>
                </c:pt>
                <c:pt idx="4087">
                  <c:v>125.05098352500001</c:v>
                </c:pt>
                <c:pt idx="4088">
                  <c:v>125.051083525</c:v>
                </c:pt>
                <c:pt idx="4089">
                  <c:v>125.051183525</c:v>
                </c:pt>
                <c:pt idx="4090">
                  <c:v>125.051283525</c:v>
                </c:pt>
                <c:pt idx="4091">
                  <c:v>125.05138352500001</c:v>
                </c:pt>
                <c:pt idx="4092">
                  <c:v>125.05148352499999</c:v>
                </c:pt>
                <c:pt idx="4093">
                  <c:v>125.051583525</c:v>
                </c:pt>
                <c:pt idx="4094">
                  <c:v>125.051683525</c:v>
                </c:pt>
                <c:pt idx="4095">
                  <c:v>130.66130385100001</c:v>
                </c:pt>
                <c:pt idx="4096">
                  <c:v>131.72459799399999</c:v>
                </c:pt>
                <c:pt idx="4097">
                  <c:v>130.750243789</c:v>
                </c:pt>
                <c:pt idx="4098">
                  <c:v>129.59346872899999</c:v>
                </c:pt>
                <c:pt idx="4099">
                  <c:v>129.75311429300001</c:v>
                </c:pt>
                <c:pt idx="4100">
                  <c:v>130.17593664899999</c:v>
                </c:pt>
                <c:pt idx="4101">
                  <c:v>128.98544430300001</c:v>
                </c:pt>
                <c:pt idx="4102">
                  <c:v>127.97298548400001</c:v>
                </c:pt>
                <c:pt idx="4103">
                  <c:v>127.50514234800001</c:v>
                </c:pt>
                <c:pt idx="4104">
                  <c:v>128.08008056200001</c:v>
                </c:pt>
                <c:pt idx="4105">
                  <c:v>129.21380808500001</c:v>
                </c:pt>
                <c:pt idx="4106">
                  <c:v>129.77999199800001</c:v>
                </c:pt>
                <c:pt idx="4107">
                  <c:v>130.853020289</c:v>
                </c:pt>
                <c:pt idx="4108">
                  <c:v>132.47708515900001</c:v>
                </c:pt>
                <c:pt idx="4109">
                  <c:v>131.84336447800001</c:v>
                </c:pt>
                <c:pt idx="4110">
                  <c:v>130.99335951200001</c:v>
                </c:pt>
                <c:pt idx="4111">
                  <c:v>130.24549853299999</c:v>
                </c:pt>
                <c:pt idx="4112">
                  <c:v>130.42823060800001</c:v>
                </c:pt>
                <c:pt idx="4113">
                  <c:v>129.835320723</c:v>
                </c:pt>
                <c:pt idx="4114">
                  <c:v>130.37429637</c:v>
                </c:pt>
                <c:pt idx="4115">
                  <c:v>130.271396778</c:v>
                </c:pt>
                <c:pt idx="4116">
                  <c:v>130.13029101800001</c:v>
                </c:pt>
                <c:pt idx="4117">
                  <c:v>129.71553334999999</c:v>
                </c:pt>
                <c:pt idx="4118">
                  <c:v>129.07012905600001</c:v>
                </c:pt>
                <c:pt idx="4119">
                  <c:v>128.11109883399999</c:v>
                </c:pt>
                <c:pt idx="4120">
                  <c:v>130.001174429</c:v>
                </c:pt>
                <c:pt idx="4121">
                  <c:v>128.280157815</c:v>
                </c:pt>
                <c:pt idx="4122">
                  <c:v>129.06578831499999</c:v>
                </c:pt>
                <c:pt idx="4123">
                  <c:v>128.51157836499999</c:v>
                </c:pt>
                <c:pt idx="4124">
                  <c:v>128.86161133900001</c:v>
                </c:pt>
                <c:pt idx="4125">
                  <c:v>128.877176289</c:v>
                </c:pt>
                <c:pt idx="4126">
                  <c:v>129.707624839</c:v>
                </c:pt>
                <c:pt idx="4127">
                  <c:v>127.684431389</c:v>
                </c:pt>
                <c:pt idx="4128">
                  <c:v>126.585324314</c:v>
                </c:pt>
                <c:pt idx="4129">
                  <c:v>126.573887953</c:v>
                </c:pt>
                <c:pt idx="4130">
                  <c:v>126.573987953</c:v>
                </c:pt>
                <c:pt idx="4131">
                  <c:v>126.574087953</c:v>
                </c:pt>
                <c:pt idx="4132">
                  <c:v>126.57418795300001</c:v>
                </c:pt>
                <c:pt idx="4133">
                  <c:v>126.574287953</c:v>
                </c:pt>
                <c:pt idx="4134">
                  <c:v>126.574387953</c:v>
                </c:pt>
                <c:pt idx="4135">
                  <c:v>126.574487953</c:v>
                </c:pt>
                <c:pt idx="4136">
                  <c:v>126.57458795300001</c:v>
                </c:pt>
                <c:pt idx="4137">
                  <c:v>126.57468795299999</c:v>
                </c:pt>
                <c:pt idx="4138">
                  <c:v>126.574787953</c:v>
                </c:pt>
                <c:pt idx="4139">
                  <c:v>126.574887953</c:v>
                </c:pt>
                <c:pt idx="4140">
                  <c:v>126.574987953</c:v>
                </c:pt>
                <c:pt idx="4141">
                  <c:v>127.20463694999999</c:v>
                </c:pt>
                <c:pt idx="4142">
                  <c:v>127.422751103</c:v>
                </c:pt>
                <c:pt idx="4143">
                  <c:v>126.558291837</c:v>
                </c:pt>
                <c:pt idx="4144">
                  <c:v>126.54722074199999</c:v>
                </c:pt>
                <c:pt idx="4145">
                  <c:v>126.502824753</c:v>
                </c:pt>
                <c:pt idx="4146">
                  <c:v>126.476844767</c:v>
                </c:pt>
                <c:pt idx="4147">
                  <c:v>127.47543982400001</c:v>
                </c:pt>
                <c:pt idx="4148">
                  <c:v>127.05593025100001</c:v>
                </c:pt>
                <c:pt idx="4149">
                  <c:v>126.664407215</c:v>
                </c:pt>
                <c:pt idx="4150">
                  <c:v>126.460835152</c:v>
                </c:pt>
                <c:pt idx="4151">
                  <c:v>126.405790412</c:v>
                </c:pt>
                <c:pt idx="4152">
                  <c:v>126.40589041200001</c:v>
                </c:pt>
                <c:pt idx="4153">
                  <c:v>126.40599041199999</c:v>
                </c:pt>
                <c:pt idx="4154">
                  <c:v>127.66079463200001</c:v>
                </c:pt>
                <c:pt idx="4155">
                  <c:v>127.289545401</c:v>
                </c:pt>
                <c:pt idx="4156">
                  <c:v>126.44640007700001</c:v>
                </c:pt>
                <c:pt idx="4157">
                  <c:v>126.310329985</c:v>
                </c:pt>
                <c:pt idx="4158">
                  <c:v>126.258879142</c:v>
                </c:pt>
                <c:pt idx="4159">
                  <c:v>126.258489056</c:v>
                </c:pt>
                <c:pt idx="4160">
                  <c:v>126.217523468</c:v>
                </c:pt>
                <c:pt idx="4161">
                  <c:v>126.217623468</c:v>
                </c:pt>
                <c:pt idx="4162">
                  <c:v>126.217723468</c:v>
                </c:pt>
                <c:pt idx="4163">
                  <c:v>126.21782346800001</c:v>
                </c:pt>
                <c:pt idx="4164">
                  <c:v>126.217923468</c:v>
                </c:pt>
                <c:pt idx="4165">
                  <c:v>126.218023468</c:v>
                </c:pt>
                <c:pt idx="4166">
                  <c:v>126.218123468</c:v>
                </c:pt>
                <c:pt idx="4167">
                  <c:v>126.21822346800001</c:v>
                </c:pt>
                <c:pt idx="4168">
                  <c:v>126.21832346799999</c:v>
                </c:pt>
                <c:pt idx="4169">
                  <c:v>126.218423468</c:v>
                </c:pt>
                <c:pt idx="4170">
                  <c:v>126.218523468</c:v>
                </c:pt>
                <c:pt idx="4171">
                  <c:v>126.218623468</c:v>
                </c:pt>
                <c:pt idx="4172">
                  <c:v>126.21872346799999</c:v>
                </c:pt>
                <c:pt idx="4173">
                  <c:v>126.218823468</c:v>
                </c:pt>
                <c:pt idx="4174">
                  <c:v>126.899783848</c:v>
                </c:pt>
                <c:pt idx="4175">
                  <c:v>126.899883848</c:v>
                </c:pt>
                <c:pt idx="4176">
                  <c:v>126.89998384800001</c:v>
                </c:pt>
                <c:pt idx="4177">
                  <c:v>126.90008384799999</c:v>
                </c:pt>
                <c:pt idx="4178">
                  <c:v>126.900183848</c:v>
                </c:pt>
                <c:pt idx="4179">
                  <c:v>126.900283848</c:v>
                </c:pt>
                <c:pt idx="4180">
                  <c:v>126.900383848</c:v>
                </c:pt>
                <c:pt idx="4181">
                  <c:v>126.90048384799999</c:v>
                </c:pt>
                <c:pt idx="4182">
                  <c:v>126.900583848</c:v>
                </c:pt>
                <c:pt idx="4183">
                  <c:v>126.900683848</c:v>
                </c:pt>
                <c:pt idx="4184">
                  <c:v>126.900783848</c:v>
                </c:pt>
                <c:pt idx="4185">
                  <c:v>126.90088384800001</c:v>
                </c:pt>
                <c:pt idx="4186">
                  <c:v>126.900983848</c:v>
                </c:pt>
                <c:pt idx="4187">
                  <c:v>126.901083848</c:v>
                </c:pt>
                <c:pt idx="4188">
                  <c:v>126.901183848</c:v>
                </c:pt>
                <c:pt idx="4189">
                  <c:v>126.90128384800001</c:v>
                </c:pt>
                <c:pt idx="4190">
                  <c:v>126.90138384799999</c:v>
                </c:pt>
                <c:pt idx="4191">
                  <c:v>126.901483848</c:v>
                </c:pt>
                <c:pt idx="4192">
                  <c:v>126.901583848</c:v>
                </c:pt>
                <c:pt idx="4193">
                  <c:v>126.901683848</c:v>
                </c:pt>
                <c:pt idx="4194">
                  <c:v>126.90178384799999</c:v>
                </c:pt>
                <c:pt idx="4195">
                  <c:v>126.901883848</c:v>
                </c:pt>
                <c:pt idx="4196">
                  <c:v>126.901983848</c:v>
                </c:pt>
                <c:pt idx="4197">
                  <c:v>126.902083848</c:v>
                </c:pt>
                <c:pt idx="4198">
                  <c:v>126.90218384800001</c:v>
                </c:pt>
                <c:pt idx="4199">
                  <c:v>126.902283848</c:v>
                </c:pt>
                <c:pt idx="4200">
                  <c:v>126.902383848</c:v>
                </c:pt>
                <c:pt idx="4201">
                  <c:v>126.902483848</c:v>
                </c:pt>
                <c:pt idx="4202">
                  <c:v>126.90258384800001</c:v>
                </c:pt>
                <c:pt idx="4203">
                  <c:v>126.902683848</c:v>
                </c:pt>
                <c:pt idx="4204">
                  <c:v>126.902783848</c:v>
                </c:pt>
                <c:pt idx="4205">
                  <c:v>126.902883848</c:v>
                </c:pt>
                <c:pt idx="4206">
                  <c:v>126.90298384800001</c:v>
                </c:pt>
                <c:pt idx="4207">
                  <c:v>126.90308384799999</c:v>
                </c:pt>
                <c:pt idx="4208">
                  <c:v>126.903183848</c:v>
                </c:pt>
                <c:pt idx="4209">
                  <c:v>126.903283848</c:v>
                </c:pt>
                <c:pt idx="4210">
                  <c:v>126.903383848</c:v>
                </c:pt>
                <c:pt idx="4211">
                  <c:v>126.90348384799999</c:v>
                </c:pt>
                <c:pt idx="4212">
                  <c:v>126.903583848</c:v>
                </c:pt>
                <c:pt idx="4213">
                  <c:v>126.903683848</c:v>
                </c:pt>
                <c:pt idx="4214">
                  <c:v>126.903783848</c:v>
                </c:pt>
                <c:pt idx="4215">
                  <c:v>126.90388384800001</c:v>
                </c:pt>
                <c:pt idx="4216">
                  <c:v>126.903983848</c:v>
                </c:pt>
                <c:pt idx="4217">
                  <c:v>126.904083848</c:v>
                </c:pt>
                <c:pt idx="4218">
                  <c:v>126.904183848</c:v>
                </c:pt>
                <c:pt idx="4219">
                  <c:v>126.90428384800001</c:v>
                </c:pt>
                <c:pt idx="4220">
                  <c:v>126.90438384799999</c:v>
                </c:pt>
                <c:pt idx="4221">
                  <c:v>126.904483848</c:v>
                </c:pt>
                <c:pt idx="4222">
                  <c:v>126.904583848</c:v>
                </c:pt>
                <c:pt idx="4223">
                  <c:v>126.904683848</c:v>
                </c:pt>
                <c:pt idx="4224">
                  <c:v>126.90478384799999</c:v>
                </c:pt>
                <c:pt idx="4225">
                  <c:v>126.904883848</c:v>
                </c:pt>
                <c:pt idx="4226">
                  <c:v>126.904983848</c:v>
                </c:pt>
                <c:pt idx="4227">
                  <c:v>126.905083848</c:v>
                </c:pt>
                <c:pt idx="4228">
                  <c:v>126.90518384799999</c:v>
                </c:pt>
                <c:pt idx="4229">
                  <c:v>126.905283848</c:v>
                </c:pt>
                <c:pt idx="4230">
                  <c:v>126.905383848</c:v>
                </c:pt>
                <c:pt idx="4231">
                  <c:v>126.905483848</c:v>
                </c:pt>
                <c:pt idx="4232">
                  <c:v>126.90558384800001</c:v>
                </c:pt>
                <c:pt idx="4233">
                  <c:v>126.905683848</c:v>
                </c:pt>
                <c:pt idx="4234">
                  <c:v>126.905783848</c:v>
                </c:pt>
                <c:pt idx="4235">
                  <c:v>126.905883848</c:v>
                </c:pt>
                <c:pt idx="4236">
                  <c:v>126.90598384800001</c:v>
                </c:pt>
                <c:pt idx="4237">
                  <c:v>126.90608384799999</c:v>
                </c:pt>
                <c:pt idx="4238">
                  <c:v>126.906183848</c:v>
                </c:pt>
                <c:pt idx="4239">
                  <c:v>126.906283848</c:v>
                </c:pt>
                <c:pt idx="4240">
                  <c:v>126.906383848</c:v>
                </c:pt>
                <c:pt idx="4241">
                  <c:v>126.90648384799999</c:v>
                </c:pt>
                <c:pt idx="4242">
                  <c:v>126.906583848</c:v>
                </c:pt>
                <c:pt idx="4243">
                  <c:v>126.906683848</c:v>
                </c:pt>
                <c:pt idx="4244">
                  <c:v>126.906783848</c:v>
                </c:pt>
                <c:pt idx="4245">
                  <c:v>126.90688384800001</c:v>
                </c:pt>
                <c:pt idx="4246">
                  <c:v>126.906983848</c:v>
                </c:pt>
                <c:pt idx="4247">
                  <c:v>126.907083848</c:v>
                </c:pt>
                <c:pt idx="4248">
                  <c:v>126.907183848</c:v>
                </c:pt>
                <c:pt idx="4249">
                  <c:v>126.90728384800001</c:v>
                </c:pt>
                <c:pt idx="4250">
                  <c:v>126.90738384799999</c:v>
                </c:pt>
                <c:pt idx="4251">
                  <c:v>126.907483848</c:v>
                </c:pt>
                <c:pt idx="4252">
                  <c:v>126.907583848</c:v>
                </c:pt>
                <c:pt idx="4253">
                  <c:v>126.907683848</c:v>
                </c:pt>
                <c:pt idx="4254">
                  <c:v>126.90778384799999</c:v>
                </c:pt>
                <c:pt idx="4255">
                  <c:v>126.907883848</c:v>
                </c:pt>
                <c:pt idx="4256">
                  <c:v>126.907983848</c:v>
                </c:pt>
                <c:pt idx="4257">
                  <c:v>126.908083848</c:v>
                </c:pt>
                <c:pt idx="4258">
                  <c:v>126.90818384799999</c:v>
                </c:pt>
                <c:pt idx="4259">
                  <c:v>126.908283848</c:v>
                </c:pt>
                <c:pt idx="4260">
                  <c:v>126.908383848</c:v>
                </c:pt>
                <c:pt idx="4261">
                  <c:v>126.908483848</c:v>
                </c:pt>
                <c:pt idx="4262">
                  <c:v>126.90858384800001</c:v>
                </c:pt>
                <c:pt idx="4263">
                  <c:v>126.908683848</c:v>
                </c:pt>
                <c:pt idx="4264">
                  <c:v>126.908783848</c:v>
                </c:pt>
                <c:pt idx="4265">
                  <c:v>126.908883848</c:v>
                </c:pt>
                <c:pt idx="4266">
                  <c:v>128.82156456999999</c:v>
                </c:pt>
                <c:pt idx="4267">
                  <c:v>128.70624996800001</c:v>
                </c:pt>
                <c:pt idx="4268">
                  <c:v>128.687502685</c:v>
                </c:pt>
                <c:pt idx="4269">
                  <c:v>128.54368102199999</c:v>
                </c:pt>
                <c:pt idx="4270">
                  <c:v>128.606475614</c:v>
                </c:pt>
                <c:pt idx="4271">
                  <c:v>128.60657561400001</c:v>
                </c:pt>
                <c:pt idx="4272">
                  <c:v>128.57127675800001</c:v>
                </c:pt>
                <c:pt idx="4273">
                  <c:v>128.57305583999999</c:v>
                </c:pt>
                <c:pt idx="4274">
                  <c:v>128.455478812</c:v>
                </c:pt>
                <c:pt idx="4275">
                  <c:v>128.363218571</c:v>
                </c:pt>
                <c:pt idx="4276">
                  <c:v>128.36331857100001</c:v>
                </c:pt>
                <c:pt idx="4277">
                  <c:v>128.36341857100001</c:v>
                </c:pt>
                <c:pt idx="4278">
                  <c:v>128.36351857099999</c:v>
                </c:pt>
                <c:pt idx="4279">
                  <c:v>128.36361857099999</c:v>
                </c:pt>
                <c:pt idx="4280">
                  <c:v>128.36371857099999</c:v>
                </c:pt>
                <c:pt idx="4281">
                  <c:v>128.363818571</c:v>
                </c:pt>
                <c:pt idx="4282">
                  <c:v>128.363918571</c:v>
                </c:pt>
                <c:pt idx="4283">
                  <c:v>128.364018571</c:v>
                </c:pt>
                <c:pt idx="4284">
                  <c:v>128.36411857100001</c:v>
                </c:pt>
                <c:pt idx="4285">
                  <c:v>128.36421857100001</c:v>
                </c:pt>
                <c:pt idx="4286">
                  <c:v>128.36431857100001</c:v>
                </c:pt>
                <c:pt idx="4287">
                  <c:v>128.36441857099999</c:v>
                </c:pt>
                <c:pt idx="4288">
                  <c:v>128.36451857099999</c:v>
                </c:pt>
                <c:pt idx="4289">
                  <c:v>128.36461857099999</c:v>
                </c:pt>
                <c:pt idx="4290">
                  <c:v>128.364718571</c:v>
                </c:pt>
                <c:pt idx="4291">
                  <c:v>128.364818571</c:v>
                </c:pt>
                <c:pt idx="4292">
                  <c:v>128.364918571</c:v>
                </c:pt>
                <c:pt idx="4293">
                  <c:v>128.36501857100001</c:v>
                </c:pt>
                <c:pt idx="4294">
                  <c:v>128.36511857100001</c:v>
                </c:pt>
                <c:pt idx="4295">
                  <c:v>128.36521857100001</c:v>
                </c:pt>
                <c:pt idx="4296">
                  <c:v>128.36531857099999</c:v>
                </c:pt>
                <c:pt idx="4297">
                  <c:v>128.36541857099999</c:v>
                </c:pt>
                <c:pt idx="4298">
                  <c:v>128.365518571</c:v>
                </c:pt>
                <c:pt idx="4299">
                  <c:v>128.365618571</c:v>
                </c:pt>
                <c:pt idx="4300">
                  <c:v>128.365718571</c:v>
                </c:pt>
                <c:pt idx="4301">
                  <c:v>128.36581857100001</c:v>
                </c:pt>
                <c:pt idx="4302">
                  <c:v>128.36591857100001</c:v>
                </c:pt>
                <c:pt idx="4303">
                  <c:v>128.36601857100001</c:v>
                </c:pt>
                <c:pt idx="4304">
                  <c:v>128.36611857099999</c:v>
                </c:pt>
                <c:pt idx="4305">
                  <c:v>128.36621857099999</c:v>
                </c:pt>
                <c:pt idx="4306">
                  <c:v>128.36631857099999</c:v>
                </c:pt>
                <c:pt idx="4307">
                  <c:v>128.366418571</c:v>
                </c:pt>
                <c:pt idx="4308">
                  <c:v>128.366518571</c:v>
                </c:pt>
                <c:pt idx="4309">
                  <c:v>128.366618571</c:v>
                </c:pt>
                <c:pt idx="4310">
                  <c:v>128.36671857100001</c:v>
                </c:pt>
                <c:pt idx="4311">
                  <c:v>128.36681857100001</c:v>
                </c:pt>
                <c:pt idx="4312">
                  <c:v>128.36691857100001</c:v>
                </c:pt>
                <c:pt idx="4313">
                  <c:v>127.684710158</c:v>
                </c:pt>
                <c:pt idx="4314">
                  <c:v>127.423432914</c:v>
                </c:pt>
                <c:pt idx="4315">
                  <c:v>127.55944923600001</c:v>
                </c:pt>
                <c:pt idx="4316">
                  <c:v>127.784880234</c:v>
                </c:pt>
                <c:pt idx="4317">
                  <c:v>127.880161218</c:v>
                </c:pt>
                <c:pt idx="4318">
                  <c:v>127.880261218</c:v>
                </c:pt>
                <c:pt idx="4319">
                  <c:v>127.838129356</c:v>
                </c:pt>
                <c:pt idx="4320">
                  <c:v>127.813716317</c:v>
                </c:pt>
                <c:pt idx="4321">
                  <c:v>127.813816317</c:v>
                </c:pt>
                <c:pt idx="4322">
                  <c:v>127.81391631699999</c:v>
                </c:pt>
                <c:pt idx="4323">
                  <c:v>127.814016317</c:v>
                </c:pt>
                <c:pt idx="4324">
                  <c:v>127.814316128</c:v>
                </c:pt>
                <c:pt idx="4325">
                  <c:v>127.696010598</c:v>
                </c:pt>
                <c:pt idx="4326">
                  <c:v>127.256620501</c:v>
                </c:pt>
                <c:pt idx="4327">
                  <c:v>126.542114281</c:v>
                </c:pt>
                <c:pt idx="4328">
                  <c:v>126.357681683</c:v>
                </c:pt>
                <c:pt idx="4329">
                  <c:v>126.664368305</c:v>
                </c:pt>
                <c:pt idx="4330">
                  <c:v>127.009659099</c:v>
                </c:pt>
                <c:pt idx="4331">
                  <c:v>127.00975909899999</c:v>
                </c:pt>
                <c:pt idx="4332">
                  <c:v>127.009859099</c:v>
                </c:pt>
                <c:pt idx="4333">
                  <c:v>127.009959099</c:v>
                </c:pt>
                <c:pt idx="4334">
                  <c:v>127.010059099</c:v>
                </c:pt>
                <c:pt idx="4335">
                  <c:v>127.01015909900001</c:v>
                </c:pt>
                <c:pt idx="4336">
                  <c:v>127.010259099</c:v>
                </c:pt>
                <c:pt idx="4337">
                  <c:v>127.010359099</c:v>
                </c:pt>
                <c:pt idx="4338">
                  <c:v>127.010459099</c:v>
                </c:pt>
                <c:pt idx="4339">
                  <c:v>127.01055909900001</c:v>
                </c:pt>
                <c:pt idx="4340">
                  <c:v>127.010659112</c:v>
                </c:pt>
                <c:pt idx="4341">
                  <c:v>128.230202392</c:v>
                </c:pt>
                <c:pt idx="4342">
                  <c:v>128.230302392</c:v>
                </c:pt>
                <c:pt idx="4343">
                  <c:v>128.230402392</c:v>
                </c:pt>
                <c:pt idx="4344">
                  <c:v>128.23050239200001</c:v>
                </c:pt>
                <c:pt idx="4345">
                  <c:v>128.23060239200001</c:v>
                </c:pt>
                <c:pt idx="4346">
                  <c:v>128.23070239200001</c:v>
                </c:pt>
                <c:pt idx="4347">
                  <c:v>128.23080239199999</c:v>
                </c:pt>
                <c:pt idx="4348">
                  <c:v>128.23090239199999</c:v>
                </c:pt>
                <c:pt idx="4349">
                  <c:v>128.23100239199999</c:v>
                </c:pt>
                <c:pt idx="4350">
                  <c:v>128.231102392</c:v>
                </c:pt>
                <c:pt idx="4351">
                  <c:v>128.231202392</c:v>
                </c:pt>
                <c:pt idx="4352">
                  <c:v>128.231302392</c:v>
                </c:pt>
                <c:pt idx="4353">
                  <c:v>128.23140239200001</c:v>
                </c:pt>
                <c:pt idx="4354">
                  <c:v>128.23150239200001</c:v>
                </c:pt>
                <c:pt idx="4355">
                  <c:v>128.23160239200001</c:v>
                </c:pt>
                <c:pt idx="4356">
                  <c:v>128.23170239199999</c:v>
                </c:pt>
                <c:pt idx="4357">
                  <c:v>128.23180239199999</c:v>
                </c:pt>
                <c:pt idx="4358">
                  <c:v>128.23190239199999</c:v>
                </c:pt>
                <c:pt idx="4359">
                  <c:v>128.232002392</c:v>
                </c:pt>
                <c:pt idx="4360">
                  <c:v>128.232102392</c:v>
                </c:pt>
                <c:pt idx="4361">
                  <c:v>128.232202392</c:v>
                </c:pt>
                <c:pt idx="4362">
                  <c:v>128.23230239200001</c:v>
                </c:pt>
                <c:pt idx="4363">
                  <c:v>128.23240239200001</c:v>
                </c:pt>
                <c:pt idx="4364">
                  <c:v>128.23250239199999</c:v>
                </c:pt>
                <c:pt idx="4365">
                  <c:v>128.23260239199999</c:v>
                </c:pt>
                <c:pt idx="4366">
                  <c:v>128.23270239199999</c:v>
                </c:pt>
                <c:pt idx="4367">
                  <c:v>128.232802392</c:v>
                </c:pt>
                <c:pt idx="4368">
                  <c:v>129.24350921000001</c:v>
                </c:pt>
                <c:pt idx="4369">
                  <c:v>129.24360920999999</c:v>
                </c:pt>
                <c:pt idx="4370">
                  <c:v>129.24370920999999</c:v>
                </c:pt>
                <c:pt idx="4371">
                  <c:v>129.24380920999999</c:v>
                </c:pt>
                <c:pt idx="4372">
                  <c:v>129.24390921</c:v>
                </c:pt>
                <c:pt idx="4373">
                  <c:v>129.24400921</c:v>
                </c:pt>
                <c:pt idx="4374">
                  <c:v>129.24410921</c:v>
                </c:pt>
                <c:pt idx="4375">
                  <c:v>129.24420921000001</c:v>
                </c:pt>
                <c:pt idx="4376">
                  <c:v>129.24430921000001</c:v>
                </c:pt>
                <c:pt idx="4377">
                  <c:v>129.24440920999999</c:v>
                </c:pt>
                <c:pt idx="4378">
                  <c:v>129.24450920999999</c:v>
                </c:pt>
                <c:pt idx="4379">
                  <c:v>129.24460920999999</c:v>
                </c:pt>
                <c:pt idx="4380">
                  <c:v>129.24470921</c:v>
                </c:pt>
                <c:pt idx="4381">
                  <c:v>129.24480921</c:v>
                </c:pt>
                <c:pt idx="4382">
                  <c:v>129.24490921</c:v>
                </c:pt>
                <c:pt idx="4383">
                  <c:v>129.24500921000001</c:v>
                </c:pt>
                <c:pt idx="4384">
                  <c:v>129.24510921000001</c:v>
                </c:pt>
                <c:pt idx="4385">
                  <c:v>129.24520921000001</c:v>
                </c:pt>
                <c:pt idx="4386">
                  <c:v>129.22676246</c:v>
                </c:pt>
                <c:pt idx="4387">
                  <c:v>129.076771705</c:v>
                </c:pt>
                <c:pt idx="4388">
                  <c:v>129.050923928</c:v>
                </c:pt>
                <c:pt idx="4389">
                  <c:v>128.93108864800001</c:v>
                </c:pt>
                <c:pt idx="4390">
                  <c:v>128.761766169</c:v>
                </c:pt>
                <c:pt idx="4391">
                  <c:v>128.49163743899999</c:v>
                </c:pt>
                <c:pt idx="4392">
                  <c:v>128.60850746200001</c:v>
                </c:pt>
                <c:pt idx="4393">
                  <c:v>128.457479869</c:v>
                </c:pt>
                <c:pt idx="4394">
                  <c:v>128.26525602300001</c:v>
                </c:pt>
                <c:pt idx="4395">
                  <c:v>128.12281295</c:v>
                </c:pt>
                <c:pt idx="4396">
                  <c:v>128.22442786299999</c:v>
                </c:pt>
                <c:pt idx="4397">
                  <c:v>128.22452786299999</c:v>
                </c:pt>
                <c:pt idx="4398">
                  <c:v>128.22462786299999</c:v>
                </c:pt>
                <c:pt idx="4399">
                  <c:v>128.224727863</c:v>
                </c:pt>
                <c:pt idx="4400">
                  <c:v>128.224827863</c:v>
                </c:pt>
                <c:pt idx="4401">
                  <c:v>128.224927863</c:v>
                </c:pt>
                <c:pt idx="4402">
                  <c:v>128.22502786300001</c:v>
                </c:pt>
                <c:pt idx="4403">
                  <c:v>128.22512786300001</c:v>
                </c:pt>
                <c:pt idx="4404">
                  <c:v>128.22522786299999</c:v>
                </c:pt>
                <c:pt idx="4405">
                  <c:v>128.22532786299999</c:v>
                </c:pt>
                <c:pt idx="4406">
                  <c:v>128.22542786299999</c:v>
                </c:pt>
                <c:pt idx="4407">
                  <c:v>128.225527863</c:v>
                </c:pt>
                <c:pt idx="4408">
                  <c:v>128.225627863</c:v>
                </c:pt>
                <c:pt idx="4409">
                  <c:v>128.225727863</c:v>
                </c:pt>
                <c:pt idx="4410">
                  <c:v>128.22582786300001</c:v>
                </c:pt>
                <c:pt idx="4411">
                  <c:v>128.22592786300001</c:v>
                </c:pt>
                <c:pt idx="4412">
                  <c:v>128.22602786300001</c:v>
                </c:pt>
                <c:pt idx="4413">
                  <c:v>128.22612786299999</c:v>
                </c:pt>
                <c:pt idx="4414">
                  <c:v>128.22622786299999</c:v>
                </c:pt>
                <c:pt idx="4415">
                  <c:v>128.002497226</c:v>
                </c:pt>
                <c:pt idx="4416">
                  <c:v>128.32271226099999</c:v>
                </c:pt>
                <c:pt idx="4417">
                  <c:v>128.10296433400001</c:v>
                </c:pt>
                <c:pt idx="4418">
                  <c:v>127.672559452</c:v>
                </c:pt>
                <c:pt idx="4419">
                  <c:v>127.824246237</c:v>
                </c:pt>
                <c:pt idx="4420">
                  <c:v>127.824346237</c:v>
                </c:pt>
                <c:pt idx="4421">
                  <c:v>127.824446237</c:v>
                </c:pt>
                <c:pt idx="4422">
                  <c:v>127.82454623700001</c:v>
                </c:pt>
                <c:pt idx="4423">
                  <c:v>127.824646237</c:v>
                </c:pt>
                <c:pt idx="4424">
                  <c:v>127.824746237</c:v>
                </c:pt>
                <c:pt idx="4425">
                  <c:v>127.824846237</c:v>
                </c:pt>
                <c:pt idx="4426">
                  <c:v>127.82494623700001</c:v>
                </c:pt>
                <c:pt idx="4427">
                  <c:v>127.825046237</c:v>
                </c:pt>
                <c:pt idx="4428">
                  <c:v>127.825146237</c:v>
                </c:pt>
                <c:pt idx="4429">
                  <c:v>127.825246237</c:v>
                </c:pt>
                <c:pt idx="4430">
                  <c:v>127.82534623700001</c:v>
                </c:pt>
                <c:pt idx="4431">
                  <c:v>127.82544623699999</c:v>
                </c:pt>
                <c:pt idx="4432">
                  <c:v>127.825546237</c:v>
                </c:pt>
                <c:pt idx="4433">
                  <c:v>127.825646237</c:v>
                </c:pt>
                <c:pt idx="4434">
                  <c:v>127.825746237</c:v>
                </c:pt>
                <c:pt idx="4435">
                  <c:v>127.82584623699999</c:v>
                </c:pt>
                <c:pt idx="4436">
                  <c:v>127.825946237</c:v>
                </c:pt>
                <c:pt idx="4437">
                  <c:v>127.498017197</c:v>
                </c:pt>
                <c:pt idx="4438">
                  <c:v>127.895369507</c:v>
                </c:pt>
                <c:pt idx="4439">
                  <c:v>127.69434441999999</c:v>
                </c:pt>
                <c:pt idx="4440">
                  <c:v>127.173529014</c:v>
                </c:pt>
                <c:pt idx="4441">
                  <c:v>127.173629014</c:v>
                </c:pt>
                <c:pt idx="4442">
                  <c:v>127.173729014</c:v>
                </c:pt>
                <c:pt idx="4443">
                  <c:v>127.17382901400001</c:v>
                </c:pt>
                <c:pt idx="4444">
                  <c:v>127.173929014</c:v>
                </c:pt>
                <c:pt idx="4445">
                  <c:v>127.174029014</c:v>
                </c:pt>
                <c:pt idx="4446">
                  <c:v>127.174129014</c:v>
                </c:pt>
                <c:pt idx="4447">
                  <c:v>127.17422901400001</c:v>
                </c:pt>
                <c:pt idx="4448">
                  <c:v>127.17432901399999</c:v>
                </c:pt>
                <c:pt idx="4449">
                  <c:v>127.174429014</c:v>
                </c:pt>
                <c:pt idx="4450">
                  <c:v>127.174529014</c:v>
                </c:pt>
                <c:pt idx="4451">
                  <c:v>127.174629014</c:v>
                </c:pt>
                <c:pt idx="4452">
                  <c:v>127.17472901399999</c:v>
                </c:pt>
                <c:pt idx="4453">
                  <c:v>127.174829014</c:v>
                </c:pt>
                <c:pt idx="4454">
                  <c:v>127.174929014</c:v>
                </c:pt>
                <c:pt idx="4455">
                  <c:v>127.175029014</c:v>
                </c:pt>
                <c:pt idx="4456">
                  <c:v>127.17512901400001</c:v>
                </c:pt>
                <c:pt idx="4457">
                  <c:v>127.175229014</c:v>
                </c:pt>
                <c:pt idx="4458">
                  <c:v>127.175329014</c:v>
                </c:pt>
                <c:pt idx="4459">
                  <c:v>127.175429014</c:v>
                </c:pt>
                <c:pt idx="4460">
                  <c:v>127.17552901400001</c:v>
                </c:pt>
                <c:pt idx="4461">
                  <c:v>127.17562901399999</c:v>
                </c:pt>
                <c:pt idx="4462">
                  <c:v>127.175729014</c:v>
                </c:pt>
                <c:pt idx="4463">
                  <c:v>127.175829014</c:v>
                </c:pt>
                <c:pt idx="4464">
                  <c:v>127.175929014</c:v>
                </c:pt>
                <c:pt idx="4465">
                  <c:v>127.17602901399999</c:v>
                </c:pt>
                <c:pt idx="4466">
                  <c:v>127.176129014</c:v>
                </c:pt>
                <c:pt idx="4467">
                  <c:v>127.176229014</c:v>
                </c:pt>
                <c:pt idx="4468">
                  <c:v>127.176329014</c:v>
                </c:pt>
                <c:pt idx="4469">
                  <c:v>127.17642901400001</c:v>
                </c:pt>
                <c:pt idx="4470">
                  <c:v>127.176529014</c:v>
                </c:pt>
                <c:pt idx="4471">
                  <c:v>127.176629014</c:v>
                </c:pt>
                <c:pt idx="4472">
                  <c:v>127.176729014</c:v>
                </c:pt>
                <c:pt idx="4473">
                  <c:v>127.17682901400001</c:v>
                </c:pt>
                <c:pt idx="4474">
                  <c:v>127.176929014</c:v>
                </c:pt>
                <c:pt idx="4475">
                  <c:v>127.177029014</c:v>
                </c:pt>
                <c:pt idx="4476">
                  <c:v>127.177129014</c:v>
                </c:pt>
                <c:pt idx="4477">
                  <c:v>127.17722901400001</c:v>
                </c:pt>
                <c:pt idx="4478">
                  <c:v>127.17732901399999</c:v>
                </c:pt>
                <c:pt idx="4479">
                  <c:v>127.177429014</c:v>
                </c:pt>
                <c:pt idx="4480">
                  <c:v>127.177529014</c:v>
                </c:pt>
                <c:pt idx="4481">
                  <c:v>127.177629014</c:v>
                </c:pt>
                <c:pt idx="4482">
                  <c:v>127.17772901399999</c:v>
                </c:pt>
                <c:pt idx="4483">
                  <c:v>127.177829014</c:v>
                </c:pt>
                <c:pt idx="4484">
                  <c:v>127.177929014</c:v>
                </c:pt>
                <c:pt idx="4485">
                  <c:v>127.178029014</c:v>
                </c:pt>
                <c:pt idx="4486">
                  <c:v>127.17812901400001</c:v>
                </c:pt>
                <c:pt idx="4487">
                  <c:v>134.80829550300001</c:v>
                </c:pt>
                <c:pt idx="4488">
                  <c:v>134.97194852600001</c:v>
                </c:pt>
                <c:pt idx="4489">
                  <c:v>133.95452552399999</c:v>
                </c:pt>
                <c:pt idx="4490">
                  <c:v>136.81556572</c:v>
                </c:pt>
                <c:pt idx="4491">
                  <c:v>137.216963424</c:v>
                </c:pt>
                <c:pt idx="4492">
                  <c:v>137.47651764299999</c:v>
                </c:pt>
                <c:pt idx="4493">
                  <c:v>138.37304685399999</c:v>
                </c:pt>
                <c:pt idx="4494">
                  <c:v>138.421311586</c:v>
                </c:pt>
                <c:pt idx="4495">
                  <c:v>137.79584882</c:v>
                </c:pt>
                <c:pt idx="4496">
                  <c:v>136.72150211900001</c:v>
                </c:pt>
                <c:pt idx="4497">
                  <c:v>131.71641853099999</c:v>
                </c:pt>
                <c:pt idx="4498">
                  <c:v>131.71651853099999</c:v>
                </c:pt>
                <c:pt idx="4499">
                  <c:v>131.71661853099999</c:v>
                </c:pt>
                <c:pt idx="4500">
                  <c:v>131.716718531</c:v>
                </c:pt>
                <c:pt idx="4501">
                  <c:v>131.716818531</c:v>
                </c:pt>
                <c:pt idx="4502">
                  <c:v>131.716918531</c:v>
                </c:pt>
                <c:pt idx="4503">
                  <c:v>131.71701853100001</c:v>
                </c:pt>
                <c:pt idx="4504">
                  <c:v>131.71711853100001</c:v>
                </c:pt>
                <c:pt idx="4505">
                  <c:v>131.71721853099999</c:v>
                </c:pt>
                <c:pt idx="4506">
                  <c:v>131.71731853099999</c:v>
                </c:pt>
                <c:pt idx="4507">
                  <c:v>131.71741853099999</c:v>
                </c:pt>
                <c:pt idx="4508">
                  <c:v>131.717518531</c:v>
                </c:pt>
                <c:pt idx="4509">
                  <c:v>131.717618531</c:v>
                </c:pt>
                <c:pt idx="4510">
                  <c:v>130.11851179499999</c:v>
                </c:pt>
                <c:pt idx="4511">
                  <c:v>132.89965173300001</c:v>
                </c:pt>
                <c:pt idx="4512">
                  <c:v>133.22246029300001</c:v>
                </c:pt>
                <c:pt idx="4513">
                  <c:v>135.647410541</c:v>
                </c:pt>
                <c:pt idx="4514">
                  <c:v>136.724253199</c:v>
                </c:pt>
                <c:pt idx="4515">
                  <c:v>134.37813476299999</c:v>
                </c:pt>
                <c:pt idx="4516">
                  <c:v>133.37436610099999</c:v>
                </c:pt>
                <c:pt idx="4517">
                  <c:v>130.98156535199999</c:v>
                </c:pt>
                <c:pt idx="4518">
                  <c:v>129.32820018199999</c:v>
                </c:pt>
                <c:pt idx="4519">
                  <c:v>127.903666857</c:v>
                </c:pt>
                <c:pt idx="4520">
                  <c:v>129.97352345799999</c:v>
                </c:pt>
                <c:pt idx="4521">
                  <c:v>127.539989379</c:v>
                </c:pt>
                <c:pt idx="4522">
                  <c:v>127.12275391</c:v>
                </c:pt>
                <c:pt idx="4523">
                  <c:v>127.000723901</c:v>
                </c:pt>
                <c:pt idx="4524">
                  <c:v>128.543179391</c:v>
                </c:pt>
                <c:pt idx="4525">
                  <c:v>127.41929572399999</c:v>
                </c:pt>
                <c:pt idx="4526">
                  <c:v>126.264034372</c:v>
                </c:pt>
                <c:pt idx="4527">
                  <c:v>126.3362793</c:v>
                </c:pt>
                <c:pt idx="4528">
                  <c:v>126.3363793</c:v>
                </c:pt>
                <c:pt idx="4529">
                  <c:v>126.580711858</c:v>
                </c:pt>
                <c:pt idx="4530">
                  <c:v>126.580811858</c:v>
                </c:pt>
                <c:pt idx="4531">
                  <c:v>126.58091185799999</c:v>
                </c:pt>
                <c:pt idx="4532">
                  <c:v>126.581011858</c:v>
                </c:pt>
                <c:pt idx="4533">
                  <c:v>126.581111866</c:v>
                </c:pt>
                <c:pt idx="4534">
                  <c:v>127.753648106</c:v>
                </c:pt>
                <c:pt idx="4535">
                  <c:v>127.753748113</c:v>
                </c:pt>
                <c:pt idx="4536">
                  <c:v>128.01223210800001</c:v>
                </c:pt>
                <c:pt idx="4537">
                  <c:v>128.01233210800001</c:v>
                </c:pt>
                <c:pt idx="4538">
                  <c:v>128.01243210800001</c:v>
                </c:pt>
                <c:pt idx="4539">
                  <c:v>128.01253210799999</c:v>
                </c:pt>
                <c:pt idx="4540">
                  <c:v>128.01263210799999</c:v>
                </c:pt>
                <c:pt idx="4541">
                  <c:v>131.69826093899999</c:v>
                </c:pt>
                <c:pt idx="4542">
                  <c:v>132.53451392299999</c:v>
                </c:pt>
                <c:pt idx="4543">
                  <c:v>136.150772276</c:v>
                </c:pt>
                <c:pt idx="4544">
                  <c:v>134.392831226</c:v>
                </c:pt>
                <c:pt idx="4545">
                  <c:v>134.671315236</c:v>
                </c:pt>
                <c:pt idx="4546">
                  <c:v>137.29609279100001</c:v>
                </c:pt>
                <c:pt idx="4547">
                  <c:v>140.04336077299999</c:v>
                </c:pt>
                <c:pt idx="4548">
                  <c:v>139.81723539399999</c:v>
                </c:pt>
                <c:pt idx="4549">
                  <c:v>139.01107113800001</c:v>
                </c:pt>
                <c:pt idx="4550">
                  <c:v>139.39119670700001</c:v>
                </c:pt>
                <c:pt idx="4551">
                  <c:v>139.524650482</c:v>
                </c:pt>
                <c:pt idx="4552">
                  <c:v>138.00835445999999</c:v>
                </c:pt>
                <c:pt idx="4553">
                  <c:v>137.095177538</c:v>
                </c:pt>
                <c:pt idx="4554">
                  <c:v>137.49166870100001</c:v>
                </c:pt>
                <c:pt idx="4555">
                  <c:v>136.20470644400001</c:v>
                </c:pt>
                <c:pt idx="4556">
                  <c:v>138.77400891400001</c:v>
                </c:pt>
                <c:pt idx="4557">
                  <c:v>137.22420064900001</c:v>
                </c:pt>
                <c:pt idx="4558">
                  <c:v>136.18374458299999</c:v>
                </c:pt>
                <c:pt idx="4559">
                  <c:v>135.98776493599999</c:v>
                </c:pt>
                <c:pt idx="4560">
                  <c:v>134.31565187699999</c:v>
                </c:pt>
                <c:pt idx="4561">
                  <c:v>131.94591819799999</c:v>
                </c:pt>
                <c:pt idx="4562">
                  <c:v>131.78397881699999</c:v>
                </c:pt>
                <c:pt idx="4563">
                  <c:v>129.07852968</c:v>
                </c:pt>
                <c:pt idx="4564">
                  <c:v>129.084092693</c:v>
                </c:pt>
                <c:pt idx="4565">
                  <c:v>126.971910962</c:v>
                </c:pt>
                <c:pt idx="4566">
                  <c:v>126.584555847</c:v>
                </c:pt>
                <c:pt idx="4567">
                  <c:v>126.805239392</c:v>
                </c:pt>
                <c:pt idx="4568">
                  <c:v>126.713509116</c:v>
                </c:pt>
                <c:pt idx="4569">
                  <c:v>126.272243213</c:v>
                </c:pt>
                <c:pt idx="4570">
                  <c:v>126.094321287</c:v>
                </c:pt>
                <c:pt idx="4571">
                  <c:v>125.89350232300001</c:v>
                </c:pt>
                <c:pt idx="4572">
                  <c:v>125.71710204999999</c:v>
                </c:pt>
                <c:pt idx="4573">
                  <c:v>126.347671898</c:v>
                </c:pt>
                <c:pt idx="4574">
                  <c:v>126.191988624</c:v>
                </c:pt>
                <c:pt idx="4575">
                  <c:v>126.190271716</c:v>
                </c:pt>
                <c:pt idx="4576">
                  <c:v>126.152276206</c:v>
                </c:pt>
                <c:pt idx="4577">
                  <c:v>126.152376206</c:v>
                </c:pt>
                <c:pt idx="4578">
                  <c:v>126.152476206</c:v>
                </c:pt>
                <c:pt idx="4579">
                  <c:v>126.15257620600001</c:v>
                </c:pt>
                <c:pt idx="4580">
                  <c:v>126.152676206</c:v>
                </c:pt>
                <c:pt idx="4581">
                  <c:v>126.152776206</c:v>
                </c:pt>
                <c:pt idx="4582">
                  <c:v>126.152876206</c:v>
                </c:pt>
                <c:pt idx="4583">
                  <c:v>127.553982803</c:v>
                </c:pt>
                <c:pt idx="4584">
                  <c:v>127.554082803</c:v>
                </c:pt>
                <c:pt idx="4585">
                  <c:v>127.554182803</c:v>
                </c:pt>
                <c:pt idx="4586">
                  <c:v>127.55428280300001</c:v>
                </c:pt>
                <c:pt idx="4587">
                  <c:v>127.554382803</c:v>
                </c:pt>
                <c:pt idx="4588">
                  <c:v>127.554482803</c:v>
                </c:pt>
                <c:pt idx="4589">
                  <c:v>127.554582803</c:v>
                </c:pt>
                <c:pt idx="4590">
                  <c:v>127.55468280300001</c:v>
                </c:pt>
                <c:pt idx="4591">
                  <c:v>127.55478280299999</c:v>
                </c:pt>
                <c:pt idx="4592">
                  <c:v>127.554882803</c:v>
                </c:pt>
                <c:pt idx="4593">
                  <c:v>127.554982803</c:v>
                </c:pt>
                <c:pt idx="4594">
                  <c:v>127.555082803</c:v>
                </c:pt>
                <c:pt idx="4595">
                  <c:v>127.55518280299999</c:v>
                </c:pt>
                <c:pt idx="4596">
                  <c:v>127.555282803</c:v>
                </c:pt>
                <c:pt idx="4597">
                  <c:v>127.555382803</c:v>
                </c:pt>
                <c:pt idx="4598">
                  <c:v>127.555482803</c:v>
                </c:pt>
                <c:pt idx="4599">
                  <c:v>127.55558280299999</c:v>
                </c:pt>
                <c:pt idx="4600">
                  <c:v>127.555682803</c:v>
                </c:pt>
                <c:pt idx="4601">
                  <c:v>127.555782803</c:v>
                </c:pt>
                <c:pt idx="4602">
                  <c:v>127.555882803</c:v>
                </c:pt>
                <c:pt idx="4603">
                  <c:v>127.55598280300001</c:v>
                </c:pt>
                <c:pt idx="4604">
                  <c:v>127.556082803</c:v>
                </c:pt>
                <c:pt idx="4605">
                  <c:v>134.039918228</c:v>
                </c:pt>
                <c:pt idx="4606">
                  <c:v>135.60744342500001</c:v>
                </c:pt>
                <c:pt idx="4607">
                  <c:v>136.65503334300001</c:v>
                </c:pt>
                <c:pt idx="4608">
                  <c:v>138.59317362199999</c:v>
                </c:pt>
                <c:pt idx="4609">
                  <c:v>138.32517244300001</c:v>
                </c:pt>
                <c:pt idx="4610">
                  <c:v>137.128080458</c:v>
                </c:pt>
                <c:pt idx="4611">
                  <c:v>137.34557860300001</c:v>
                </c:pt>
                <c:pt idx="4612">
                  <c:v>136.61551711000001</c:v>
                </c:pt>
                <c:pt idx="4613">
                  <c:v>136.47349033200001</c:v>
                </c:pt>
                <c:pt idx="4614">
                  <c:v>137.57305384200001</c:v>
                </c:pt>
                <c:pt idx="4615">
                  <c:v>134.973309245</c:v>
                </c:pt>
                <c:pt idx="4616">
                  <c:v>137.153702721</c:v>
                </c:pt>
                <c:pt idx="4617">
                  <c:v>135.66919758399999</c:v>
                </c:pt>
                <c:pt idx="4618">
                  <c:v>135.29031207700001</c:v>
                </c:pt>
                <c:pt idx="4619">
                  <c:v>134.349489885</c:v>
                </c:pt>
                <c:pt idx="4620">
                  <c:v>132.810907665</c:v>
                </c:pt>
                <c:pt idx="4621">
                  <c:v>131.370035516</c:v>
                </c:pt>
                <c:pt idx="4622">
                  <c:v>129.82663927199999</c:v>
                </c:pt>
                <c:pt idx="4623">
                  <c:v>130.74599256600001</c:v>
                </c:pt>
                <c:pt idx="4624">
                  <c:v>129.212118651</c:v>
                </c:pt>
                <c:pt idx="4625">
                  <c:v>127.22579147099999</c:v>
                </c:pt>
                <c:pt idx="4626">
                  <c:v>126.62195182799999</c:v>
                </c:pt>
                <c:pt idx="4627">
                  <c:v>125.91729226299999</c:v>
                </c:pt>
                <c:pt idx="4628">
                  <c:v>126.112010349</c:v>
                </c:pt>
                <c:pt idx="4629">
                  <c:v>126.278258454</c:v>
                </c:pt>
                <c:pt idx="4630">
                  <c:v>125.585723668</c:v>
                </c:pt>
                <c:pt idx="4631">
                  <c:v>125.538844641</c:v>
                </c:pt>
                <c:pt idx="4632">
                  <c:v>125.68459726899999</c:v>
                </c:pt>
                <c:pt idx="4633">
                  <c:v>125.59361203</c:v>
                </c:pt>
                <c:pt idx="4634">
                  <c:v>125.59371203000001</c:v>
                </c:pt>
                <c:pt idx="4635">
                  <c:v>125.59381203</c:v>
                </c:pt>
                <c:pt idx="4636">
                  <c:v>125.59391203</c:v>
                </c:pt>
                <c:pt idx="4637">
                  <c:v>125.59401203</c:v>
                </c:pt>
                <c:pt idx="4638">
                  <c:v>125.59411203000001</c:v>
                </c:pt>
                <c:pt idx="4639">
                  <c:v>125.59421202999999</c:v>
                </c:pt>
                <c:pt idx="4640">
                  <c:v>126.88233537000001</c:v>
                </c:pt>
                <c:pt idx="4641">
                  <c:v>126.88243537</c:v>
                </c:pt>
                <c:pt idx="4642">
                  <c:v>126.88253537</c:v>
                </c:pt>
                <c:pt idx="4643">
                  <c:v>126.88263537</c:v>
                </c:pt>
                <c:pt idx="4644">
                  <c:v>126.88273537000001</c:v>
                </c:pt>
                <c:pt idx="4645">
                  <c:v>126.88283537</c:v>
                </c:pt>
                <c:pt idx="4646">
                  <c:v>126.88293537</c:v>
                </c:pt>
                <c:pt idx="4647">
                  <c:v>126.88303537</c:v>
                </c:pt>
                <c:pt idx="4648">
                  <c:v>126.88313537000001</c:v>
                </c:pt>
                <c:pt idx="4649">
                  <c:v>126.88323536999999</c:v>
                </c:pt>
                <c:pt idx="4650">
                  <c:v>126.88333537</c:v>
                </c:pt>
                <c:pt idx="4651">
                  <c:v>126.88343537</c:v>
                </c:pt>
                <c:pt idx="4652">
                  <c:v>126.88353537</c:v>
                </c:pt>
                <c:pt idx="4653">
                  <c:v>126.88363536999999</c:v>
                </c:pt>
                <c:pt idx="4654">
                  <c:v>126.88373537</c:v>
                </c:pt>
                <c:pt idx="4655">
                  <c:v>126.88383537</c:v>
                </c:pt>
                <c:pt idx="4656">
                  <c:v>126.88393537</c:v>
                </c:pt>
                <c:pt idx="4657">
                  <c:v>126.88403537000001</c:v>
                </c:pt>
                <c:pt idx="4658">
                  <c:v>126.88413537</c:v>
                </c:pt>
                <c:pt idx="4659">
                  <c:v>126.88423537</c:v>
                </c:pt>
                <c:pt idx="4660">
                  <c:v>126.88433537</c:v>
                </c:pt>
                <c:pt idx="4661">
                  <c:v>126.88443537000001</c:v>
                </c:pt>
                <c:pt idx="4662">
                  <c:v>126.88453536999999</c:v>
                </c:pt>
                <c:pt idx="4663">
                  <c:v>126.88463537</c:v>
                </c:pt>
                <c:pt idx="4664">
                  <c:v>126.88473537</c:v>
                </c:pt>
                <c:pt idx="4665">
                  <c:v>126.88483537</c:v>
                </c:pt>
                <c:pt idx="4666">
                  <c:v>126.88493536999999</c:v>
                </c:pt>
                <c:pt idx="4667">
                  <c:v>126.88503537</c:v>
                </c:pt>
                <c:pt idx="4668">
                  <c:v>126.88513537</c:v>
                </c:pt>
                <c:pt idx="4669">
                  <c:v>126.88523537</c:v>
                </c:pt>
                <c:pt idx="4670">
                  <c:v>126.88533537000001</c:v>
                </c:pt>
                <c:pt idx="4671">
                  <c:v>126.88543537</c:v>
                </c:pt>
                <c:pt idx="4672">
                  <c:v>126.88553537</c:v>
                </c:pt>
                <c:pt idx="4673">
                  <c:v>126.88563537</c:v>
                </c:pt>
                <c:pt idx="4674">
                  <c:v>126.88573537000001</c:v>
                </c:pt>
                <c:pt idx="4675">
                  <c:v>126.88583537</c:v>
                </c:pt>
                <c:pt idx="4676">
                  <c:v>126.88593537</c:v>
                </c:pt>
                <c:pt idx="4677">
                  <c:v>126.88603537</c:v>
                </c:pt>
                <c:pt idx="4678">
                  <c:v>126.88613537000001</c:v>
                </c:pt>
                <c:pt idx="4679">
                  <c:v>126.88623536999999</c:v>
                </c:pt>
                <c:pt idx="4680">
                  <c:v>126.88633537</c:v>
                </c:pt>
                <c:pt idx="4681">
                  <c:v>133.25369761100001</c:v>
                </c:pt>
                <c:pt idx="4682">
                  <c:v>131.495111307</c:v>
                </c:pt>
                <c:pt idx="4683">
                  <c:v>131.99089280699999</c:v>
                </c:pt>
                <c:pt idx="4684">
                  <c:v>132.18643459500001</c:v>
                </c:pt>
                <c:pt idx="4685">
                  <c:v>131.339574107</c:v>
                </c:pt>
                <c:pt idx="4686">
                  <c:v>131.33967410700001</c:v>
                </c:pt>
                <c:pt idx="4687">
                  <c:v>131.33977410700001</c:v>
                </c:pt>
                <c:pt idx="4688">
                  <c:v>131.33987410700001</c:v>
                </c:pt>
                <c:pt idx="4689">
                  <c:v>131.33997410699999</c:v>
                </c:pt>
                <c:pt idx="4690">
                  <c:v>131.34007410699999</c:v>
                </c:pt>
                <c:pt idx="4691">
                  <c:v>131.340174107</c:v>
                </c:pt>
                <c:pt idx="4692">
                  <c:v>131.340274107</c:v>
                </c:pt>
                <c:pt idx="4693">
                  <c:v>131.340374107</c:v>
                </c:pt>
                <c:pt idx="4694">
                  <c:v>131.34047410700001</c:v>
                </c:pt>
                <c:pt idx="4695">
                  <c:v>131.34057410700001</c:v>
                </c:pt>
                <c:pt idx="4696">
                  <c:v>131.34067410700001</c:v>
                </c:pt>
                <c:pt idx="4697">
                  <c:v>131.34077410699999</c:v>
                </c:pt>
                <c:pt idx="4698">
                  <c:v>131.34087410699999</c:v>
                </c:pt>
                <c:pt idx="4699">
                  <c:v>131.34097410699999</c:v>
                </c:pt>
                <c:pt idx="4700">
                  <c:v>131.341074107</c:v>
                </c:pt>
                <c:pt idx="4701">
                  <c:v>131.341174107</c:v>
                </c:pt>
                <c:pt idx="4702">
                  <c:v>131.341274107</c:v>
                </c:pt>
                <c:pt idx="4703">
                  <c:v>131.34137410700001</c:v>
                </c:pt>
                <c:pt idx="4704">
                  <c:v>131.34147410700001</c:v>
                </c:pt>
                <c:pt idx="4705">
                  <c:v>131.34157410700001</c:v>
                </c:pt>
                <c:pt idx="4706">
                  <c:v>131.34167410699999</c:v>
                </c:pt>
                <c:pt idx="4707">
                  <c:v>131.34177410699999</c:v>
                </c:pt>
                <c:pt idx="4708">
                  <c:v>131.341874107</c:v>
                </c:pt>
                <c:pt idx="4709">
                  <c:v>131.341974107</c:v>
                </c:pt>
                <c:pt idx="4710">
                  <c:v>131.342074107</c:v>
                </c:pt>
                <c:pt idx="4711">
                  <c:v>131.34217410700001</c:v>
                </c:pt>
                <c:pt idx="4712">
                  <c:v>131.34227410700001</c:v>
                </c:pt>
                <c:pt idx="4713">
                  <c:v>131.34237410700001</c:v>
                </c:pt>
                <c:pt idx="4714">
                  <c:v>131.34247410699999</c:v>
                </c:pt>
                <c:pt idx="4715">
                  <c:v>131.34257410699999</c:v>
                </c:pt>
                <c:pt idx="4716">
                  <c:v>131.34267410699999</c:v>
                </c:pt>
                <c:pt idx="4717">
                  <c:v>131.342774107</c:v>
                </c:pt>
                <c:pt idx="4718">
                  <c:v>131.342874107</c:v>
                </c:pt>
                <c:pt idx="4719">
                  <c:v>131.342974107</c:v>
                </c:pt>
                <c:pt idx="4720">
                  <c:v>131.34307410700001</c:v>
                </c:pt>
                <c:pt idx="4721">
                  <c:v>131.34317410700001</c:v>
                </c:pt>
                <c:pt idx="4722">
                  <c:v>131.34327410700001</c:v>
                </c:pt>
                <c:pt idx="4723">
                  <c:v>131.34337410699999</c:v>
                </c:pt>
                <c:pt idx="4724">
                  <c:v>131.34347410699999</c:v>
                </c:pt>
                <c:pt idx="4725">
                  <c:v>130.986118178</c:v>
                </c:pt>
                <c:pt idx="4726">
                  <c:v>130.974419514</c:v>
                </c:pt>
                <c:pt idx="4727">
                  <c:v>130.97451951400001</c:v>
                </c:pt>
                <c:pt idx="4728">
                  <c:v>130.974619448</c:v>
                </c:pt>
                <c:pt idx="4729">
                  <c:v>130.936852789</c:v>
                </c:pt>
                <c:pt idx="4730">
                  <c:v>130.936952789</c:v>
                </c:pt>
                <c:pt idx="4731">
                  <c:v>130.93705278900001</c:v>
                </c:pt>
                <c:pt idx="4732">
                  <c:v>130.93715278900001</c:v>
                </c:pt>
                <c:pt idx="4733">
                  <c:v>130.93725278900001</c:v>
                </c:pt>
                <c:pt idx="4734">
                  <c:v>130.93735278899999</c:v>
                </c:pt>
                <c:pt idx="4735">
                  <c:v>130.93745278899999</c:v>
                </c:pt>
                <c:pt idx="4736">
                  <c:v>130.93755278899999</c:v>
                </c:pt>
                <c:pt idx="4737">
                  <c:v>130.937652789</c:v>
                </c:pt>
                <c:pt idx="4738">
                  <c:v>130.937752789</c:v>
                </c:pt>
                <c:pt idx="4739">
                  <c:v>130.937852789</c:v>
                </c:pt>
                <c:pt idx="4740">
                  <c:v>130.93795278900001</c:v>
                </c:pt>
                <c:pt idx="4741">
                  <c:v>130.93805278900001</c:v>
                </c:pt>
                <c:pt idx="4742">
                  <c:v>130.93815278899999</c:v>
                </c:pt>
                <c:pt idx="4743">
                  <c:v>130.93825278899999</c:v>
                </c:pt>
                <c:pt idx="4744">
                  <c:v>130.93835278899999</c:v>
                </c:pt>
                <c:pt idx="4745">
                  <c:v>130.938452789</c:v>
                </c:pt>
                <c:pt idx="4746">
                  <c:v>130.938552789</c:v>
                </c:pt>
                <c:pt idx="4747">
                  <c:v>130.938652789</c:v>
                </c:pt>
                <c:pt idx="4748">
                  <c:v>130.93875278900001</c:v>
                </c:pt>
                <c:pt idx="4749">
                  <c:v>130.93885278900001</c:v>
                </c:pt>
                <c:pt idx="4750">
                  <c:v>130.93895278900001</c:v>
                </c:pt>
                <c:pt idx="4751">
                  <c:v>130.93905278899999</c:v>
                </c:pt>
                <c:pt idx="4752">
                  <c:v>130.93915278899999</c:v>
                </c:pt>
                <c:pt idx="4753">
                  <c:v>130.93925278899999</c:v>
                </c:pt>
                <c:pt idx="4754">
                  <c:v>130.939352789</c:v>
                </c:pt>
                <c:pt idx="4755">
                  <c:v>130.939452789</c:v>
                </c:pt>
                <c:pt idx="4756">
                  <c:v>130.939552789</c:v>
                </c:pt>
                <c:pt idx="4757">
                  <c:v>130.93965278900001</c:v>
                </c:pt>
                <c:pt idx="4758">
                  <c:v>130.93975278900001</c:v>
                </c:pt>
                <c:pt idx="4759">
                  <c:v>130.857229037</c:v>
                </c:pt>
                <c:pt idx="4760">
                  <c:v>130.98632204800001</c:v>
                </c:pt>
                <c:pt idx="4761">
                  <c:v>131.351575669</c:v>
                </c:pt>
                <c:pt idx="4762">
                  <c:v>131.605441262</c:v>
                </c:pt>
                <c:pt idx="4763">
                  <c:v>131.68136123299999</c:v>
                </c:pt>
                <c:pt idx="4764">
                  <c:v>131.67727311600001</c:v>
                </c:pt>
                <c:pt idx="4765">
                  <c:v>131.67737311600001</c:v>
                </c:pt>
                <c:pt idx="4766">
                  <c:v>131.67612193599999</c:v>
                </c:pt>
                <c:pt idx="4767">
                  <c:v>131.377408898</c:v>
                </c:pt>
                <c:pt idx="4768">
                  <c:v>131.377508898</c:v>
                </c:pt>
                <c:pt idx="4769">
                  <c:v>131.492951046</c:v>
                </c:pt>
                <c:pt idx="4770">
                  <c:v>131.47917103699999</c:v>
                </c:pt>
                <c:pt idx="4771">
                  <c:v>131.37601326399999</c:v>
                </c:pt>
                <c:pt idx="4772">
                  <c:v>131.26517343699999</c:v>
                </c:pt>
                <c:pt idx="4773">
                  <c:v>131.03786409099999</c:v>
                </c:pt>
                <c:pt idx="4774">
                  <c:v>130.80062987700001</c:v>
                </c:pt>
                <c:pt idx="4775">
                  <c:v>130.705645635</c:v>
                </c:pt>
                <c:pt idx="4776">
                  <c:v>130.705745635</c:v>
                </c:pt>
                <c:pt idx="4777">
                  <c:v>130.356327424</c:v>
                </c:pt>
                <c:pt idx="4778">
                  <c:v>130.313565326</c:v>
                </c:pt>
                <c:pt idx="4779">
                  <c:v>130.23386151599999</c:v>
                </c:pt>
                <c:pt idx="4780">
                  <c:v>130.23396151599999</c:v>
                </c:pt>
                <c:pt idx="4781">
                  <c:v>130.19875757200001</c:v>
                </c:pt>
                <c:pt idx="4782">
                  <c:v>130.15835863500001</c:v>
                </c:pt>
                <c:pt idx="4783">
                  <c:v>129.96213587599999</c:v>
                </c:pt>
                <c:pt idx="4784">
                  <c:v>129.71914750100001</c:v>
                </c:pt>
                <c:pt idx="4785">
                  <c:v>129.590437683</c:v>
                </c:pt>
                <c:pt idx="4786">
                  <c:v>129.55181414099999</c:v>
                </c:pt>
                <c:pt idx="4787">
                  <c:v>129.37716195100001</c:v>
                </c:pt>
                <c:pt idx="4788">
                  <c:v>129.37726195100001</c:v>
                </c:pt>
                <c:pt idx="4789">
                  <c:v>129.28049099699999</c:v>
                </c:pt>
                <c:pt idx="4790">
                  <c:v>129.08073383300001</c:v>
                </c:pt>
                <c:pt idx="4791">
                  <c:v>129.08083383300001</c:v>
                </c:pt>
                <c:pt idx="4792">
                  <c:v>128.87150862499999</c:v>
                </c:pt>
                <c:pt idx="4793">
                  <c:v>128.87160862499999</c:v>
                </c:pt>
                <c:pt idx="4794">
                  <c:v>128.89883440899999</c:v>
                </c:pt>
                <c:pt idx="4795">
                  <c:v>128.89893440899999</c:v>
                </c:pt>
                <c:pt idx="4796">
                  <c:v>128.899034409</c:v>
                </c:pt>
                <c:pt idx="4797">
                  <c:v>128.899134409</c:v>
                </c:pt>
                <c:pt idx="4798">
                  <c:v>128.899234409</c:v>
                </c:pt>
                <c:pt idx="4799">
                  <c:v>128.89933440900001</c:v>
                </c:pt>
                <c:pt idx="4800">
                  <c:v>128.85689134899999</c:v>
                </c:pt>
                <c:pt idx="4801">
                  <c:v>128.856991349</c:v>
                </c:pt>
                <c:pt idx="4802">
                  <c:v>128.857091349</c:v>
                </c:pt>
                <c:pt idx="4803">
                  <c:v>128.857191349</c:v>
                </c:pt>
                <c:pt idx="4804">
                  <c:v>128.85729134900001</c:v>
                </c:pt>
                <c:pt idx="4805">
                  <c:v>128.834958605</c:v>
                </c:pt>
                <c:pt idx="4806">
                  <c:v>128.835058605</c:v>
                </c:pt>
                <c:pt idx="4807">
                  <c:v>128.835158605</c:v>
                </c:pt>
                <c:pt idx="4808">
                  <c:v>128.394659953</c:v>
                </c:pt>
                <c:pt idx="4809">
                  <c:v>128.394759953</c:v>
                </c:pt>
                <c:pt idx="4810">
                  <c:v>128.39485995300001</c:v>
                </c:pt>
                <c:pt idx="4811">
                  <c:v>128.39495995300001</c:v>
                </c:pt>
                <c:pt idx="4812">
                  <c:v>128.39505995299999</c:v>
                </c:pt>
                <c:pt idx="4813">
                  <c:v>128.39515995299999</c:v>
                </c:pt>
                <c:pt idx="4814">
                  <c:v>128.39525995299999</c:v>
                </c:pt>
                <c:pt idx="4815">
                  <c:v>128.395359953</c:v>
                </c:pt>
                <c:pt idx="4816">
                  <c:v>128.395459953</c:v>
                </c:pt>
                <c:pt idx="4817">
                  <c:v>128.395559953</c:v>
                </c:pt>
                <c:pt idx="4818">
                  <c:v>128.39565995300001</c:v>
                </c:pt>
                <c:pt idx="4819">
                  <c:v>128.39575995300001</c:v>
                </c:pt>
                <c:pt idx="4820">
                  <c:v>128.39585995300001</c:v>
                </c:pt>
                <c:pt idx="4821">
                  <c:v>128.39595995299999</c:v>
                </c:pt>
                <c:pt idx="4822">
                  <c:v>128.39605995299999</c:v>
                </c:pt>
                <c:pt idx="4823">
                  <c:v>128.39615995299999</c:v>
                </c:pt>
                <c:pt idx="4824">
                  <c:v>128.396259953</c:v>
                </c:pt>
                <c:pt idx="4825">
                  <c:v>128.396359953</c:v>
                </c:pt>
                <c:pt idx="4826">
                  <c:v>128.396459953</c:v>
                </c:pt>
                <c:pt idx="4827">
                  <c:v>128.39655995300001</c:v>
                </c:pt>
                <c:pt idx="4828">
                  <c:v>128.186877944</c:v>
                </c:pt>
                <c:pt idx="4829">
                  <c:v>128.18697794400001</c:v>
                </c:pt>
                <c:pt idx="4830">
                  <c:v>128.14331623300001</c:v>
                </c:pt>
                <c:pt idx="4831">
                  <c:v>128.14341623300001</c:v>
                </c:pt>
                <c:pt idx="4832">
                  <c:v>128.14351623300001</c:v>
                </c:pt>
                <c:pt idx="4833">
                  <c:v>128.24668378499999</c:v>
                </c:pt>
                <c:pt idx="4834">
                  <c:v>128.20540833699999</c:v>
                </c:pt>
                <c:pt idx="4835">
                  <c:v>128.19793488100001</c:v>
                </c:pt>
                <c:pt idx="4836">
                  <c:v>128.18514521099999</c:v>
                </c:pt>
                <c:pt idx="4837">
                  <c:v>128.18524521099999</c:v>
                </c:pt>
                <c:pt idx="4838">
                  <c:v>128.244832645</c:v>
                </c:pt>
                <c:pt idx="4839">
                  <c:v>128.31074301300001</c:v>
                </c:pt>
                <c:pt idx="4840">
                  <c:v>128.21762612000001</c:v>
                </c:pt>
                <c:pt idx="4841">
                  <c:v>128.21772612000001</c:v>
                </c:pt>
                <c:pt idx="4842">
                  <c:v>128.186210542</c:v>
                </c:pt>
                <c:pt idx="4843">
                  <c:v>128.15206644599999</c:v>
                </c:pt>
                <c:pt idx="4844">
                  <c:v>128.152166446</c:v>
                </c:pt>
                <c:pt idx="4845">
                  <c:v>128.264667116</c:v>
                </c:pt>
                <c:pt idx="4846">
                  <c:v>128.264767116</c:v>
                </c:pt>
                <c:pt idx="4847">
                  <c:v>128.264867116</c:v>
                </c:pt>
                <c:pt idx="4848">
                  <c:v>128.26496711600001</c:v>
                </c:pt>
                <c:pt idx="4849">
                  <c:v>128.26506711600001</c:v>
                </c:pt>
                <c:pt idx="4850">
                  <c:v>128.26516711599999</c:v>
                </c:pt>
                <c:pt idx="4851">
                  <c:v>128.26526711599999</c:v>
                </c:pt>
                <c:pt idx="4852">
                  <c:v>128.26536711599999</c:v>
                </c:pt>
                <c:pt idx="4853">
                  <c:v>128.265467116</c:v>
                </c:pt>
                <c:pt idx="4854">
                  <c:v>128.265567116</c:v>
                </c:pt>
                <c:pt idx="4855">
                  <c:v>128.265667116</c:v>
                </c:pt>
                <c:pt idx="4856">
                  <c:v>128.26576711600001</c:v>
                </c:pt>
                <c:pt idx="4857">
                  <c:v>128.26586711600001</c:v>
                </c:pt>
                <c:pt idx="4858">
                  <c:v>128.26596711600001</c:v>
                </c:pt>
                <c:pt idx="4859">
                  <c:v>128.26606711599999</c:v>
                </c:pt>
                <c:pt idx="4860">
                  <c:v>128.26616711599999</c:v>
                </c:pt>
                <c:pt idx="4861">
                  <c:v>128.26626711599999</c:v>
                </c:pt>
                <c:pt idx="4862">
                  <c:v>128.266367116</c:v>
                </c:pt>
                <c:pt idx="4863">
                  <c:v>128.266467116</c:v>
                </c:pt>
                <c:pt idx="4864">
                  <c:v>128.266567116</c:v>
                </c:pt>
                <c:pt idx="4865">
                  <c:v>128.26666711600001</c:v>
                </c:pt>
                <c:pt idx="4866">
                  <c:v>128.26676711600001</c:v>
                </c:pt>
                <c:pt idx="4867">
                  <c:v>128.26686711599999</c:v>
                </c:pt>
                <c:pt idx="4868">
                  <c:v>128.26696711599999</c:v>
                </c:pt>
                <c:pt idx="4869">
                  <c:v>128.26706711599999</c:v>
                </c:pt>
                <c:pt idx="4870">
                  <c:v>128.267167116</c:v>
                </c:pt>
                <c:pt idx="4871">
                  <c:v>128.267267116</c:v>
                </c:pt>
                <c:pt idx="4872">
                  <c:v>128.267367116</c:v>
                </c:pt>
                <c:pt idx="4873">
                  <c:v>128.26746711600001</c:v>
                </c:pt>
                <c:pt idx="4874">
                  <c:v>128.26756711600001</c:v>
                </c:pt>
                <c:pt idx="4875">
                  <c:v>128.26766711600001</c:v>
                </c:pt>
                <c:pt idx="4876">
                  <c:v>128.26776711599999</c:v>
                </c:pt>
                <c:pt idx="4877">
                  <c:v>128.26786711599999</c:v>
                </c:pt>
                <c:pt idx="4878">
                  <c:v>128.26796711599999</c:v>
                </c:pt>
                <c:pt idx="4879">
                  <c:v>128.268067116</c:v>
                </c:pt>
                <c:pt idx="4880">
                  <c:v>128.268167116</c:v>
                </c:pt>
                <c:pt idx="4881">
                  <c:v>128.268267116</c:v>
                </c:pt>
                <c:pt idx="4882">
                  <c:v>128.26836711600001</c:v>
                </c:pt>
                <c:pt idx="4883">
                  <c:v>128.26846711600001</c:v>
                </c:pt>
                <c:pt idx="4884">
                  <c:v>128.26856711600001</c:v>
                </c:pt>
                <c:pt idx="4885">
                  <c:v>128.26866711599999</c:v>
                </c:pt>
                <c:pt idx="4886">
                  <c:v>128.26876711599999</c:v>
                </c:pt>
                <c:pt idx="4887">
                  <c:v>128.268867116</c:v>
                </c:pt>
                <c:pt idx="4888">
                  <c:v>128.268967116</c:v>
                </c:pt>
                <c:pt idx="4889">
                  <c:v>128.269067116</c:v>
                </c:pt>
                <c:pt idx="4890">
                  <c:v>128.26916711600001</c:v>
                </c:pt>
                <c:pt idx="4891">
                  <c:v>128.26926711600001</c:v>
                </c:pt>
                <c:pt idx="4892">
                  <c:v>128.26936711600001</c:v>
                </c:pt>
                <c:pt idx="4893">
                  <c:v>128.26946711599999</c:v>
                </c:pt>
                <c:pt idx="4894">
                  <c:v>128.26956711599999</c:v>
                </c:pt>
                <c:pt idx="4895">
                  <c:v>128.26966711599999</c:v>
                </c:pt>
                <c:pt idx="4896">
                  <c:v>128.269767116</c:v>
                </c:pt>
                <c:pt idx="4897">
                  <c:v>127.96248219100001</c:v>
                </c:pt>
                <c:pt idx="4898">
                  <c:v>127.85537239200001</c:v>
                </c:pt>
                <c:pt idx="4899">
                  <c:v>127.965794652</c:v>
                </c:pt>
                <c:pt idx="4900">
                  <c:v>127.965894652</c:v>
                </c:pt>
                <c:pt idx="4901">
                  <c:v>127.96599465200001</c:v>
                </c:pt>
                <c:pt idx="4902">
                  <c:v>127.92908204</c:v>
                </c:pt>
                <c:pt idx="4903">
                  <c:v>127.885053833</c:v>
                </c:pt>
                <c:pt idx="4904">
                  <c:v>127.82424872</c:v>
                </c:pt>
                <c:pt idx="4905">
                  <c:v>127.82434872</c:v>
                </c:pt>
                <c:pt idx="4906">
                  <c:v>127.77971261</c:v>
                </c:pt>
                <c:pt idx="4907">
                  <c:v>127.77981260999999</c:v>
                </c:pt>
                <c:pt idx="4908">
                  <c:v>127.77991261</c:v>
                </c:pt>
                <c:pt idx="4909">
                  <c:v>127.78001261</c:v>
                </c:pt>
                <c:pt idx="4910">
                  <c:v>127.78011261</c:v>
                </c:pt>
                <c:pt idx="4911">
                  <c:v>127.78021261000001</c:v>
                </c:pt>
                <c:pt idx="4912">
                  <c:v>127.78031261</c:v>
                </c:pt>
                <c:pt idx="4913">
                  <c:v>127.78041261</c:v>
                </c:pt>
                <c:pt idx="4914">
                  <c:v>127.78051261</c:v>
                </c:pt>
                <c:pt idx="4915">
                  <c:v>127.78061261000001</c:v>
                </c:pt>
                <c:pt idx="4916">
                  <c:v>127.78071260999999</c:v>
                </c:pt>
                <c:pt idx="4917">
                  <c:v>127.78081261</c:v>
                </c:pt>
                <c:pt idx="4918">
                  <c:v>127.78091261</c:v>
                </c:pt>
                <c:pt idx="4919">
                  <c:v>127.78101261</c:v>
                </c:pt>
                <c:pt idx="4920">
                  <c:v>127.78111260999999</c:v>
                </c:pt>
                <c:pt idx="4921">
                  <c:v>127.78121261</c:v>
                </c:pt>
                <c:pt idx="4922">
                  <c:v>127.78131261</c:v>
                </c:pt>
                <c:pt idx="4923">
                  <c:v>127.78141261</c:v>
                </c:pt>
                <c:pt idx="4924">
                  <c:v>127.78151260999999</c:v>
                </c:pt>
                <c:pt idx="4925">
                  <c:v>127.96148829000001</c:v>
                </c:pt>
                <c:pt idx="4926">
                  <c:v>127.988385038</c:v>
                </c:pt>
                <c:pt idx="4927">
                  <c:v>127.95438518</c:v>
                </c:pt>
                <c:pt idx="4928">
                  <c:v>127.996387939</c:v>
                </c:pt>
                <c:pt idx="4929">
                  <c:v>127.996487939</c:v>
                </c:pt>
                <c:pt idx="4930">
                  <c:v>127.99658793899999</c:v>
                </c:pt>
                <c:pt idx="4931">
                  <c:v>127.996687939</c:v>
                </c:pt>
                <c:pt idx="4932">
                  <c:v>128.09251814199999</c:v>
                </c:pt>
                <c:pt idx="4933">
                  <c:v>128.08130718500001</c:v>
                </c:pt>
                <c:pt idx="4934">
                  <c:v>128.30236697000001</c:v>
                </c:pt>
                <c:pt idx="4935">
                  <c:v>128.69012987100001</c:v>
                </c:pt>
                <c:pt idx="4936">
                  <c:v>128.69022987100001</c:v>
                </c:pt>
                <c:pt idx="4937">
                  <c:v>128.713516086</c:v>
                </c:pt>
                <c:pt idx="4938">
                  <c:v>128.77743235899999</c:v>
                </c:pt>
                <c:pt idx="4939">
                  <c:v>128.58369746400001</c:v>
                </c:pt>
                <c:pt idx="4940">
                  <c:v>128.58379746400001</c:v>
                </c:pt>
                <c:pt idx="4941">
                  <c:v>128.78061546000001</c:v>
                </c:pt>
                <c:pt idx="4942">
                  <c:v>129.34464497600001</c:v>
                </c:pt>
                <c:pt idx="4943">
                  <c:v>129.78111789299999</c:v>
                </c:pt>
                <c:pt idx="4944">
                  <c:v>130.37610046399999</c:v>
                </c:pt>
                <c:pt idx="4945">
                  <c:v>130.662880159</c:v>
                </c:pt>
                <c:pt idx="4946">
                  <c:v>131.017650352</c:v>
                </c:pt>
                <c:pt idx="4947">
                  <c:v>131.017750307</c:v>
                </c:pt>
                <c:pt idx="4948">
                  <c:v>130.93962304300001</c:v>
                </c:pt>
                <c:pt idx="4949">
                  <c:v>130.892759017</c:v>
                </c:pt>
                <c:pt idx="4950">
                  <c:v>130.94919595900001</c:v>
                </c:pt>
                <c:pt idx="4951">
                  <c:v>130.90263921600001</c:v>
                </c:pt>
                <c:pt idx="4952">
                  <c:v>130.820940912</c:v>
                </c:pt>
                <c:pt idx="4953">
                  <c:v>130.72742379900001</c:v>
                </c:pt>
                <c:pt idx="4954">
                  <c:v>130.438543348</c:v>
                </c:pt>
                <c:pt idx="4955">
                  <c:v>130.18953277899999</c:v>
                </c:pt>
                <c:pt idx="4956">
                  <c:v>130.734134708</c:v>
                </c:pt>
                <c:pt idx="4957">
                  <c:v>130.734234708</c:v>
                </c:pt>
                <c:pt idx="4958">
                  <c:v>130.82728877400001</c:v>
                </c:pt>
                <c:pt idx="4959">
                  <c:v>130.82738877400001</c:v>
                </c:pt>
                <c:pt idx="4960">
                  <c:v>130.82748877399999</c:v>
                </c:pt>
                <c:pt idx="4961">
                  <c:v>130.786807143</c:v>
                </c:pt>
                <c:pt idx="4962">
                  <c:v>130.74714964699999</c:v>
                </c:pt>
                <c:pt idx="4963">
                  <c:v>130.74691300999999</c:v>
                </c:pt>
                <c:pt idx="4964">
                  <c:v>130.67982702500001</c:v>
                </c:pt>
                <c:pt idx="4965">
                  <c:v>130.70434931099999</c:v>
                </c:pt>
                <c:pt idx="4966">
                  <c:v>130.65284334399999</c:v>
                </c:pt>
                <c:pt idx="4967">
                  <c:v>130.65294334399999</c:v>
                </c:pt>
                <c:pt idx="4968">
                  <c:v>130.653043344</c:v>
                </c:pt>
                <c:pt idx="4969">
                  <c:v>130.653143344</c:v>
                </c:pt>
                <c:pt idx="4970">
                  <c:v>130.653243344</c:v>
                </c:pt>
                <c:pt idx="4971">
                  <c:v>130.65334334400001</c:v>
                </c:pt>
                <c:pt idx="4972">
                  <c:v>130.65344334400001</c:v>
                </c:pt>
                <c:pt idx="4973">
                  <c:v>130.65354334400001</c:v>
                </c:pt>
                <c:pt idx="4974">
                  <c:v>130.57548679199999</c:v>
                </c:pt>
                <c:pt idx="4975">
                  <c:v>130.49471145800001</c:v>
                </c:pt>
                <c:pt idx="4976">
                  <c:v>130.49481145799999</c:v>
                </c:pt>
                <c:pt idx="4977">
                  <c:v>130.49491145799999</c:v>
                </c:pt>
                <c:pt idx="4978">
                  <c:v>130.49501145799999</c:v>
                </c:pt>
                <c:pt idx="4979">
                  <c:v>130.495111458</c:v>
                </c:pt>
                <c:pt idx="4980">
                  <c:v>130.495211458</c:v>
                </c:pt>
                <c:pt idx="4981">
                  <c:v>130.495311458</c:v>
                </c:pt>
                <c:pt idx="4982">
                  <c:v>130.49541145800001</c:v>
                </c:pt>
                <c:pt idx="4983">
                  <c:v>130.49551145800001</c:v>
                </c:pt>
                <c:pt idx="4984">
                  <c:v>130.49561145800001</c:v>
                </c:pt>
                <c:pt idx="4985">
                  <c:v>130.49571145799999</c:v>
                </c:pt>
                <c:pt idx="4986">
                  <c:v>130.49581145799999</c:v>
                </c:pt>
                <c:pt idx="4987">
                  <c:v>130.49591145799999</c:v>
                </c:pt>
                <c:pt idx="4988">
                  <c:v>130.496011458</c:v>
                </c:pt>
                <c:pt idx="4989">
                  <c:v>130.496111458</c:v>
                </c:pt>
                <c:pt idx="4990">
                  <c:v>130.496211458</c:v>
                </c:pt>
                <c:pt idx="4991">
                  <c:v>130.49631145800001</c:v>
                </c:pt>
                <c:pt idx="4992">
                  <c:v>130.49641145800001</c:v>
                </c:pt>
                <c:pt idx="4993">
                  <c:v>130.49651145799999</c:v>
                </c:pt>
                <c:pt idx="4994">
                  <c:v>130.49661145799999</c:v>
                </c:pt>
                <c:pt idx="4995">
                  <c:v>130.49671145799999</c:v>
                </c:pt>
                <c:pt idx="4996">
                  <c:v>130.496811458</c:v>
                </c:pt>
                <c:pt idx="4997">
                  <c:v>130.496911458</c:v>
                </c:pt>
                <c:pt idx="4998">
                  <c:v>130.497011458</c:v>
                </c:pt>
                <c:pt idx="4999">
                  <c:v>130.49711145800001</c:v>
                </c:pt>
                <c:pt idx="5000">
                  <c:v>130.49721145800001</c:v>
                </c:pt>
                <c:pt idx="5001">
                  <c:v>130.49731145800001</c:v>
                </c:pt>
                <c:pt idx="5002">
                  <c:v>130.49741145799999</c:v>
                </c:pt>
                <c:pt idx="5003">
                  <c:v>130.49751145799999</c:v>
                </c:pt>
                <c:pt idx="5004">
                  <c:v>130.49761145799999</c:v>
                </c:pt>
                <c:pt idx="5005">
                  <c:v>129.122771309</c:v>
                </c:pt>
                <c:pt idx="5006">
                  <c:v>128.719074686</c:v>
                </c:pt>
                <c:pt idx="5007">
                  <c:v>128.67429430499999</c:v>
                </c:pt>
                <c:pt idx="5008">
                  <c:v>128.67439430499999</c:v>
                </c:pt>
                <c:pt idx="5009">
                  <c:v>128.674494305</c:v>
                </c:pt>
                <c:pt idx="5010">
                  <c:v>128.674594305</c:v>
                </c:pt>
                <c:pt idx="5011">
                  <c:v>128.674694305</c:v>
                </c:pt>
                <c:pt idx="5012">
                  <c:v>128.556848978</c:v>
                </c:pt>
                <c:pt idx="5013">
                  <c:v>128.57812606100001</c:v>
                </c:pt>
                <c:pt idx="5014">
                  <c:v>128.57822606100001</c:v>
                </c:pt>
                <c:pt idx="5015">
                  <c:v>128.57832606100001</c:v>
                </c:pt>
                <c:pt idx="5016">
                  <c:v>128.57842606099999</c:v>
                </c:pt>
                <c:pt idx="5017">
                  <c:v>128.57852606099999</c:v>
                </c:pt>
                <c:pt idx="5018">
                  <c:v>128.57862606099999</c:v>
                </c:pt>
                <c:pt idx="5019">
                  <c:v>128.578726061</c:v>
                </c:pt>
                <c:pt idx="5020">
                  <c:v>128.578826061</c:v>
                </c:pt>
                <c:pt idx="5021">
                  <c:v>128.578926061</c:v>
                </c:pt>
                <c:pt idx="5022">
                  <c:v>128.57902606100001</c:v>
                </c:pt>
                <c:pt idx="5023">
                  <c:v>128.57912606100001</c:v>
                </c:pt>
                <c:pt idx="5024">
                  <c:v>128.57922606100001</c:v>
                </c:pt>
                <c:pt idx="5025">
                  <c:v>128.57932606099999</c:v>
                </c:pt>
                <c:pt idx="5026">
                  <c:v>128.57942606099999</c:v>
                </c:pt>
                <c:pt idx="5027">
                  <c:v>128.579526061</c:v>
                </c:pt>
                <c:pt idx="5028">
                  <c:v>128.579626061</c:v>
                </c:pt>
                <c:pt idx="5029">
                  <c:v>128.579726061</c:v>
                </c:pt>
                <c:pt idx="5030">
                  <c:v>128.57982606100001</c:v>
                </c:pt>
                <c:pt idx="5031">
                  <c:v>128.57992606100001</c:v>
                </c:pt>
                <c:pt idx="5032">
                  <c:v>128.58002606100001</c:v>
                </c:pt>
                <c:pt idx="5033">
                  <c:v>128.58012606099999</c:v>
                </c:pt>
                <c:pt idx="5034">
                  <c:v>128.58022606099999</c:v>
                </c:pt>
                <c:pt idx="5035">
                  <c:v>128.58032606099999</c:v>
                </c:pt>
                <c:pt idx="5036">
                  <c:v>128.580426061</c:v>
                </c:pt>
                <c:pt idx="5037">
                  <c:v>128.580526061</c:v>
                </c:pt>
                <c:pt idx="5038">
                  <c:v>128.580626061</c:v>
                </c:pt>
                <c:pt idx="5039">
                  <c:v>128.58072606100001</c:v>
                </c:pt>
                <c:pt idx="5040">
                  <c:v>128.58082606100001</c:v>
                </c:pt>
                <c:pt idx="5041">
                  <c:v>128.58092606100001</c:v>
                </c:pt>
                <c:pt idx="5042">
                  <c:v>128.58102606099999</c:v>
                </c:pt>
                <c:pt idx="5043">
                  <c:v>128.58112606099999</c:v>
                </c:pt>
                <c:pt idx="5044">
                  <c:v>128.581226061</c:v>
                </c:pt>
                <c:pt idx="5045">
                  <c:v>128.581326061</c:v>
                </c:pt>
                <c:pt idx="5046">
                  <c:v>128.581426061</c:v>
                </c:pt>
                <c:pt idx="5047">
                  <c:v>128.58152606100001</c:v>
                </c:pt>
                <c:pt idx="5048">
                  <c:v>128.58162606100001</c:v>
                </c:pt>
                <c:pt idx="5049">
                  <c:v>128.58172606100001</c:v>
                </c:pt>
                <c:pt idx="5050">
                  <c:v>128.58182606099999</c:v>
                </c:pt>
                <c:pt idx="5051">
                  <c:v>128.58192606099999</c:v>
                </c:pt>
                <c:pt idx="5052">
                  <c:v>128.58202606099999</c:v>
                </c:pt>
                <c:pt idx="5053">
                  <c:v>128.582126061</c:v>
                </c:pt>
                <c:pt idx="5054">
                  <c:v>128.582226061</c:v>
                </c:pt>
                <c:pt idx="5055">
                  <c:v>128.582326061</c:v>
                </c:pt>
                <c:pt idx="5056">
                  <c:v>128.58242606100001</c:v>
                </c:pt>
                <c:pt idx="5057">
                  <c:v>128.58252606100001</c:v>
                </c:pt>
                <c:pt idx="5058">
                  <c:v>128.58262606100001</c:v>
                </c:pt>
                <c:pt idx="5059">
                  <c:v>126.683326177</c:v>
                </c:pt>
                <c:pt idx="5060">
                  <c:v>126.683426177</c:v>
                </c:pt>
                <c:pt idx="5061">
                  <c:v>126.737837864</c:v>
                </c:pt>
                <c:pt idx="5062">
                  <c:v>126.737937864</c:v>
                </c:pt>
                <c:pt idx="5063">
                  <c:v>126.72087182</c:v>
                </c:pt>
                <c:pt idx="5064">
                  <c:v>126.72097182</c:v>
                </c:pt>
                <c:pt idx="5065">
                  <c:v>126.699296691</c:v>
                </c:pt>
                <c:pt idx="5066">
                  <c:v>126.699396691</c:v>
                </c:pt>
                <c:pt idx="5067">
                  <c:v>126.714909392</c:v>
                </c:pt>
                <c:pt idx="5068">
                  <c:v>126.715009392</c:v>
                </c:pt>
                <c:pt idx="5069">
                  <c:v>126.715109392</c:v>
                </c:pt>
                <c:pt idx="5070">
                  <c:v>126.71520939200001</c:v>
                </c:pt>
                <c:pt idx="5071">
                  <c:v>126.71530939199999</c:v>
                </c:pt>
                <c:pt idx="5072">
                  <c:v>126.715409392</c:v>
                </c:pt>
                <c:pt idx="5073">
                  <c:v>126.715509392</c:v>
                </c:pt>
                <c:pt idx="5074">
                  <c:v>126.715609392</c:v>
                </c:pt>
                <c:pt idx="5075">
                  <c:v>126.71570939199999</c:v>
                </c:pt>
                <c:pt idx="5076">
                  <c:v>126.715809392</c:v>
                </c:pt>
                <c:pt idx="5077">
                  <c:v>126.68623799300001</c:v>
                </c:pt>
                <c:pt idx="5078">
                  <c:v>126.637898276</c:v>
                </c:pt>
                <c:pt idx="5079">
                  <c:v>126.497487146</c:v>
                </c:pt>
                <c:pt idx="5080">
                  <c:v>126.497587146</c:v>
                </c:pt>
                <c:pt idx="5081">
                  <c:v>126.497687146</c:v>
                </c:pt>
                <c:pt idx="5082">
                  <c:v>126.49778714599999</c:v>
                </c:pt>
                <c:pt idx="5083">
                  <c:v>126.556783207</c:v>
                </c:pt>
                <c:pt idx="5084">
                  <c:v>126.512607903</c:v>
                </c:pt>
                <c:pt idx="5085">
                  <c:v>126.299508166</c:v>
                </c:pt>
                <c:pt idx="5086">
                  <c:v>126.299608166</c:v>
                </c:pt>
                <c:pt idx="5087">
                  <c:v>126.299708166</c:v>
                </c:pt>
                <c:pt idx="5088">
                  <c:v>126.29980816600001</c:v>
                </c:pt>
                <c:pt idx="5089">
                  <c:v>126.29990816599999</c:v>
                </c:pt>
                <c:pt idx="5090">
                  <c:v>126.300008166</c:v>
                </c:pt>
                <c:pt idx="5091">
                  <c:v>126.300108166</c:v>
                </c:pt>
                <c:pt idx="5092">
                  <c:v>126.300208166</c:v>
                </c:pt>
                <c:pt idx="5093">
                  <c:v>126.30030816599999</c:v>
                </c:pt>
                <c:pt idx="5094">
                  <c:v>126.300408166</c:v>
                </c:pt>
                <c:pt idx="5095">
                  <c:v>126.300508166</c:v>
                </c:pt>
                <c:pt idx="5096">
                  <c:v>126.300608166</c:v>
                </c:pt>
                <c:pt idx="5097">
                  <c:v>126.30070816600001</c:v>
                </c:pt>
                <c:pt idx="5098">
                  <c:v>126.300808166</c:v>
                </c:pt>
                <c:pt idx="5099">
                  <c:v>126.300908166</c:v>
                </c:pt>
                <c:pt idx="5100">
                  <c:v>126.301008166</c:v>
                </c:pt>
                <c:pt idx="5101">
                  <c:v>126.30110816600001</c:v>
                </c:pt>
                <c:pt idx="5102">
                  <c:v>126.301208166</c:v>
                </c:pt>
                <c:pt idx="5103">
                  <c:v>126.301308166</c:v>
                </c:pt>
                <c:pt idx="5104">
                  <c:v>126.301408166</c:v>
                </c:pt>
                <c:pt idx="5105">
                  <c:v>126.301508166</c:v>
                </c:pt>
                <c:pt idx="5106">
                  <c:v>126.30160816599999</c:v>
                </c:pt>
                <c:pt idx="5107">
                  <c:v>126.301708166</c:v>
                </c:pt>
                <c:pt idx="5108">
                  <c:v>126.301808166</c:v>
                </c:pt>
                <c:pt idx="5109">
                  <c:v>126.301908166</c:v>
                </c:pt>
                <c:pt idx="5110">
                  <c:v>126.30200816599999</c:v>
                </c:pt>
                <c:pt idx="5111">
                  <c:v>126.302108166</c:v>
                </c:pt>
                <c:pt idx="5112">
                  <c:v>126.302208166</c:v>
                </c:pt>
                <c:pt idx="5113">
                  <c:v>126.302308166</c:v>
                </c:pt>
                <c:pt idx="5114">
                  <c:v>126.30240816600001</c:v>
                </c:pt>
                <c:pt idx="5115">
                  <c:v>126.302508166</c:v>
                </c:pt>
                <c:pt idx="5116">
                  <c:v>126.302608166</c:v>
                </c:pt>
                <c:pt idx="5117">
                  <c:v>126.302708166</c:v>
                </c:pt>
                <c:pt idx="5118">
                  <c:v>126.30280816600001</c:v>
                </c:pt>
                <c:pt idx="5119">
                  <c:v>126.30290816599999</c:v>
                </c:pt>
                <c:pt idx="5120">
                  <c:v>126.303008166</c:v>
                </c:pt>
                <c:pt idx="5121">
                  <c:v>126.303108166</c:v>
                </c:pt>
                <c:pt idx="5122">
                  <c:v>126.303208166</c:v>
                </c:pt>
                <c:pt idx="5123">
                  <c:v>126.30330816599999</c:v>
                </c:pt>
                <c:pt idx="5124">
                  <c:v>126.303408166</c:v>
                </c:pt>
                <c:pt idx="5125">
                  <c:v>126.303508166</c:v>
                </c:pt>
                <c:pt idx="5126">
                  <c:v>126.303608166</c:v>
                </c:pt>
                <c:pt idx="5127">
                  <c:v>126.30370816600001</c:v>
                </c:pt>
                <c:pt idx="5128">
                  <c:v>126.303808166</c:v>
                </c:pt>
                <c:pt idx="5129">
                  <c:v>126.303908166</c:v>
                </c:pt>
                <c:pt idx="5130">
                  <c:v>126.304008166</c:v>
                </c:pt>
                <c:pt idx="5131">
                  <c:v>126.30410816600001</c:v>
                </c:pt>
                <c:pt idx="5132">
                  <c:v>126.304208166</c:v>
                </c:pt>
                <c:pt idx="5133">
                  <c:v>126.304308166</c:v>
                </c:pt>
                <c:pt idx="5134">
                  <c:v>126.304408166</c:v>
                </c:pt>
                <c:pt idx="5135">
                  <c:v>126.30450816600001</c:v>
                </c:pt>
                <c:pt idx="5136">
                  <c:v>126.30460816599999</c:v>
                </c:pt>
                <c:pt idx="5137">
                  <c:v>126.304708166</c:v>
                </c:pt>
                <c:pt idx="5138">
                  <c:v>126.304808166</c:v>
                </c:pt>
                <c:pt idx="5139">
                  <c:v>129.21256466099999</c:v>
                </c:pt>
                <c:pt idx="5140">
                  <c:v>129.02948005799999</c:v>
                </c:pt>
                <c:pt idx="5141">
                  <c:v>129.02958005799999</c:v>
                </c:pt>
                <c:pt idx="5142">
                  <c:v>129.029680058</c:v>
                </c:pt>
                <c:pt idx="5143">
                  <c:v>129.029780058</c:v>
                </c:pt>
                <c:pt idx="5144">
                  <c:v>129.18087700300001</c:v>
                </c:pt>
                <c:pt idx="5145">
                  <c:v>129.69893637999999</c:v>
                </c:pt>
                <c:pt idx="5146">
                  <c:v>129.64139737799999</c:v>
                </c:pt>
                <c:pt idx="5147">
                  <c:v>129.710799342</c:v>
                </c:pt>
                <c:pt idx="5148">
                  <c:v>129.710899342</c:v>
                </c:pt>
                <c:pt idx="5149">
                  <c:v>129.71099934200001</c:v>
                </c:pt>
                <c:pt idx="5150">
                  <c:v>129.71109935300001</c:v>
                </c:pt>
                <c:pt idx="5151">
                  <c:v>129.81997479699999</c:v>
                </c:pt>
                <c:pt idx="5152">
                  <c:v>129.96789683200001</c:v>
                </c:pt>
                <c:pt idx="5153">
                  <c:v>130.148303021</c:v>
                </c:pt>
                <c:pt idx="5154">
                  <c:v>129.90269691899999</c:v>
                </c:pt>
                <c:pt idx="5155">
                  <c:v>129.903208764</c:v>
                </c:pt>
                <c:pt idx="5156">
                  <c:v>129.903308764</c:v>
                </c:pt>
                <c:pt idx="5157">
                  <c:v>129.90340876400001</c:v>
                </c:pt>
                <c:pt idx="5158">
                  <c:v>129.90350876400001</c:v>
                </c:pt>
                <c:pt idx="5159">
                  <c:v>129.90360876400001</c:v>
                </c:pt>
                <c:pt idx="5160">
                  <c:v>129.90370876399999</c:v>
                </c:pt>
                <c:pt idx="5161">
                  <c:v>129.90380876399999</c:v>
                </c:pt>
                <c:pt idx="5162">
                  <c:v>131.557901555</c:v>
                </c:pt>
                <c:pt idx="5163">
                  <c:v>131.12294589999999</c:v>
                </c:pt>
                <c:pt idx="5164">
                  <c:v>130.86112658100001</c:v>
                </c:pt>
                <c:pt idx="5165">
                  <c:v>130.73894423499999</c:v>
                </c:pt>
                <c:pt idx="5166">
                  <c:v>130.69559652500001</c:v>
                </c:pt>
                <c:pt idx="5167">
                  <c:v>130.69569652499999</c:v>
                </c:pt>
                <c:pt idx="5168">
                  <c:v>130.87472081600001</c:v>
                </c:pt>
                <c:pt idx="5169">
                  <c:v>130.87482081600001</c:v>
                </c:pt>
                <c:pt idx="5170">
                  <c:v>131.957119796</c:v>
                </c:pt>
                <c:pt idx="5171">
                  <c:v>131.957219796</c:v>
                </c:pt>
                <c:pt idx="5172">
                  <c:v>130.49399275499999</c:v>
                </c:pt>
                <c:pt idx="5173">
                  <c:v>130.494092755</c:v>
                </c:pt>
                <c:pt idx="5174">
                  <c:v>130.34997523999999</c:v>
                </c:pt>
                <c:pt idx="5175">
                  <c:v>130.35007524</c:v>
                </c:pt>
                <c:pt idx="5176">
                  <c:v>130.35375938999999</c:v>
                </c:pt>
                <c:pt idx="5177">
                  <c:v>130.47374735700001</c:v>
                </c:pt>
                <c:pt idx="5178">
                  <c:v>130.46469536999999</c:v>
                </c:pt>
                <c:pt idx="5179">
                  <c:v>130.45743729500001</c:v>
                </c:pt>
                <c:pt idx="5180">
                  <c:v>130.49099100500001</c:v>
                </c:pt>
                <c:pt idx="5181">
                  <c:v>130.49109100499999</c:v>
                </c:pt>
                <c:pt idx="5182">
                  <c:v>130.49119100499999</c:v>
                </c:pt>
                <c:pt idx="5183">
                  <c:v>130.49129100499999</c:v>
                </c:pt>
                <c:pt idx="5184">
                  <c:v>130.491391005</c:v>
                </c:pt>
                <c:pt idx="5185">
                  <c:v>130.491491005</c:v>
                </c:pt>
                <c:pt idx="5186">
                  <c:v>130.491591005</c:v>
                </c:pt>
                <c:pt idx="5187">
                  <c:v>130.49169100500001</c:v>
                </c:pt>
                <c:pt idx="5188">
                  <c:v>130.49179100500001</c:v>
                </c:pt>
                <c:pt idx="5189">
                  <c:v>130.36155843899999</c:v>
                </c:pt>
                <c:pt idx="5190">
                  <c:v>130.15739469799999</c:v>
                </c:pt>
                <c:pt idx="5191">
                  <c:v>129.87984119500001</c:v>
                </c:pt>
                <c:pt idx="5192">
                  <c:v>129.69445979599999</c:v>
                </c:pt>
                <c:pt idx="5193">
                  <c:v>129.69455979599999</c:v>
                </c:pt>
                <c:pt idx="5194">
                  <c:v>129.571563024</c:v>
                </c:pt>
                <c:pt idx="5195">
                  <c:v>129.571663024</c:v>
                </c:pt>
                <c:pt idx="5196">
                  <c:v>129.57176302400001</c:v>
                </c:pt>
                <c:pt idx="5197">
                  <c:v>129.57186302400001</c:v>
                </c:pt>
                <c:pt idx="5198">
                  <c:v>129.57196302400001</c:v>
                </c:pt>
                <c:pt idx="5199">
                  <c:v>129.57206302399999</c:v>
                </c:pt>
                <c:pt idx="5200">
                  <c:v>129.57216302399999</c:v>
                </c:pt>
                <c:pt idx="5201">
                  <c:v>129.57226302399999</c:v>
                </c:pt>
                <c:pt idx="5202">
                  <c:v>129.572363024</c:v>
                </c:pt>
                <c:pt idx="5203">
                  <c:v>129.572463024</c:v>
                </c:pt>
                <c:pt idx="5204">
                  <c:v>129.572563024</c:v>
                </c:pt>
                <c:pt idx="5205">
                  <c:v>129.57266302400001</c:v>
                </c:pt>
                <c:pt idx="5206">
                  <c:v>129.57276302400001</c:v>
                </c:pt>
                <c:pt idx="5207">
                  <c:v>129.57286302399999</c:v>
                </c:pt>
                <c:pt idx="5208">
                  <c:v>129.57296302399999</c:v>
                </c:pt>
                <c:pt idx="5209">
                  <c:v>129.57306302399999</c:v>
                </c:pt>
                <c:pt idx="5210">
                  <c:v>129.573163024</c:v>
                </c:pt>
                <c:pt idx="5211">
                  <c:v>129.573263024</c:v>
                </c:pt>
                <c:pt idx="5212">
                  <c:v>129.573363024</c:v>
                </c:pt>
                <c:pt idx="5213">
                  <c:v>129.57346302400001</c:v>
                </c:pt>
                <c:pt idx="5214">
                  <c:v>129.57356302400001</c:v>
                </c:pt>
                <c:pt idx="5215">
                  <c:v>129.57366302400001</c:v>
                </c:pt>
                <c:pt idx="5216">
                  <c:v>129.57376302399999</c:v>
                </c:pt>
                <c:pt idx="5217">
                  <c:v>129.57386302399999</c:v>
                </c:pt>
                <c:pt idx="5218">
                  <c:v>129.57396302399999</c:v>
                </c:pt>
                <c:pt idx="5219">
                  <c:v>129.574063024</c:v>
                </c:pt>
                <c:pt idx="5220">
                  <c:v>129.574163024</c:v>
                </c:pt>
                <c:pt idx="5221">
                  <c:v>129.574263024</c:v>
                </c:pt>
                <c:pt idx="5222">
                  <c:v>129.57436302400001</c:v>
                </c:pt>
                <c:pt idx="5223">
                  <c:v>129.57446302400001</c:v>
                </c:pt>
                <c:pt idx="5224">
                  <c:v>129.57456302400001</c:v>
                </c:pt>
                <c:pt idx="5225">
                  <c:v>129.57466302399999</c:v>
                </c:pt>
                <c:pt idx="5226">
                  <c:v>129.57476302399999</c:v>
                </c:pt>
                <c:pt idx="5227">
                  <c:v>129.574863024</c:v>
                </c:pt>
                <c:pt idx="5228">
                  <c:v>129.574963024</c:v>
                </c:pt>
                <c:pt idx="5229">
                  <c:v>129.575063024</c:v>
                </c:pt>
                <c:pt idx="5230">
                  <c:v>129.57516302400001</c:v>
                </c:pt>
                <c:pt idx="5231">
                  <c:v>129.57526302400001</c:v>
                </c:pt>
                <c:pt idx="5232">
                  <c:v>129.57536302400001</c:v>
                </c:pt>
                <c:pt idx="5233">
                  <c:v>129.57546302399999</c:v>
                </c:pt>
                <c:pt idx="5234">
                  <c:v>129.57556302399999</c:v>
                </c:pt>
                <c:pt idx="5235">
                  <c:v>129.57566302399999</c:v>
                </c:pt>
                <c:pt idx="5236">
                  <c:v>129.575763024</c:v>
                </c:pt>
                <c:pt idx="5237">
                  <c:v>129.575863024</c:v>
                </c:pt>
                <c:pt idx="5238">
                  <c:v>129.575963024</c:v>
                </c:pt>
                <c:pt idx="5239">
                  <c:v>129.57606302400001</c:v>
                </c:pt>
                <c:pt idx="5240">
                  <c:v>129.57616302400001</c:v>
                </c:pt>
                <c:pt idx="5241">
                  <c:v>129.57626302400001</c:v>
                </c:pt>
                <c:pt idx="5242">
                  <c:v>129.57636302399999</c:v>
                </c:pt>
                <c:pt idx="5243">
                  <c:v>129.57646302399999</c:v>
                </c:pt>
                <c:pt idx="5244">
                  <c:v>129.576563024</c:v>
                </c:pt>
                <c:pt idx="5245">
                  <c:v>129.576663024</c:v>
                </c:pt>
                <c:pt idx="5246">
                  <c:v>129.576763024</c:v>
                </c:pt>
                <c:pt idx="5247">
                  <c:v>129.576863024</c:v>
                </c:pt>
                <c:pt idx="5248">
                  <c:v>129.57696302400001</c:v>
                </c:pt>
                <c:pt idx="5249">
                  <c:v>129.57706302400001</c:v>
                </c:pt>
                <c:pt idx="5250">
                  <c:v>129.57716302399999</c:v>
                </c:pt>
                <c:pt idx="5251">
                  <c:v>129.57726302399999</c:v>
                </c:pt>
                <c:pt idx="5252">
                  <c:v>129.57736302399999</c:v>
                </c:pt>
                <c:pt idx="5253">
                  <c:v>129.577463024</c:v>
                </c:pt>
                <c:pt idx="5254">
                  <c:v>129.577563024</c:v>
                </c:pt>
                <c:pt idx="5255">
                  <c:v>129.577663024</c:v>
                </c:pt>
                <c:pt idx="5256">
                  <c:v>129.57776302400001</c:v>
                </c:pt>
                <c:pt idx="5257">
                  <c:v>129.57786302400001</c:v>
                </c:pt>
                <c:pt idx="5258">
                  <c:v>129.57796302400001</c:v>
                </c:pt>
                <c:pt idx="5259">
                  <c:v>129.57806302399999</c:v>
                </c:pt>
                <c:pt idx="5260">
                  <c:v>129.57816302399999</c:v>
                </c:pt>
                <c:pt idx="5261">
                  <c:v>129.57826302399999</c:v>
                </c:pt>
                <c:pt idx="5262">
                  <c:v>129.578363024</c:v>
                </c:pt>
                <c:pt idx="5263">
                  <c:v>129.578463024</c:v>
                </c:pt>
                <c:pt idx="5264">
                  <c:v>129.578563024</c:v>
                </c:pt>
                <c:pt idx="5265">
                  <c:v>129.57866302400001</c:v>
                </c:pt>
                <c:pt idx="5266">
                  <c:v>129.57876302400001</c:v>
                </c:pt>
                <c:pt idx="5267">
                  <c:v>129.57886302399999</c:v>
                </c:pt>
                <c:pt idx="5268">
                  <c:v>129.57896302399999</c:v>
                </c:pt>
                <c:pt idx="5269">
                  <c:v>129.57906302399999</c:v>
                </c:pt>
                <c:pt idx="5270">
                  <c:v>129.579163024</c:v>
                </c:pt>
                <c:pt idx="5271">
                  <c:v>129.579263024</c:v>
                </c:pt>
                <c:pt idx="5272">
                  <c:v>129.579363024</c:v>
                </c:pt>
                <c:pt idx="5273">
                  <c:v>129.57946302400001</c:v>
                </c:pt>
                <c:pt idx="5274">
                  <c:v>129.57956302400001</c:v>
                </c:pt>
                <c:pt idx="5275">
                  <c:v>129.57966300699999</c:v>
                </c:pt>
                <c:pt idx="5276">
                  <c:v>109.411257613</c:v>
                </c:pt>
                <c:pt idx="5277">
                  <c:v>108.59188131000001</c:v>
                </c:pt>
                <c:pt idx="5278">
                  <c:v>107.747796581</c:v>
                </c:pt>
                <c:pt idx="5279">
                  <c:v>106.23483793</c:v>
                </c:pt>
                <c:pt idx="5280">
                  <c:v>104.85158887</c:v>
                </c:pt>
                <c:pt idx="5281">
                  <c:v>103.154397274</c:v>
                </c:pt>
                <c:pt idx="5282">
                  <c:v>101.575799465</c:v>
                </c:pt>
                <c:pt idx="5283">
                  <c:v>100.69543587699999</c:v>
                </c:pt>
                <c:pt idx="5284">
                  <c:v>99.479853279899999</c:v>
                </c:pt>
                <c:pt idx="5285">
                  <c:v>98.2142868018</c:v>
                </c:pt>
                <c:pt idx="5286">
                  <c:v>97.019869128400003</c:v>
                </c:pt>
                <c:pt idx="5287">
                  <c:v>96.630419250800003</c:v>
                </c:pt>
                <c:pt idx="5288">
                  <c:v>95.444455166300003</c:v>
                </c:pt>
                <c:pt idx="5289">
                  <c:v>94.681521505500001</c:v>
                </c:pt>
                <c:pt idx="5290">
                  <c:v>93.767743269099995</c:v>
                </c:pt>
                <c:pt idx="5291">
                  <c:v>93.663423029499995</c:v>
                </c:pt>
                <c:pt idx="5292">
                  <c:v>93.310689404100003</c:v>
                </c:pt>
                <c:pt idx="5293">
                  <c:v>93.210211953799998</c:v>
                </c:pt>
                <c:pt idx="5294">
                  <c:v>92.628638017599997</c:v>
                </c:pt>
                <c:pt idx="5295">
                  <c:v>92.661111585800001</c:v>
                </c:pt>
                <c:pt idx="5296">
                  <c:v>92.508508986300001</c:v>
                </c:pt>
                <c:pt idx="5297">
                  <c:v>91.944263386900005</c:v>
                </c:pt>
                <c:pt idx="5298">
                  <c:v>91.617095375399998</c:v>
                </c:pt>
                <c:pt idx="5299">
                  <c:v>91.617195375400001</c:v>
                </c:pt>
                <c:pt idx="5300">
                  <c:v>91.617295375400005</c:v>
                </c:pt>
                <c:pt idx="5301">
                  <c:v>91.617395375399994</c:v>
                </c:pt>
                <c:pt idx="5302">
                  <c:v>90.247219780899997</c:v>
                </c:pt>
                <c:pt idx="5303">
                  <c:v>90.369725359399993</c:v>
                </c:pt>
                <c:pt idx="5304">
                  <c:v>90.369825359399997</c:v>
                </c:pt>
                <c:pt idx="5305">
                  <c:v>90.3699253594</c:v>
                </c:pt>
                <c:pt idx="5306">
                  <c:v>90.192868170300002</c:v>
                </c:pt>
                <c:pt idx="5307">
                  <c:v>89.598615686800002</c:v>
                </c:pt>
                <c:pt idx="5308">
                  <c:v>88.526221291300004</c:v>
                </c:pt>
                <c:pt idx="5309">
                  <c:v>87.773004413799995</c:v>
                </c:pt>
                <c:pt idx="5310">
                  <c:v>86.645376372900003</c:v>
                </c:pt>
                <c:pt idx="5311">
                  <c:v>85.967713836900003</c:v>
                </c:pt>
                <c:pt idx="5312">
                  <c:v>85.665102333899995</c:v>
                </c:pt>
                <c:pt idx="5313">
                  <c:v>85.007232909899997</c:v>
                </c:pt>
                <c:pt idx="5314">
                  <c:v>83.924873665700005</c:v>
                </c:pt>
                <c:pt idx="5315">
                  <c:v>83.462730499499997</c:v>
                </c:pt>
                <c:pt idx="5316">
                  <c:v>82.417227182800005</c:v>
                </c:pt>
                <c:pt idx="5317">
                  <c:v>81.725027744900004</c:v>
                </c:pt>
                <c:pt idx="5318">
                  <c:v>80.541759943100004</c:v>
                </c:pt>
                <c:pt idx="5319">
                  <c:v>80.541859943099993</c:v>
                </c:pt>
                <c:pt idx="5320">
                  <c:v>80.057098416299993</c:v>
                </c:pt>
                <c:pt idx="5321">
                  <c:v>79.564096560400003</c:v>
                </c:pt>
                <c:pt idx="5322">
                  <c:v>79.230887172899997</c:v>
                </c:pt>
                <c:pt idx="5323">
                  <c:v>78.516243426599999</c:v>
                </c:pt>
                <c:pt idx="5324">
                  <c:v>77.777554728799998</c:v>
                </c:pt>
                <c:pt idx="5325">
                  <c:v>76.9434705595</c:v>
                </c:pt>
                <c:pt idx="5326">
                  <c:v>76.943570559500003</c:v>
                </c:pt>
                <c:pt idx="5327">
                  <c:v>76.943670559500006</c:v>
                </c:pt>
                <c:pt idx="5328">
                  <c:v>76.943770559499995</c:v>
                </c:pt>
                <c:pt idx="5329">
                  <c:v>76.943870559499999</c:v>
                </c:pt>
                <c:pt idx="5330">
                  <c:v>76.943970559500002</c:v>
                </c:pt>
                <c:pt idx="5331">
                  <c:v>76.944070559500005</c:v>
                </c:pt>
                <c:pt idx="5332">
                  <c:v>76.944170559499995</c:v>
                </c:pt>
                <c:pt idx="5333">
                  <c:v>76.944270559499998</c:v>
                </c:pt>
                <c:pt idx="5334">
                  <c:v>76.944370559500001</c:v>
                </c:pt>
                <c:pt idx="5335">
                  <c:v>76.944470559500004</c:v>
                </c:pt>
                <c:pt idx="5336">
                  <c:v>76.944570559499994</c:v>
                </c:pt>
                <c:pt idx="5337">
                  <c:v>76.944670559499997</c:v>
                </c:pt>
                <c:pt idx="5338">
                  <c:v>76.9447705595</c:v>
                </c:pt>
                <c:pt idx="5339">
                  <c:v>76.944870559500004</c:v>
                </c:pt>
                <c:pt idx="5340">
                  <c:v>76.944970559500007</c:v>
                </c:pt>
                <c:pt idx="5341">
                  <c:v>76.945070559499996</c:v>
                </c:pt>
                <c:pt idx="5342">
                  <c:v>76.945170559499999</c:v>
                </c:pt>
                <c:pt idx="5343">
                  <c:v>76.945270559500003</c:v>
                </c:pt>
                <c:pt idx="5344">
                  <c:v>76.945370559500006</c:v>
                </c:pt>
                <c:pt idx="5345">
                  <c:v>76.945470559499995</c:v>
                </c:pt>
                <c:pt idx="5346">
                  <c:v>76.945570559499998</c:v>
                </c:pt>
                <c:pt idx="5347">
                  <c:v>76.945670559500002</c:v>
                </c:pt>
                <c:pt idx="5348">
                  <c:v>76.945770559500005</c:v>
                </c:pt>
                <c:pt idx="5349">
                  <c:v>76.945870559499994</c:v>
                </c:pt>
                <c:pt idx="5350">
                  <c:v>76.945970559499997</c:v>
                </c:pt>
                <c:pt idx="5351">
                  <c:v>76.946070559500001</c:v>
                </c:pt>
                <c:pt idx="5352">
                  <c:v>76.946170559500004</c:v>
                </c:pt>
                <c:pt idx="5353">
                  <c:v>76.946270559499993</c:v>
                </c:pt>
                <c:pt idx="5354">
                  <c:v>76.946370559499996</c:v>
                </c:pt>
                <c:pt idx="5355">
                  <c:v>76.9464705595</c:v>
                </c:pt>
                <c:pt idx="5356">
                  <c:v>76.946570559500003</c:v>
                </c:pt>
                <c:pt idx="5357">
                  <c:v>76.946670559500006</c:v>
                </c:pt>
                <c:pt idx="5358">
                  <c:v>76.946770559499996</c:v>
                </c:pt>
                <c:pt idx="5359">
                  <c:v>127.64929026599999</c:v>
                </c:pt>
                <c:pt idx="5360">
                  <c:v>127.649390266</c:v>
                </c:pt>
                <c:pt idx="5361">
                  <c:v>127.649490266</c:v>
                </c:pt>
                <c:pt idx="5362">
                  <c:v>127.649590266</c:v>
                </c:pt>
                <c:pt idx="5363">
                  <c:v>127.64969026599999</c:v>
                </c:pt>
                <c:pt idx="5364">
                  <c:v>126.670306252</c:v>
                </c:pt>
                <c:pt idx="5365">
                  <c:v>125.57612639600001</c:v>
                </c:pt>
                <c:pt idx="5366">
                  <c:v>125.576226396</c:v>
                </c:pt>
                <c:pt idx="5367">
                  <c:v>122.49740179</c:v>
                </c:pt>
                <c:pt idx="5368">
                  <c:v>120.384852377</c:v>
                </c:pt>
                <c:pt idx="5369">
                  <c:v>118.140632802</c:v>
                </c:pt>
                <c:pt idx="5370">
                  <c:v>116.23098274900001</c:v>
                </c:pt>
                <c:pt idx="5371">
                  <c:v>114.119946657</c:v>
                </c:pt>
                <c:pt idx="5372">
                  <c:v>112.08856093199999</c:v>
                </c:pt>
                <c:pt idx="5373">
                  <c:v>110.908383454</c:v>
                </c:pt>
                <c:pt idx="5374">
                  <c:v>109.37246045000001</c:v>
                </c:pt>
                <c:pt idx="5375">
                  <c:v>109.37256044999999</c:v>
                </c:pt>
                <c:pt idx="5376">
                  <c:v>107.046108105</c:v>
                </c:pt>
                <c:pt idx="5377">
                  <c:v>105.30626454999999</c:v>
                </c:pt>
                <c:pt idx="5378">
                  <c:v>103.226889105</c:v>
                </c:pt>
                <c:pt idx="5379">
                  <c:v>101.706948131</c:v>
                </c:pt>
                <c:pt idx="5380">
                  <c:v>99.837208189600005</c:v>
                </c:pt>
                <c:pt idx="5381">
                  <c:v>98.118013496800003</c:v>
                </c:pt>
                <c:pt idx="5382">
                  <c:v>96.733569422200006</c:v>
                </c:pt>
                <c:pt idx="5383">
                  <c:v>95.217803446199994</c:v>
                </c:pt>
                <c:pt idx="5384">
                  <c:v>93.610338308799996</c:v>
                </c:pt>
                <c:pt idx="5385">
                  <c:v>91.908121974300002</c:v>
                </c:pt>
                <c:pt idx="5386">
                  <c:v>90.507571099499998</c:v>
                </c:pt>
                <c:pt idx="5387">
                  <c:v>88.783653270599999</c:v>
                </c:pt>
                <c:pt idx="5388">
                  <c:v>86.925052682699999</c:v>
                </c:pt>
                <c:pt idx="5389">
                  <c:v>86.056732543999999</c:v>
                </c:pt>
                <c:pt idx="5390">
                  <c:v>84.991336014799998</c:v>
                </c:pt>
                <c:pt idx="5391">
                  <c:v>84.467149636800002</c:v>
                </c:pt>
                <c:pt idx="5392">
                  <c:v>82.9153686115</c:v>
                </c:pt>
                <c:pt idx="5393">
                  <c:v>81.795038002499993</c:v>
                </c:pt>
                <c:pt idx="5394">
                  <c:v>79.942960893700004</c:v>
                </c:pt>
                <c:pt idx="5395">
                  <c:v>79.003325901799997</c:v>
                </c:pt>
                <c:pt idx="5396">
                  <c:v>78.562652690500002</c:v>
                </c:pt>
                <c:pt idx="5397">
                  <c:v>78.346711509499997</c:v>
                </c:pt>
                <c:pt idx="5398">
                  <c:v>77.902883628200001</c:v>
                </c:pt>
                <c:pt idx="5399">
                  <c:v>77.548041908200005</c:v>
                </c:pt>
                <c:pt idx="5400">
                  <c:v>77.417012333399995</c:v>
                </c:pt>
                <c:pt idx="5401">
                  <c:v>77.107135910400004</c:v>
                </c:pt>
                <c:pt idx="5402">
                  <c:v>77.178305889900003</c:v>
                </c:pt>
                <c:pt idx="5403">
                  <c:v>77.143199499199994</c:v>
                </c:pt>
                <c:pt idx="5404">
                  <c:v>77.283606649099994</c:v>
                </c:pt>
                <c:pt idx="5405">
                  <c:v>77.116451470900003</c:v>
                </c:pt>
                <c:pt idx="5406">
                  <c:v>77.138271630700004</c:v>
                </c:pt>
                <c:pt idx="5407">
                  <c:v>77.353919152900005</c:v>
                </c:pt>
                <c:pt idx="5408">
                  <c:v>77.455470894000001</c:v>
                </c:pt>
                <c:pt idx="5409">
                  <c:v>77.987204595600005</c:v>
                </c:pt>
                <c:pt idx="5410">
                  <c:v>79.555085525699994</c:v>
                </c:pt>
                <c:pt idx="5411">
                  <c:v>83.141065445999999</c:v>
                </c:pt>
                <c:pt idx="5412">
                  <c:v>85.728158264100003</c:v>
                </c:pt>
                <c:pt idx="5413">
                  <c:v>88.348665001499995</c:v>
                </c:pt>
                <c:pt idx="5414">
                  <c:v>88.348765001499999</c:v>
                </c:pt>
                <c:pt idx="5415">
                  <c:v>88.348865001500002</c:v>
                </c:pt>
                <c:pt idx="5416">
                  <c:v>88.348965001500005</c:v>
                </c:pt>
                <c:pt idx="5417">
                  <c:v>88.349065001499994</c:v>
                </c:pt>
                <c:pt idx="5418">
                  <c:v>88.349165001499998</c:v>
                </c:pt>
                <c:pt idx="5419">
                  <c:v>88.349265001500001</c:v>
                </c:pt>
                <c:pt idx="5420">
                  <c:v>88.349365001500004</c:v>
                </c:pt>
                <c:pt idx="5421">
                  <c:v>88.349465001499993</c:v>
                </c:pt>
                <c:pt idx="5422">
                  <c:v>88.349565001499997</c:v>
                </c:pt>
                <c:pt idx="5423">
                  <c:v>88.3496650015</c:v>
                </c:pt>
                <c:pt idx="5424">
                  <c:v>88.349765001500003</c:v>
                </c:pt>
                <c:pt idx="5425">
                  <c:v>88.349865001500007</c:v>
                </c:pt>
                <c:pt idx="5426">
                  <c:v>88.349965001499996</c:v>
                </c:pt>
                <c:pt idx="5427">
                  <c:v>88.350065001499999</c:v>
                </c:pt>
                <c:pt idx="5428">
                  <c:v>88.350165001500002</c:v>
                </c:pt>
                <c:pt idx="5429">
                  <c:v>88.350265001500006</c:v>
                </c:pt>
                <c:pt idx="5430">
                  <c:v>88.350365001499995</c:v>
                </c:pt>
                <c:pt idx="5431">
                  <c:v>88.350465001499998</c:v>
                </c:pt>
                <c:pt idx="5432">
                  <c:v>88.350565001500001</c:v>
                </c:pt>
                <c:pt idx="5433">
                  <c:v>88.350665001500005</c:v>
                </c:pt>
                <c:pt idx="5434">
                  <c:v>88.350765001499994</c:v>
                </c:pt>
                <c:pt idx="5435">
                  <c:v>88.350865001499997</c:v>
                </c:pt>
                <c:pt idx="5436">
                  <c:v>88.350965001500001</c:v>
                </c:pt>
                <c:pt idx="5437">
                  <c:v>88.351065001500004</c:v>
                </c:pt>
                <c:pt idx="5438">
                  <c:v>88.351165001499993</c:v>
                </c:pt>
                <c:pt idx="5439">
                  <c:v>88.351265001499996</c:v>
                </c:pt>
                <c:pt idx="5440">
                  <c:v>88.3513650015</c:v>
                </c:pt>
                <c:pt idx="5441">
                  <c:v>88.351465001500003</c:v>
                </c:pt>
                <c:pt idx="5442">
                  <c:v>88.351565001500006</c:v>
                </c:pt>
                <c:pt idx="5443">
                  <c:v>88.351665001499995</c:v>
                </c:pt>
                <c:pt idx="5444">
                  <c:v>88.351765001499999</c:v>
                </c:pt>
                <c:pt idx="5445">
                  <c:v>88.351865001500002</c:v>
                </c:pt>
                <c:pt idx="5446">
                  <c:v>88.351965001500005</c:v>
                </c:pt>
                <c:pt idx="5447">
                  <c:v>88.352065001499994</c:v>
                </c:pt>
                <c:pt idx="5448">
                  <c:v>88.352165001499998</c:v>
                </c:pt>
                <c:pt idx="5449">
                  <c:v>88.352265001500001</c:v>
                </c:pt>
                <c:pt idx="5450">
                  <c:v>88.352365001500004</c:v>
                </c:pt>
                <c:pt idx="5451">
                  <c:v>88.352465001499993</c:v>
                </c:pt>
                <c:pt idx="5452">
                  <c:v>88.352565001499997</c:v>
                </c:pt>
                <c:pt idx="5453">
                  <c:v>88.3526650015</c:v>
                </c:pt>
                <c:pt idx="5454">
                  <c:v>88.352765001500003</c:v>
                </c:pt>
                <c:pt idx="5455">
                  <c:v>88.352865001500007</c:v>
                </c:pt>
                <c:pt idx="5456">
                  <c:v>88.352965001499996</c:v>
                </c:pt>
                <c:pt idx="5457">
                  <c:v>88.353065001499999</c:v>
                </c:pt>
                <c:pt idx="5458">
                  <c:v>88.353165001500003</c:v>
                </c:pt>
                <c:pt idx="5459">
                  <c:v>88.353265001500006</c:v>
                </c:pt>
                <c:pt idx="5460">
                  <c:v>88.353365001499995</c:v>
                </c:pt>
                <c:pt idx="5461">
                  <c:v>88.353465001499998</c:v>
                </c:pt>
                <c:pt idx="5462">
                  <c:v>88.353565001500002</c:v>
                </c:pt>
                <c:pt idx="5463">
                  <c:v>88.353665001500005</c:v>
                </c:pt>
                <c:pt idx="5464">
                  <c:v>88.353765001499994</c:v>
                </c:pt>
                <c:pt idx="5465">
                  <c:v>88.353865001499997</c:v>
                </c:pt>
                <c:pt idx="5466">
                  <c:v>88.353965001500001</c:v>
                </c:pt>
                <c:pt idx="5467">
                  <c:v>88.354065001500004</c:v>
                </c:pt>
                <c:pt idx="5468">
                  <c:v>88.354165001499993</c:v>
                </c:pt>
                <c:pt idx="5469">
                  <c:v>88.354265001499996</c:v>
                </c:pt>
                <c:pt idx="5470">
                  <c:v>88.3543650015</c:v>
                </c:pt>
                <c:pt idx="5471">
                  <c:v>88.354465001500003</c:v>
                </c:pt>
                <c:pt idx="5472">
                  <c:v>88.354565001500006</c:v>
                </c:pt>
                <c:pt idx="5473">
                  <c:v>88.354665001499995</c:v>
                </c:pt>
                <c:pt idx="5474">
                  <c:v>88.354765001499999</c:v>
                </c:pt>
                <c:pt idx="5475">
                  <c:v>88.354865017199998</c:v>
                </c:pt>
                <c:pt idx="5476">
                  <c:v>88.354965017200001</c:v>
                </c:pt>
                <c:pt idx="5477">
                  <c:v>88.355065017200005</c:v>
                </c:pt>
                <c:pt idx="5478">
                  <c:v>88.355165017199994</c:v>
                </c:pt>
                <c:pt idx="5479">
                  <c:v>88.355265017199997</c:v>
                </c:pt>
                <c:pt idx="5480">
                  <c:v>88.3553650172</c:v>
                </c:pt>
                <c:pt idx="5481">
                  <c:v>88.355465017200004</c:v>
                </c:pt>
                <c:pt idx="5482">
                  <c:v>88.355565017200007</c:v>
                </c:pt>
                <c:pt idx="5483">
                  <c:v>88.355665017199996</c:v>
                </c:pt>
                <c:pt idx="5484">
                  <c:v>88.3557650172</c:v>
                </c:pt>
                <c:pt idx="5485">
                  <c:v>88.355865017200003</c:v>
                </c:pt>
                <c:pt idx="5486">
                  <c:v>87.070764530700004</c:v>
                </c:pt>
                <c:pt idx="5487">
                  <c:v>86.397813032100004</c:v>
                </c:pt>
                <c:pt idx="5488">
                  <c:v>84.886660424900001</c:v>
                </c:pt>
                <c:pt idx="5489">
                  <c:v>84.029499467700006</c:v>
                </c:pt>
                <c:pt idx="5490">
                  <c:v>83.114813863899997</c:v>
                </c:pt>
                <c:pt idx="5491">
                  <c:v>82.139210739800006</c:v>
                </c:pt>
                <c:pt idx="5492">
                  <c:v>81.125387595000007</c:v>
                </c:pt>
                <c:pt idx="5493">
                  <c:v>80.557441837499994</c:v>
                </c:pt>
                <c:pt idx="5494">
                  <c:v>79.910147502100003</c:v>
                </c:pt>
                <c:pt idx="5495">
                  <c:v>78.646902217199994</c:v>
                </c:pt>
                <c:pt idx="5496">
                  <c:v>77.540243504700001</c:v>
                </c:pt>
                <c:pt idx="5497">
                  <c:v>77.148613888900002</c:v>
                </c:pt>
                <c:pt idx="5498">
                  <c:v>76.664734667399998</c:v>
                </c:pt>
                <c:pt idx="5499">
                  <c:v>75.995388848000005</c:v>
                </c:pt>
                <c:pt idx="5500">
                  <c:v>75.840625376600002</c:v>
                </c:pt>
                <c:pt idx="5501">
                  <c:v>75.659195866100006</c:v>
                </c:pt>
                <c:pt idx="5502">
                  <c:v>75.643388453900002</c:v>
                </c:pt>
                <c:pt idx="5503">
                  <c:v>75.726725037400001</c:v>
                </c:pt>
                <c:pt idx="5504">
                  <c:v>75.631538514300004</c:v>
                </c:pt>
                <c:pt idx="5505">
                  <c:v>75.659496386399994</c:v>
                </c:pt>
                <c:pt idx="5506">
                  <c:v>75.809123604199996</c:v>
                </c:pt>
                <c:pt idx="5507">
                  <c:v>75.793244423800004</c:v>
                </c:pt>
                <c:pt idx="5508">
                  <c:v>75.943577970700005</c:v>
                </c:pt>
                <c:pt idx="5509">
                  <c:v>75.828988132899994</c:v>
                </c:pt>
                <c:pt idx="5510">
                  <c:v>76.250422025600002</c:v>
                </c:pt>
                <c:pt idx="5511">
                  <c:v>77.499370484899998</c:v>
                </c:pt>
                <c:pt idx="5512">
                  <c:v>81.851735634199997</c:v>
                </c:pt>
                <c:pt idx="5513">
                  <c:v>85.116987255300003</c:v>
                </c:pt>
                <c:pt idx="5514">
                  <c:v>87.253991684699997</c:v>
                </c:pt>
                <c:pt idx="5515">
                  <c:v>90.300213612700006</c:v>
                </c:pt>
                <c:pt idx="5516">
                  <c:v>90.300313612699995</c:v>
                </c:pt>
                <c:pt idx="5517">
                  <c:v>90.300413612699998</c:v>
                </c:pt>
                <c:pt idx="5518">
                  <c:v>90.300513612700001</c:v>
                </c:pt>
                <c:pt idx="5519">
                  <c:v>90.300613612700005</c:v>
                </c:pt>
                <c:pt idx="5520">
                  <c:v>90.300713612699994</c:v>
                </c:pt>
                <c:pt idx="5521">
                  <c:v>90.300813612699997</c:v>
                </c:pt>
                <c:pt idx="5522">
                  <c:v>90.3009136127</c:v>
                </c:pt>
                <c:pt idx="5523">
                  <c:v>114.535279915</c:v>
                </c:pt>
                <c:pt idx="5524">
                  <c:v>114.53537991499999</c:v>
                </c:pt>
                <c:pt idx="5525">
                  <c:v>114.535479915</c:v>
                </c:pt>
                <c:pt idx="5526">
                  <c:v>114.535579915</c:v>
                </c:pt>
                <c:pt idx="5527">
                  <c:v>114.535679915</c:v>
                </c:pt>
                <c:pt idx="5528">
                  <c:v>114.53577991500001</c:v>
                </c:pt>
                <c:pt idx="5529">
                  <c:v>114.535879915</c:v>
                </c:pt>
                <c:pt idx="5530">
                  <c:v>114.535979915</c:v>
                </c:pt>
                <c:pt idx="5531">
                  <c:v>114.536079915</c:v>
                </c:pt>
                <c:pt idx="5532">
                  <c:v>114.53617991500001</c:v>
                </c:pt>
                <c:pt idx="5533">
                  <c:v>114.53627991499999</c:v>
                </c:pt>
                <c:pt idx="5534">
                  <c:v>114.536379915</c:v>
                </c:pt>
                <c:pt idx="5535">
                  <c:v>114.536479915</c:v>
                </c:pt>
                <c:pt idx="5536">
                  <c:v>112.891014372</c:v>
                </c:pt>
                <c:pt idx="5537">
                  <c:v>109.590274093</c:v>
                </c:pt>
                <c:pt idx="5538">
                  <c:v>106.339562151</c:v>
                </c:pt>
                <c:pt idx="5539">
                  <c:v>103.85239174900001</c:v>
                </c:pt>
                <c:pt idx="5540">
                  <c:v>101.426939649</c:v>
                </c:pt>
                <c:pt idx="5541">
                  <c:v>98.710352837399995</c:v>
                </c:pt>
                <c:pt idx="5542">
                  <c:v>97.463008005099994</c:v>
                </c:pt>
                <c:pt idx="5543">
                  <c:v>96.097940998799999</c:v>
                </c:pt>
                <c:pt idx="5544">
                  <c:v>94.9214055769</c:v>
                </c:pt>
                <c:pt idx="5545">
                  <c:v>93.448204192899993</c:v>
                </c:pt>
                <c:pt idx="5546">
                  <c:v>92.228547801999994</c:v>
                </c:pt>
                <c:pt idx="5547">
                  <c:v>91.141724887899997</c:v>
                </c:pt>
                <c:pt idx="5548">
                  <c:v>90.092993507900005</c:v>
                </c:pt>
                <c:pt idx="5549">
                  <c:v>88.845632665400004</c:v>
                </c:pt>
                <c:pt idx="5550">
                  <c:v>87.218932507800005</c:v>
                </c:pt>
                <c:pt idx="5551">
                  <c:v>86.157396802199997</c:v>
                </c:pt>
                <c:pt idx="5552">
                  <c:v>84.342055318700005</c:v>
                </c:pt>
                <c:pt idx="5553">
                  <c:v>82.965361380000004</c:v>
                </c:pt>
                <c:pt idx="5554">
                  <c:v>82.538591010299996</c:v>
                </c:pt>
                <c:pt idx="5555">
                  <c:v>80.529973030799994</c:v>
                </c:pt>
                <c:pt idx="5556">
                  <c:v>79.355337809199995</c:v>
                </c:pt>
                <c:pt idx="5557">
                  <c:v>77.465150456100005</c:v>
                </c:pt>
                <c:pt idx="5558">
                  <c:v>76.281410970699994</c:v>
                </c:pt>
                <c:pt idx="5559">
                  <c:v>75.748165056199994</c:v>
                </c:pt>
                <c:pt idx="5560">
                  <c:v>75.832097158799996</c:v>
                </c:pt>
                <c:pt idx="5561">
                  <c:v>75.896003379199996</c:v>
                </c:pt>
                <c:pt idx="5562">
                  <c:v>76.991168095000006</c:v>
                </c:pt>
                <c:pt idx="5563">
                  <c:v>79.909673138000002</c:v>
                </c:pt>
                <c:pt idx="5564">
                  <c:v>84.123665906599996</c:v>
                </c:pt>
                <c:pt idx="5565">
                  <c:v>88.187165229300007</c:v>
                </c:pt>
                <c:pt idx="5566">
                  <c:v>91.251184673200001</c:v>
                </c:pt>
                <c:pt idx="5567">
                  <c:v>94.748336629899995</c:v>
                </c:pt>
                <c:pt idx="5568">
                  <c:v>97.864691798199999</c:v>
                </c:pt>
                <c:pt idx="5569">
                  <c:v>100.092043573</c:v>
                </c:pt>
                <c:pt idx="5570">
                  <c:v>100.092143573</c:v>
                </c:pt>
                <c:pt idx="5571">
                  <c:v>100.092243573</c:v>
                </c:pt>
                <c:pt idx="5572">
                  <c:v>100.09234357299999</c:v>
                </c:pt>
                <c:pt idx="5573">
                  <c:v>100.092443573</c:v>
                </c:pt>
                <c:pt idx="5574">
                  <c:v>100.092543573</c:v>
                </c:pt>
                <c:pt idx="5575">
                  <c:v>100.092643573</c:v>
                </c:pt>
                <c:pt idx="5576">
                  <c:v>100.09274357300001</c:v>
                </c:pt>
                <c:pt idx="5577">
                  <c:v>100.092843573</c:v>
                </c:pt>
                <c:pt idx="5578">
                  <c:v>100.092943573</c:v>
                </c:pt>
                <c:pt idx="5579">
                  <c:v>100.093043573</c:v>
                </c:pt>
                <c:pt idx="5580">
                  <c:v>100.09314357300001</c:v>
                </c:pt>
                <c:pt idx="5581">
                  <c:v>100.093243573</c:v>
                </c:pt>
                <c:pt idx="5582">
                  <c:v>100.093343573</c:v>
                </c:pt>
                <c:pt idx="5583">
                  <c:v>100.093443573</c:v>
                </c:pt>
                <c:pt idx="5584">
                  <c:v>100.09354357300001</c:v>
                </c:pt>
                <c:pt idx="5585">
                  <c:v>100.09364357299999</c:v>
                </c:pt>
                <c:pt idx="5586">
                  <c:v>100.093743573</c:v>
                </c:pt>
                <c:pt idx="5587">
                  <c:v>100.093843573</c:v>
                </c:pt>
                <c:pt idx="5588">
                  <c:v>100.093943573</c:v>
                </c:pt>
                <c:pt idx="5589">
                  <c:v>100.09404357299999</c:v>
                </c:pt>
                <c:pt idx="5590">
                  <c:v>100.094143573</c:v>
                </c:pt>
                <c:pt idx="5591">
                  <c:v>100.094243573</c:v>
                </c:pt>
                <c:pt idx="5592">
                  <c:v>100.094343573</c:v>
                </c:pt>
                <c:pt idx="5593">
                  <c:v>100.09444357300001</c:v>
                </c:pt>
                <c:pt idx="5594">
                  <c:v>100.094543573</c:v>
                </c:pt>
                <c:pt idx="5595">
                  <c:v>100.094643573</c:v>
                </c:pt>
                <c:pt idx="5596">
                  <c:v>100.094743573</c:v>
                </c:pt>
                <c:pt idx="5597">
                  <c:v>100.09484357300001</c:v>
                </c:pt>
                <c:pt idx="5598">
                  <c:v>99.734278844000002</c:v>
                </c:pt>
                <c:pt idx="5599">
                  <c:v>97.375408823599997</c:v>
                </c:pt>
                <c:pt idx="5600">
                  <c:v>95.281296075300006</c:v>
                </c:pt>
                <c:pt idx="5601">
                  <c:v>93.560018629300004</c:v>
                </c:pt>
                <c:pt idx="5602">
                  <c:v>91.988955121399997</c:v>
                </c:pt>
                <c:pt idx="5603">
                  <c:v>90.143318415300001</c:v>
                </c:pt>
                <c:pt idx="5604">
                  <c:v>88.622640776699996</c:v>
                </c:pt>
                <c:pt idx="5605">
                  <c:v>87.194051442499998</c:v>
                </c:pt>
                <c:pt idx="5606">
                  <c:v>86.335571808099999</c:v>
                </c:pt>
                <c:pt idx="5607">
                  <c:v>85.755133695500007</c:v>
                </c:pt>
                <c:pt idx="5608">
                  <c:v>84.478787638499995</c:v>
                </c:pt>
                <c:pt idx="5609">
                  <c:v>83.308051822600007</c:v>
                </c:pt>
                <c:pt idx="5610">
                  <c:v>82.300075243500004</c:v>
                </c:pt>
                <c:pt idx="5611">
                  <c:v>81.079950105199998</c:v>
                </c:pt>
                <c:pt idx="5612">
                  <c:v>79.820034843000002</c:v>
                </c:pt>
                <c:pt idx="5613">
                  <c:v>78.172769920099995</c:v>
                </c:pt>
                <c:pt idx="5614">
                  <c:v>77.258991448900005</c:v>
                </c:pt>
                <c:pt idx="5615">
                  <c:v>76.209993951900003</c:v>
                </c:pt>
                <c:pt idx="5616">
                  <c:v>75.675505009099993</c:v>
                </c:pt>
                <c:pt idx="5617">
                  <c:v>75.823441008700001</c:v>
                </c:pt>
                <c:pt idx="5618">
                  <c:v>75.727168503300007</c:v>
                </c:pt>
                <c:pt idx="5619">
                  <c:v>75.711601419800004</c:v>
                </c:pt>
                <c:pt idx="5620">
                  <c:v>75.7678860388</c:v>
                </c:pt>
                <c:pt idx="5621">
                  <c:v>75.849047999299998</c:v>
                </c:pt>
                <c:pt idx="5622">
                  <c:v>75.777893329999998</c:v>
                </c:pt>
                <c:pt idx="5623">
                  <c:v>75.740097684199995</c:v>
                </c:pt>
                <c:pt idx="5624">
                  <c:v>75.609551511600003</c:v>
                </c:pt>
                <c:pt idx="5625">
                  <c:v>75.604898207600002</c:v>
                </c:pt>
                <c:pt idx="5626">
                  <c:v>75.677002929099999</c:v>
                </c:pt>
                <c:pt idx="5627">
                  <c:v>75.776175761199994</c:v>
                </c:pt>
                <c:pt idx="5628">
                  <c:v>75.870776254700004</c:v>
                </c:pt>
                <c:pt idx="5629">
                  <c:v>75.765756580000001</c:v>
                </c:pt>
                <c:pt idx="5630">
                  <c:v>75.752234067299995</c:v>
                </c:pt>
                <c:pt idx="5631">
                  <c:v>75.6607830361</c:v>
                </c:pt>
                <c:pt idx="5632">
                  <c:v>75.773526191100004</c:v>
                </c:pt>
                <c:pt idx="5633">
                  <c:v>75.7973660886</c:v>
                </c:pt>
                <c:pt idx="5634">
                  <c:v>75.620756824599994</c:v>
                </c:pt>
                <c:pt idx="5635">
                  <c:v>75.548675716800005</c:v>
                </c:pt>
                <c:pt idx="5636">
                  <c:v>75.8742830029</c:v>
                </c:pt>
                <c:pt idx="5637">
                  <c:v>76.163077053999999</c:v>
                </c:pt>
                <c:pt idx="5638">
                  <c:v>75.889936040500004</c:v>
                </c:pt>
                <c:pt idx="5639">
                  <c:v>75.743417282799996</c:v>
                </c:pt>
                <c:pt idx="5640">
                  <c:v>75.747580404100006</c:v>
                </c:pt>
                <c:pt idx="5641">
                  <c:v>75.953881517699998</c:v>
                </c:pt>
                <c:pt idx="5642">
                  <c:v>75.649074779599999</c:v>
                </c:pt>
                <c:pt idx="5643">
                  <c:v>75.8189619642</c:v>
                </c:pt>
                <c:pt idx="5644">
                  <c:v>75.614485983500003</c:v>
                </c:pt>
                <c:pt idx="5645">
                  <c:v>75.445533923200003</c:v>
                </c:pt>
                <c:pt idx="5646">
                  <c:v>75.144585423799995</c:v>
                </c:pt>
                <c:pt idx="5647">
                  <c:v>75.083983320399994</c:v>
                </c:pt>
                <c:pt idx="5648">
                  <c:v>75.084083320399998</c:v>
                </c:pt>
                <c:pt idx="5649">
                  <c:v>75.084183320400001</c:v>
                </c:pt>
                <c:pt idx="5650">
                  <c:v>75.084283320400004</c:v>
                </c:pt>
                <c:pt idx="5651">
                  <c:v>75.084383320399994</c:v>
                </c:pt>
                <c:pt idx="5652">
                  <c:v>75.084483320399997</c:v>
                </c:pt>
                <c:pt idx="5653">
                  <c:v>75.0845833204</c:v>
                </c:pt>
                <c:pt idx="5654">
                  <c:v>75.084683320400003</c:v>
                </c:pt>
                <c:pt idx="5655">
                  <c:v>75.084783320400007</c:v>
                </c:pt>
                <c:pt idx="5656">
                  <c:v>75.084883320399996</c:v>
                </c:pt>
                <c:pt idx="5657">
                  <c:v>75.084983320399999</c:v>
                </c:pt>
                <c:pt idx="5658">
                  <c:v>75.085083320400003</c:v>
                </c:pt>
                <c:pt idx="5659">
                  <c:v>75.085183320400006</c:v>
                </c:pt>
                <c:pt idx="5660">
                  <c:v>75.085283320399995</c:v>
                </c:pt>
                <c:pt idx="5661">
                  <c:v>75.085383320399998</c:v>
                </c:pt>
                <c:pt idx="5662">
                  <c:v>75.085483320400002</c:v>
                </c:pt>
                <c:pt idx="5663">
                  <c:v>75.085583320400005</c:v>
                </c:pt>
                <c:pt idx="5664">
                  <c:v>75.085683320399994</c:v>
                </c:pt>
                <c:pt idx="5665">
                  <c:v>75.085783320399997</c:v>
                </c:pt>
                <c:pt idx="5666">
                  <c:v>75.085883320400001</c:v>
                </c:pt>
                <c:pt idx="5667">
                  <c:v>75.085983320400004</c:v>
                </c:pt>
                <c:pt idx="5668">
                  <c:v>75.086083320399993</c:v>
                </c:pt>
                <c:pt idx="5669">
                  <c:v>75.086183320399996</c:v>
                </c:pt>
                <c:pt idx="5670">
                  <c:v>75.0862833204</c:v>
                </c:pt>
                <c:pt idx="5671">
                  <c:v>75.086383320400003</c:v>
                </c:pt>
                <c:pt idx="5672">
                  <c:v>75.086483320400006</c:v>
                </c:pt>
                <c:pt idx="5673">
                  <c:v>75.086583320399996</c:v>
                </c:pt>
                <c:pt idx="5674">
                  <c:v>75.086683320399999</c:v>
                </c:pt>
                <c:pt idx="5675">
                  <c:v>75.086783320400002</c:v>
                </c:pt>
                <c:pt idx="5676">
                  <c:v>75.086883320400005</c:v>
                </c:pt>
                <c:pt idx="5677">
                  <c:v>75.086983320399995</c:v>
                </c:pt>
                <c:pt idx="5678">
                  <c:v>75.087083320399998</c:v>
                </c:pt>
                <c:pt idx="5679">
                  <c:v>75.087183320400001</c:v>
                </c:pt>
                <c:pt idx="5680">
                  <c:v>75.087283320400005</c:v>
                </c:pt>
                <c:pt idx="5681">
                  <c:v>75.087383320399994</c:v>
                </c:pt>
                <c:pt idx="5682">
                  <c:v>75.087483320399997</c:v>
                </c:pt>
                <c:pt idx="5683">
                  <c:v>75.0875833204</c:v>
                </c:pt>
                <c:pt idx="5684">
                  <c:v>75.087683320400004</c:v>
                </c:pt>
                <c:pt idx="5685">
                  <c:v>75.087783320400007</c:v>
                </c:pt>
                <c:pt idx="5686">
                  <c:v>75.087883320399996</c:v>
                </c:pt>
                <c:pt idx="5687">
                  <c:v>75.087983320399999</c:v>
                </c:pt>
                <c:pt idx="5688">
                  <c:v>75.917735891800007</c:v>
                </c:pt>
                <c:pt idx="5689">
                  <c:v>76.093360317000005</c:v>
                </c:pt>
                <c:pt idx="5690">
                  <c:v>76.297720132799995</c:v>
                </c:pt>
                <c:pt idx="5691">
                  <c:v>76.285184107500001</c:v>
                </c:pt>
                <c:pt idx="5692">
                  <c:v>76.253209313499994</c:v>
                </c:pt>
                <c:pt idx="5693">
                  <c:v>76.351906038099997</c:v>
                </c:pt>
                <c:pt idx="5694">
                  <c:v>76.3141274874</c:v>
                </c:pt>
                <c:pt idx="5695">
                  <c:v>76.348296147499994</c:v>
                </c:pt>
                <c:pt idx="5696">
                  <c:v>76.340902569400001</c:v>
                </c:pt>
                <c:pt idx="5697">
                  <c:v>76.508153988499998</c:v>
                </c:pt>
                <c:pt idx="5698">
                  <c:v>76.638546079799994</c:v>
                </c:pt>
                <c:pt idx="5699">
                  <c:v>76.428421245600006</c:v>
                </c:pt>
                <c:pt idx="5700">
                  <c:v>76.524952351500005</c:v>
                </c:pt>
                <c:pt idx="5701">
                  <c:v>76.840164777400005</c:v>
                </c:pt>
                <c:pt idx="5702">
                  <c:v>77.530067872499998</c:v>
                </c:pt>
                <c:pt idx="5703">
                  <c:v>77.268837421900002</c:v>
                </c:pt>
                <c:pt idx="5704">
                  <c:v>77.122951508599996</c:v>
                </c:pt>
                <c:pt idx="5705">
                  <c:v>77.050500354600004</c:v>
                </c:pt>
                <c:pt idx="5706">
                  <c:v>77.029118428399997</c:v>
                </c:pt>
                <c:pt idx="5707">
                  <c:v>77.028867279300002</c:v>
                </c:pt>
                <c:pt idx="5708">
                  <c:v>77.028967279300005</c:v>
                </c:pt>
                <c:pt idx="5709">
                  <c:v>77.029067279299994</c:v>
                </c:pt>
                <c:pt idx="5710">
                  <c:v>77.029167279299998</c:v>
                </c:pt>
                <c:pt idx="5711">
                  <c:v>77.029267279300001</c:v>
                </c:pt>
                <c:pt idx="5712">
                  <c:v>77.029367279300004</c:v>
                </c:pt>
                <c:pt idx="5713">
                  <c:v>77.029467279299993</c:v>
                </c:pt>
                <c:pt idx="5714">
                  <c:v>77.029567279299997</c:v>
                </c:pt>
                <c:pt idx="5715">
                  <c:v>77.0296672793</c:v>
                </c:pt>
                <c:pt idx="5716">
                  <c:v>77.029767279300003</c:v>
                </c:pt>
                <c:pt idx="5717">
                  <c:v>77.029867279300007</c:v>
                </c:pt>
                <c:pt idx="5718">
                  <c:v>77.029967279299996</c:v>
                </c:pt>
                <c:pt idx="5719">
                  <c:v>77.030067279299999</c:v>
                </c:pt>
                <c:pt idx="5720">
                  <c:v>77.030167279300002</c:v>
                </c:pt>
                <c:pt idx="5721">
                  <c:v>77.030267279300006</c:v>
                </c:pt>
                <c:pt idx="5722">
                  <c:v>77.030367279299995</c:v>
                </c:pt>
                <c:pt idx="5723">
                  <c:v>77.030467279299998</c:v>
                </c:pt>
                <c:pt idx="5724">
                  <c:v>77.030567279300001</c:v>
                </c:pt>
                <c:pt idx="5725">
                  <c:v>77.030667279300005</c:v>
                </c:pt>
                <c:pt idx="5726">
                  <c:v>77.030767279299994</c:v>
                </c:pt>
                <c:pt idx="5727">
                  <c:v>77.030867279299997</c:v>
                </c:pt>
                <c:pt idx="5728">
                  <c:v>77.0309672793</c:v>
                </c:pt>
                <c:pt idx="5729">
                  <c:v>77.031067279300004</c:v>
                </c:pt>
                <c:pt idx="5730">
                  <c:v>77.031167279300007</c:v>
                </c:pt>
                <c:pt idx="5731">
                  <c:v>77.031267279299996</c:v>
                </c:pt>
                <c:pt idx="5732">
                  <c:v>77.031367279299999</c:v>
                </c:pt>
                <c:pt idx="5733">
                  <c:v>77.031467279300003</c:v>
                </c:pt>
                <c:pt idx="5734">
                  <c:v>77.031567279300006</c:v>
                </c:pt>
                <c:pt idx="5735">
                  <c:v>77.031667279299995</c:v>
                </c:pt>
                <c:pt idx="5736">
                  <c:v>77.031767279299999</c:v>
                </c:pt>
                <c:pt idx="5737">
                  <c:v>77.031867279300002</c:v>
                </c:pt>
                <c:pt idx="5738">
                  <c:v>77.031967279300005</c:v>
                </c:pt>
                <c:pt idx="5739">
                  <c:v>77.032067279299994</c:v>
                </c:pt>
                <c:pt idx="5740">
                  <c:v>77.032167279299998</c:v>
                </c:pt>
                <c:pt idx="5741">
                  <c:v>77.032267279300001</c:v>
                </c:pt>
                <c:pt idx="5742">
                  <c:v>77.032367279300004</c:v>
                </c:pt>
                <c:pt idx="5743">
                  <c:v>77.032467291200007</c:v>
                </c:pt>
                <c:pt idx="5744">
                  <c:v>77.888838665799994</c:v>
                </c:pt>
                <c:pt idx="5745">
                  <c:v>77.968416817399998</c:v>
                </c:pt>
                <c:pt idx="5746">
                  <c:v>77.968516817400001</c:v>
                </c:pt>
                <c:pt idx="5747">
                  <c:v>77.968616817400004</c:v>
                </c:pt>
                <c:pt idx="5748">
                  <c:v>77.920844913099998</c:v>
                </c:pt>
                <c:pt idx="5749">
                  <c:v>77.929099290300002</c:v>
                </c:pt>
                <c:pt idx="5750">
                  <c:v>77.929199290300005</c:v>
                </c:pt>
                <c:pt idx="5751">
                  <c:v>77.929299290299994</c:v>
                </c:pt>
                <c:pt idx="5752">
                  <c:v>77.929399290299997</c:v>
                </c:pt>
                <c:pt idx="5753">
                  <c:v>77.929499290300001</c:v>
                </c:pt>
                <c:pt idx="5754">
                  <c:v>77.929599290300004</c:v>
                </c:pt>
                <c:pt idx="5755">
                  <c:v>77.929699290299993</c:v>
                </c:pt>
                <c:pt idx="5756">
                  <c:v>77.929799290299997</c:v>
                </c:pt>
                <c:pt idx="5757">
                  <c:v>77.9298992903</c:v>
                </c:pt>
                <c:pt idx="5758">
                  <c:v>77.929999290300003</c:v>
                </c:pt>
                <c:pt idx="5759">
                  <c:v>77.930099290300006</c:v>
                </c:pt>
                <c:pt idx="5760">
                  <c:v>77.930199290299996</c:v>
                </c:pt>
                <c:pt idx="5761">
                  <c:v>77.930299290299999</c:v>
                </c:pt>
                <c:pt idx="5762">
                  <c:v>77.930399290300002</c:v>
                </c:pt>
                <c:pt idx="5763">
                  <c:v>77.930499290300006</c:v>
                </c:pt>
                <c:pt idx="5764">
                  <c:v>77.930599290299995</c:v>
                </c:pt>
                <c:pt idx="5765">
                  <c:v>77.930699290299998</c:v>
                </c:pt>
                <c:pt idx="5766">
                  <c:v>77.930799290300001</c:v>
                </c:pt>
                <c:pt idx="5767">
                  <c:v>77.930899290300005</c:v>
                </c:pt>
                <c:pt idx="5768">
                  <c:v>77.930999290299994</c:v>
                </c:pt>
                <c:pt idx="5769">
                  <c:v>77.931099290299997</c:v>
                </c:pt>
                <c:pt idx="5770">
                  <c:v>77.9311992903</c:v>
                </c:pt>
                <c:pt idx="5771">
                  <c:v>77.931299290300004</c:v>
                </c:pt>
                <c:pt idx="5772">
                  <c:v>77.931399290300007</c:v>
                </c:pt>
                <c:pt idx="5773">
                  <c:v>77.901998359199993</c:v>
                </c:pt>
                <c:pt idx="5774">
                  <c:v>77.873475629599994</c:v>
                </c:pt>
                <c:pt idx="5775">
                  <c:v>77.877446030100003</c:v>
                </c:pt>
                <c:pt idx="5776">
                  <c:v>77.865452449700001</c:v>
                </c:pt>
                <c:pt idx="5777">
                  <c:v>77.823565779099994</c:v>
                </c:pt>
                <c:pt idx="5778">
                  <c:v>77.860828493200003</c:v>
                </c:pt>
                <c:pt idx="5779">
                  <c:v>77.860928493200007</c:v>
                </c:pt>
                <c:pt idx="5780">
                  <c:v>77.861028493199996</c:v>
                </c:pt>
                <c:pt idx="5781">
                  <c:v>77.861128493199999</c:v>
                </c:pt>
                <c:pt idx="5782">
                  <c:v>77.861228493200002</c:v>
                </c:pt>
                <c:pt idx="5783">
                  <c:v>77.861328493200006</c:v>
                </c:pt>
                <c:pt idx="5784">
                  <c:v>77.861428493199995</c:v>
                </c:pt>
                <c:pt idx="5785">
                  <c:v>77.861528493199998</c:v>
                </c:pt>
                <c:pt idx="5786">
                  <c:v>77.861628493200001</c:v>
                </c:pt>
                <c:pt idx="5787">
                  <c:v>77.861728493200005</c:v>
                </c:pt>
                <c:pt idx="5788">
                  <c:v>77.861828493199994</c:v>
                </c:pt>
                <c:pt idx="5789">
                  <c:v>77.861928493199997</c:v>
                </c:pt>
                <c:pt idx="5790">
                  <c:v>77.8620284932</c:v>
                </c:pt>
                <c:pt idx="5791">
                  <c:v>77.862128493200004</c:v>
                </c:pt>
                <c:pt idx="5792">
                  <c:v>77.862228493200007</c:v>
                </c:pt>
                <c:pt idx="5793">
                  <c:v>77.862328493199996</c:v>
                </c:pt>
                <c:pt idx="5794">
                  <c:v>77.862428493199999</c:v>
                </c:pt>
                <c:pt idx="5795">
                  <c:v>77.862528493200003</c:v>
                </c:pt>
                <c:pt idx="5796">
                  <c:v>77.862628493200006</c:v>
                </c:pt>
                <c:pt idx="5797">
                  <c:v>77.862728493199995</c:v>
                </c:pt>
                <c:pt idx="5798">
                  <c:v>77.862828493199999</c:v>
                </c:pt>
                <c:pt idx="5799">
                  <c:v>77.862928493200002</c:v>
                </c:pt>
                <c:pt idx="5800">
                  <c:v>77.863028493200005</c:v>
                </c:pt>
                <c:pt idx="5801">
                  <c:v>77.863128493199994</c:v>
                </c:pt>
                <c:pt idx="5802">
                  <c:v>77.863228493199998</c:v>
                </c:pt>
                <c:pt idx="5803">
                  <c:v>77.863328493200001</c:v>
                </c:pt>
                <c:pt idx="5804">
                  <c:v>77.863428493200004</c:v>
                </c:pt>
                <c:pt idx="5805">
                  <c:v>77.843111027299997</c:v>
                </c:pt>
                <c:pt idx="5806">
                  <c:v>77.859670121799994</c:v>
                </c:pt>
                <c:pt idx="5807">
                  <c:v>77.815328509400004</c:v>
                </c:pt>
                <c:pt idx="5808">
                  <c:v>77.845223219499999</c:v>
                </c:pt>
                <c:pt idx="5809">
                  <c:v>77.845323219500003</c:v>
                </c:pt>
                <c:pt idx="5810">
                  <c:v>77.845423219500006</c:v>
                </c:pt>
                <c:pt idx="5811">
                  <c:v>77.845523219499995</c:v>
                </c:pt>
                <c:pt idx="5812">
                  <c:v>77.803214287299994</c:v>
                </c:pt>
                <c:pt idx="5813">
                  <c:v>77.746562592999993</c:v>
                </c:pt>
                <c:pt idx="5814">
                  <c:v>77.642695807400003</c:v>
                </c:pt>
                <c:pt idx="5815">
                  <c:v>77.436623426200001</c:v>
                </c:pt>
                <c:pt idx="5816">
                  <c:v>77.392925198100002</c:v>
                </c:pt>
                <c:pt idx="5817">
                  <c:v>77.229314166099996</c:v>
                </c:pt>
                <c:pt idx="5818">
                  <c:v>76.839898820800002</c:v>
                </c:pt>
                <c:pt idx="5819">
                  <c:v>76.258392219499996</c:v>
                </c:pt>
                <c:pt idx="5820">
                  <c:v>76.074269099199995</c:v>
                </c:pt>
                <c:pt idx="5821">
                  <c:v>76.051769566800004</c:v>
                </c:pt>
                <c:pt idx="5822">
                  <c:v>76.051869566799994</c:v>
                </c:pt>
                <c:pt idx="5823">
                  <c:v>76.051969566799997</c:v>
                </c:pt>
                <c:pt idx="5824">
                  <c:v>75.457756366200002</c:v>
                </c:pt>
                <c:pt idx="5825">
                  <c:v>75.044227125500001</c:v>
                </c:pt>
                <c:pt idx="5826">
                  <c:v>74.9020157888</c:v>
                </c:pt>
                <c:pt idx="5827">
                  <c:v>74.963694173600004</c:v>
                </c:pt>
                <c:pt idx="5828">
                  <c:v>75.127984506299995</c:v>
                </c:pt>
                <c:pt idx="5829">
                  <c:v>75.639865234400006</c:v>
                </c:pt>
                <c:pt idx="5830">
                  <c:v>75.861698709400002</c:v>
                </c:pt>
                <c:pt idx="5831">
                  <c:v>76.417357968999994</c:v>
                </c:pt>
                <c:pt idx="5832">
                  <c:v>76.318904817499998</c:v>
                </c:pt>
                <c:pt idx="5833">
                  <c:v>76.216980686200003</c:v>
                </c:pt>
                <c:pt idx="5834">
                  <c:v>76.265985119700005</c:v>
                </c:pt>
                <c:pt idx="5835">
                  <c:v>76.045189486400005</c:v>
                </c:pt>
                <c:pt idx="5836">
                  <c:v>76.426434938</c:v>
                </c:pt>
                <c:pt idx="5837">
                  <c:v>76.586105380700005</c:v>
                </c:pt>
                <c:pt idx="5838">
                  <c:v>76.378601557799996</c:v>
                </c:pt>
                <c:pt idx="5839">
                  <c:v>76.2819767859</c:v>
                </c:pt>
                <c:pt idx="5840">
                  <c:v>76.245892351899997</c:v>
                </c:pt>
                <c:pt idx="5841">
                  <c:v>76.501472301999996</c:v>
                </c:pt>
                <c:pt idx="5842">
                  <c:v>76.894010145999999</c:v>
                </c:pt>
                <c:pt idx="5843">
                  <c:v>76.856538534099997</c:v>
                </c:pt>
                <c:pt idx="5844">
                  <c:v>76.479343976999999</c:v>
                </c:pt>
                <c:pt idx="5845">
                  <c:v>76.252516870799994</c:v>
                </c:pt>
                <c:pt idx="5846">
                  <c:v>76.252616870799997</c:v>
                </c:pt>
                <c:pt idx="5847">
                  <c:v>76.353979831499998</c:v>
                </c:pt>
                <c:pt idx="5848">
                  <c:v>76.390631033299996</c:v>
                </c:pt>
                <c:pt idx="5849">
                  <c:v>76.361198567100004</c:v>
                </c:pt>
                <c:pt idx="5850">
                  <c:v>76.562951889999994</c:v>
                </c:pt>
                <c:pt idx="5851">
                  <c:v>76.393140154299999</c:v>
                </c:pt>
                <c:pt idx="5852">
                  <c:v>76.636043384700002</c:v>
                </c:pt>
                <c:pt idx="5853">
                  <c:v>76.486480036800003</c:v>
                </c:pt>
                <c:pt idx="5854">
                  <c:v>76.504518058499997</c:v>
                </c:pt>
                <c:pt idx="5855">
                  <c:v>76.586829747699994</c:v>
                </c:pt>
                <c:pt idx="5856">
                  <c:v>76.425526598900007</c:v>
                </c:pt>
                <c:pt idx="5857">
                  <c:v>76.503594325500003</c:v>
                </c:pt>
                <c:pt idx="5858">
                  <c:v>76.4181390591</c:v>
                </c:pt>
                <c:pt idx="5859">
                  <c:v>76.465384327099997</c:v>
                </c:pt>
                <c:pt idx="5860">
                  <c:v>76.582488350299997</c:v>
                </c:pt>
                <c:pt idx="5861">
                  <c:v>76.313888627799997</c:v>
                </c:pt>
                <c:pt idx="5862">
                  <c:v>76.278093377000005</c:v>
                </c:pt>
                <c:pt idx="5863">
                  <c:v>76.321705204799997</c:v>
                </c:pt>
                <c:pt idx="5864">
                  <c:v>76.3218052048</c:v>
                </c:pt>
                <c:pt idx="5865">
                  <c:v>76.321905204800004</c:v>
                </c:pt>
                <c:pt idx="5866">
                  <c:v>76.322005204800007</c:v>
                </c:pt>
                <c:pt idx="5867">
                  <c:v>76.322105204799996</c:v>
                </c:pt>
                <c:pt idx="5868">
                  <c:v>76.322205204799999</c:v>
                </c:pt>
                <c:pt idx="5869">
                  <c:v>76.322305204800003</c:v>
                </c:pt>
                <c:pt idx="5870">
                  <c:v>76.322405204800006</c:v>
                </c:pt>
                <c:pt idx="5871">
                  <c:v>76.322505204799995</c:v>
                </c:pt>
                <c:pt idx="5872">
                  <c:v>76.322605204799999</c:v>
                </c:pt>
                <c:pt idx="5873">
                  <c:v>76.322705204800002</c:v>
                </c:pt>
                <c:pt idx="5874">
                  <c:v>76.322805204800005</c:v>
                </c:pt>
                <c:pt idx="5875">
                  <c:v>76.322905204799994</c:v>
                </c:pt>
                <c:pt idx="5876">
                  <c:v>76.323005204799998</c:v>
                </c:pt>
                <c:pt idx="5877">
                  <c:v>76.323105204800001</c:v>
                </c:pt>
                <c:pt idx="5878">
                  <c:v>76.323205204800004</c:v>
                </c:pt>
                <c:pt idx="5879">
                  <c:v>76.323305204799993</c:v>
                </c:pt>
                <c:pt idx="5880">
                  <c:v>76.323405204799997</c:v>
                </c:pt>
                <c:pt idx="5881">
                  <c:v>76.3235052048</c:v>
                </c:pt>
                <c:pt idx="5882">
                  <c:v>76.323605204800003</c:v>
                </c:pt>
                <c:pt idx="5883">
                  <c:v>76.323705204800007</c:v>
                </c:pt>
                <c:pt idx="5884">
                  <c:v>76.323805204799996</c:v>
                </c:pt>
                <c:pt idx="5885">
                  <c:v>76.323905204799999</c:v>
                </c:pt>
                <c:pt idx="5886">
                  <c:v>76.324005204800002</c:v>
                </c:pt>
                <c:pt idx="5887">
                  <c:v>76.324105204800006</c:v>
                </c:pt>
                <c:pt idx="5888">
                  <c:v>76.324205204799995</c:v>
                </c:pt>
                <c:pt idx="5889">
                  <c:v>76.324305204799998</c:v>
                </c:pt>
                <c:pt idx="5890">
                  <c:v>76.324405204800001</c:v>
                </c:pt>
                <c:pt idx="5891">
                  <c:v>76.324505204800005</c:v>
                </c:pt>
                <c:pt idx="5892">
                  <c:v>76.324605204799994</c:v>
                </c:pt>
                <c:pt idx="5893">
                  <c:v>76.324705204799997</c:v>
                </c:pt>
                <c:pt idx="5894">
                  <c:v>76.324805204800001</c:v>
                </c:pt>
                <c:pt idx="5895">
                  <c:v>76.324905204800004</c:v>
                </c:pt>
                <c:pt idx="5896">
                  <c:v>76.325005204799993</c:v>
                </c:pt>
                <c:pt idx="5897">
                  <c:v>76.325105204799996</c:v>
                </c:pt>
                <c:pt idx="5898">
                  <c:v>76.3252052048</c:v>
                </c:pt>
                <c:pt idx="5899">
                  <c:v>76.325305204800003</c:v>
                </c:pt>
                <c:pt idx="5900">
                  <c:v>76.325405204800006</c:v>
                </c:pt>
                <c:pt idx="5901">
                  <c:v>76.325505204799995</c:v>
                </c:pt>
                <c:pt idx="5902">
                  <c:v>76.325605204799999</c:v>
                </c:pt>
                <c:pt idx="5903">
                  <c:v>76.325705204800002</c:v>
                </c:pt>
                <c:pt idx="5904">
                  <c:v>76.325805204800005</c:v>
                </c:pt>
                <c:pt idx="5905">
                  <c:v>76.325905204799994</c:v>
                </c:pt>
                <c:pt idx="5906">
                  <c:v>76.326005204799998</c:v>
                </c:pt>
                <c:pt idx="5907">
                  <c:v>76.326105204800001</c:v>
                </c:pt>
                <c:pt idx="5908">
                  <c:v>76.326205204800004</c:v>
                </c:pt>
                <c:pt idx="5909">
                  <c:v>76.326305204799993</c:v>
                </c:pt>
                <c:pt idx="5910">
                  <c:v>76.326405204799997</c:v>
                </c:pt>
                <c:pt idx="5911">
                  <c:v>76.3265052048</c:v>
                </c:pt>
                <c:pt idx="5912">
                  <c:v>76.326605204800003</c:v>
                </c:pt>
                <c:pt idx="5913">
                  <c:v>76.326705204800007</c:v>
                </c:pt>
                <c:pt idx="5914">
                  <c:v>78.006435285099997</c:v>
                </c:pt>
                <c:pt idx="5915">
                  <c:v>78.0065352851</c:v>
                </c:pt>
                <c:pt idx="5916">
                  <c:v>78.006635285100003</c:v>
                </c:pt>
                <c:pt idx="5917">
                  <c:v>78.006735285100007</c:v>
                </c:pt>
                <c:pt idx="5918">
                  <c:v>78.006835285099996</c:v>
                </c:pt>
                <c:pt idx="5919">
                  <c:v>78.006935285099999</c:v>
                </c:pt>
                <c:pt idx="5920">
                  <c:v>78.007035285100002</c:v>
                </c:pt>
                <c:pt idx="5921">
                  <c:v>78.007135285100006</c:v>
                </c:pt>
                <c:pt idx="5922">
                  <c:v>78.007235285099995</c:v>
                </c:pt>
                <c:pt idx="5923">
                  <c:v>78.007335285099998</c:v>
                </c:pt>
                <c:pt idx="5924">
                  <c:v>78.007435285100001</c:v>
                </c:pt>
                <c:pt idx="5925">
                  <c:v>78.007535285100005</c:v>
                </c:pt>
                <c:pt idx="5926">
                  <c:v>78.007635285099994</c:v>
                </c:pt>
                <c:pt idx="5927">
                  <c:v>78.007735285099997</c:v>
                </c:pt>
                <c:pt idx="5928">
                  <c:v>78.007835285100001</c:v>
                </c:pt>
                <c:pt idx="5929">
                  <c:v>78.007935285100004</c:v>
                </c:pt>
                <c:pt idx="5930">
                  <c:v>78.008035285099993</c:v>
                </c:pt>
                <c:pt idx="5931">
                  <c:v>78.008135285099996</c:v>
                </c:pt>
                <c:pt idx="5932">
                  <c:v>78.0082352851</c:v>
                </c:pt>
                <c:pt idx="5933">
                  <c:v>78.008335285100003</c:v>
                </c:pt>
                <c:pt idx="5934">
                  <c:v>78.008435285100006</c:v>
                </c:pt>
                <c:pt idx="5935">
                  <c:v>78.008535285099995</c:v>
                </c:pt>
                <c:pt idx="5936">
                  <c:v>78.008635285099999</c:v>
                </c:pt>
                <c:pt idx="5937">
                  <c:v>78.008735285100002</c:v>
                </c:pt>
                <c:pt idx="5938">
                  <c:v>78.008835285100005</c:v>
                </c:pt>
                <c:pt idx="5939">
                  <c:v>78.008935285099994</c:v>
                </c:pt>
                <c:pt idx="5940">
                  <c:v>78.009035285099998</c:v>
                </c:pt>
                <c:pt idx="5941">
                  <c:v>78.009135285100001</c:v>
                </c:pt>
                <c:pt idx="5942">
                  <c:v>78.009235285100004</c:v>
                </c:pt>
                <c:pt idx="5943">
                  <c:v>78.009335285099993</c:v>
                </c:pt>
                <c:pt idx="5944">
                  <c:v>78.009435285099997</c:v>
                </c:pt>
                <c:pt idx="5945">
                  <c:v>78.0095352851</c:v>
                </c:pt>
                <c:pt idx="5946">
                  <c:v>77.753860758100004</c:v>
                </c:pt>
                <c:pt idx="5947">
                  <c:v>77.461436127699997</c:v>
                </c:pt>
                <c:pt idx="5948">
                  <c:v>77.384734596599998</c:v>
                </c:pt>
                <c:pt idx="5949">
                  <c:v>77.190008593800002</c:v>
                </c:pt>
                <c:pt idx="5950">
                  <c:v>76.752340144499996</c:v>
                </c:pt>
                <c:pt idx="5951">
                  <c:v>75.988056728999993</c:v>
                </c:pt>
                <c:pt idx="5952">
                  <c:v>75.439257053099993</c:v>
                </c:pt>
                <c:pt idx="5953">
                  <c:v>74.942949755399994</c:v>
                </c:pt>
                <c:pt idx="5954">
                  <c:v>74.943049755399997</c:v>
                </c:pt>
                <c:pt idx="5955">
                  <c:v>74.960902347200005</c:v>
                </c:pt>
                <c:pt idx="5956">
                  <c:v>74.924691707999997</c:v>
                </c:pt>
                <c:pt idx="5957">
                  <c:v>74.862696952500002</c:v>
                </c:pt>
                <c:pt idx="5958">
                  <c:v>75.409779935900005</c:v>
                </c:pt>
                <c:pt idx="5959">
                  <c:v>75.444471724099998</c:v>
                </c:pt>
                <c:pt idx="5960">
                  <c:v>75.4567907789</c:v>
                </c:pt>
                <c:pt idx="5961">
                  <c:v>75.3373090101</c:v>
                </c:pt>
                <c:pt idx="5962">
                  <c:v>75.167895473399994</c:v>
                </c:pt>
                <c:pt idx="5963">
                  <c:v>75.163548049499994</c:v>
                </c:pt>
                <c:pt idx="5964">
                  <c:v>75.2690700988</c:v>
                </c:pt>
                <c:pt idx="5965">
                  <c:v>75.348359740999996</c:v>
                </c:pt>
                <c:pt idx="5966">
                  <c:v>75.398564672199996</c:v>
                </c:pt>
                <c:pt idx="5967">
                  <c:v>75.387842821199996</c:v>
                </c:pt>
                <c:pt idx="5968">
                  <c:v>75.391589043600007</c:v>
                </c:pt>
                <c:pt idx="5969">
                  <c:v>75.2296679496</c:v>
                </c:pt>
                <c:pt idx="5970">
                  <c:v>75.539450325800004</c:v>
                </c:pt>
                <c:pt idx="5971">
                  <c:v>75.599927106300001</c:v>
                </c:pt>
                <c:pt idx="5972">
                  <c:v>75.691376429000002</c:v>
                </c:pt>
                <c:pt idx="5973">
                  <c:v>75.551614078399993</c:v>
                </c:pt>
                <c:pt idx="5974">
                  <c:v>75.7494473924</c:v>
                </c:pt>
                <c:pt idx="5975">
                  <c:v>75.628512553299998</c:v>
                </c:pt>
                <c:pt idx="5976">
                  <c:v>75.700871078899993</c:v>
                </c:pt>
                <c:pt idx="5977">
                  <c:v>75.462724111499995</c:v>
                </c:pt>
                <c:pt idx="5978">
                  <c:v>75.501065112899994</c:v>
                </c:pt>
                <c:pt idx="5979">
                  <c:v>75.632459467199993</c:v>
                </c:pt>
                <c:pt idx="5980">
                  <c:v>75.657290912700006</c:v>
                </c:pt>
                <c:pt idx="5981">
                  <c:v>75.715186159599995</c:v>
                </c:pt>
                <c:pt idx="5982">
                  <c:v>75.784575789100003</c:v>
                </c:pt>
                <c:pt idx="5983">
                  <c:v>75.750822467500001</c:v>
                </c:pt>
                <c:pt idx="5984">
                  <c:v>75.674141034499996</c:v>
                </c:pt>
                <c:pt idx="5985">
                  <c:v>75.687664821599995</c:v>
                </c:pt>
                <c:pt idx="5986">
                  <c:v>75.763317734200001</c:v>
                </c:pt>
                <c:pt idx="5987">
                  <c:v>75.508467861900002</c:v>
                </c:pt>
                <c:pt idx="5988">
                  <c:v>75.517220653400003</c:v>
                </c:pt>
                <c:pt idx="5989">
                  <c:v>75.489608704000005</c:v>
                </c:pt>
                <c:pt idx="5990">
                  <c:v>75.496212518799993</c:v>
                </c:pt>
                <c:pt idx="5991">
                  <c:v>75.695896637700002</c:v>
                </c:pt>
                <c:pt idx="5992">
                  <c:v>75.730181806299996</c:v>
                </c:pt>
                <c:pt idx="5993">
                  <c:v>75.659067877599995</c:v>
                </c:pt>
                <c:pt idx="5994">
                  <c:v>75.655717291900004</c:v>
                </c:pt>
                <c:pt idx="5995">
                  <c:v>75.607280632400006</c:v>
                </c:pt>
                <c:pt idx="5996">
                  <c:v>75.483403841599994</c:v>
                </c:pt>
                <c:pt idx="5997">
                  <c:v>75.652188414299999</c:v>
                </c:pt>
                <c:pt idx="5998">
                  <c:v>75.672207775399997</c:v>
                </c:pt>
                <c:pt idx="5999">
                  <c:v>75.611878119799997</c:v>
                </c:pt>
                <c:pt idx="6000">
                  <c:v>75.721908548000002</c:v>
                </c:pt>
                <c:pt idx="6001">
                  <c:v>75.700878528299995</c:v>
                </c:pt>
                <c:pt idx="6002">
                  <c:v>75.376482247599995</c:v>
                </c:pt>
                <c:pt idx="6003">
                  <c:v>75.442506642400005</c:v>
                </c:pt>
                <c:pt idx="6004">
                  <c:v>75.655692649100004</c:v>
                </c:pt>
                <c:pt idx="6005">
                  <c:v>75.508848787600002</c:v>
                </c:pt>
                <c:pt idx="6006">
                  <c:v>75.443204235600007</c:v>
                </c:pt>
                <c:pt idx="6007">
                  <c:v>75.301116179199994</c:v>
                </c:pt>
                <c:pt idx="6008">
                  <c:v>75.322923118299997</c:v>
                </c:pt>
                <c:pt idx="6009">
                  <c:v>75.241312917900004</c:v>
                </c:pt>
                <c:pt idx="6010">
                  <c:v>75.241412917900007</c:v>
                </c:pt>
                <c:pt idx="6011">
                  <c:v>75.384480419799999</c:v>
                </c:pt>
                <c:pt idx="6012">
                  <c:v>75.455785888799994</c:v>
                </c:pt>
                <c:pt idx="6013">
                  <c:v>75.330678592200002</c:v>
                </c:pt>
                <c:pt idx="6014">
                  <c:v>75.248656939300005</c:v>
                </c:pt>
                <c:pt idx="6015">
                  <c:v>75.248756939299994</c:v>
                </c:pt>
                <c:pt idx="6016">
                  <c:v>75.248856939299998</c:v>
                </c:pt>
                <c:pt idx="6017">
                  <c:v>75.3430844648</c:v>
                </c:pt>
                <c:pt idx="6018">
                  <c:v>75.429708857700007</c:v>
                </c:pt>
                <c:pt idx="6019">
                  <c:v>75.479487796800001</c:v>
                </c:pt>
                <c:pt idx="6020">
                  <c:v>75.403002298299995</c:v>
                </c:pt>
                <c:pt idx="6021">
                  <c:v>75.477359264300006</c:v>
                </c:pt>
                <c:pt idx="6022">
                  <c:v>75.527791630799996</c:v>
                </c:pt>
                <c:pt idx="6023">
                  <c:v>75.527891630799999</c:v>
                </c:pt>
                <c:pt idx="6024">
                  <c:v>75.527991630800003</c:v>
                </c:pt>
                <c:pt idx="6025">
                  <c:v>75.528091642500002</c:v>
                </c:pt>
                <c:pt idx="6026">
                  <c:v>75.528191642500005</c:v>
                </c:pt>
                <c:pt idx="6027">
                  <c:v>75.528291642499994</c:v>
                </c:pt>
                <c:pt idx="6028">
                  <c:v>75.528391642499997</c:v>
                </c:pt>
                <c:pt idx="6029">
                  <c:v>75.528491642500001</c:v>
                </c:pt>
                <c:pt idx="6030">
                  <c:v>75.528591642500004</c:v>
                </c:pt>
                <c:pt idx="6031">
                  <c:v>75.528691642499993</c:v>
                </c:pt>
                <c:pt idx="6032">
                  <c:v>75.528791642499996</c:v>
                </c:pt>
                <c:pt idx="6033">
                  <c:v>75.5288916425</c:v>
                </c:pt>
                <c:pt idx="6034">
                  <c:v>75.528991642500003</c:v>
                </c:pt>
                <c:pt idx="6035">
                  <c:v>75.529091642500006</c:v>
                </c:pt>
                <c:pt idx="6036">
                  <c:v>75.529191642499995</c:v>
                </c:pt>
                <c:pt idx="6037">
                  <c:v>75.529291642499999</c:v>
                </c:pt>
                <c:pt idx="6038">
                  <c:v>75.529391642500002</c:v>
                </c:pt>
                <c:pt idx="6039">
                  <c:v>75.529491642500005</c:v>
                </c:pt>
                <c:pt idx="6040">
                  <c:v>75.529591642499994</c:v>
                </c:pt>
                <c:pt idx="6041">
                  <c:v>75.529691642499998</c:v>
                </c:pt>
                <c:pt idx="6042">
                  <c:v>75.529791642500001</c:v>
                </c:pt>
                <c:pt idx="6043">
                  <c:v>75.529891642500004</c:v>
                </c:pt>
                <c:pt idx="6044">
                  <c:v>75.529991642499994</c:v>
                </c:pt>
                <c:pt idx="6045">
                  <c:v>75.530091642499997</c:v>
                </c:pt>
                <c:pt idx="6046">
                  <c:v>75.5301916425</c:v>
                </c:pt>
                <c:pt idx="6047">
                  <c:v>75.530291642500003</c:v>
                </c:pt>
                <c:pt idx="6048">
                  <c:v>75.530391642500007</c:v>
                </c:pt>
                <c:pt idx="6049">
                  <c:v>75.530491642499996</c:v>
                </c:pt>
                <c:pt idx="6050">
                  <c:v>75.530591642499999</c:v>
                </c:pt>
                <c:pt idx="6051">
                  <c:v>75.530691642500003</c:v>
                </c:pt>
                <c:pt idx="6052">
                  <c:v>75.530791642500006</c:v>
                </c:pt>
                <c:pt idx="6053">
                  <c:v>75.530891642499995</c:v>
                </c:pt>
                <c:pt idx="6054">
                  <c:v>75.530991642499998</c:v>
                </c:pt>
                <c:pt idx="6055">
                  <c:v>75.531091642500002</c:v>
                </c:pt>
                <c:pt idx="6056">
                  <c:v>75.531191642500005</c:v>
                </c:pt>
                <c:pt idx="6057">
                  <c:v>75.531291642499994</c:v>
                </c:pt>
                <c:pt idx="6058">
                  <c:v>75.531391642499997</c:v>
                </c:pt>
                <c:pt idx="6059">
                  <c:v>75.531491642500001</c:v>
                </c:pt>
                <c:pt idx="6060">
                  <c:v>75.531591642500004</c:v>
                </c:pt>
                <c:pt idx="6061">
                  <c:v>75.531691642499993</c:v>
                </c:pt>
                <c:pt idx="6062">
                  <c:v>75.531791642499996</c:v>
                </c:pt>
                <c:pt idx="6063">
                  <c:v>75.5318916425</c:v>
                </c:pt>
                <c:pt idx="6064">
                  <c:v>75.531991642500003</c:v>
                </c:pt>
                <c:pt idx="6065">
                  <c:v>75.532091642500006</c:v>
                </c:pt>
                <c:pt idx="6066">
                  <c:v>75.532191642499996</c:v>
                </c:pt>
                <c:pt idx="6067">
                  <c:v>75.532291642499999</c:v>
                </c:pt>
                <c:pt idx="6068">
                  <c:v>75.532391642500002</c:v>
                </c:pt>
                <c:pt idx="6069">
                  <c:v>75.532491642500005</c:v>
                </c:pt>
                <c:pt idx="6070">
                  <c:v>75.532591642499995</c:v>
                </c:pt>
                <c:pt idx="6071">
                  <c:v>75.532691642499998</c:v>
                </c:pt>
                <c:pt idx="6072">
                  <c:v>75.532791642500001</c:v>
                </c:pt>
                <c:pt idx="6073">
                  <c:v>75.532891642500005</c:v>
                </c:pt>
                <c:pt idx="6074">
                  <c:v>75.532991642499994</c:v>
                </c:pt>
                <c:pt idx="6075">
                  <c:v>75.533091642499997</c:v>
                </c:pt>
                <c:pt idx="6076">
                  <c:v>75.5331916425</c:v>
                </c:pt>
                <c:pt idx="6077">
                  <c:v>75.533291651900001</c:v>
                </c:pt>
                <c:pt idx="6078">
                  <c:v>78.401128735499995</c:v>
                </c:pt>
                <c:pt idx="6079">
                  <c:v>78.401228735499998</c:v>
                </c:pt>
                <c:pt idx="6080">
                  <c:v>78.401328735500002</c:v>
                </c:pt>
                <c:pt idx="6081">
                  <c:v>78.401428735500005</c:v>
                </c:pt>
                <c:pt idx="6082">
                  <c:v>78.401528735499994</c:v>
                </c:pt>
                <c:pt idx="6083">
                  <c:v>78.385025911100001</c:v>
                </c:pt>
                <c:pt idx="6084">
                  <c:v>78.410557294</c:v>
                </c:pt>
                <c:pt idx="6085">
                  <c:v>78.410657294000004</c:v>
                </c:pt>
                <c:pt idx="6086">
                  <c:v>78.410757294000007</c:v>
                </c:pt>
                <c:pt idx="6087">
                  <c:v>78.410857293999996</c:v>
                </c:pt>
                <c:pt idx="6088">
                  <c:v>78.410957293999999</c:v>
                </c:pt>
                <c:pt idx="6089">
                  <c:v>78.411057294000003</c:v>
                </c:pt>
                <c:pt idx="6090">
                  <c:v>78.411157294000006</c:v>
                </c:pt>
                <c:pt idx="6091">
                  <c:v>78.390859384500004</c:v>
                </c:pt>
                <c:pt idx="6092">
                  <c:v>78.390282324799998</c:v>
                </c:pt>
                <c:pt idx="6093">
                  <c:v>78.390382324800001</c:v>
                </c:pt>
                <c:pt idx="6094">
                  <c:v>78.390482324800004</c:v>
                </c:pt>
                <c:pt idx="6095">
                  <c:v>78.390582324799993</c:v>
                </c:pt>
                <c:pt idx="6096">
                  <c:v>78.390682324799997</c:v>
                </c:pt>
                <c:pt idx="6097">
                  <c:v>78.3907823248</c:v>
                </c:pt>
                <c:pt idx="6098">
                  <c:v>78.375039491300001</c:v>
                </c:pt>
                <c:pt idx="6099">
                  <c:v>78.267925275099998</c:v>
                </c:pt>
                <c:pt idx="6100">
                  <c:v>78.093733855500005</c:v>
                </c:pt>
                <c:pt idx="6101">
                  <c:v>77.886154010799999</c:v>
                </c:pt>
                <c:pt idx="6102">
                  <c:v>77.5626792698</c:v>
                </c:pt>
                <c:pt idx="6103">
                  <c:v>77.520858237900001</c:v>
                </c:pt>
                <c:pt idx="6104">
                  <c:v>77.158845620899996</c:v>
                </c:pt>
                <c:pt idx="6105">
                  <c:v>75.928347980699996</c:v>
                </c:pt>
                <c:pt idx="6106">
                  <c:v>74.871900166800003</c:v>
                </c:pt>
                <c:pt idx="6107">
                  <c:v>74.753232521599998</c:v>
                </c:pt>
                <c:pt idx="6108">
                  <c:v>74.677872164700005</c:v>
                </c:pt>
                <c:pt idx="6109">
                  <c:v>74.629202839800001</c:v>
                </c:pt>
                <c:pt idx="6110">
                  <c:v>74.586157927000002</c:v>
                </c:pt>
                <c:pt idx="6111">
                  <c:v>74.626908771299995</c:v>
                </c:pt>
                <c:pt idx="6112">
                  <c:v>74.675909098299996</c:v>
                </c:pt>
                <c:pt idx="6113">
                  <c:v>74.663769087299997</c:v>
                </c:pt>
                <c:pt idx="6114">
                  <c:v>74.730627240499999</c:v>
                </c:pt>
                <c:pt idx="6115">
                  <c:v>74.933733257900002</c:v>
                </c:pt>
                <c:pt idx="6116">
                  <c:v>75.112236601600003</c:v>
                </c:pt>
                <c:pt idx="6117">
                  <c:v>75.131810427399998</c:v>
                </c:pt>
                <c:pt idx="6118">
                  <c:v>75.023746032299997</c:v>
                </c:pt>
                <c:pt idx="6119">
                  <c:v>75.044836342099998</c:v>
                </c:pt>
                <c:pt idx="6120">
                  <c:v>75.076218623700001</c:v>
                </c:pt>
                <c:pt idx="6121">
                  <c:v>74.983691376099998</c:v>
                </c:pt>
                <c:pt idx="6122">
                  <c:v>74.957777324700004</c:v>
                </c:pt>
                <c:pt idx="6123">
                  <c:v>75.109910351500005</c:v>
                </c:pt>
                <c:pt idx="6124">
                  <c:v>75.2864128919</c:v>
                </c:pt>
                <c:pt idx="6125">
                  <c:v>75.214543630500003</c:v>
                </c:pt>
                <c:pt idx="6126">
                  <c:v>75.2668472788</c:v>
                </c:pt>
                <c:pt idx="6127">
                  <c:v>75.563389838399999</c:v>
                </c:pt>
                <c:pt idx="6128">
                  <c:v>75.532401695499999</c:v>
                </c:pt>
                <c:pt idx="6129">
                  <c:v>75.532428439599997</c:v>
                </c:pt>
                <c:pt idx="6130">
                  <c:v>75.465894981999995</c:v>
                </c:pt>
                <c:pt idx="6131">
                  <c:v>75.528365664299997</c:v>
                </c:pt>
                <c:pt idx="6132">
                  <c:v>75.545474098200003</c:v>
                </c:pt>
                <c:pt idx="6133">
                  <c:v>75.792415825500001</c:v>
                </c:pt>
                <c:pt idx="6134">
                  <c:v>75.998567043400001</c:v>
                </c:pt>
                <c:pt idx="6135">
                  <c:v>76.218986367499994</c:v>
                </c:pt>
                <c:pt idx="6136">
                  <c:v>75.809617611999997</c:v>
                </c:pt>
                <c:pt idx="6137">
                  <c:v>75.750976301099996</c:v>
                </c:pt>
                <c:pt idx="6138">
                  <c:v>75.811585715500001</c:v>
                </c:pt>
                <c:pt idx="6139">
                  <c:v>75.622216141999999</c:v>
                </c:pt>
                <c:pt idx="6140">
                  <c:v>75.644970311899996</c:v>
                </c:pt>
                <c:pt idx="6141">
                  <c:v>75.672490398700006</c:v>
                </c:pt>
                <c:pt idx="6142">
                  <c:v>75.747792598199993</c:v>
                </c:pt>
                <c:pt idx="6143">
                  <c:v>75.577274307500005</c:v>
                </c:pt>
                <c:pt idx="6144">
                  <c:v>75.609200827899997</c:v>
                </c:pt>
                <c:pt idx="6145">
                  <c:v>75.6226105434</c:v>
                </c:pt>
                <c:pt idx="6146">
                  <c:v>75.682218504100007</c:v>
                </c:pt>
                <c:pt idx="6147">
                  <c:v>75.642305529599994</c:v>
                </c:pt>
                <c:pt idx="6148">
                  <c:v>75.492234053299995</c:v>
                </c:pt>
                <c:pt idx="6149">
                  <c:v>75.575170251599999</c:v>
                </c:pt>
                <c:pt idx="6150">
                  <c:v>75.395396437499997</c:v>
                </c:pt>
                <c:pt idx="6151">
                  <c:v>75.629833340800005</c:v>
                </c:pt>
                <c:pt idx="6152">
                  <c:v>75.494815724199995</c:v>
                </c:pt>
                <c:pt idx="6153">
                  <c:v>75.771769098199997</c:v>
                </c:pt>
                <c:pt idx="6154">
                  <c:v>75.712334520599995</c:v>
                </c:pt>
                <c:pt idx="6155">
                  <c:v>75.828905576099999</c:v>
                </c:pt>
                <c:pt idx="6156">
                  <c:v>75.827145599399998</c:v>
                </c:pt>
                <c:pt idx="6157">
                  <c:v>75.979930529399994</c:v>
                </c:pt>
                <c:pt idx="6158">
                  <c:v>75.893787110900007</c:v>
                </c:pt>
                <c:pt idx="6159">
                  <c:v>75.940791790000006</c:v>
                </c:pt>
                <c:pt idx="6160">
                  <c:v>75.797800735300001</c:v>
                </c:pt>
                <c:pt idx="6161">
                  <c:v>75.768341810699994</c:v>
                </c:pt>
                <c:pt idx="6162">
                  <c:v>75.803014801200007</c:v>
                </c:pt>
                <c:pt idx="6163">
                  <c:v>75.953211660999997</c:v>
                </c:pt>
                <c:pt idx="6164">
                  <c:v>75.903973053200005</c:v>
                </c:pt>
                <c:pt idx="6165">
                  <c:v>75.838336503099995</c:v>
                </c:pt>
                <c:pt idx="6166">
                  <c:v>75.554132902500001</c:v>
                </c:pt>
                <c:pt idx="6167">
                  <c:v>75.498902795999996</c:v>
                </c:pt>
                <c:pt idx="6168">
                  <c:v>75.337515612600001</c:v>
                </c:pt>
                <c:pt idx="6169">
                  <c:v>75.252544215399993</c:v>
                </c:pt>
                <c:pt idx="6170">
                  <c:v>75.395783372500006</c:v>
                </c:pt>
                <c:pt idx="6171">
                  <c:v>75.415433583600006</c:v>
                </c:pt>
                <c:pt idx="6172">
                  <c:v>75.2906957159</c:v>
                </c:pt>
                <c:pt idx="6173">
                  <c:v>75.283921764400006</c:v>
                </c:pt>
                <c:pt idx="6174">
                  <c:v>75.154574822900003</c:v>
                </c:pt>
                <c:pt idx="6175">
                  <c:v>75.114128419599993</c:v>
                </c:pt>
                <c:pt idx="6176">
                  <c:v>74.875686148</c:v>
                </c:pt>
                <c:pt idx="6177">
                  <c:v>74.844446566100004</c:v>
                </c:pt>
                <c:pt idx="6178">
                  <c:v>74.844546566099993</c:v>
                </c:pt>
                <c:pt idx="6179">
                  <c:v>74.844646566099996</c:v>
                </c:pt>
                <c:pt idx="6180">
                  <c:v>74.8447465661</c:v>
                </c:pt>
                <c:pt idx="6181">
                  <c:v>74.844846566100003</c:v>
                </c:pt>
                <c:pt idx="6182">
                  <c:v>74.844946566100006</c:v>
                </c:pt>
                <c:pt idx="6183">
                  <c:v>74.845046566099995</c:v>
                </c:pt>
                <c:pt idx="6184">
                  <c:v>74.845146566099999</c:v>
                </c:pt>
                <c:pt idx="6185">
                  <c:v>74.845246566100002</c:v>
                </c:pt>
                <c:pt idx="6186">
                  <c:v>74.845346566100005</c:v>
                </c:pt>
                <c:pt idx="6187">
                  <c:v>74.845446566099994</c:v>
                </c:pt>
                <c:pt idx="6188">
                  <c:v>74.845546566099998</c:v>
                </c:pt>
                <c:pt idx="6189">
                  <c:v>74.845646566100001</c:v>
                </c:pt>
                <c:pt idx="6190">
                  <c:v>74.845746566100004</c:v>
                </c:pt>
                <c:pt idx="6191">
                  <c:v>74.845846566099993</c:v>
                </c:pt>
                <c:pt idx="6192">
                  <c:v>74.845946566099997</c:v>
                </c:pt>
                <c:pt idx="6193">
                  <c:v>74.8460465661</c:v>
                </c:pt>
                <c:pt idx="6194">
                  <c:v>74.846146566100003</c:v>
                </c:pt>
                <c:pt idx="6195">
                  <c:v>74.846246566100007</c:v>
                </c:pt>
                <c:pt idx="6196">
                  <c:v>74.846346566099996</c:v>
                </c:pt>
                <c:pt idx="6197">
                  <c:v>74.846446566099999</c:v>
                </c:pt>
                <c:pt idx="6198">
                  <c:v>74.846546566100002</c:v>
                </c:pt>
                <c:pt idx="6199">
                  <c:v>74.846646566100006</c:v>
                </c:pt>
                <c:pt idx="6200">
                  <c:v>74.846746566099995</c:v>
                </c:pt>
                <c:pt idx="6201">
                  <c:v>74.846846566099998</c:v>
                </c:pt>
                <c:pt idx="6202">
                  <c:v>74.846946566100002</c:v>
                </c:pt>
                <c:pt idx="6203">
                  <c:v>74.847046566100005</c:v>
                </c:pt>
                <c:pt idx="6204">
                  <c:v>74.847146566099994</c:v>
                </c:pt>
                <c:pt idx="6205">
                  <c:v>74.847246566099997</c:v>
                </c:pt>
                <c:pt idx="6206">
                  <c:v>74.847346566100001</c:v>
                </c:pt>
                <c:pt idx="6207">
                  <c:v>74.847446566100004</c:v>
                </c:pt>
                <c:pt idx="6208">
                  <c:v>74.847546566099993</c:v>
                </c:pt>
                <c:pt idx="6209">
                  <c:v>74.847646566099996</c:v>
                </c:pt>
                <c:pt idx="6210">
                  <c:v>74.8477465661</c:v>
                </c:pt>
                <c:pt idx="6211">
                  <c:v>74.847846566100003</c:v>
                </c:pt>
                <c:pt idx="6212">
                  <c:v>74.847946566100006</c:v>
                </c:pt>
                <c:pt idx="6213">
                  <c:v>74.848046566099995</c:v>
                </c:pt>
                <c:pt idx="6214">
                  <c:v>74.848146566099999</c:v>
                </c:pt>
                <c:pt idx="6215">
                  <c:v>74.848246566100002</c:v>
                </c:pt>
                <c:pt idx="6216">
                  <c:v>74.848346566100005</c:v>
                </c:pt>
                <c:pt idx="6217">
                  <c:v>74.848446566099994</c:v>
                </c:pt>
                <c:pt idx="6218">
                  <c:v>74.848546566099998</c:v>
                </c:pt>
                <c:pt idx="6219">
                  <c:v>74.848646566100001</c:v>
                </c:pt>
                <c:pt idx="6220">
                  <c:v>74.848746566100004</c:v>
                </c:pt>
                <c:pt idx="6221">
                  <c:v>74.848846566099994</c:v>
                </c:pt>
                <c:pt idx="6222">
                  <c:v>74.848946566099997</c:v>
                </c:pt>
                <c:pt idx="6223">
                  <c:v>74.8490465661</c:v>
                </c:pt>
                <c:pt idx="6224">
                  <c:v>74.849146566100003</c:v>
                </c:pt>
                <c:pt idx="6225">
                  <c:v>74.849246566100007</c:v>
                </c:pt>
                <c:pt idx="6226">
                  <c:v>74.849346566099996</c:v>
                </c:pt>
                <c:pt idx="6227">
                  <c:v>74.849446566099999</c:v>
                </c:pt>
                <c:pt idx="6228">
                  <c:v>74.849546566100003</c:v>
                </c:pt>
                <c:pt idx="6229">
                  <c:v>74.849646566100006</c:v>
                </c:pt>
                <c:pt idx="6230">
                  <c:v>74.849746566099995</c:v>
                </c:pt>
                <c:pt idx="6231">
                  <c:v>74.849846566099998</c:v>
                </c:pt>
                <c:pt idx="6232">
                  <c:v>74.849946566100002</c:v>
                </c:pt>
                <c:pt idx="6233">
                  <c:v>74.850046566100005</c:v>
                </c:pt>
                <c:pt idx="6234">
                  <c:v>74.850146566099994</c:v>
                </c:pt>
                <c:pt idx="6235">
                  <c:v>74.850246566099997</c:v>
                </c:pt>
                <c:pt idx="6236">
                  <c:v>74.850346566100001</c:v>
                </c:pt>
                <c:pt idx="6237">
                  <c:v>74.850446566100004</c:v>
                </c:pt>
                <c:pt idx="6238">
                  <c:v>74.850546566099993</c:v>
                </c:pt>
                <c:pt idx="6239">
                  <c:v>74.850646566099996</c:v>
                </c:pt>
                <c:pt idx="6240">
                  <c:v>74.8507465661</c:v>
                </c:pt>
                <c:pt idx="6241">
                  <c:v>74.850846566100003</c:v>
                </c:pt>
                <c:pt idx="6242">
                  <c:v>74.850946566100006</c:v>
                </c:pt>
                <c:pt idx="6243">
                  <c:v>74.851046566099996</c:v>
                </c:pt>
                <c:pt idx="6244">
                  <c:v>72.0433436183</c:v>
                </c:pt>
                <c:pt idx="6245">
                  <c:v>70.073967194999994</c:v>
                </c:pt>
                <c:pt idx="6246">
                  <c:v>68.165501896400002</c:v>
                </c:pt>
                <c:pt idx="6247">
                  <c:v>67.107070503200006</c:v>
                </c:pt>
                <c:pt idx="6248">
                  <c:v>64.801719941399995</c:v>
                </c:pt>
                <c:pt idx="6249">
                  <c:v>61.523157358399999</c:v>
                </c:pt>
                <c:pt idx="6250">
                  <c:v>59.240550910700001</c:v>
                </c:pt>
                <c:pt idx="6251">
                  <c:v>59.240650910699998</c:v>
                </c:pt>
                <c:pt idx="6252">
                  <c:v>59.240750910700001</c:v>
                </c:pt>
                <c:pt idx="6253">
                  <c:v>59.240850910699997</c:v>
                </c:pt>
                <c:pt idx="6254">
                  <c:v>59.240950910700001</c:v>
                </c:pt>
                <c:pt idx="6255">
                  <c:v>59.241050910699997</c:v>
                </c:pt>
                <c:pt idx="6256">
                  <c:v>59.2411509107</c:v>
                </c:pt>
                <c:pt idx="6257">
                  <c:v>59.241250910700003</c:v>
                </c:pt>
                <c:pt idx="6258">
                  <c:v>59.2413509107</c:v>
                </c:pt>
                <c:pt idx="6259">
                  <c:v>59.241450910700003</c:v>
                </c:pt>
                <c:pt idx="6260">
                  <c:v>59.241550910699999</c:v>
                </c:pt>
                <c:pt idx="6261">
                  <c:v>59.241650910700002</c:v>
                </c:pt>
                <c:pt idx="6262">
                  <c:v>59.241750910699999</c:v>
                </c:pt>
                <c:pt idx="6263">
                  <c:v>59.241850910700002</c:v>
                </c:pt>
                <c:pt idx="6264">
                  <c:v>59.241950910699998</c:v>
                </c:pt>
                <c:pt idx="6265">
                  <c:v>59.242050910700002</c:v>
                </c:pt>
                <c:pt idx="6266">
                  <c:v>59.242150910699998</c:v>
                </c:pt>
                <c:pt idx="6267">
                  <c:v>59.242250904800002</c:v>
                </c:pt>
                <c:pt idx="6268">
                  <c:v>48.024104137499997</c:v>
                </c:pt>
                <c:pt idx="6269">
                  <c:v>48.087763056199996</c:v>
                </c:pt>
                <c:pt idx="6270">
                  <c:v>48.146112352999999</c:v>
                </c:pt>
                <c:pt idx="6271">
                  <c:v>48.246536847800002</c:v>
                </c:pt>
                <c:pt idx="6272">
                  <c:v>48.496867864800002</c:v>
                </c:pt>
                <c:pt idx="6273">
                  <c:v>49.116641772100003</c:v>
                </c:pt>
                <c:pt idx="6274">
                  <c:v>49.537068508600001</c:v>
                </c:pt>
                <c:pt idx="6275">
                  <c:v>52.264800309400002</c:v>
                </c:pt>
                <c:pt idx="6276">
                  <c:v>54.150600583399999</c:v>
                </c:pt>
                <c:pt idx="6277">
                  <c:v>54.302042737000001</c:v>
                </c:pt>
                <c:pt idx="6278">
                  <c:v>57.260881994999998</c:v>
                </c:pt>
                <c:pt idx="6279">
                  <c:v>60.685709011999997</c:v>
                </c:pt>
                <c:pt idx="6280">
                  <c:v>65.467924839099993</c:v>
                </c:pt>
                <c:pt idx="6281">
                  <c:v>68.490375193399998</c:v>
                </c:pt>
                <c:pt idx="6282">
                  <c:v>68.490475193400002</c:v>
                </c:pt>
                <c:pt idx="6283">
                  <c:v>68.490575193400005</c:v>
                </c:pt>
                <c:pt idx="6284">
                  <c:v>68.490675193399994</c:v>
                </c:pt>
                <c:pt idx="6285">
                  <c:v>68.490775193399998</c:v>
                </c:pt>
                <c:pt idx="6286">
                  <c:v>68.490875193400001</c:v>
                </c:pt>
                <c:pt idx="6287">
                  <c:v>68.490975193400004</c:v>
                </c:pt>
                <c:pt idx="6288">
                  <c:v>68.491075193399993</c:v>
                </c:pt>
                <c:pt idx="6289">
                  <c:v>68.491175193399997</c:v>
                </c:pt>
                <c:pt idx="6290">
                  <c:v>68.4912751934</c:v>
                </c:pt>
                <c:pt idx="6291">
                  <c:v>68.491375193400003</c:v>
                </c:pt>
                <c:pt idx="6292">
                  <c:v>68.491475193400007</c:v>
                </c:pt>
                <c:pt idx="6293">
                  <c:v>68.491575193399996</c:v>
                </c:pt>
                <c:pt idx="6294">
                  <c:v>68.491675193399999</c:v>
                </c:pt>
                <c:pt idx="6295">
                  <c:v>68.491775193400002</c:v>
                </c:pt>
                <c:pt idx="6296">
                  <c:v>68.491875193400006</c:v>
                </c:pt>
                <c:pt idx="6297">
                  <c:v>68.491975193399995</c:v>
                </c:pt>
                <c:pt idx="6298">
                  <c:v>68.492075193399998</c:v>
                </c:pt>
                <c:pt idx="6299">
                  <c:v>68.492175193400001</c:v>
                </c:pt>
                <c:pt idx="6300">
                  <c:v>68.492275193400005</c:v>
                </c:pt>
                <c:pt idx="6301">
                  <c:v>68.492375193399994</c:v>
                </c:pt>
                <c:pt idx="6302">
                  <c:v>67.062161740299999</c:v>
                </c:pt>
                <c:pt idx="6303">
                  <c:v>65.381185045400002</c:v>
                </c:pt>
                <c:pt idx="6304">
                  <c:v>63.336172878900001</c:v>
                </c:pt>
                <c:pt idx="6305">
                  <c:v>61.108737931599997</c:v>
                </c:pt>
                <c:pt idx="6306">
                  <c:v>61.1088379316</c:v>
                </c:pt>
                <c:pt idx="6307">
                  <c:v>61.108937931600003</c:v>
                </c:pt>
                <c:pt idx="6308">
                  <c:v>61.1090379316</c:v>
                </c:pt>
                <c:pt idx="6309">
                  <c:v>53.4898639858</c:v>
                </c:pt>
                <c:pt idx="6310">
                  <c:v>51.4355731984</c:v>
                </c:pt>
                <c:pt idx="6311">
                  <c:v>49.392929464300003</c:v>
                </c:pt>
                <c:pt idx="6312">
                  <c:v>49.3930294643</c:v>
                </c:pt>
                <c:pt idx="6313">
                  <c:v>49.393129464300003</c:v>
                </c:pt>
                <c:pt idx="6314">
                  <c:v>49.393229459200001</c:v>
                </c:pt>
                <c:pt idx="6315">
                  <c:v>49.393329451900001</c:v>
                </c:pt>
                <c:pt idx="6316">
                  <c:v>49.393429451899998</c:v>
                </c:pt>
                <c:pt idx="6317">
                  <c:v>49.393529451900001</c:v>
                </c:pt>
                <c:pt idx="6318">
                  <c:v>49.393629451899997</c:v>
                </c:pt>
                <c:pt idx="6319">
                  <c:v>49.393729446899997</c:v>
                </c:pt>
                <c:pt idx="6320">
                  <c:v>48.569499274099996</c:v>
                </c:pt>
                <c:pt idx="6321">
                  <c:v>48.5695992741</c:v>
                </c:pt>
                <c:pt idx="6322">
                  <c:v>48.569699274100003</c:v>
                </c:pt>
                <c:pt idx="6323">
                  <c:v>48.569799274099999</c:v>
                </c:pt>
                <c:pt idx="6324">
                  <c:v>48.569899274100003</c:v>
                </c:pt>
                <c:pt idx="6325">
                  <c:v>48.569999274099999</c:v>
                </c:pt>
                <c:pt idx="6326">
                  <c:v>48.570099274100002</c:v>
                </c:pt>
                <c:pt idx="6327">
                  <c:v>48.570199274099998</c:v>
                </c:pt>
                <c:pt idx="6328">
                  <c:v>48.570299274100002</c:v>
                </c:pt>
                <c:pt idx="6329">
                  <c:v>48.570399274099998</c:v>
                </c:pt>
                <c:pt idx="6330">
                  <c:v>48.570499274100001</c:v>
                </c:pt>
                <c:pt idx="6331">
                  <c:v>48.570599274099997</c:v>
                </c:pt>
                <c:pt idx="6332">
                  <c:v>48.570699274100001</c:v>
                </c:pt>
                <c:pt idx="6333">
                  <c:v>48.570799274099997</c:v>
                </c:pt>
                <c:pt idx="6334">
                  <c:v>48.5708992741</c:v>
                </c:pt>
                <c:pt idx="6335">
                  <c:v>48.570999274099997</c:v>
                </c:pt>
                <c:pt idx="6336">
                  <c:v>48.5710992741</c:v>
                </c:pt>
                <c:pt idx="6337">
                  <c:v>48.571199274100003</c:v>
                </c:pt>
                <c:pt idx="6338">
                  <c:v>48.571299274099999</c:v>
                </c:pt>
                <c:pt idx="6339">
                  <c:v>48.571399274100003</c:v>
                </c:pt>
                <c:pt idx="6340">
                  <c:v>48.571499274099999</c:v>
                </c:pt>
                <c:pt idx="6341">
                  <c:v>48.571599274100002</c:v>
                </c:pt>
                <c:pt idx="6342">
                  <c:v>48.571699274099998</c:v>
                </c:pt>
                <c:pt idx="6343">
                  <c:v>48.571799274100002</c:v>
                </c:pt>
                <c:pt idx="6344">
                  <c:v>48.571899274099998</c:v>
                </c:pt>
                <c:pt idx="6345">
                  <c:v>48.571999274100001</c:v>
                </c:pt>
                <c:pt idx="6346">
                  <c:v>48.572099274099998</c:v>
                </c:pt>
                <c:pt idx="6347">
                  <c:v>48.572199274100001</c:v>
                </c:pt>
                <c:pt idx="6348">
                  <c:v>48.572299274099997</c:v>
                </c:pt>
                <c:pt idx="6349">
                  <c:v>48.5723992741</c:v>
                </c:pt>
                <c:pt idx="6350">
                  <c:v>48.572499274099997</c:v>
                </c:pt>
                <c:pt idx="6351">
                  <c:v>48.5725992741</c:v>
                </c:pt>
                <c:pt idx="6352">
                  <c:v>48.572699274100003</c:v>
                </c:pt>
                <c:pt idx="6353">
                  <c:v>48.362295962399998</c:v>
                </c:pt>
                <c:pt idx="6354">
                  <c:v>48.369063346399997</c:v>
                </c:pt>
                <c:pt idx="6355">
                  <c:v>48.359737758999998</c:v>
                </c:pt>
                <c:pt idx="6356">
                  <c:v>48.359837759000001</c:v>
                </c:pt>
                <c:pt idx="6357">
                  <c:v>48.551431894300002</c:v>
                </c:pt>
                <c:pt idx="6358">
                  <c:v>48.750123498800001</c:v>
                </c:pt>
                <c:pt idx="6359">
                  <c:v>48.793474351999997</c:v>
                </c:pt>
                <c:pt idx="6360">
                  <c:v>48.774903128200002</c:v>
                </c:pt>
                <c:pt idx="6361">
                  <c:v>48.775003128199998</c:v>
                </c:pt>
                <c:pt idx="6362">
                  <c:v>48.775103128200001</c:v>
                </c:pt>
                <c:pt idx="6363">
                  <c:v>48.820156045200001</c:v>
                </c:pt>
                <c:pt idx="6364">
                  <c:v>48.819009686800001</c:v>
                </c:pt>
                <c:pt idx="6365">
                  <c:v>48.859662677099998</c:v>
                </c:pt>
                <c:pt idx="6366">
                  <c:v>48.8917458182</c:v>
                </c:pt>
                <c:pt idx="6367">
                  <c:v>48.886439324100003</c:v>
                </c:pt>
                <c:pt idx="6368">
                  <c:v>48.891221210700003</c:v>
                </c:pt>
                <c:pt idx="6369">
                  <c:v>48.908349740799999</c:v>
                </c:pt>
                <c:pt idx="6370">
                  <c:v>48.9498243333</c:v>
                </c:pt>
                <c:pt idx="6371">
                  <c:v>49.0268585257</c:v>
                </c:pt>
                <c:pt idx="6372">
                  <c:v>49.011024478000003</c:v>
                </c:pt>
                <c:pt idx="6373">
                  <c:v>49.011124477999999</c:v>
                </c:pt>
                <c:pt idx="6374">
                  <c:v>49.067927766300002</c:v>
                </c:pt>
                <c:pt idx="6375">
                  <c:v>49.100330953300002</c:v>
                </c:pt>
                <c:pt idx="6376">
                  <c:v>49.155579084899998</c:v>
                </c:pt>
                <c:pt idx="6377">
                  <c:v>49.177611180699998</c:v>
                </c:pt>
                <c:pt idx="6378">
                  <c:v>49.156243288100001</c:v>
                </c:pt>
                <c:pt idx="6379">
                  <c:v>49.156343288099997</c:v>
                </c:pt>
                <c:pt idx="6380">
                  <c:v>49.1564432881</c:v>
                </c:pt>
                <c:pt idx="6381">
                  <c:v>49.156543288100004</c:v>
                </c:pt>
                <c:pt idx="6382">
                  <c:v>49.1566432881</c:v>
                </c:pt>
                <c:pt idx="6383">
                  <c:v>49.156743288100003</c:v>
                </c:pt>
                <c:pt idx="6384">
                  <c:v>49.156843288099999</c:v>
                </c:pt>
                <c:pt idx="6385">
                  <c:v>49.156943288100003</c:v>
                </c:pt>
                <c:pt idx="6386">
                  <c:v>49.157043288099999</c:v>
                </c:pt>
                <c:pt idx="6387">
                  <c:v>49.157143288100002</c:v>
                </c:pt>
                <c:pt idx="6388">
                  <c:v>49.171398997099999</c:v>
                </c:pt>
                <c:pt idx="6389">
                  <c:v>49.497457501699998</c:v>
                </c:pt>
                <c:pt idx="6390">
                  <c:v>49.845649352499997</c:v>
                </c:pt>
                <c:pt idx="6391">
                  <c:v>49.973895681400002</c:v>
                </c:pt>
                <c:pt idx="6392">
                  <c:v>50.483838270100001</c:v>
                </c:pt>
                <c:pt idx="6393">
                  <c:v>50.427311394699998</c:v>
                </c:pt>
                <c:pt idx="6394">
                  <c:v>50.410780907400003</c:v>
                </c:pt>
                <c:pt idx="6395">
                  <c:v>50.410880907399999</c:v>
                </c:pt>
                <c:pt idx="6396">
                  <c:v>50.226496152499998</c:v>
                </c:pt>
                <c:pt idx="6397">
                  <c:v>50.310287858899997</c:v>
                </c:pt>
                <c:pt idx="6398">
                  <c:v>50.231085533600002</c:v>
                </c:pt>
                <c:pt idx="6399">
                  <c:v>50.189883499300002</c:v>
                </c:pt>
                <c:pt idx="6400">
                  <c:v>50.0680471915</c:v>
                </c:pt>
                <c:pt idx="6401">
                  <c:v>49.973789813899998</c:v>
                </c:pt>
                <c:pt idx="6402">
                  <c:v>49.879454609200003</c:v>
                </c:pt>
                <c:pt idx="6403">
                  <c:v>49.9706504559</c:v>
                </c:pt>
                <c:pt idx="6404">
                  <c:v>49.948896915600002</c:v>
                </c:pt>
                <c:pt idx="6405">
                  <c:v>49.773654944599997</c:v>
                </c:pt>
                <c:pt idx="6406">
                  <c:v>49.8248084879</c:v>
                </c:pt>
                <c:pt idx="6407">
                  <c:v>49.722346679399998</c:v>
                </c:pt>
                <c:pt idx="6408">
                  <c:v>49.588203432</c:v>
                </c:pt>
                <c:pt idx="6409">
                  <c:v>49.547267767400001</c:v>
                </c:pt>
                <c:pt idx="6410">
                  <c:v>49.438372664600003</c:v>
                </c:pt>
                <c:pt idx="6411">
                  <c:v>49.365672247799999</c:v>
                </c:pt>
                <c:pt idx="6412">
                  <c:v>49.353242348000002</c:v>
                </c:pt>
                <c:pt idx="6413">
                  <c:v>48.909542088800002</c:v>
                </c:pt>
                <c:pt idx="6414">
                  <c:v>49.222945741499998</c:v>
                </c:pt>
                <c:pt idx="6415">
                  <c:v>49.123075005399997</c:v>
                </c:pt>
                <c:pt idx="6416">
                  <c:v>49.0973373438</c:v>
                </c:pt>
                <c:pt idx="6417">
                  <c:v>49.097437343800003</c:v>
                </c:pt>
                <c:pt idx="6418">
                  <c:v>49.126263804499999</c:v>
                </c:pt>
                <c:pt idx="6419">
                  <c:v>49.126363804500002</c:v>
                </c:pt>
                <c:pt idx="6420">
                  <c:v>49.126463804499998</c:v>
                </c:pt>
                <c:pt idx="6421">
                  <c:v>49.080448184200002</c:v>
                </c:pt>
                <c:pt idx="6422">
                  <c:v>49.059679224100002</c:v>
                </c:pt>
                <c:pt idx="6423">
                  <c:v>48.822428797599997</c:v>
                </c:pt>
                <c:pt idx="6424">
                  <c:v>48.8225287976</c:v>
                </c:pt>
                <c:pt idx="6425">
                  <c:v>48.822628797599997</c:v>
                </c:pt>
                <c:pt idx="6426">
                  <c:v>48.8227287976</c:v>
                </c:pt>
                <c:pt idx="6427">
                  <c:v>48.822828788300001</c:v>
                </c:pt>
                <c:pt idx="6428">
                  <c:v>48.873090397299997</c:v>
                </c:pt>
                <c:pt idx="6429">
                  <c:v>48.919654783699997</c:v>
                </c:pt>
                <c:pt idx="6430">
                  <c:v>48.9197547837</c:v>
                </c:pt>
                <c:pt idx="6431">
                  <c:v>48.919854783700004</c:v>
                </c:pt>
                <c:pt idx="6432">
                  <c:v>48.9199547837</c:v>
                </c:pt>
                <c:pt idx="6433">
                  <c:v>48.920054783700003</c:v>
                </c:pt>
                <c:pt idx="6434">
                  <c:v>48.920154783699999</c:v>
                </c:pt>
                <c:pt idx="6435">
                  <c:v>48.920254783700003</c:v>
                </c:pt>
                <c:pt idx="6436">
                  <c:v>48.920354783699999</c:v>
                </c:pt>
                <c:pt idx="6437">
                  <c:v>48.920454783700002</c:v>
                </c:pt>
                <c:pt idx="6438">
                  <c:v>48.920554783699998</c:v>
                </c:pt>
                <c:pt idx="6439">
                  <c:v>48.920654783700002</c:v>
                </c:pt>
                <c:pt idx="6440">
                  <c:v>48.920754783699998</c:v>
                </c:pt>
                <c:pt idx="6441">
                  <c:v>48.920854783700001</c:v>
                </c:pt>
                <c:pt idx="6442">
                  <c:v>48.920954783699997</c:v>
                </c:pt>
                <c:pt idx="6443">
                  <c:v>48.921054783700001</c:v>
                </c:pt>
                <c:pt idx="6444">
                  <c:v>48.921154783699997</c:v>
                </c:pt>
                <c:pt idx="6445">
                  <c:v>48.9212547837</c:v>
                </c:pt>
                <c:pt idx="6446">
                  <c:v>48.921354783699996</c:v>
                </c:pt>
                <c:pt idx="6447">
                  <c:v>48.9214547837</c:v>
                </c:pt>
                <c:pt idx="6448">
                  <c:v>48.921554783700003</c:v>
                </c:pt>
                <c:pt idx="6449">
                  <c:v>48.921654783699999</c:v>
                </c:pt>
                <c:pt idx="6450">
                  <c:v>48.921754783700003</c:v>
                </c:pt>
                <c:pt idx="6451">
                  <c:v>48.921854783699999</c:v>
                </c:pt>
                <c:pt idx="6452">
                  <c:v>48.921954783700002</c:v>
                </c:pt>
                <c:pt idx="6453">
                  <c:v>48.922054783699998</c:v>
                </c:pt>
                <c:pt idx="6454">
                  <c:v>48.922154783700002</c:v>
                </c:pt>
                <c:pt idx="6455">
                  <c:v>48.922254783699998</c:v>
                </c:pt>
                <c:pt idx="6456">
                  <c:v>48.922354783700001</c:v>
                </c:pt>
                <c:pt idx="6457">
                  <c:v>48.922454783699997</c:v>
                </c:pt>
                <c:pt idx="6458">
                  <c:v>48.922554783700001</c:v>
                </c:pt>
                <c:pt idx="6459">
                  <c:v>48.922654783699997</c:v>
                </c:pt>
                <c:pt idx="6460">
                  <c:v>48.9227547837</c:v>
                </c:pt>
                <c:pt idx="6461">
                  <c:v>48.922854783699997</c:v>
                </c:pt>
                <c:pt idx="6462">
                  <c:v>48.9229547837</c:v>
                </c:pt>
                <c:pt idx="6463">
                  <c:v>48.923054783700003</c:v>
                </c:pt>
                <c:pt idx="6464">
                  <c:v>48.923154783699999</c:v>
                </c:pt>
                <c:pt idx="6465">
                  <c:v>48.923254783700003</c:v>
                </c:pt>
                <c:pt idx="6466">
                  <c:v>48.923354783699999</c:v>
                </c:pt>
                <c:pt idx="6467">
                  <c:v>48.923454783700002</c:v>
                </c:pt>
                <c:pt idx="6468">
                  <c:v>48.923554783699998</c:v>
                </c:pt>
                <c:pt idx="6469">
                  <c:v>48.923654783700002</c:v>
                </c:pt>
                <c:pt idx="6470">
                  <c:v>48.923754783699998</c:v>
                </c:pt>
                <c:pt idx="6471">
                  <c:v>48.923854783700001</c:v>
                </c:pt>
                <c:pt idx="6472">
                  <c:v>48.923954783699998</c:v>
                </c:pt>
                <c:pt idx="6473">
                  <c:v>48.924054783700001</c:v>
                </c:pt>
                <c:pt idx="6474">
                  <c:v>48.924154783699997</c:v>
                </c:pt>
                <c:pt idx="6475">
                  <c:v>48.9242547837</c:v>
                </c:pt>
                <c:pt idx="6476">
                  <c:v>48.924354783699997</c:v>
                </c:pt>
                <c:pt idx="6477">
                  <c:v>48.9244547837</c:v>
                </c:pt>
                <c:pt idx="6478">
                  <c:v>48.924554783700003</c:v>
                </c:pt>
                <c:pt idx="6479">
                  <c:v>48.9246547726</c:v>
                </c:pt>
                <c:pt idx="6480">
                  <c:v>50.752412284999998</c:v>
                </c:pt>
                <c:pt idx="6481">
                  <c:v>50.752512285000002</c:v>
                </c:pt>
                <c:pt idx="6482">
                  <c:v>50.752612284999998</c:v>
                </c:pt>
                <c:pt idx="6483">
                  <c:v>50.752712285000001</c:v>
                </c:pt>
                <c:pt idx="6484">
                  <c:v>50.752812284999997</c:v>
                </c:pt>
                <c:pt idx="6485">
                  <c:v>49.973721158099998</c:v>
                </c:pt>
                <c:pt idx="6486">
                  <c:v>49.8721487428</c:v>
                </c:pt>
                <c:pt idx="6487">
                  <c:v>50.031497136799999</c:v>
                </c:pt>
                <c:pt idx="6488">
                  <c:v>49.9094523499</c:v>
                </c:pt>
                <c:pt idx="6489">
                  <c:v>50.005251096899997</c:v>
                </c:pt>
                <c:pt idx="6490">
                  <c:v>49.993880687400001</c:v>
                </c:pt>
                <c:pt idx="6491">
                  <c:v>49.993980687399997</c:v>
                </c:pt>
                <c:pt idx="6492">
                  <c:v>49.694770275700002</c:v>
                </c:pt>
                <c:pt idx="6493">
                  <c:v>49.743536648499997</c:v>
                </c:pt>
                <c:pt idx="6494">
                  <c:v>49.525947197999997</c:v>
                </c:pt>
                <c:pt idx="6495">
                  <c:v>49.3671399431</c:v>
                </c:pt>
                <c:pt idx="6496">
                  <c:v>49.180569061500002</c:v>
                </c:pt>
                <c:pt idx="6497">
                  <c:v>49.208048924800003</c:v>
                </c:pt>
                <c:pt idx="6498">
                  <c:v>49.068025631899999</c:v>
                </c:pt>
                <c:pt idx="6499">
                  <c:v>49.077068421200003</c:v>
                </c:pt>
                <c:pt idx="6500">
                  <c:v>49.270373710599998</c:v>
                </c:pt>
                <c:pt idx="6501">
                  <c:v>49.270473710600001</c:v>
                </c:pt>
                <c:pt idx="6502">
                  <c:v>49.270573710599997</c:v>
                </c:pt>
                <c:pt idx="6503">
                  <c:v>49.296214000699997</c:v>
                </c:pt>
                <c:pt idx="6504">
                  <c:v>49.296314000700001</c:v>
                </c:pt>
                <c:pt idx="6505">
                  <c:v>49.284831501799999</c:v>
                </c:pt>
                <c:pt idx="6506">
                  <c:v>49.284931501800003</c:v>
                </c:pt>
                <c:pt idx="6507">
                  <c:v>49.285031501799999</c:v>
                </c:pt>
                <c:pt idx="6508">
                  <c:v>49.285131501800002</c:v>
                </c:pt>
                <c:pt idx="6509">
                  <c:v>49.285231501799998</c:v>
                </c:pt>
                <c:pt idx="6510">
                  <c:v>49.285331501800002</c:v>
                </c:pt>
                <c:pt idx="6511">
                  <c:v>49.285431501799998</c:v>
                </c:pt>
                <c:pt idx="6512">
                  <c:v>49.285531501800001</c:v>
                </c:pt>
                <c:pt idx="6513">
                  <c:v>49.285631501799998</c:v>
                </c:pt>
                <c:pt idx="6514">
                  <c:v>49.285731501800001</c:v>
                </c:pt>
                <c:pt idx="6515">
                  <c:v>49.285831501799997</c:v>
                </c:pt>
                <c:pt idx="6516">
                  <c:v>49.2859315018</c:v>
                </c:pt>
                <c:pt idx="6517">
                  <c:v>49.286031501799997</c:v>
                </c:pt>
                <c:pt idx="6518">
                  <c:v>49.2861315018</c:v>
                </c:pt>
                <c:pt idx="6519">
                  <c:v>49.286231501800003</c:v>
                </c:pt>
                <c:pt idx="6520">
                  <c:v>49.286331501799999</c:v>
                </c:pt>
                <c:pt idx="6521">
                  <c:v>49.286431501800003</c:v>
                </c:pt>
                <c:pt idx="6522">
                  <c:v>49.286531501799999</c:v>
                </c:pt>
                <c:pt idx="6523">
                  <c:v>49.286631501800002</c:v>
                </c:pt>
                <c:pt idx="6524">
                  <c:v>49.286731501799999</c:v>
                </c:pt>
                <c:pt idx="6525">
                  <c:v>49.286831501800002</c:v>
                </c:pt>
                <c:pt idx="6526">
                  <c:v>49.286931501799998</c:v>
                </c:pt>
                <c:pt idx="6527">
                  <c:v>49.287031501800001</c:v>
                </c:pt>
                <c:pt idx="6528">
                  <c:v>49.287131501799998</c:v>
                </c:pt>
                <c:pt idx="6529">
                  <c:v>49.287231501800001</c:v>
                </c:pt>
                <c:pt idx="6530">
                  <c:v>49.287331501799997</c:v>
                </c:pt>
                <c:pt idx="6531">
                  <c:v>49.2874315018</c:v>
                </c:pt>
                <c:pt idx="6532">
                  <c:v>49.287531501799997</c:v>
                </c:pt>
                <c:pt idx="6533">
                  <c:v>49.2876315018</c:v>
                </c:pt>
                <c:pt idx="6534">
                  <c:v>49.287731501800003</c:v>
                </c:pt>
                <c:pt idx="6535">
                  <c:v>49.2878315018</c:v>
                </c:pt>
                <c:pt idx="6536">
                  <c:v>49.287931501800003</c:v>
                </c:pt>
                <c:pt idx="6537">
                  <c:v>49.288031501799999</c:v>
                </c:pt>
                <c:pt idx="6538">
                  <c:v>49.288131501800002</c:v>
                </c:pt>
                <c:pt idx="6539">
                  <c:v>49.288231501799999</c:v>
                </c:pt>
                <c:pt idx="6540">
                  <c:v>49.288331501800002</c:v>
                </c:pt>
                <c:pt idx="6541">
                  <c:v>49.288431501799998</c:v>
                </c:pt>
                <c:pt idx="6542">
                  <c:v>49.288531501800001</c:v>
                </c:pt>
                <c:pt idx="6543">
                  <c:v>49.288631501799998</c:v>
                </c:pt>
                <c:pt idx="6544">
                  <c:v>49.288731501800001</c:v>
                </c:pt>
                <c:pt idx="6545">
                  <c:v>49.288831501799997</c:v>
                </c:pt>
                <c:pt idx="6546">
                  <c:v>49.2889315018</c:v>
                </c:pt>
                <c:pt idx="6547">
                  <c:v>49.289031501799997</c:v>
                </c:pt>
                <c:pt idx="6548">
                  <c:v>49.2891315018</c:v>
                </c:pt>
                <c:pt idx="6549">
                  <c:v>49.289231501800003</c:v>
                </c:pt>
                <c:pt idx="6550">
                  <c:v>49.2893315018</c:v>
                </c:pt>
                <c:pt idx="6551">
                  <c:v>49.289431501800003</c:v>
                </c:pt>
                <c:pt idx="6552">
                  <c:v>49.289531501799999</c:v>
                </c:pt>
                <c:pt idx="6553">
                  <c:v>49.289631501800002</c:v>
                </c:pt>
                <c:pt idx="6554">
                  <c:v>49.289731501799999</c:v>
                </c:pt>
                <c:pt idx="6555">
                  <c:v>49.289831501800002</c:v>
                </c:pt>
                <c:pt idx="6556">
                  <c:v>49.289931501799998</c:v>
                </c:pt>
                <c:pt idx="6557">
                  <c:v>49.290031501800001</c:v>
                </c:pt>
                <c:pt idx="6558">
                  <c:v>49.290131501799998</c:v>
                </c:pt>
                <c:pt idx="6559">
                  <c:v>49.290231501800001</c:v>
                </c:pt>
                <c:pt idx="6560">
                  <c:v>49.290331501799997</c:v>
                </c:pt>
                <c:pt idx="6561">
                  <c:v>49.290431501800001</c:v>
                </c:pt>
                <c:pt idx="6562">
                  <c:v>49.290531501799997</c:v>
                </c:pt>
                <c:pt idx="6563">
                  <c:v>49.2906315018</c:v>
                </c:pt>
                <c:pt idx="6564">
                  <c:v>49.290731501800003</c:v>
                </c:pt>
                <c:pt idx="6565">
                  <c:v>49.2908315018</c:v>
                </c:pt>
                <c:pt idx="6566">
                  <c:v>49.290931501800003</c:v>
                </c:pt>
                <c:pt idx="6567">
                  <c:v>49.291031501799999</c:v>
                </c:pt>
                <c:pt idx="6568">
                  <c:v>49.291131501800002</c:v>
                </c:pt>
                <c:pt idx="6569">
                  <c:v>49.291231501799999</c:v>
                </c:pt>
                <c:pt idx="6570">
                  <c:v>49.291331501800002</c:v>
                </c:pt>
                <c:pt idx="6571">
                  <c:v>49.291431501799998</c:v>
                </c:pt>
                <c:pt idx="6572">
                  <c:v>49.291531501800002</c:v>
                </c:pt>
                <c:pt idx="6573">
                  <c:v>49.291631501799998</c:v>
                </c:pt>
                <c:pt idx="6574">
                  <c:v>49.291731501800001</c:v>
                </c:pt>
                <c:pt idx="6575">
                  <c:v>49.291831501799997</c:v>
                </c:pt>
                <c:pt idx="6576">
                  <c:v>49.291931501800001</c:v>
                </c:pt>
                <c:pt idx="6577">
                  <c:v>49.292031501799997</c:v>
                </c:pt>
                <c:pt idx="6578">
                  <c:v>49.2921315018</c:v>
                </c:pt>
                <c:pt idx="6579">
                  <c:v>49.292231501800003</c:v>
                </c:pt>
                <c:pt idx="6580">
                  <c:v>49.2923315018</c:v>
                </c:pt>
                <c:pt idx="6581">
                  <c:v>49.292431501800003</c:v>
                </c:pt>
                <c:pt idx="6582">
                  <c:v>49.292531501799999</c:v>
                </c:pt>
                <c:pt idx="6583">
                  <c:v>49.292631501800003</c:v>
                </c:pt>
                <c:pt idx="6584">
                  <c:v>49.292731501799999</c:v>
                </c:pt>
                <c:pt idx="6585">
                  <c:v>49.292831501800002</c:v>
                </c:pt>
                <c:pt idx="6586">
                  <c:v>49.292931501799998</c:v>
                </c:pt>
                <c:pt idx="6587">
                  <c:v>49.293031501800002</c:v>
                </c:pt>
                <c:pt idx="6588">
                  <c:v>49.293131501799998</c:v>
                </c:pt>
                <c:pt idx="6589">
                  <c:v>49.293231501800001</c:v>
                </c:pt>
                <c:pt idx="6590">
                  <c:v>49.293331501799997</c:v>
                </c:pt>
                <c:pt idx="6591">
                  <c:v>49.293431501800001</c:v>
                </c:pt>
                <c:pt idx="6592">
                  <c:v>49.293531501799997</c:v>
                </c:pt>
                <c:pt idx="6593">
                  <c:v>49.2936315018</c:v>
                </c:pt>
                <c:pt idx="6594">
                  <c:v>49.293731501800004</c:v>
                </c:pt>
                <c:pt idx="6595">
                  <c:v>49.2938315018</c:v>
                </c:pt>
                <c:pt idx="6596">
                  <c:v>49.293931501800003</c:v>
                </c:pt>
                <c:pt idx="6597">
                  <c:v>49.294031501799999</c:v>
                </c:pt>
                <c:pt idx="6598">
                  <c:v>49.294131501800003</c:v>
                </c:pt>
                <c:pt idx="6599">
                  <c:v>49.294231501799999</c:v>
                </c:pt>
                <c:pt idx="6600">
                  <c:v>49.294331501800002</c:v>
                </c:pt>
                <c:pt idx="6601">
                  <c:v>49.294431501799998</c:v>
                </c:pt>
                <c:pt idx="6602">
                  <c:v>49.294531501800002</c:v>
                </c:pt>
                <c:pt idx="6603">
                  <c:v>49.294631501799998</c:v>
                </c:pt>
                <c:pt idx="6604">
                  <c:v>49.294731501800001</c:v>
                </c:pt>
                <c:pt idx="6605">
                  <c:v>49.294831501799997</c:v>
                </c:pt>
                <c:pt idx="6606">
                  <c:v>49.294931501800001</c:v>
                </c:pt>
                <c:pt idx="6607">
                  <c:v>49.295031501799997</c:v>
                </c:pt>
                <c:pt idx="6608">
                  <c:v>49.2951315018</c:v>
                </c:pt>
                <c:pt idx="6609">
                  <c:v>49.9818444426</c:v>
                </c:pt>
                <c:pt idx="6610">
                  <c:v>49.981944442600003</c:v>
                </c:pt>
                <c:pt idx="6611">
                  <c:v>49.982044442599999</c:v>
                </c:pt>
                <c:pt idx="6612">
                  <c:v>49.982144442600003</c:v>
                </c:pt>
                <c:pt idx="6613">
                  <c:v>49.982244442599999</c:v>
                </c:pt>
                <c:pt idx="6614">
                  <c:v>49.982344442600002</c:v>
                </c:pt>
                <c:pt idx="6615">
                  <c:v>49.982444442599999</c:v>
                </c:pt>
                <c:pt idx="6616">
                  <c:v>49.982544442600002</c:v>
                </c:pt>
                <c:pt idx="6617">
                  <c:v>49.982644442599998</c:v>
                </c:pt>
                <c:pt idx="6618">
                  <c:v>49.982744442600001</c:v>
                </c:pt>
                <c:pt idx="6619">
                  <c:v>49.982844442599998</c:v>
                </c:pt>
                <c:pt idx="6620">
                  <c:v>49.982944442600001</c:v>
                </c:pt>
                <c:pt idx="6621">
                  <c:v>49.983044442599997</c:v>
                </c:pt>
                <c:pt idx="6622">
                  <c:v>49.9831444426</c:v>
                </c:pt>
                <c:pt idx="6623">
                  <c:v>49.983244442599997</c:v>
                </c:pt>
                <c:pt idx="6624">
                  <c:v>49.9833444426</c:v>
                </c:pt>
                <c:pt idx="6625">
                  <c:v>49.983444442600003</c:v>
                </c:pt>
                <c:pt idx="6626">
                  <c:v>49.9835444426</c:v>
                </c:pt>
                <c:pt idx="6627">
                  <c:v>49.983644442600003</c:v>
                </c:pt>
                <c:pt idx="6628">
                  <c:v>49.983744442599999</c:v>
                </c:pt>
                <c:pt idx="6629">
                  <c:v>49.983844442600002</c:v>
                </c:pt>
                <c:pt idx="6630">
                  <c:v>49.983944442599999</c:v>
                </c:pt>
                <c:pt idx="6631">
                  <c:v>49.984044442600002</c:v>
                </c:pt>
                <c:pt idx="6632">
                  <c:v>49.984144442599998</c:v>
                </c:pt>
                <c:pt idx="6633">
                  <c:v>49.984244442600001</c:v>
                </c:pt>
                <c:pt idx="6634">
                  <c:v>49.984344442599998</c:v>
                </c:pt>
                <c:pt idx="6635">
                  <c:v>49.984444442600001</c:v>
                </c:pt>
                <c:pt idx="6636">
                  <c:v>49.984544442599997</c:v>
                </c:pt>
                <c:pt idx="6637">
                  <c:v>49.984644442600001</c:v>
                </c:pt>
                <c:pt idx="6638">
                  <c:v>49.984744442599997</c:v>
                </c:pt>
                <c:pt idx="6639">
                  <c:v>49.9848444426</c:v>
                </c:pt>
                <c:pt idx="6640">
                  <c:v>49.984944442600003</c:v>
                </c:pt>
                <c:pt idx="6641">
                  <c:v>49.9850444426</c:v>
                </c:pt>
                <c:pt idx="6642">
                  <c:v>49.985144442600003</c:v>
                </c:pt>
                <c:pt idx="6643">
                  <c:v>49.985244442599999</c:v>
                </c:pt>
                <c:pt idx="6644">
                  <c:v>49.985344442600002</c:v>
                </c:pt>
                <c:pt idx="6645">
                  <c:v>49.985444442599999</c:v>
                </c:pt>
                <c:pt idx="6646">
                  <c:v>49.985544442600002</c:v>
                </c:pt>
                <c:pt idx="6647">
                  <c:v>49.985644442599998</c:v>
                </c:pt>
                <c:pt idx="6648">
                  <c:v>49.985744442600001</c:v>
                </c:pt>
                <c:pt idx="6649">
                  <c:v>49.985844442599998</c:v>
                </c:pt>
                <c:pt idx="6650">
                  <c:v>49.985944442600001</c:v>
                </c:pt>
                <c:pt idx="6651">
                  <c:v>49.986044442599997</c:v>
                </c:pt>
                <c:pt idx="6652">
                  <c:v>49.986144442600001</c:v>
                </c:pt>
                <c:pt idx="6653">
                  <c:v>49.986244442599997</c:v>
                </c:pt>
                <c:pt idx="6654">
                  <c:v>49.9863444426</c:v>
                </c:pt>
                <c:pt idx="6655">
                  <c:v>49.986444442600003</c:v>
                </c:pt>
                <c:pt idx="6656">
                  <c:v>49.9865444426</c:v>
                </c:pt>
                <c:pt idx="6657">
                  <c:v>49.986644442600003</c:v>
                </c:pt>
                <c:pt idx="6658">
                  <c:v>49.986744442599999</c:v>
                </c:pt>
                <c:pt idx="6659">
                  <c:v>49.986844442600002</c:v>
                </c:pt>
                <c:pt idx="6660">
                  <c:v>49.986944442599999</c:v>
                </c:pt>
                <c:pt idx="6661">
                  <c:v>49.987044442600002</c:v>
                </c:pt>
                <c:pt idx="6662">
                  <c:v>49.987144442599998</c:v>
                </c:pt>
                <c:pt idx="6663">
                  <c:v>49.987244442600002</c:v>
                </c:pt>
                <c:pt idx="6664">
                  <c:v>49.987344442599998</c:v>
                </c:pt>
                <c:pt idx="6665">
                  <c:v>49.987444442600001</c:v>
                </c:pt>
                <c:pt idx="6666">
                  <c:v>49.987544442599997</c:v>
                </c:pt>
                <c:pt idx="6667">
                  <c:v>49.987644442600001</c:v>
                </c:pt>
                <c:pt idx="6668">
                  <c:v>49.987744442599997</c:v>
                </c:pt>
                <c:pt idx="6669">
                  <c:v>49.9878444426</c:v>
                </c:pt>
                <c:pt idx="6670">
                  <c:v>49.987944442600003</c:v>
                </c:pt>
                <c:pt idx="6671">
                  <c:v>49.9880444426</c:v>
                </c:pt>
                <c:pt idx="6672">
                  <c:v>49.988144442600003</c:v>
                </c:pt>
                <c:pt idx="6673">
                  <c:v>49.988244442599999</c:v>
                </c:pt>
                <c:pt idx="6674">
                  <c:v>49.988344442600003</c:v>
                </c:pt>
                <c:pt idx="6675">
                  <c:v>49.988444442599999</c:v>
                </c:pt>
                <c:pt idx="6676">
                  <c:v>49.988544442600002</c:v>
                </c:pt>
                <c:pt idx="6677">
                  <c:v>49.988644442599998</c:v>
                </c:pt>
                <c:pt idx="6678">
                  <c:v>49.988744442600002</c:v>
                </c:pt>
                <c:pt idx="6679">
                  <c:v>49.988844442599998</c:v>
                </c:pt>
                <c:pt idx="6680">
                  <c:v>49.988944442600001</c:v>
                </c:pt>
                <c:pt idx="6681">
                  <c:v>49.989044442599997</c:v>
                </c:pt>
                <c:pt idx="6682">
                  <c:v>49.989144442600001</c:v>
                </c:pt>
                <c:pt idx="6683">
                  <c:v>49.989244442599997</c:v>
                </c:pt>
                <c:pt idx="6684">
                  <c:v>49.9893444426</c:v>
                </c:pt>
                <c:pt idx="6685">
                  <c:v>49.989444442600004</c:v>
                </c:pt>
                <c:pt idx="6686">
                  <c:v>49.9895444426</c:v>
                </c:pt>
                <c:pt idx="6687">
                  <c:v>49.989644442600003</c:v>
                </c:pt>
                <c:pt idx="6688">
                  <c:v>49.989744442599999</c:v>
                </c:pt>
                <c:pt idx="6689">
                  <c:v>49.989844442600003</c:v>
                </c:pt>
                <c:pt idx="6690">
                  <c:v>49.989944442599999</c:v>
                </c:pt>
                <c:pt idx="6691">
                  <c:v>49.990044442600002</c:v>
                </c:pt>
                <c:pt idx="6692">
                  <c:v>49.990144442599998</c:v>
                </c:pt>
                <c:pt idx="6693">
                  <c:v>49.990244442600002</c:v>
                </c:pt>
                <c:pt idx="6694">
                  <c:v>49.990344442599998</c:v>
                </c:pt>
                <c:pt idx="6695">
                  <c:v>49.990444442600001</c:v>
                </c:pt>
                <c:pt idx="6696">
                  <c:v>49.990544442599997</c:v>
                </c:pt>
                <c:pt idx="6697">
                  <c:v>49.990644442600001</c:v>
                </c:pt>
                <c:pt idx="6698">
                  <c:v>49.990744442599997</c:v>
                </c:pt>
                <c:pt idx="6699">
                  <c:v>49.9908444426</c:v>
                </c:pt>
                <c:pt idx="6700">
                  <c:v>49.990944442599996</c:v>
                </c:pt>
                <c:pt idx="6701">
                  <c:v>49.9910444426</c:v>
                </c:pt>
                <c:pt idx="6702">
                  <c:v>49.991144442600003</c:v>
                </c:pt>
                <c:pt idx="6703">
                  <c:v>49.991244442599999</c:v>
                </c:pt>
                <c:pt idx="6704">
                  <c:v>49.991344442600003</c:v>
                </c:pt>
                <c:pt idx="6705">
                  <c:v>49.991444442599999</c:v>
                </c:pt>
                <c:pt idx="6706">
                  <c:v>49.991544442600002</c:v>
                </c:pt>
                <c:pt idx="6707">
                  <c:v>49.991644442599998</c:v>
                </c:pt>
                <c:pt idx="6708">
                  <c:v>49.991744442600002</c:v>
                </c:pt>
                <c:pt idx="6709">
                  <c:v>49.991844442599998</c:v>
                </c:pt>
                <c:pt idx="6710">
                  <c:v>49.991944442600001</c:v>
                </c:pt>
                <c:pt idx="6711">
                  <c:v>49.992044442599997</c:v>
                </c:pt>
                <c:pt idx="6712">
                  <c:v>49.992144442600001</c:v>
                </c:pt>
                <c:pt idx="6713">
                  <c:v>49.992244442599997</c:v>
                </c:pt>
                <c:pt idx="6714">
                  <c:v>49.9923444426</c:v>
                </c:pt>
                <c:pt idx="6715">
                  <c:v>49.992444442599997</c:v>
                </c:pt>
                <c:pt idx="6716">
                  <c:v>49.9925444426</c:v>
                </c:pt>
                <c:pt idx="6717">
                  <c:v>49.992644442600003</c:v>
                </c:pt>
                <c:pt idx="6718">
                  <c:v>49.992744442599999</c:v>
                </c:pt>
                <c:pt idx="6719">
                  <c:v>49.992844442600003</c:v>
                </c:pt>
                <c:pt idx="6720">
                  <c:v>49.992944442599999</c:v>
                </c:pt>
                <c:pt idx="6721">
                  <c:v>49.993044442600002</c:v>
                </c:pt>
                <c:pt idx="6722">
                  <c:v>49.993144442599998</c:v>
                </c:pt>
                <c:pt idx="6723">
                  <c:v>49.993244442600002</c:v>
                </c:pt>
                <c:pt idx="6724">
                  <c:v>49.993344442599998</c:v>
                </c:pt>
                <c:pt idx="6725">
                  <c:v>49.993444442600001</c:v>
                </c:pt>
                <c:pt idx="6726">
                  <c:v>49.993544442599998</c:v>
                </c:pt>
                <c:pt idx="6727">
                  <c:v>49.993644442600001</c:v>
                </c:pt>
                <c:pt idx="6728">
                  <c:v>49.993744442599997</c:v>
                </c:pt>
                <c:pt idx="6729">
                  <c:v>49.9938444426</c:v>
                </c:pt>
                <c:pt idx="6730">
                  <c:v>49.993944442599997</c:v>
                </c:pt>
                <c:pt idx="6731">
                  <c:v>49.9940444426</c:v>
                </c:pt>
                <c:pt idx="6732">
                  <c:v>49.994144442600003</c:v>
                </c:pt>
                <c:pt idx="6733">
                  <c:v>49.994244442599999</c:v>
                </c:pt>
                <c:pt idx="6734">
                  <c:v>49.994344442600003</c:v>
                </c:pt>
                <c:pt idx="6735">
                  <c:v>49.994444442599999</c:v>
                </c:pt>
                <c:pt idx="6736">
                  <c:v>49.994544442600002</c:v>
                </c:pt>
                <c:pt idx="6737">
                  <c:v>49.994644442599999</c:v>
                </c:pt>
                <c:pt idx="6738">
                  <c:v>49.994744442600002</c:v>
                </c:pt>
                <c:pt idx="6739">
                  <c:v>49.994844442599998</c:v>
                </c:pt>
                <c:pt idx="6740">
                  <c:v>49.994944442600001</c:v>
                </c:pt>
                <c:pt idx="6741">
                  <c:v>49.995044442599998</c:v>
                </c:pt>
                <c:pt idx="6742">
                  <c:v>49.995144442600001</c:v>
                </c:pt>
                <c:pt idx="6743">
                  <c:v>49.995244442599997</c:v>
                </c:pt>
                <c:pt idx="6744">
                  <c:v>49.9953444426</c:v>
                </c:pt>
                <c:pt idx="6745">
                  <c:v>49.995444442599997</c:v>
                </c:pt>
                <c:pt idx="6746">
                  <c:v>49.9955444426</c:v>
                </c:pt>
                <c:pt idx="6747">
                  <c:v>49.995644442600003</c:v>
                </c:pt>
                <c:pt idx="6748">
                  <c:v>49.9957444426</c:v>
                </c:pt>
                <c:pt idx="6749">
                  <c:v>49.995844442600003</c:v>
                </c:pt>
                <c:pt idx="6750">
                  <c:v>49.995944442599999</c:v>
                </c:pt>
                <c:pt idx="6751">
                  <c:v>49.996044442600002</c:v>
                </c:pt>
                <c:pt idx="6752">
                  <c:v>49.996144442599999</c:v>
                </c:pt>
                <c:pt idx="6753">
                  <c:v>49.996244442600002</c:v>
                </c:pt>
                <c:pt idx="6754">
                  <c:v>49.996344442599998</c:v>
                </c:pt>
                <c:pt idx="6755">
                  <c:v>49.996444442600001</c:v>
                </c:pt>
                <c:pt idx="6756">
                  <c:v>49.996544442599998</c:v>
                </c:pt>
                <c:pt idx="6757">
                  <c:v>49.996644442600001</c:v>
                </c:pt>
                <c:pt idx="6758">
                  <c:v>49.996744442599997</c:v>
                </c:pt>
                <c:pt idx="6759">
                  <c:v>49.9968444426</c:v>
                </c:pt>
                <c:pt idx="6760">
                  <c:v>49.996944442599997</c:v>
                </c:pt>
                <c:pt idx="6761">
                  <c:v>49.9970444426</c:v>
                </c:pt>
                <c:pt idx="6762">
                  <c:v>49.997144442600003</c:v>
                </c:pt>
                <c:pt idx="6763">
                  <c:v>49.9972444426</c:v>
                </c:pt>
                <c:pt idx="6764">
                  <c:v>49.997344442600003</c:v>
                </c:pt>
                <c:pt idx="6765">
                  <c:v>49.997444442599999</c:v>
                </c:pt>
                <c:pt idx="6766">
                  <c:v>49.997544442600002</c:v>
                </c:pt>
                <c:pt idx="6767">
                  <c:v>49.997644442599999</c:v>
                </c:pt>
                <c:pt idx="6768">
                  <c:v>49.997744442600002</c:v>
                </c:pt>
                <c:pt idx="6769">
                  <c:v>49.997844442599998</c:v>
                </c:pt>
                <c:pt idx="6770">
                  <c:v>49.997944442600001</c:v>
                </c:pt>
                <c:pt idx="6771">
                  <c:v>49.998044442599998</c:v>
                </c:pt>
                <c:pt idx="6772">
                  <c:v>49.998144442600001</c:v>
                </c:pt>
                <c:pt idx="6773">
                  <c:v>49.998244442599997</c:v>
                </c:pt>
                <c:pt idx="6774">
                  <c:v>49.998344442600001</c:v>
                </c:pt>
                <c:pt idx="6775">
                  <c:v>49.998444442599997</c:v>
                </c:pt>
                <c:pt idx="6776">
                  <c:v>49.9985444426</c:v>
                </c:pt>
                <c:pt idx="6777">
                  <c:v>49.607408287299997</c:v>
                </c:pt>
                <c:pt idx="6778">
                  <c:v>49.6075082873</c:v>
                </c:pt>
                <c:pt idx="6779">
                  <c:v>49.607608282000001</c:v>
                </c:pt>
                <c:pt idx="6780">
                  <c:v>49.607708281999997</c:v>
                </c:pt>
                <c:pt idx="6781">
                  <c:v>49.607808276199997</c:v>
                </c:pt>
                <c:pt idx="6782">
                  <c:v>49.6079082762</c:v>
                </c:pt>
                <c:pt idx="6783">
                  <c:v>49.620409795800001</c:v>
                </c:pt>
                <c:pt idx="6784">
                  <c:v>49.605094185799999</c:v>
                </c:pt>
                <c:pt idx="6785">
                  <c:v>49.605194185800002</c:v>
                </c:pt>
                <c:pt idx="6786">
                  <c:v>49.605294185799998</c:v>
                </c:pt>
                <c:pt idx="6787">
                  <c:v>49.605394185800002</c:v>
                </c:pt>
                <c:pt idx="6788">
                  <c:v>49.605494185799998</c:v>
                </c:pt>
                <c:pt idx="6789">
                  <c:v>49.605594185800001</c:v>
                </c:pt>
                <c:pt idx="6790">
                  <c:v>49.605694185799997</c:v>
                </c:pt>
                <c:pt idx="6791">
                  <c:v>49.605794185800001</c:v>
                </c:pt>
                <c:pt idx="6792">
                  <c:v>49.605894185799997</c:v>
                </c:pt>
                <c:pt idx="6793">
                  <c:v>49.6059941858</c:v>
                </c:pt>
                <c:pt idx="6794">
                  <c:v>49.606094185800004</c:v>
                </c:pt>
                <c:pt idx="6795">
                  <c:v>49.6061941858</c:v>
                </c:pt>
                <c:pt idx="6796">
                  <c:v>49.606294185800003</c:v>
                </c:pt>
                <c:pt idx="6797">
                  <c:v>49.606394185799999</c:v>
                </c:pt>
                <c:pt idx="6798">
                  <c:v>49.606494185800003</c:v>
                </c:pt>
                <c:pt idx="6799">
                  <c:v>49.606594185799999</c:v>
                </c:pt>
                <c:pt idx="6800">
                  <c:v>49.606694185800002</c:v>
                </c:pt>
                <c:pt idx="6801">
                  <c:v>49.606794185799998</c:v>
                </c:pt>
                <c:pt idx="6802">
                  <c:v>49.606894185800002</c:v>
                </c:pt>
                <c:pt idx="6803">
                  <c:v>49.606994185799998</c:v>
                </c:pt>
                <c:pt idx="6804">
                  <c:v>49.607094185800001</c:v>
                </c:pt>
                <c:pt idx="6805">
                  <c:v>49.607194185799997</c:v>
                </c:pt>
                <c:pt idx="6806">
                  <c:v>49.624941601700002</c:v>
                </c:pt>
                <c:pt idx="6807">
                  <c:v>49.625041964300003</c:v>
                </c:pt>
                <c:pt idx="6808">
                  <c:v>49.625141964299999</c:v>
                </c:pt>
                <c:pt idx="6809">
                  <c:v>49.625241964300002</c:v>
                </c:pt>
                <c:pt idx="6810">
                  <c:v>49.625341964299999</c:v>
                </c:pt>
                <c:pt idx="6811">
                  <c:v>49.625441964300002</c:v>
                </c:pt>
                <c:pt idx="6812">
                  <c:v>49.625541964299998</c:v>
                </c:pt>
                <c:pt idx="6813">
                  <c:v>49.625641964300002</c:v>
                </c:pt>
                <c:pt idx="6814">
                  <c:v>49.625741964299998</c:v>
                </c:pt>
                <c:pt idx="6815">
                  <c:v>49.625841964300001</c:v>
                </c:pt>
                <c:pt idx="6816">
                  <c:v>49.625941964299997</c:v>
                </c:pt>
                <c:pt idx="6817">
                  <c:v>49.626041964300001</c:v>
                </c:pt>
                <c:pt idx="6818">
                  <c:v>49.626141964299997</c:v>
                </c:pt>
                <c:pt idx="6819">
                  <c:v>49.6262419643</c:v>
                </c:pt>
                <c:pt idx="6820">
                  <c:v>49.626341964300003</c:v>
                </c:pt>
                <c:pt idx="6821">
                  <c:v>49.6264419643</c:v>
                </c:pt>
                <c:pt idx="6822">
                  <c:v>49.626541964300003</c:v>
                </c:pt>
                <c:pt idx="6823">
                  <c:v>49.626641964299999</c:v>
                </c:pt>
                <c:pt idx="6824">
                  <c:v>49.626741964300003</c:v>
                </c:pt>
                <c:pt idx="6825">
                  <c:v>49.670304373299999</c:v>
                </c:pt>
                <c:pt idx="6826">
                  <c:v>49.670411445399999</c:v>
                </c:pt>
                <c:pt idx="6827">
                  <c:v>49.666578903500003</c:v>
                </c:pt>
                <c:pt idx="6828">
                  <c:v>49.696221773799998</c:v>
                </c:pt>
                <c:pt idx="6829">
                  <c:v>49.712720453599999</c:v>
                </c:pt>
                <c:pt idx="6830">
                  <c:v>49.705676509299998</c:v>
                </c:pt>
                <c:pt idx="6831">
                  <c:v>49.705776509300001</c:v>
                </c:pt>
                <c:pt idx="6832">
                  <c:v>49.705876509299998</c:v>
                </c:pt>
                <c:pt idx="6833">
                  <c:v>49.705976509300001</c:v>
                </c:pt>
                <c:pt idx="6834">
                  <c:v>49.706076509299997</c:v>
                </c:pt>
                <c:pt idx="6835">
                  <c:v>49.706176509300001</c:v>
                </c:pt>
                <c:pt idx="6836">
                  <c:v>49.706276509299997</c:v>
                </c:pt>
                <c:pt idx="6837">
                  <c:v>49.7063765093</c:v>
                </c:pt>
                <c:pt idx="6838">
                  <c:v>49.706476509300003</c:v>
                </c:pt>
                <c:pt idx="6839">
                  <c:v>49.792726463000001</c:v>
                </c:pt>
                <c:pt idx="6840">
                  <c:v>49.882335447800003</c:v>
                </c:pt>
                <c:pt idx="6841">
                  <c:v>50.180525974699997</c:v>
                </c:pt>
                <c:pt idx="6842">
                  <c:v>50.3391910534</c:v>
                </c:pt>
                <c:pt idx="6843">
                  <c:v>50.344368864700002</c:v>
                </c:pt>
                <c:pt idx="6844">
                  <c:v>50.329503565000003</c:v>
                </c:pt>
                <c:pt idx="6845">
                  <c:v>50.360014871200001</c:v>
                </c:pt>
                <c:pt idx="6846">
                  <c:v>50.360114871199997</c:v>
                </c:pt>
                <c:pt idx="6847">
                  <c:v>50.220098350100002</c:v>
                </c:pt>
                <c:pt idx="6848">
                  <c:v>50.193871939799998</c:v>
                </c:pt>
                <c:pt idx="6849">
                  <c:v>50.147765534199998</c:v>
                </c:pt>
                <c:pt idx="6850">
                  <c:v>50.147865534200001</c:v>
                </c:pt>
                <c:pt idx="6851">
                  <c:v>50.147965534199997</c:v>
                </c:pt>
                <c:pt idx="6852">
                  <c:v>49.7545999851</c:v>
                </c:pt>
                <c:pt idx="6853">
                  <c:v>49.828333601200001</c:v>
                </c:pt>
                <c:pt idx="6854">
                  <c:v>49.838787413600002</c:v>
                </c:pt>
                <c:pt idx="6855">
                  <c:v>49.7476937944</c:v>
                </c:pt>
                <c:pt idx="6856">
                  <c:v>49.681018343799998</c:v>
                </c:pt>
                <c:pt idx="6857">
                  <c:v>49.6460655988</c:v>
                </c:pt>
                <c:pt idx="6858">
                  <c:v>49.613275419399997</c:v>
                </c:pt>
                <c:pt idx="6859">
                  <c:v>49.5653497411</c:v>
                </c:pt>
                <c:pt idx="6860">
                  <c:v>49.580843874400003</c:v>
                </c:pt>
                <c:pt idx="6861">
                  <c:v>49.608759385799999</c:v>
                </c:pt>
                <c:pt idx="6862">
                  <c:v>49.517497004299997</c:v>
                </c:pt>
                <c:pt idx="6863">
                  <c:v>49.589021588199998</c:v>
                </c:pt>
                <c:pt idx="6864">
                  <c:v>49.544133953299998</c:v>
                </c:pt>
                <c:pt idx="6865">
                  <c:v>49.460470422900002</c:v>
                </c:pt>
                <c:pt idx="6866">
                  <c:v>49.545517583299997</c:v>
                </c:pt>
                <c:pt idx="6867">
                  <c:v>49.400523818899998</c:v>
                </c:pt>
                <c:pt idx="6868">
                  <c:v>49.365654967600001</c:v>
                </c:pt>
                <c:pt idx="6869">
                  <c:v>49.392256399300003</c:v>
                </c:pt>
                <c:pt idx="6870">
                  <c:v>49.359272662899997</c:v>
                </c:pt>
                <c:pt idx="6871">
                  <c:v>49.327121879899998</c:v>
                </c:pt>
                <c:pt idx="6872">
                  <c:v>49.302387219899998</c:v>
                </c:pt>
                <c:pt idx="6873">
                  <c:v>49.339790117100002</c:v>
                </c:pt>
                <c:pt idx="6874">
                  <c:v>49.239700395200003</c:v>
                </c:pt>
                <c:pt idx="6875">
                  <c:v>49.336617404199998</c:v>
                </c:pt>
                <c:pt idx="6876">
                  <c:v>49.266551504600002</c:v>
                </c:pt>
                <c:pt idx="6877">
                  <c:v>49.181965502200001</c:v>
                </c:pt>
                <c:pt idx="6878">
                  <c:v>49.165426962300003</c:v>
                </c:pt>
                <c:pt idx="6879">
                  <c:v>49.082827163399998</c:v>
                </c:pt>
                <c:pt idx="6880">
                  <c:v>49.134040965499999</c:v>
                </c:pt>
                <c:pt idx="6881">
                  <c:v>49.077852645299998</c:v>
                </c:pt>
                <c:pt idx="6882">
                  <c:v>49.149954793799999</c:v>
                </c:pt>
                <c:pt idx="6883">
                  <c:v>49.150054793800003</c:v>
                </c:pt>
                <c:pt idx="6884">
                  <c:v>49.150154793799999</c:v>
                </c:pt>
                <c:pt idx="6885">
                  <c:v>49.143326645400002</c:v>
                </c:pt>
                <c:pt idx="6886">
                  <c:v>49.085668722500003</c:v>
                </c:pt>
                <c:pt idx="6887">
                  <c:v>49.074924049899998</c:v>
                </c:pt>
                <c:pt idx="6888">
                  <c:v>49.075024049900001</c:v>
                </c:pt>
                <c:pt idx="6889">
                  <c:v>48.970729238399997</c:v>
                </c:pt>
                <c:pt idx="6890">
                  <c:v>48.949743372100002</c:v>
                </c:pt>
                <c:pt idx="6891">
                  <c:v>49.088037613399997</c:v>
                </c:pt>
                <c:pt idx="6892">
                  <c:v>49.088137613400001</c:v>
                </c:pt>
                <c:pt idx="6893">
                  <c:v>48.980737228899997</c:v>
                </c:pt>
                <c:pt idx="6894">
                  <c:v>48.926470780800003</c:v>
                </c:pt>
                <c:pt idx="6895">
                  <c:v>48.977129844799997</c:v>
                </c:pt>
                <c:pt idx="6896">
                  <c:v>49.085828358999997</c:v>
                </c:pt>
                <c:pt idx="6897">
                  <c:v>49.026286808199998</c:v>
                </c:pt>
                <c:pt idx="6898">
                  <c:v>48.954019909599999</c:v>
                </c:pt>
                <c:pt idx="6899">
                  <c:v>48.847962728500001</c:v>
                </c:pt>
                <c:pt idx="6900">
                  <c:v>48.695050161399998</c:v>
                </c:pt>
                <c:pt idx="6901">
                  <c:v>48.748868010499997</c:v>
                </c:pt>
                <c:pt idx="6902">
                  <c:v>48.720433290899997</c:v>
                </c:pt>
                <c:pt idx="6903">
                  <c:v>48.857777130999999</c:v>
                </c:pt>
                <c:pt idx="6904">
                  <c:v>48.8420388901</c:v>
                </c:pt>
                <c:pt idx="6905">
                  <c:v>48.8186613843</c:v>
                </c:pt>
                <c:pt idx="6906">
                  <c:v>48.803643276300001</c:v>
                </c:pt>
                <c:pt idx="6907">
                  <c:v>48.755990037099998</c:v>
                </c:pt>
                <c:pt idx="6908">
                  <c:v>49.088187921699998</c:v>
                </c:pt>
                <c:pt idx="6909">
                  <c:v>49.088287921700001</c:v>
                </c:pt>
                <c:pt idx="6910">
                  <c:v>49.088387921699997</c:v>
                </c:pt>
                <c:pt idx="6911">
                  <c:v>49.088487921700001</c:v>
                </c:pt>
                <c:pt idx="6912">
                  <c:v>49.088587921699997</c:v>
                </c:pt>
                <c:pt idx="6913">
                  <c:v>49.0886879217</c:v>
                </c:pt>
                <c:pt idx="6914">
                  <c:v>49.139192492699998</c:v>
                </c:pt>
                <c:pt idx="6915">
                  <c:v>49.139292492700001</c:v>
                </c:pt>
                <c:pt idx="6916">
                  <c:v>49.139392492699997</c:v>
                </c:pt>
                <c:pt idx="6917">
                  <c:v>49.139492492700001</c:v>
                </c:pt>
                <c:pt idx="6918">
                  <c:v>49.139592492699997</c:v>
                </c:pt>
                <c:pt idx="6919">
                  <c:v>49.1396924927</c:v>
                </c:pt>
                <c:pt idx="6920">
                  <c:v>49.139792492700003</c:v>
                </c:pt>
                <c:pt idx="6921">
                  <c:v>48.976184405700003</c:v>
                </c:pt>
                <c:pt idx="6922">
                  <c:v>48.9762843842</c:v>
                </c:pt>
                <c:pt idx="6923">
                  <c:v>48.976384375199999</c:v>
                </c:pt>
                <c:pt idx="6924">
                  <c:v>49.0112356534</c:v>
                </c:pt>
                <c:pt idx="6925">
                  <c:v>49.004747551800001</c:v>
                </c:pt>
                <c:pt idx="6926">
                  <c:v>49.004847551799998</c:v>
                </c:pt>
                <c:pt idx="6927">
                  <c:v>49.004947551800001</c:v>
                </c:pt>
                <c:pt idx="6928">
                  <c:v>49.005047551799997</c:v>
                </c:pt>
                <c:pt idx="6929">
                  <c:v>49.0051475518</c:v>
                </c:pt>
                <c:pt idx="6930">
                  <c:v>49.005247551799997</c:v>
                </c:pt>
                <c:pt idx="6931">
                  <c:v>49.052698128499998</c:v>
                </c:pt>
                <c:pt idx="6932">
                  <c:v>49.052798128500001</c:v>
                </c:pt>
                <c:pt idx="6933">
                  <c:v>49.052898128499997</c:v>
                </c:pt>
                <c:pt idx="6934">
                  <c:v>49.052998128500001</c:v>
                </c:pt>
                <c:pt idx="6935">
                  <c:v>49.053098128499997</c:v>
                </c:pt>
                <c:pt idx="6936">
                  <c:v>49.0531981285</c:v>
                </c:pt>
                <c:pt idx="6937">
                  <c:v>49.053298128500003</c:v>
                </c:pt>
                <c:pt idx="6938">
                  <c:v>49.0533981285</c:v>
                </c:pt>
                <c:pt idx="6939">
                  <c:v>49.053498128500003</c:v>
                </c:pt>
                <c:pt idx="6940">
                  <c:v>49.053598128499999</c:v>
                </c:pt>
                <c:pt idx="6941">
                  <c:v>49.053698111800003</c:v>
                </c:pt>
                <c:pt idx="6942">
                  <c:v>49.053798111799999</c:v>
                </c:pt>
                <c:pt idx="6943">
                  <c:v>49.053898111800002</c:v>
                </c:pt>
                <c:pt idx="6944">
                  <c:v>49.053998111799999</c:v>
                </c:pt>
                <c:pt idx="6945">
                  <c:v>49.054098111800002</c:v>
                </c:pt>
                <c:pt idx="6946">
                  <c:v>49.054198111799998</c:v>
                </c:pt>
                <c:pt idx="6947">
                  <c:v>49.054298111800001</c:v>
                </c:pt>
                <c:pt idx="6948">
                  <c:v>49.054398111799998</c:v>
                </c:pt>
                <c:pt idx="6949">
                  <c:v>49.054498111800001</c:v>
                </c:pt>
                <c:pt idx="6950">
                  <c:v>49.054598111799997</c:v>
                </c:pt>
                <c:pt idx="6951">
                  <c:v>49.054698111800001</c:v>
                </c:pt>
                <c:pt idx="6952">
                  <c:v>49.054798111799997</c:v>
                </c:pt>
                <c:pt idx="6953">
                  <c:v>49.0548981118</c:v>
                </c:pt>
                <c:pt idx="6954">
                  <c:v>49.054998111800003</c:v>
                </c:pt>
                <c:pt idx="6955">
                  <c:v>49.0550981118</c:v>
                </c:pt>
                <c:pt idx="6956">
                  <c:v>49.055198111800003</c:v>
                </c:pt>
                <c:pt idx="6957">
                  <c:v>49.055298111799999</c:v>
                </c:pt>
                <c:pt idx="6958">
                  <c:v>49.055398111800002</c:v>
                </c:pt>
                <c:pt idx="6959">
                  <c:v>49.055498111799999</c:v>
                </c:pt>
                <c:pt idx="6960">
                  <c:v>49.055598111800002</c:v>
                </c:pt>
                <c:pt idx="6961">
                  <c:v>49.055698111799998</c:v>
                </c:pt>
                <c:pt idx="6962">
                  <c:v>49.055798111800001</c:v>
                </c:pt>
                <c:pt idx="6963">
                  <c:v>49.055898111799998</c:v>
                </c:pt>
                <c:pt idx="6964">
                  <c:v>49.055998111800001</c:v>
                </c:pt>
                <c:pt idx="6965">
                  <c:v>49.056098111799997</c:v>
                </c:pt>
                <c:pt idx="6966">
                  <c:v>49.056198111800001</c:v>
                </c:pt>
                <c:pt idx="6967">
                  <c:v>49.056298111799997</c:v>
                </c:pt>
                <c:pt idx="6968">
                  <c:v>49.0563981118</c:v>
                </c:pt>
                <c:pt idx="6969">
                  <c:v>49.056498111800003</c:v>
                </c:pt>
                <c:pt idx="6970">
                  <c:v>49.0565981118</c:v>
                </c:pt>
                <c:pt idx="6971">
                  <c:v>49.056698111800003</c:v>
                </c:pt>
                <c:pt idx="6972">
                  <c:v>49.056798111799999</c:v>
                </c:pt>
                <c:pt idx="6973">
                  <c:v>49.056898111800002</c:v>
                </c:pt>
                <c:pt idx="6974">
                  <c:v>49.056998111799999</c:v>
                </c:pt>
                <c:pt idx="6975">
                  <c:v>49.057098111800002</c:v>
                </c:pt>
                <c:pt idx="6976">
                  <c:v>49.057198111799998</c:v>
                </c:pt>
                <c:pt idx="6977">
                  <c:v>49.057298111800002</c:v>
                </c:pt>
                <c:pt idx="6978">
                  <c:v>49.057398111799998</c:v>
                </c:pt>
                <c:pt idx="6979">
                  <c:v>49.057498111800001</c:v>
                </c:pt>
                <c:pt idx="6980">
                  <c:v>49.057598111799997</c:v>
                </c:pt>
                <c:pt idx="6981">
                  <c:v>49.057698111800001</c:v>
                </c:pt>
                <c:pt idx="6982">
                  <c:v>49.057798111799997</c:v>
                </c:pt>
                <c:pt idx="6983">
                  <c:v>49.0578981118</c:v>
                </c:pt>
                <c:pt idx="6984">
                  <c:v>49.057998111800003</c:v>
                </c:pt>
                <c:pt idx="6985">
                  <c:v>49.0580981118</c:v>
                </c:pt>
                <c:pt idx="6986">
                  <c:v>49.058198111800003</c:v>
                </c:pt>
                <c:pt idx="6987">
                  <c:v>49.058298111799999</c:v>
                </c:pt>
                <c:pt idx="6988">
                  <c:v>49.058398111800003</c:v>
                </c:pt>
                <c:pt idx="6989">
                  <c:v>49.058498111799999</c:v>
                </c:pt>
                <c:pt idx="6990">
                  <c:v>49.058598111800002</c:v>
                </c:pt>
                <c:pt idx="6991">
                  <c:v>49.058698111799998</c:v>
                </c:pt>
                <c:pt idx="6992">
                  <c:v>49.058798111800002</c:v>
                </c:pt>
                <c:pt idx="6993">
                  <c:v>49.058898111799998</c:v>
                </c:pt>
                <c:pt idx="6994">
                  <c:v>49.058998111800001</c:v>
                </c:pt>
                <c:pt idx="6995">
                  <c:v>49.059098111799997</c:v>
                </c:pt>
                <c:pt idx="6996">
                  <c:v>49.059198111800001</c:v>
                </c:pt>
                <c:pt idx="6997">
                  <c:v>49.059298111799997</c:v>
                </c:pt>
                <c:pt idx="6998">
                  <c:v>49.0593981118</c:v>
                </c:pt>
                <c:pt idx="6999">
                  <c:v>49.059498111800004</c:v>
                </c:pt>
                <c:pt idx="7000">
                  <c:v>49.0595981118</c:v>
                </c:pt>
                <c:pt idx="7001">
                  <c:v>49.059698111800003</c:v>
                </c:pt>
                <c:pt idx="7002">
                  <c:v>49.059798111799999</c:v>
                </c:pt>
                <c:pt idx="7003">
                  <c:v>49.059898111800003</c:v>
                </c:pt>
                <c:pt idx="7004">
                  <c:v>49.059998111799999</c:v>
                </c:pt>
                <c:pt idx="7005">
                  <c:v>49.060098111800002</c:v>
                </c:pt>
                <c:pt idx="7006">
                  <c:v>49.060198111799998</c:v>
                </c:pt>
                <c:pt idx="7007">
                  <c:v>49.060298111800002</c:v>
                </c:pt>
                <c:pt idx="7008">
                  <c:v>49.060398111799998</c:v>
                </c:pt>
                <c:pt idx="7009">
                  <c:v>49.060498111800001</c:v>
                </c:pt>
                <c:pt idx="7010">
                  <c:v>49.060598111799997</c:v>
                </c:pt>
                <c:pt idx="7011">
                  <c:v>49.060698111800001</c:v>
                </c:pt>
                <c:pt idx="7012">
                  <c:v>49.060798111799997</c:v>
                </c:pt>
                <c:pt idx="7013">
                  <c:v>49.0608981118</c:v>
                </c:pt>
                <c:pt idx="7014">
                  <c:v>49.060998111799996</c:v>
                </c:pt>
                <c:pt idx="7015">
                  <c:v>49.0610981118</c:v>
                </c:pt>
                <c:pt idx="7016">
                  <c:v>49.061198111800003</c:v>
                </c:pt>
                <c:pt idx="7017">
                  <c:v>49.061298111799999</c:v>
                </c:pt>
                <c:pt idx="7018">
                  <c:v>49.061398111800003</c:v>
                </c:pt>
                <c:pt idx="7019">
                  <c:v>49.061498111799999</c:v>
                </c:pt>
                <c:pt idx="7020">
                  <c:v>49.061598111800002</c:v>
                </c:pt>
                <c:pt idx="7021">
                  <c:v>49.061698111799998</c:v>
                </c:pt>
                <c:pt idx="7022">
                  <c:v>49.061798111800002</c:v>
                </c:pt>
                <c:pt idx="7023">
                  <c:v>49.061898111799998</c:v>
                </c:pt>
                <c:pt idx="7024">
                  <c:v>49.061998111800001</c:v>
                </c:pt>
                <c:pt idx="7025">
                  <c:v>49.062098111799997</c:v>
                </c:pt>
                <c:pt idx="7026">
                  <c:v>49.062198111800001</c:v>
                </c:pt>
                <c:pt idx="7027">
                  <c:v>49.062298111799997</c:v>
                </c:pt>
                <c:pt idx="7028">
                  <c:v>49.0623981118</c:v>
                </c:pt>
                <c:pt idx="7029">
                  <c:v>49.062498111799997</c:v>
                </c:pt>
                <c:pt idx="7030">
                  <c:v>49.0625981118</c:v>
                </c:pt>
                <c:pt idx="7031">
                  <c:v>49.062698111800003</c:v>
                </c:pt>
                <c:pt idx="7032">
                  <c:v>49.062798111799999</c:v>
                </c:pt>
                <c:pt idx="7033">
                  <c:v>49.062898111800003</c:v>
                </c:pt>
                <c:pt idx="7034">
                  <c:v>49.062998111799999</c:v>
                </c:pt>
                <c:pt idx="7035">
                  <c:v>49.063098111800002</c:v>
                </c:pt>
                <c:pt idx="7036">
                  <c:v>49.063198111799998</c:v>
                </c:pt>
                <c:pt idx="7037">
                  <c:v>49.063298111800002</c:v>
                </c:pt>
                <c:pt idx="7038">
                  <c:v>49.063398111799998</c:v>
                </c:pt>
                <c:pt idx="7039">
                  <c:v>49.063498111800001</c:v>
                </c:pt>
                <c:pt idx="7040">
                  <c:v>49.063598111799998</c:v>
                </c:pt>
                <c:pt idx="7041">
                  <c:v>49.063698111800001</c:v>
                </c:pt>
                <c:pt idx="7042">
                  <c:v>49.063798111799997</c:v>
                </c:pt>
                <c:pt idx="7043">
                  <c:v>49.0638981118</c:v>
                </c:pt>
                <c:pt idx="7044">
                  <c:v>49.063998111799997</c:v>
                </c:pt>
                <c:pt idx="7045">
                  <c:v>49.0640981118</c:v>
                </c:pt>
                <c:pt idx="7046">
                  <c:v>49.064198111800003</c:v>
                </c:pt>
                <c:pt idx="7047">
                  <c:v>49.064298111799999</c:v>
                </c:pt>
                <c:pt idx="7048">
                  <c:v>49.064398111800003</c:v>
                </c:pt>
                <c:pt idx="7049">
                  <c:v>49.064498111799999</c:v>
                </c:pt>
                <c:pt idx="7050">
                  <c:v>49.064598111800002</c:v>
                </c:pt>
                <c:pt idx="7051">
                  <c:v>49.064698111799999</c:v>
                </c:pt>
                <c:pt idx="7052">
                  <c:v>49.064798111800002</c:v>
                </c:pt>
                <c:pt idx="7053">
                  <c:v>49.064898111799998</c:v>
                </c:pt>
                <c:pt idx="7054">
                  <c:v>49.064998111800001</c:v>
                </c:pt>
                <c:pt idx="7055">
                  <c:v>49.065098111799998</c:v>
                </c:pt>
                <c:pt idx="7056">
                  <c:v>49.065198111800001</c:v>
                </c:pt>
                <c:pt idx="7057">
                  <c:v>49.065298111799997</c:v>
                </c:pt>
                <c:pt idx="7058">
                  <c:v>49.0653981118</c:v>
                </c:pt>
                <c:pt idx="7059">
                  <c:v>49.065498111799997</c:v>
                </c:pt>
                <c:pt idx="7060">
                  <c:v>49.0655981118</c:v>
                </c:pt>
                <c:pt idx="7061">
                  <c:v>49.065698111800003</c:v>
                </c:pt>
                <c:pt idx="7062">
                  <c:v>49.0657981118</c:v>
                </c:pt>
                <c:pt idx="7063">
                  <c:v>49.065898111800003</c:v>
                </c:pt>
                <c:pt idx="7064">
                  <c:v>49.065998111799999</c:v>
                </c:pt>
                <c:pt idx="7065">
                  <c:v>49.066098111800002</c:v>
                </c:pt>
                <c:pt idx="7066">
                  <c:v>49.066198111799999</c:v>
                </c:pt>
                <c:pt idx="7067">
                  <c:v>49.066298111800002</c:v>
                </c:pt>
                <c:pt idx="7068">
                  <c:v>49.066398111799998</c:v>
                </c:pt>
                <c:pt idx="7069">
                  <c:v>49.066498111800001</c:v>
                </c:pt>
                <c:pt idx="7070">
                  <c:v>49.066598111799998</c:v>
                </c:pt>
                <c:pt idx="7071">
                  <c:v>49.066698111800001</c:v>
                </c:pt>
                <c:pt idx="7072">
                  <c:v>49.066798111799997</c:v>
                </c:pt>
                <c:pt idx="7073">
                  <c:v>49.0668981118</c:v>
                </c:pt>
                <c:pt idx="7074">
                  <c:v>49.066998111799997</c:v>
                </c:pt>
                <c:pt idx="7075">
                  <c:v>49.0670981118</c:v>
                </c:pt>
                <c:pt idx="7076">
                  <c:v>49.067198111800003</c:v>
                </c:pt>
                <c:pt idx="7077">
                  <c:v>49.0672981118</c:v>
                </c:pt>
                <c:pt idx="7078">
                  <c:v>49.067398111800003</c:v>
                </c:pt>
                <c:pt idx="7079">
                  <c:v>49.067498111799999</c:v>
                </c:pt>
                <c:pt idx="7080">
                  <c:v>49.067598111800002</c:v>
                </c:pt>
                <c:pt idx="7081">
                  <c:v>49.067698111799999</c:v>
                </c:pt>
                <c:pt idx="7082">
                  <c:v>49.067798111800002</c:v>
                </c:pt>
                <c:pt idx="7083">
                  <c:v>49.067898111799998</c:v>
                </c:pt>
                <c:pt idx="7084">
                  <c:v>49.067998111800001</c:v>
                </c:pt>
                <c:pt idx="7085">
                  <c:v>49.068098111799998</c:v>
                </c:pt>
                <c:pt idx="7086">
                  <c:v>49.068198111800001</c:v>
                </c:pt>
                <c:pt idx="7087">
                  <c:v>49.068298111799997</c:v>
                </c:pt>
                <c:pt idx="7088">
                  <c:v>49.068398111800001</c:v>
                </c:pt>
                <c:pt idx="7089">
                  <c:v>49.068498111799997</c:v>
                </c:pt>
                <c:pt idx="7090">
                  <c:v>49.0685981118</c:v>
                </c:pt>
                <c:pt idx="7091">
                  <c:v>49.068698111800003</c:v>
                </c:pt>
                <c:pt idx="7092">
                  <c:v>49.0687981118</c:v>
                </c:pt>
                <c:pt idx="7093">
                  <c:v>49.068898111800003</c:v>
                </c:pt>
                <c:pt idx="7094">
                  <c:v>49.068998111799999</c:v>
                </c:pt>
                <c:pt idx="7095">
                  <c:v>49.069098111800002</c:v>
                </c:pt>
                <c:pt idx="7096">
                  <c:v>49.069198111799999</c:v>
                </c:pt>
                <c:pt idx="7097">
                  <c:v>49.069298111800002</c:v>
                </c:pt>
                <c:pt idx="7098">
                  <c:v>49.069398111799998</c:v>
                </c:pt>
                <c:pt idx="7099">
                  <c:v>49.069498111800002</c:v>
                </c:pt>
                <c:pt idx="7100">
                  <c:v>49.069598111799998</c:v>
                </c:pt>
                <c:pt idx="7101">
                  <c:v>49.069698111800001</c:v>
                </c:pt>
                <c:pt idx="7102">
                  <c:v>49.069798111799997</c:v>
                </c:pt>
                <c:pt idx="7103">
                  <c:v>49.069898111800001</c:v>
                </c:pt>
                <c:pt idx="7104">
                  <c:v>49.069998111799997</c:v>
                </c:pt>
                <c:pt idx="7105">
                  <c:v>49.0700981118</c:v>
                </c:pt>
                <c:pt idx="7106">
                  <c:v>49.070198111800003</c:v>
                </c:pt>
                <c:pt idx="7107">
                  <c:v>49.0702981118</c:v>
                </c:pt>
                <c:pt idx="7108">
                  <c:v>49.070398111800003</c:v>
                </c:pt>
                <c:pt idx="7109">
                  <c:v>49.070498111799999</c:v>
                </c:pt>
                <c:pt idx="7110">
                  <c:v>49.070598111800003</c:v>
                </c:pt>
                <c:pt idx="7111">
                  <c:v>49.070698111799999</c:v>
                </c:pt>
                <c:pt idx="7112">
                  <c:v>49.070798111800002</c:v>
                </c:pt>
                <c:pt idx="7113">
                  <c:v>49.070898111799998</c:v>
                </c:pt>
                <c:pt idx="7114">
                  <c:v>49.070998111800002</c:v>
                </c:pt>
                <c:pt idx="7115">
                  <c:v>49.071098111799998</c:v>
                </c:pt>
                <c:pt idx="7116">
                  <c:v>49.071198111800001</c:v>
                </c:pt>
                <c:pt idx="7117">
                  <c:v>49.071298111799997</c:v>
                </c:pt>
                <c:pt idx="7118">
                  <c:v>49.071398111800001</c:v>
                </c:pt>
                <c:pt idx="7119">
                  <c:v>49.071498111799997</c:v>
                </c:pt>
                <c:pt idx="7120">
                  <c:v>49.0715981118</c:v>
                </c:pt>
                <c:pt idx="7121">
                  <c:v>49.071698111800004</c:v>
                </c:pt>
                <c:pt idx="7122">
                  <c:v>49.0717981118</c:v>
                </c:pt>
                <c:pt idx="7123">
                  <c:v>49.071898111800003</c:v>
                </c:pt>
                <c:pt idx="7124">
                  <c:v>49.071998111799999</c:v>
                </c:pt>
                <c:pt idx="7125">
                  <c:v>49.072098111800003</c:v>
                </c:pt>
                <c:pt idx="7126">
                  <c:v>49.072198111799999</c:v>
                </c:pt>
                <c:pt idx="7127">
                  <c:v>49.072298111800002</c:v>
                </c:pt>
                <c:pt idx="7128">
                  <c:v>49.072398111799998</c:v>
                </c:pt>
                <c:pt idx="7129">
                  <c:v>49.072498111800002</c:v>
                </c:pt>
                <c:pt idx="7130">
                  <c:v>49.072598111799998</c:v>
                </c:pt>
                <c:pt idx="7131">
                  <c:v>49.072698111800001</c:v>
                </c:pt>
                <c:pt idx="7132">
                  <c:v>49.072798111799997</c:v>
                </c:pt>
                <c:pt idx="7133">
                  <c:v>49.072898111800001</c:v>
                </c:pt>
                <c:pt idx="7134">
                  <c:v>49.072998111799997</c:v>
                </c:pt>
                <c:pt idx="7135">
                  <c:v>49.0730981118</c:v>
                </c:pt>
                <c:pt idx="7136">
                  <c:v>49.073198111799996</c:v>
                </c:pt>
                <c:pt idx="7137">
                  <c:v>49.0732981118</c:v>
                </c:pt>
                <c:pt idx="7138">
                  <c:v>49.073398111800003</c:v>
                </c:pt>
                <c:pt idx="7139">
                  <c:v>49.073498111799999</c:v>
                </c:pt>
                <c:pt idx="7140">
                  <c:v>49.073598111800003</c:v>
                </c:pt>
                <c:pt idx="7141">
                  <c:v>49.073698111799999</c:v>
                </c:pt>
                <c:pt idx="7142">
                  <c:v>49.073798111800002</c:v>
                </c:pt>
                <c:pt idx="7143">
                  <c:v>49.073898111799998</c:v>
                </c:pt>
                <c:pt idx="7144">
                  <c:v>49.073998111800002</c:v>
                </c:pt>
                <c:pt idx="7145">
                  <c:v>49.074098111799998</c:v>
                </c:pt>
                <c:pt idx="7146">
                  <c:v>49.074198111800001</c:v>
                </c:pt>
                <c:pt idx="7147">
                  <c:v>49.074298111799997</c:v>
                </c:pt>
                <c:pt idx="7148">
                  <c:v>49.074398111800001</c:v>
                </c:pt>
                <c:pt idx="7149">
                  <c:v>49.074498111799997</c:v>
                </c:pt>
                <c:pt idx="7150">
                  <c:v>49.0745981118</c:v>
                </c:pt>
                <c:pt idx="7151">
                  <c:v>49.074698111799997</c:v>
                </c:pt>
                <c:pt idx="7152">
                  <c:v>49.0747981118</c:v>
                </c:pt>
                <c:pt idx="7153">
                  <c:v>49.074898111800003</c:v>
                </c:pt>
                <c:pt idx="7154">
                  <c:v>49.074998111799999</c:v>
                </c:pt>
                <c:pt idx="7155">
                  <c:v>49.075098111800003</c:v>
                </c:pt>
                <c:pt idx="7156">
                  <c:v>49.075198111799999</c:v>
                </c:pt>
                <c:pt idx="7157">
                  <c:v>49.075298111800002</c:v>
                </c:pt>
                <c:pt idx="7158">
                  <c:v>49.075398111799998</c:v>
                </c:pt>
                <c:pt idx="7159">
                  <c:v>49.075498111800002</c:v>
                </c:pt>
                <c:pt idx="7160">
                  <c:v>49.075598111799998</c:v>
                </c:pt>
                <c:pt idx="7161">
                  <c:v>49.075698111800001</c:v>
                </c:pt>
                <c:pt idx="7162">
                  <c:v>49.075798111799998</c:v>
                </c:pt>
                <c:pt idx="7163">
                  <c:v>49.075898111800001</c:v>
                </c:pt>
                <c:pt idx="7164">
                  <c:v>49.075998111799997</c:v>
                </c:pt>
                <c:pt idx="7165">
                  <c:v>49.0760981118</c:v>
                </c:pt>
                <c:pt idx="7166">
                  <c:v>49.076198111799997</c:v>
                </c:pt>
                <c:pt idx="7167">
                  <c:v>49.0762981118</c:v>
                </c:pt>
                <c:pt idx="7168">
                  <c:v>49.076398111800003</c:v>
                </c:pt>
                <c:pt idx="7169">
                  <c:v>49.076498111799999</c:v>
                </c:pt>
                <c:pt idx="7170">
                  <c:v>49.076598111800003</c:v>
                </c:pt>
                <c:pt idx="7171">
                  <c:v>49.076698111799999</c:v>
                </c:pt>
                <c:pt idx="7172">
                  <c:v>49.076798111800002</c:v>
                </c:pt>
                <c:pt idx="7173">
                  <c:v>49.076898111799999</c:v>
                </c:pt>
                <c:pt idx="7174">
                  <c:v>49.076998111800002</c:v>
                </c:pt>
                <c:pt idx="7175">
                  <c:v>49.077098111799998</c:v>
                </c:pt>
                <c:pt idx="7176">
                  <c:v>49.077198111800001</c:v>
                </c:pt>
                <c:pt idx="7177">
                  <c:v>49.077298111799998</c:v>
                </c:pt>
                <c:pt idx="7178">
                  <c:v>49.077398111800001</c:v>
                </c:pt>
                <c:pt idx="7179">
                  <c:v>49.077498111799997</c:v>
                </c:pt>
                <c:pt idx="7180">
                  <c:v>49.0775981118</c:v>
                </c:pt>
                <c:pt idx="7181">
                  <c:v>49.077698111799997</c:v>
                </c:pt>
                <c:pt idx="7182">
                  <c:v>49.0777981118</c:v>
                </c:pt>
                <c:pt idx="7183">
                  <c:v>49.077898111800003</c:v>
                </c:pt>
                <c:pt idx="7184">
                  <c:v>49.077998111799999</c:v>
                </c:pt>
                <c:pt idx="7185">
                  <c:v>49.078098111800003</c:v>
                </c:pt>
                <c:pt idx="7186">
                  <c:v>49.078198111799999</c:v>
                </c:pt>
                <c:pt idx="7187">
                  <c:v>49.078298111800002</c:v>
                </c:pt>
                <c:pt idx="7188">
                  <c:v>49.078398111799999</c:v>
                </c:pt>
                <c:pt idx="7189">
                  <c:v>49.078498111800002</c:v>
                </c:pt>
                <c:pt idx="7190">
                  <c:v>49.078598111799998</c:v>
                </c:pt>
                <c:pt idx="7191">
                  <c:v>49.078698111800001</c:v>
                </c:pt>
                <c:pt idx="7192">
                  <c:v>49.078798111799998</c:v>
                </c:pt>
                <c:pt idx="7193">
                  <c:v>49.078898111800001</c:v>
                </c:pt>
                <c:pt idx="7194">
                  <c:v>49.078998111799997</c:v>
                </c:pt>
                <c:pt idx="7195">
                  <c:v>49.0790981118</c:v>
                </c:pt>
                <c:pt idx="7196">
                  <c:v>49.079198111799997</c:v>
                </c:pt>
                <c:pt idx="7197">
                  <c:v>49.0792981118</c:v>
                </c:pt>
                <c:pt idx="7198">
                  <c:v>49.079398111800003</c:v>
                </c:pt>
                <c:pt idx="7199">
                  <c:v>49.0794981118</c:v>
                </c:pt>
                <c:pt idx="7200">
                  <c:v>49.079598111800003</c:v>
                </c:pt>
                <c:pt idx="7201">
                  <c:v>49.079698111799999</c:v>
                </c:pt>
                <c:pt idx="7202">
                  <c:v>49.079798111800002</c:v>
                </c:pt>
                <c:pt idx="7203">
                  <c:v>49.079898111799999</c:v>
                </c:pt>
                <c:pt idx="7204">
                  <c:v>49.079998111800002</c:v>
                </c:pt>
                <c:pt idx="7205">
                  <c:v>49.080098111799998</c:v>
                </c:pt>
                <c:pt idx="7206">
                  <c:v>49.080198121899997</c:v>
                </c:pt>
                <c:pt idx="7207">
                  <c:v>72.075558479099996</c:v>
                </c:pt>
                <c:pt idx="7208">
                  <c:v>72.075658484000002</c:v>
                </c:pt>
                <c:pt idx="7209">
                  <c:v>72.075758484000005</c:v>
                </c:pt>
                <c:pt idx="7210">
                  <c:v>72.075858483999994</c:v>
                </c:pt>
                <c:pt idx="7211">
                  <c:v>72.075958483999997</c:v>
                </c:pt>
                <c:pt idx="7212">
                  <c:v>71.573342523400001</c:v>
                </c:pt>
                <c:pt idx="7213">
                  <c:v>69.747668000900006</c:v>
                </c:pt>
                <c:pt idx="7214">
                  <c:v>66.354245707900006</c:v>
                </c:pt>
                <c:pt idx="7215">
                  <c:v>62.711673177400002</c:v>
                </c:pt>
                <c:pt idx="7216">
                  <c:v>59.272346184299998</c:v>
                </c:pt>
                <c:pt idx="7217">
                  <c:v>59.272446184300001</c:v>
                </c:pt>
                <c:pt idx="7218">
                  <c:v>59.272546184299998</c:v>
                </c:pt>
                <c:pt idx="7219">
                  <c:v>59.272646184300001</c:v>
                </c:pt>
                <c:pt idx="7220">
                  <c:v>59.272746184299997</c:v>
                </c:pt>
                <c:pt idx="7221">
                  <c:v>59.272846184300001</c:v>
                </c:pt>
                <c:pt idx="7222">
                  <c:v>59.272946184299997</c:v>
                </c:pt>
                <c:pt idx="7223">
                  <c:v>59.2730461843</c:v>
                </c:pt>
                <c:pt idx="7224">
                  <c:v>59.273146184300003</c:v>
                </c:pt>
                <c:pt idx="7225">
                  <c:v>59.2732461843</c:v>
                </c:pt>
                <c:pt idx="7226">
                  <c:v>59.273346184300003</c:v>
                </c:pt>
                <c:pt idx="7227">
                  <c:v>59.273446184299999</c:v>
                </c:pt>
                <c:pt idx="7228">
                  <c:v>59.273546184300002</c:v>
                </c:pt>
                <c:pt idx="7229">
                  <c:v>59.273646184299999</c:v>
                </c:pt>
                <c:pt idx="7230">
                  <c:v>59.273746184300002</c:v>
                </c:pt>
                <c:pt idx="7231">
                  <c:v>59.273846184299998</c:v>
                </c:pt>
                <c:pt idx="7232">
                  <c:v>59.273946184300002</c:v>
                </c:pt>
                <c:pt idx="7233">
                  <c:v>59.274046184299998</c:v>
                </c:pt>
                <c:pt idx="7234">
                  <c:v>59.274146184300001</c:v>
                </c:pt>
                <c:pt idx="7235">
                  <c:v>59.274246184299997</c:v>
                </c:pt>
                <c:pt idx="7236">
                  <c:v>59.274346184300001</c:v>
                </c:pt>
                <c:pt idx="7237">
                  <c:v>59.274446184299997</c:v>
                </c:pt>
                <c:pt idx="7238">
                  <c:v>59.2745461843</c:v>
                </c:pt>
                <c:pt idx="7239">
                  <c:v>59.274646184300003</c:v>
                </c:pt>
                <c:pt idx="7240">
                  <c:v>59.2747461843</c:v>
                </c:pt>
                <c:pt idx="7241">
                  <c:v>59.274846184300003</c:v>
                </c:pt>
                <c:pt idx="7242">
                  <c:v>59.274946184299999</c:v>
                </c:pt>
                <c:pt idx="7243">
                  <c:v>59.275046184300002</c:v>
                </c:pt>
                <c:pt idx="7244">
                  <c:v>59.275146184299999</c:v>
                </c:pt>
                <c:pt idx="7245">
                  <c:v>59.275246184300002</c:v>
                </c:pt>
                <c:pt idx="7246">
                  <c:v>59.275346184299998</c:v>
                </c:pt>
                <c:pt idx="7247">
                  <c:v>59.275446184300002</c:v>
                </c:pt>
                <c:pt idx="7248">
                  <c:v>59.275546184299998</c:v>
                </c:pt>
                <c:pt idx="7249">
                  <c:v>59.275646184300001</c:v>
                </c:pt>
                <c:pt idx="7250">
                  <c:v>59.275746184299997</c:v>
                </c:pt>
                <c:pt idx="7251">
                  <c:v>59.275846184300001</c:v>
                </c:pt>
                <c:pt idx="7252">
                  <c:v>59.275946184299997</c:v>
                </c:pt>
                <c:pt idx="7253">
                  <c:v>59.2760461843</c:v>
                </c:pt>
                <c:pt idx="7254">
                  <c:v>59.276146184300003</c:v>
                </c:pt>
                <c:pt idx="7255">
                  <c:v>59.2762461843</c:v>
                </c:pt>
                <c:pt idx="7256">
                  <c:v>59.276346184300003</c:v>
                </c:pt>
                <c:pt idx="7257">
                  <c:v>59.276446184299999</c:v>
                </c:pt>
                <c:pt idx="7258">
                  <c:v>59.276546184300003</c:v>
                </c:pt>
                <c:pt idx="7259">
                  <c:v>59.276646184299999</c:v>
                </c:pt>
                <c:pt idx="7260">
                  <c:v>59.276746184300002</c:v>
                </c:pt>
                <c:pt idx="7261">
                  <c:v>59.276846184299998</c:v>
                </c:pt>
                <c:pt idx="7262">
                  <c:v>59.276946184300002</c:v>
                </c:pt>
                <c:pt idx="7263">
                  <c:v>59.277046184299998</c:v>
                </c:pt>
                <c:pt idx="7264">
                  <c:v>59.277146184300001</c:v>
                </c:pt>
                <c:pt idx="7265">
                  <c:v>59.277246184299997</c:v>
                </c:pt>
                <c:pt idx="7266">
                  <c:v>59.277346184300001</c:v>
                </c:pt>
                <c:pt idx="7267">
                  <c:v>59.277446184299997</c:v>
                </c:pt>
                <c:pt idx="7268">
                  <c:v>59.2775461843</c:v>
                </c:pt>
                <c:pt idx="7269">
                  <c:v>59.277646184300004</c:v>
                </c:pt>
                <c:pt idx="7270">
                  <c:v>59.2777461843</c:v>
                </c:pt>
                <c:pt idx="7271">
                  <c:v>59.277846184300003</c:v>
                </c:pt>
                <c:pt idx="7272">
                  <c:v>59.277946184299999</c:v>
                </c:pt>
                <c:pt idx="7273">
                  <c:v>59.278046184300003</c:v>
                </c:pt>
                <c:pt idx="7274">
                  <c:v>59.278146184299999</c:v>
                </c:pt>
                <c:pt idx="7275">
                  <c:v>59.278246184300002</c:v>
                </c:pt>
                <c:pt idx="7276">
                  <c:v>59.278346184299998</c:v>
                </c:pt>
                <c:pt idx="7277">
                  <c:v>59.278446184300002</c:v>
                </c:pt>
                <c:pt idx="7278">
                  <c:v>59.278546184299998</c:v>
                </c:pt>
                <c:pt idx="7279">
                  <c:v>59.278646184300001</c:v>
                </c:pt>
                <c:pt idx="7280">
                  <c:v>59.278746184299997</c:v>
                </c:pt>
                <c:pt idx="7281">
                  <c:v>59.278846184300001</c:v>
                </c:pt>
                <c:pt idx="7282">
                  <c:v>59.278946184299997</c:v>
                </c:pt>
                <c:pt idx="7283">
                  <c:v>59.2790461843</c:v>
                </c:pt>
                <c:pt idx="7284">
                  <c:v>59.279146184299996</c:v>
                </c:pt>
                <c:pt idx="7285">
                  <c:v>59.2792461843</c:v>
                </c:pt>
                <c:pt idx="7286">
                  <c:v>59.279346184300003</c:v>
                </c:pt>
                <c:pt idx="7287">
                  <c:v>59.279446184299999</c:v>
                </c:pt>
                <c:pt idx="7288">
                  <c:v>59.279546184300003</c:v>
                </c:pt>
                <c:pt idx="7289">
                  <c:v>59.279646184299999</c:v>
                </c:pt>
                <c:pt idx="7290">
                  <c:v>59.279746184300002</c:v>
                </c:pt>
                <c:pt idx="7291">
                  <c:v>59.279846184299998</c:v>
                </c:pt>
                <c:pt idx="7292">
                  <c:v>59.279946184300002</c:v>
                </c:pt>
                <c:pt idx="7293">
                  <c:v>59.280046184299998</c:v>
                </c:pt>
                <c:pt idx="7294">
                  <c:v>49.134080969599999</c:v>
                </c:pt>
                <c:pt idx="7295">
                  <c:v>49.139029350900003</c:v>
                </c:pt>
                <c:pt idx="7296">
                  <c:v>49.054709744500002</c:v>
                </c:pt>
                <c:pt idx="7297">
                  <c:v>49.0634308817</c:v>
                </c:pt>
                <c:pt idx="7298">
                  <c:v>49.092001356700003</c:v>
                </c:pt>
                <c:pt idx="7299">
                  <c:v>49.125040898599998</c:v>
                </c:pt>
                <c:pt idx="7300">
                  <c:v>49.166204923400002</c:v>
                </c:pt>
                <c:pt idx="7301">
                  <c:v>48.8795165282</c:v>
                </c:pt>
                <c:pt idx="7302">
                  <c:v>49.096950472300001</c:v>
                </c:pt>
                <c:pt idx="7303">
                  <c:v>48.920343212200002</c:v>
                </c:pt>
                <c:pt idx="7304">
                  <c:v>48.936171478200002</c:v>
                </c:pt>
                <c:pt idx="7305">
                  <c:v>48.886607346399998</c:v>
                </c:pt>
                <c:pt idx="7306">
                  <c:v>48.886707346400001</c:v>
                </c:pt>
                <c:pt idx="7307">
                  <c:v>48.886807346399998</c:v>
                </c:pt>
                <c:pt idx="7308">
                  <c:v>48.6763422597</c:v>
                </c:pt>
                <c:pt idx="7309">
                  <c:v>48.661195474300001</c:v>
                </c:pt>
                <c:pt idx="7310">
                  <c:v>49.137787021900003</c:v>
                </c:pt>
                <c:pt idx="7311">
                  <c:v>49.137887021899999</c:v>
                </c:pt>
                <c:pt idx="7312">
                  <c:v>49.137987021900003</c:v>
                </c:pt>
                <c:pt idx="7313">
                  <c:v>49.138087021899999</c:v>
                </c:pt>
                <c:pt idx="7314">
                  <c:v>49.130966959299997</c:v>
                </c:pt>
                <c:pt idx="7315">
                  <c:v>49.1310669593</c:v>
                </c:pt>
                <c:pt idx="7316">
                  <c:v>49.299883203599997</c:v>
                </c:pt>
                <c:pt idx="7317">
                  <c:v>49.2999832036</c:v>
                </c:pt>
                <c:pt idx="7318">
                  <c:v>49.1966947608</c:v>
                </c:pt>
                <c:pt idx="7319">
                  <c:v>49.196794760800003</c:v>
                </c:pt>
                <c:pt idx="7320">
                  <c:v>49.196894760799999</c:v>
                </c:pt>
                <c:pt idx="7321">
                  <c:v>49.196994760800003</c:v>
                </c:pt>
                <c:pt idx="7322">
                  <c:v>49.197094760799999</c:v>
                </c:pt>
                <c:pt idx="7323">
                  <c:v>49.197194760800002</c:v>
                </c:pt>
                <c:pt idx="7324">
                  <c:v>49.197294760799998</c:v>
                </c:pt>
                <c:pt idx="7325">
                  <c:v>49.197394760800002</c:v>
                </c:pt>
                <c:pt idx="7326">
                  <c:v>49.197494760799998</c:v>
                </c:pt>
                <c:pt idx="7327">
                  <c:v>49.197594760800001</c:v>
                </c:pt>
                <c:pt idx="7328">
                  <c:v>49.197694760799997</c:v>
                </c:pt>
                <c:pt idx="7329">
                  <c:v>49.197794760800001</c:v>
                </c:pt>
                <c:pt idx="7330">
                  <c:v>49.197894760799997</c:v>
                </c:pt>
                <c:pt idx="7331">
                  <c:v>49.1979947608</c:v>
                </c:pt>
                <c:pt idx="7332">
                  <c:v>49.198094760799997</c:v>
                </c:pt>
                <c:pt idx="7333">
                  <c:v>49.1981947608</c:v>
                </c:pt>
                <c:pt idx="7334">
                  <c:v>49.198294760800003</c:v>
                </c:pt>
                <c:pt idx="7335">
                  <c:v>49.198394760799999</c:v>
                </c:pt>
                <c:pt idx="7336">
                  <c:v>49.198494760800003</c:v>
                </c:pt>
                <c:pt idx="7337">
                  <c:v>49.198594760799999</c:v>
                </c:pt>
                <c:pt idx="7338">
                  <c:v>49.198694760800002</c:v>
                </c:pt>
                <c:pt idx="7339">
                  <c:v>49.198794760799998</c:v>
                </c:pt>
                <c:pt idx="7340">
                  <c:v>49.198894760800002</c:v>
                </c:pt>
                <c:pt idx="7341">
                  <c:v>49.198994760799998</c:v>
                </c:pt>
                <c:pt idx="7342">
                  <c:v>49.199094760800001</c:v>
                </c:pt>
                <c:pt idx="7343">
                  <c:v>49.199194760799998</c:v>
                </c:pt>
                <c:pt idx="7344">
                  <c:v>49.199294760800001</c:v>
                </c:pt>
                <c:pt idx="7345">
                  <c:v>49.199394760799997</c:v>
                </c:pt>
                <c:pt idx="7346">
                  <c:v>49.199494749800003</c:v>
                </c:pt>
                <c:pt idx="7347">
                  <c:v>49.199594740899997</c:v>
                </c:pt>
                <c:pt idx="7348">
                  <c:v>50.043504962500002</c:v>
                </c:pt>
                <c:pt idx="7349">
                  <c:v>50.0818886538</c:v>
                </c:pt>
                <c:pt idx="7350">
                  <c:v>50.890582348400002</c:v>
                </c:pt>
                <c:pt idx="7351">
                  <c:v>51.059818477100002</c:v>
                </c:pt>
                <c:pt idx="7352">
                  <c:v>51.071586412499997</c:v>
                </c:pt>
                <c:pt idx="7353">
                  <c:v>51.100886960499999</c:v>
                </c:pt>
                <c:pt idx="7354">
                  <c:v>51.103080442100001</c:v>
                </c:pt>
                <c:pt idx="7355">
                  <c:v>51.103180442099998</c:v>
                </c:pt>
                <c:pt idx="7356">
                  <c:v>51.103280442100001</c:v>
                </c:pt>
                <c:pt idx="7357">
                  <c:v>51.103380442099997</c:v>
                </c:pt>
                <c:pt idx="7358">
                  <c:v>51.1034804421</c:v>
                </c:pt>
                <c:pt idx="7359">
                  <c:v>51.103580442099997</c:v>
                </c:pt>
                <c:pt idx="7360">
                  <c:v>51.1036804421</c:v>
                </c:pt>
                <c:pt idx="7361">
                  <c:v>51.103780442100003</c:v>
                </c:pt>
                <c:pt idx="7362">
                  <c:v>51.103880442099999</c:v>
                </c:pt>
                <c:pt idx="7363">
                  <c:v>51.103980442100003</c:v>
                </c:pt>
                <c:pt idx="7364">
                  <c:v>51.104080442099999</c:v>
                </c:pt>
                <c:pt idx="7365">
                  <c:v>51.104180442100002</c:v>
                </c:pt>
                <c:pt idx="7366">
                  <c:v>51.104280442099999</c:v>
                </c:pt>
                <c:pt idx="7367">
                  <c:v>51.104380442100002</c:v>
                </c:pt>
                <c:pt idx="7368">
                  <c:v>51.104480442099998</c:v>
                </c:pt>
                <c:pt idx="7369">
                  <c:v>51.104580442100001</c:v>
                </c:pt>
                <c:pt idx="7370">
                  <c:v>51.104680442099998</c:v>
                </c:pt>
                <c:pt idx="7371">
                  <c:v>51.104780442100001</c:v>
                </c:pt>
                <c:pt idx="7372">
                  <c:v>51.104880442099997</c:v>
                </c:pt>
                <c:pt idx="7373">
                  <c:v>51.1049804421</c:v>
                </c:pt>
                <c:pt idx="7374">
                  <c:v>51.105080442099997</c:v>
                </c:pt>
                <c:pt idx="7375">
                  <c:v>51.1051804421</c:v>
                </c:pt>
                <c:pt idx="7376">
                  <c:v>51.105280442100003</c:v>
                </c:pt>
                <c:pt idx="7377">
                  <c:v>51.1053804421</c:v>
                </c:pt>
                <c:pt idx="7378">
                  <c:v>51.105480442100003</c:v>
                </c:pt>
                <c:pt idx="7379">
                  <c:v>51.105580442099999</c:v>
                </c:pt>
                <c:pt idx="7380">
                  <c:v>51.105680442100002</c:v>
                </c:pt>
                <c:pt idx="7381">
                  <c:v>51.105780442099999</c:v>
                </c:pt>
                <c:pt idx="7382">
                  <c:v>51.105880442100002</c:v>
                </c:pt>
                <c:pt idx="7383">
                  <c:v>51.105980442099998</c:v>
                </c:pt>
                <c:pt idx="7384">
                  <c:v>51.106080442100001</c:v>
                </c:pt>
                <c:pt idx="7385">
                  <c:v>51.106180442099998</c:v>
                </c:pt>
                <c:pt idx="7386">
                  <c:v>51.106280442100001</c:v>
                </c:pt>
                <c:pt idx="7387">
                  <c:v>51.106380442099997</c:v>
                </c:pt>
                <c:pt idx="7388">
                  <c:v>51.106480442100001</c:v>
                </c:pt>
                <c:pt idx="7389">
                  <c:v>51.106580442099997</c:v>
                </c:pt>
                <c:pt idx="7390">
                  <c:v>49.500610573400003</c:v>
                </c:pt>
                <c:pt idx="7391">
                  <c:v>49.338839740499999</c:v>
                </c:pt>
                <c:pt idx="7392">
                  <c:v>49.227458448699998</c:v>
                </c:pt>
                <c:pt idx="7393">
                  <c:v>49.217973690999997</c:v>
                </c:pt>
                <c:pt idx="7394">
                  <c:v>49.158106240599999</c:v>
                </c:pt>
                <c:pt idx="7395">
                  <c:v>49.082385071399997</c:v>
                </c:pt>
                <c:pt idx="7396">
                  <c:v>49.095627339300002</c:v>
                </c:pt>
                <c:pt idx="7397">
                  <c:v>49.103405783100001</c:v>
                </c:pt>
                <c:pt idx="7398">
                  <c:v>49.079561991699997</c:v>
                </c:pt>
                <c:pt idx="7399">
                  <c:v>49.039003513600001</c:v>
                </c:pt>
                <c:pt idx="7400">
                  <c:v>48.953000594000002</c:v>
                </c:pt>
                <c:pt idx="7401">
                  <c:v>48.958959884800002</c:v>
                </c:pt>
                <c:pt idx="7402">
                  <c:v>48.854187141200001</c:v>
                </c:pt>
                <c:pt idx="7403">
                  <c:v>48.749484735899998</c:v>
                </c:pt>
                <c:pt idx="7404">
                  <c:v>48.784535562000002</c:v>
                </c:pt>
                <c:pt idx="7405">
                  <c:v>48.710729076299998</c:v>
                </c:pt>
                <c:pt idx="7406">
                  <c:v>48.544510281900003</c:v>
                </c:pt>
                <c:pt idx="7407">
                  <c:v>48.047295149999997</c:v>
                </c:pt>
                <c:pt idx="7408">
                  <c:v>48.1110302688</c:v>
                </c:pt>
                <c:pt idx="7409">
                  <c:v>48.111130268799997</c:v>
                </c:pt>
                <c:pt idx="7410">
                  <c:v>48.1112302688</c:v>
                </c:pt>
                <c:pt idx="7411">
                  <c:v>48.111330268800003</c:v>
                </c:pt>
                <c:pt idx="7412">
                  <c:v>48.1114302688</c:v>
                </c:pt>
                <c:pt idx="7413">
                  <c:v>48.111530268800003</c:v>
                </c:pt>
                <c:pt idx="7414">
                  <c:v>48.111630268799999</c:v>
                </c:pt>
                <c:pt idx="7415">
                  <c:v>48.111730268800002</c:v>
                </c:pt>
                <c:pt idx="7416">
                  <c:v>48.111830268799999</c:v>
                </c:pt>
                <c:pt idx="7417">
                  <c:v>48.111930268800002</c:v>
                </c:pt>
                <c:pt idx="7418">
                  <c:v>48.112030268799998</c:v>
                </c:pt>
                <c:pt idx="7419">
                  <c:v>48.112130268800001</c:v>
                </c:pt>
                <c:pt idx="7420">
                  <c:v>48.112230268799998</c:v>
                </c:pt>
                <c:pt idx="7421">
                  <c:v>48.112330268800001</c:v>
                </c:pt>
                <c:pt idx="7422">
                  <c:v>48.112430268799997</c:v>
                </c:pt>
                <c:pt idx="7423">
                  <c:v>48.1125302688</c:v>
                </c:pt>
                <c:pt idx="7424">
                  <c:v>48.112630268799997</c:v>
                </c:pt>
                <c:pt idx="7425">
                  <c:v>48.1127302688</c:v>
                </c:pt>
                <c:pt idx="7426">
                  <c:v>48.112830268800003</c:v>
                </c:pt>
                <c:pt idx="7427">
                  <c:v>48.1129302688</c:v>
                </c:pt>
                <c:pt idx="7428">
                  <c:v>48.113030268800003</c:v>
                </c:pt>
                <c:pt idx="7429">
                  <c:v>48.113130268799999</c:v>
                </c:pt>
                <c:pt idx="7430">
                  <c:v>48.113230268800002</c:v>
                </c:pt>
                <c:pt idx="7431">
                  <c:v>48.113330268799999</c:v>
                </c:pt>
                <c:pt idx="7432">
                  <c:v>48.113430268800002</c:v>
                </c:pt>
                <c:pt idx="7433">
                  <c:v>48.113530268799998</c:v>
                </c:pt>
                <c:pt idx="7434">
                  <c:v>48.113630268800001</c:v>
                </c:pt>
                <c:pt idx="7435">
                  <c:v>48.113730268799998</c:v>
                </c:pt>
                <c:pt idx="7436">
                  <c:v>48.113830268800001</c:v>
                </c:pt>
                <c:pt idx="7437">
                  <c:v>48.113930268799997</c:v>
                </c:pt>
                <c:pt idx="7438">
                  <c:v>48.114030257499998</c:v>
                </c:pt>
                <c:pt idx="7439">
                  <c:v>49.581711943499997</c:v>
                </c:pt>
                <c:pt idx="7440">
                  <c:v>48.976985390499998</c:v>
                </c:pt>
                <c:pt idx="7441">
                  <c:v>49.056373076</c:v>
                </c:pt>
                <c:pt idx="7442">
                  <c:v>49.091518000100002</c:v>
                </c:pt>
                <c:pt idx="7443">
                  <c:v>49.158347108100003</c:v>
                </c:pt>
                <c:pt idx="7444">
                  <c:v>49.206991393400003</c:v>
                </c:pt>
                <c:pt idx="7445">
                  <c:v>49.232583807600001</c:v>
                </c:pt>
                <c:pt idx="7446">
                  <c:v>49.234460248399998</c:v>
                </c:pt>
                <c:pt idx="7447">
                  <c:v>49.244881899399999</c:v>
                </c:pt>
                <c:pt idx="7448">
                  <c:v>49.244905380500001</c:v>
                </c:pt>
                <c:pt idx="7449">
                  <c:v>49.245005380499997</c:v>
                </c:pt>
                <c:pt idx="7450">
                  <c:v>49.2451053805</c:v>
                </c:pt>
                <c:pt idx="7451">
                  <c:v>49.245205380500003</c:v>
                </c:pt>
                <c:pt idx="7452">
                  <c:v>49.2453053805</c:v>
                </c:pt>
                <c:pt idx="7453">
                  <c:v>49.245405380500003</c:v>
                </c:pt>
                <c:pt idx="7454">
                  <c:v>49.245505380499999</c:v>
                </c:pt>
                <c:pt idx="7455">
                  <c:v>49.245605380500002</c:v>
                </c:pt>
                <c:pt idx="7456">
                  <c:v>49.245705380499999</c:v>
                </c:pt>
                <c:pt idx="7457">
                  <c:v>49.245805380500002</c:v>
                </c:pt>
                <c:pt idx="7458">
                  <c:v>49.245905380499998</c:v>
                </c:pt>
                <c:pt idx="7459">
                  <c:v>49.246005380500002</c:v>
                </c:pt>
                <c:pt idx="7460">
                  <c:v>49.246105380499998</c:v>
                </c:pt>
                <c:pt idx="7461">
                  <c:v>49.246205380500001</c:v>
                </c:pt>
                <c:pt idx="7462">
                  <c:v>49.246305380499997</c:v>
                </c:pt>
                <c:pt idx="7463">
                  <c:v>49.246405380500001</c:v>
                </c:pt>
                <c:pt idx="7464">
                  <c:v>49.246505380499997</c:v>
                </c:pt>
                <c:pt idx="7465">
                  <c:v>49.2466053805</c:v>
                </c:pt>
                <c:pt idx="7466">
                  <c:v>49.246705380500003</c:v>
                </c:pt>
                <c:pt idx="7467">
                  <c:v>49.2468053805</c:v>
                </c:pt>
                <c:pt idx="7468">
                  <c:v>49.246905380500003</c:v>
                </c:pt>
                <c:pt idx="7469">
                  <c:v>49.247005380499999</c:v>
                </c:pt>
                <c:pt idx="7470">
                  <c:v>49.247105380500003</c:v>
                </c:pt>
                <c:pt idx="7471">
                  <c:v>49.247205380499999</c:v>
                </c:pt>
                <c:pt idx="7472">
                  <c:v>49.401334408499999</c:v>
                </c:pt>
                <c:pt idx="7473">
                  <c:v>49.434211796699998</c:v>
                </c:pt>
                <c:pt idx="7474">
                  <c:v>49.459108898099998</c:v>
                </c:pt>
                <c:pt idx="7475">
                  <c:v>49.449720048899998</c:v>
                </c:pt>
                <c:pt idx="7476">
                  <c:v>49.203013336700003</c:v>
                </c:pt>
                <c:pt idx="7477">
                  <c:v>49.442045256699998</c:v>
                </c:pt>
                <c:pt idx="7478">
                  <c:v>49.461378342099998</c:v>
                </c:pt>
                <c:pt idx="7479">
                  <c:v>49.383077903500002</c:v>
                </c:pt>
                <c:pt idx="7480">
                  <c:v>49.2950887306</c:v>
                </c:pt>
                <c:pt idx="7481">
                  <c:v>49.3097959272</c:v>
                </c:pt>
                <c:pt idx="7482">
                  <c:v>49.309895927200003</c:v>
                </c:pt>
                <c:pt idx="7483">
                  <c:v>49.093295019999999</c:v>
                </c:pt>
                <c:pt idx="7484">
                  <c:v>48.710412333500003</c:v>
                </c:pt>
                <c:pt idx="7485">
                  <c:v>48.558138128000003</c:v>
                </c:pt>
                <c:pt idx="7486">
                  <c:v>48.821566313200002</c:v>
                </c:pt>
                <c:pt idx="7487">
                  <c:v>48.916666339599999</c:v>
                </c:pt>
                <c:pt idx="7488">
                  <c:v>48.916766339600002</c:v>
                </c:pt>
                <c:pt idx="7489">
                  <c:v>48.916866339599999</c:v>
                </c:pt>
                <c:pt idx="7490">
                  <c:v>48.815009455199998</c:v>
                </c:pt>
                <c:pt idx="7491">
                  <c:v>48.905809535099998</c:v>
                </c:pt>
                <c:pt idx="7492">
                  <c:v>48.863908502999998</c:v>
                </c:pt>
                <c:pt idx="7493">
                  <c:v>48.864008503000001</c:v>
                </c:pt>
                <c:pt idx="7494">
                  <c:v>48.864108502999997</c:v>
                </c:pt>
                <c:pt idx="7495">
                  <c:v>48.908272870399998</c:v>
                </c:pt>
                <c:pt idx="7496">
                  <c:v>48.908372870400001</c:v>
                </c:pt>
                <c:pt idx="7497">
                  <c:v>48.908472870399997</c:v>
                </c:pt>
                <c:pt idx="7498">
                  <c:v>48.9085728704</c:v>
                </c:pt>
                <c:pt idx="7499">
                  <c:v>48.908672870399997</c:v>
                </c:pt>
                <c:pt idx="7500">
                  <c:v>48.9087728704</c:v>
                </c:pt>
                <c:pt idx="7501">
                  <c:v>48.908872870400003</c:v>
                </c:pt>
                <c:pt idx="7502">
                  <c:v>48.9089728704</c:v>
                </c:pt>
                <c:pt idx="7503">
                  <c:v>48.909072870400003</c:v>
                </c:pt>
                <c:pt idx="7504">
                  <c:v>48.909172870399999</c:v>
                </c:pt>
                <c:pt idx="7505">
                  <c:v>48.909272870400002</c:v>
                </c:pt>
                <c:pt idx="7506">
                  <c:v>48.909372870399999</c:v>
                </c:pt>
                <c:pt idx="7507">
                  <c:v>48.909472870400002</c:v>
                </c:pt>
                <c:pt idx="7508">
                  <c:v>48.909572870399998</c:v>
                </c:pt>
                <c:pt idx="7509">
                  <c:v>48.909672870400001</c:v>
                </c:pt>
                <c:pt idx="7510">
                  <c:v>48.909772870399998</c:v>
                </c:pt>
                <c:pt idx="7511">
                  <c:v>48.909872870400001</c:v>
                </c:pt>
                <c:pt idx="7512">
                  <c:v>48.909972870399997</c:v>
                </c:pt>
                <c:pt idx="7513">
                  <c:v>48.910072870400001</c:v>
                </c:pt>
                <c:pt idx="7514">
                  <c:v>48.910172870399997</c:v>
                </c:pt>
                <c:pt idx="7515">
                  <c:v>48.9102728704</c:v>
                </c:pt>
                <c:pt idx="7516">
                  <c:v>48.910372870400003</c:v>
                </c:pt>
                <c:pt idx="7517">
                  <c:v>48.9104728704</c:v>
                </c:pt>
                <c:pt idx="7518">
                  <c:v>48.910572870400003</c:v>
                </c:pt>
                <c:pt idx="7519">
                  <c:v>48.910672870399999</c:v>
                </c:pt>
                <c:pt idx="7520">
                  <c:v>48.910772870400002</c:v>
                </c:pt>
                <c:pt idx="7521">
                  <c:v>48.910872870399999</c:v>
                </c:pt>
                <c:pt idx="7522">
                  <c:v>48.910972870400002</c:v>
                </c:pt>
                <c:pt idx="7523">
                  <c:v>48.911072870399998</c:v>
                </c:pt>
                <c:pt idx="7524">
                  <c:v>48.911172870400002</c:v>
                </c:pt>
                <c:pt idx="7525">
                  <c:v>48.911272870399998</c:v>
                </c:pt>
                <c:pt idx="7526">
                  <c:v>48.911372870400001</c:v>
                </c:pt>
                <c:pt idx="7527">
                  <c:v>48.911472870399997</c:v>
                </c:pt>
                <c:pt idx="7528">
                  <c:v>48.911572870400001</c:v>
                </c:pt>
                <c:pt idx="7529">
                  <c:v>48.911672870399997</c:v>
                </c:pt>
                <c:pt idx="7530">
                  <c:v>48.9117728704</c:v>
                </c:pt>
                <c:pt idx="7531">
                  <c:v>48.911872870400003</c:v>
                </c:pt>
                <c:pt idx="7532">
                  <c:v>48.9119728704</c:v>
                </c:pt>
                <c:pt idx="7533">
                  <c:v>48.912072870400003</c:v>
                </c:pt>
                <c:pt idx="7534">
                  <c:v>48.912172870399999</c:v>
                </c:pt>
                <c:pt idx="7535">
                  <c:v>48.912272870400002</c:v>
                </c:pt>
                <c:pt idx="7536">
                  <c:v>48.912372870399999</c:v>
                </c:pt>
                <c:pt idx="7537">
                  <c:v>48.912472870400002</c:v>
                </c:pt>
                <c:pt idx="7538">
                  <c:v>48.912572870399998</c:v>
                </c:pt>
                <c:pt idx="7539">
                  <c:v>48.912672870400002</c:v>
                </c:pt>
                <c:pt idx="7540">
                  <c:v>48.912772870399998</c:v>
                </c:pt>
                <c:pt idx="7541">
                  <c:v>48.912872870400001</c:v>
                </c:pt>
                <c:pt idx="7542">
                  <c:v>48.912972870399997</c:v>
                </c:pt>
                <c:pt idx="7543">
                  <c:v>48.913072870400001</c:v>
                </c:pt>
                <c:pt idx="7544">
                  <c:v>48.913172870399997</c:v>
                </c:pt>
                <c:pt idx="7545">
                  <c:v>48.9132728704</c:v>
                </c:pt>
                <c:pt idx="7546">
                  <c:v>48.913372870400003</c:v>
                </c:pt>
                <c:pt idx="7547">
                  <c:v>48.9134728704</c:v>
                </c:pt>
                <c:pt idx="7548">
                  <c:v>48.913572870400003</c:v>
                </c:pt>
                <c:pt idx="7549">
                  <c:v>48.913672870399999</c:v>
                </c:pt>
                <c:pt idx="7550">
                  <c:v>48.913772870400003</c:v>
                </c:pt>
                <c:pt idx="7551">
                  <c:v>48.913872870399999</c:v>
                </c:pt>
                <c:pt idx="7552">
                  <c:v>48.913972870400002</c:v>
                </c:pt>
                <c:pt idx="7553">
                  <c:v>48.914072870399998</c:v>
                </c:pt>
                <c:pt idx="7554">
                  <c:v>48.914172870400002</c:v>
                </c:pt>
                <c:pt idx="7555">
                  <c:v>48.914272870399998</c:v>
                </c:pt>
                <c:pt idx="7556">
                  <c:v>48.914372870400001</c:v>
                </c:pt>
                <c:pt idx="7557">
                  <c:v>48.914472870399997</c:v>
                </c:pt>
                <c:pt idx="7558">
                  <c:v>48.914572870400001</c:v>
                </c:pt>
                <c:pt idx="7559">
                  <c:v>48.914672870399997</c:v>
                </c:pt>
                <c:pt idx="7560">
                  <c:v>48.9147728704</c:v>
                </c:pt>
                <c:pt idx="7561">
                  <c:v>48.914872870400004</c:v>
                </c:pt>
                <c:pt idx="7562">
                  <c:v>48.9149728704</c:v>
                </c:pt>
                <c:pt idx="7563">
                  <c:v>48.915072870400003</c:v>
                </c:pt>
                <c:pt idx="7564">
                  <c:v>48.915172870399999</c:v>
                </c:pt>
                <c:pt idx="7565">
                  <c:v>48.915272870400003</c:v>
                </c:pt>
                <c:pt idx="7566">
                  <c:v>48.915372870399999</c:v>
                </c:pt>
                <c:pt idx="7567">
                  <c:v>48.915472870400002</c:v>
                </c:pt>
                <c:pt idx="7568">
                  <c:v>48.915572870399998</c:v>
                </c:pt>
                <c:pt idx="7569">
                  <c:v>48.915672870400002</c:v>
                </c:pt>
                <c:pt idx="7570">
                  <c:v>48.915772870399998</c:v>
                </c:pt>
                <c:pt idx="7571">
                  <c:v>48.915872870400001</c:v>
                </c:pt>
                <c:pt idx="7572">
                  <c:v>48.915972870399997</c:v>
                </c:pt>
                <c:pt idx="7573">
                  <c:v>48.916072870400001</c:v>
                </c:pt>
                <c:pt idx="7574">
                  <c:v>48.916172870399997</c:v>
                </c:pt>
                <c:pt idx="7575">
                  <c:v>48.9162728704</c:v>
                </c:pt>
                <c:pt idx="7576">
                  <c:v>48.916372870399996</c:v>
                </c:pt>
                <c:pt idx="7577">
                  <c:v>48.9164728704</c:v>
                </c:pt>
                <c:pt idx="7578">
                  <c:v>48.916572870400003</c:v>
                </c:pt>
                <c:pt idx="7579">
                  <c:v>48.916672870399999</c:v>
                </c:pt>
                <c:pt idx="7580">
                  <c:v>48.916772870400003</c:v>
                </c:pt>
                <c:pt idx="7581">
                  <c:v>48.916872870399999</c:v>
                </c:pt>
                <c:pt idx="7582">
                  <c:v>48.916972870400002</c:v>
                </c:pt>
                <c:pt idx="7583">
                  <c:v>48.917072870399998</c:v>
                </c:pt>
                <c:pt idx="7584">
                  <c:v>48.917172870400002</c:v>
                </c:pt>
                <c:pt idx="7585">
                  <c:v>48.917272870399998</c:v>
                </c:pt>
                <c:pt idx="7586">
                  <c:v>48.917372870400001</c:v>
                </c:pt>
                <c:pt idx="7587">
                  <c:v>48.917472870399997</c:v>
                </c:pt>
                <c:pt idx="7588">
                  <c:v>48.917572870400001</c:v>
                </c:pt>
                <c:pt idx="7589">
                  <c:v>48.917672870399997</c:v>
                </c:pt>
                <c:pt idx="7590">
                  <c:v>48.9177728704</c:v>
                </c:pt>
                <c:pt idx="7591">
                  <c:v>48.917872870399997</c:v>
                </c:pt>
                <c:pt idx="7592">
                  <c:v>48.9179728704</c:v>
                </c:pt>
                <c:pt idx="7593">
                  <c:v>48.918072870400003</c:v>
                </c:pt>
                <c:pt idx="7594">
                  <c:v>48.918172870399999</c:v>
                </c:pt>
                <c:pt idx="7595">
                  <c:v>48.918272870400003</c:v>
                </c:pt>
                <c:pt idx="7596">
                  <c:v>48.918372870399999</c:v>
                </c:pt>
                <c:pt idx="7597">
                  <c:v>48.918472870400002</c:v>
                </c:pt>
                <c:pt idx="7598">
                  <c:v>48.918572870399998</c:v>
                </c:pt>
                <c:pt idx="7599">
                  <c:v>48.918672870400002</c:v>
                </c:pt>
                <c:pt idx="7600">
                  <c:v>48.918772870399998</c:v>
                </c:pt>
                <c:pt idx="7601">
                  <c:v>48.918872870400001</c:v>
                </c:pt>
                <c:pt idx="7602">
                  <c:v>48.918972870399998</c:v>
                </c:pt>
                <c:pt idx="7603">
                  <c:v>48.919072870400001</c:v>
                </c:pt>
                <c:pt idx="7604">
                  <c:v>48.919172870399997</c:v>
                </c:pt>
                <c:pt idx="7605">
                  <c:v>48.9192728704</c:v>
                </c:pt>
                <c:pt idx="7606">
                  <c:v>48.919372870399997</c:v>
                </c:pt>
                <c:pt idx="7607">
                  <c:v>48.9194728704</c:v>
                </c:pt>
                <c:pt idx="7608">
                  <c:v>48.919572870400003</c:v>
                </c:pt>
                <c:pt idx="7609">
                  <c:v>48.919672870399999</c:v>
                </c:pt>
                <c:pt idx="7610">
                  <c:v>48.919772870400003</c:v>
                </c:pt>
                <c:pt idx="7611">
                  <c:v>48.919872870399999</c:v>
                </c:pt>
                <c:pt idx="7612">
                  <c:v>48.919972870400002</c:v>
                </c:pt>
                <c:pt idx="7613">
                  <c:v>48.920072870399999</c:v>
                </c:pt>
                <c:pt idx="7614">
                  <c:v>48.920172870400002</c:v>
                </c:pt>
                <c:pt idx="7615">
                  <c:v>48.920272870399998</c:v>
                </c:pt>
                <c:pt idx="7616">
                  <c:v>48.920372870400001</c:v>
                </c:pt>
                <c:pt idx="7617">
                  <c:v>48.920472870399998</c:v>
                </c:pt>
                <c:pt idx="7618">
                  <c:v>48.920572870400001</c:v>
                </c:pt>
                <c:pt idx="7619">
                  <c:v>48.920672870399997</c:v>
                </c:pt>
                <c:pt idx="7620">
                  <c:v>48.9207728704</c:v>
                </c:pt>
                <c:pt idx="7621">
                  <c:v>48.920872870399997</c:v>
                </c:pt>
                <c:pt idx="7622">
                  <c:v>48.9209728704</c:v>
                </c:pt>
                <c:pt idx="7623">
                  <c:v>48.921072870400003</c:v>
                </c:pt>
                <c:pt idx="7624">
                  <c:v>48.9211728704</c:v>
                </c:pt>
                <c:pt idx="7625">
                  <c:v>48.921272870400003</c:v>
                </c:pt>
                <c:pt idx="7626">
                  <c:v>48.921372870399999</c:v>
                </c:pt>
                <c:pt idx="7627">
                  <c:v>48.921472870400002</c:v>
                </c:pt>
                <c:pt idx="7628">
                  <c:v>48.921572870399999</c:v>
                </c:pt>
                <c:pt idx="7629">
                  <c:v>48.921672870400002</c:v>
                </c:pt>
                <c:pt idx="7630">
                  <c:v>48.921772870399998</c:v>
                </c:pt>
                <c:pt idx="7631">
                  <c:v>48.921872870400001</c:v>
                </c:pt>
                <c:pt idx="7632">
                  <c:v>48.921972870399998</c:v>
                </c:pt>
                <c:pt idx="7633">
                  <c:v>48.922072870400001</c:v>
                </c:pt>
                <c:pt idx="7634">
                  <c:v>48.922172870399997</c:v>
                </c:pt>
                <c:pt idx="7635">
                  <c:v>48.9222728704</c:v>
                </c:pt>
                <c:pt idx="7636">
                  <c:v>48.922372870399997</c:v>
                </c:pt>
                <c:pt idx="7637">
                  <c:v>48.9224728704</c:v>
                </c:pt>
                <c:pt idx="7638">
                  <c:v>48.922572870400003</c:v>
                </c:pt>
                <c:pt idx="7639">
                  <c:v>48.9226728704</c:v>
                </c:pt>
                <c:pt idx="7640">
                  <c:v>48.922772870400003</c:v>
                </c:pt>
                <c:pt idx="7641">
                  <c:v>48.922872870399999</c:v>
                </c:pt>
                <c:pt idx="7642">
                  <c:v>48.922972870400002</c:v>
                </c:pt>
                <c:pt idx="7643">
                  <c:v>48.923072870399999</c:v>
                </c:pt>
                <c:pt idx="7644">
                  <c:v>48.923172870400002</c:v>
                </c:pt>
                <c:pt idx="7645">
                  <c:v>48.923272870399998</c:v>
                </c:pt>
                <c:pt idx="7646">
                  <c:v>48.923372870400001</c:v>
                </c:pt>
                <c:pt idx="7647">
                  <c:v>48.923472870399998</c:v>
                </c:pt>
                <c:pt idx="7648">
                  <c:v>48.923572870400001</c:v>
                </c:pt>
                <c:pt idx="7649">
                  <c:v>48.923672870399997</c:v>
                </c:pt>
                <c:pt idx="7650">
                  <c:v>48.923772870400001</c:v>
                </c:pt>
                <c:pt idx="7651">
                  <c:v>48.923872870399997</c:v>
                </c:pt>
                <c:pt idx="7652">
                  <c:v>48.9239728704</c:v>
                </c:pt>
                <c:pt idx="7653">
                  <c:v>50.362978835500002</c:v>
                </c:pt>
                <c:pt idx="7654">
                  <c:v>50.363078835499998</c:v>
                </c:pt>
                <c:pt idx="7655">
                  <c:v>50.363178835500001</c:v>
                </c:pt>
                <c:pt idx="7656">
                  <c:v>50.363278835499997</c:v>
                </c:pt>
                <c:pt idx="7657">
                  <c:v>50.3633788263</c:v>
                </c:pt>
                <c:pt idx="7658">
                  <c:v>50.566525024699999</c:v>
                </c:pt>
                <c:pt idx="7659">
                  <c:v>50.566625024700002</c:v>
                </c:pt>
                <c:pt idx="7660">
                  <c:v>50.566725024699998</c:v>
                </c:pt>
                <c:pt idx="7661">
                  <c:v>50.566825024700002</c:v>
                </c:pt>
                <c:pt idx="7662">
                  <c:v>50.917885559399998</c:v>
                </c:pt>
                <c:pt idx="7663">
                  <c:v>50.906977672099998</c:v>
                </c:pt>
                <c:pt idx="7664">
                  <c:v>50.830103113699998</c:v>
                </c:pt>
                <c:pt idx="7665">
                  <c:v>50.830203113700001</c:v>
                </c:pt>
                <c:pt idx="7666">
                  <c:v>50.830303113699998</c:v>
                </c:pt>
                <c:pt idx="7667">
                  <c:v>50.830403113700001</c:v>
                </c:pt>
                <c:pt idx="7668">
                  <c:v>50.830503113699997</c:v>
                </c:pt>
                <c:pt idx="7669">
                  <c:v>50.830603113700001</c:v>
                </c:pt>
                <c:pt idx="7670">
                  <c:v>50.830703113699997</c:v>
                </c:pt>
                <c:pt idx="7671">
                  <c:v>50.8308031137</c:v>
                </c:pt>
                <c:pt idx="7672">
                  <c:v>50.830903113700003</c:v>
                </c:pt>
                <c:pt idx="7673">
                  <c:v>50.8310031137</c:v>
                </c:pt>
                <c:pt idx="7674">
                  <c:v>50.831103113700003</c:v>
                </c:pt>
                <c:pt idx="7675">
                  <c:v>50.831203113699999</c:v>
                </c:pt>
                <c:pt idx="7676">
                  <c:v>50.831303113700002</c:v>
                </c:pt>
                <c:pt idx="7677">
                  <c:v>50.831403113699999</c:v>
                </c:pt>
                <c:pt idx="7678">
                  <c:v>50.831503113700002</c:v>
                </c:pt>
                <c:pt idx="7679">
                  <c:v>50.831603113699998</c:v>
                </c:pt>
                <c:pt idx="7680">
                  <c:v>50.831703113700001</c:v>
                </c:pt>
                <c:pt idx="7681">
                  <c:v>50.831803113699998</c:v>
                </c:pt>
                <c:pt idx="7682">
                  <c:v>50.831903113700001</c:v>
                </c:pt>
                <c:pt idx="7683">
                  <c:v>50.832003113699997</c:v>
                </c:pt>
                <c:pt idx="7684">
                  <c:v>50.832103113700001</c:v>
                </c:pt>
                <c:pt idx="7685">
                  <c:v>50.832203113699997</c:v>
                </c:pt>
                <c:pt idx="7686">
                  <c:v>50.8323031137</c:v>
                </c:pt>
                <c:pt idx="7687">
                  <c:v>50.832403113700003</c:v>
                </c:pt>
                <c:pt idx="7688">
                  <c:v>50.8325031137</c:v>
                </c:pt>
                <c:pt idx="7689">
                  <c:v>50.832603113700003</c:v>
                </c:pt>
                <c:pt idx="7690">
                  <c:v>50.832703113699999</c:v>
                </c:pt>
                <c:pt idx="7691">
                  <c:v>50.832803113700002</c:v>
                </c:pt>
                <c:pt idx="7692">
                  <c:v>50.832903113699999</c:v>
                </c:pt>
                <c:pt idx="7693">
                  <c:v>50.833003113700002</c:v>
                </c:pt>
                <c:pt idx="7694">
                  <c:v>50.833103113699998</c:v>
                </c:pt>
                <c:pt idx="7695">
                  <c:v>50.833203113700002</c:v>
                </c:pt>
                <c:pt idx="7696">
                  <c:v>50.833303113699998</c:v>
                </c:pt>
                <c:pt idx="7697">
                  <c:v>50.833403113700001</c:v>
                </c:pt>
                <c:pt idx="7698">
                  <c:v>50.833503113699997</c:v>
                </c:pt>
                <c:pt idx="7699">
                  <c:v>4.47242989156</c:v>
                </c:pt>
                <c:pt idx="7700">
                  <c:v>4.4725298915599998</c:v>
                </c:pt>
                <c:pt idx="7701">
                  <c:v>4.4726298915599996</c:v>
                </c:pt>
                <c:pt idx="7702">
                  <c:v>4.4727298915600002</c:v>
                </c:pt>
                <c:pt idx="7703">
                  <c:v>4.47282989156</c:v>
                </c:pt>
                <c:pt idx="7704">
                  <c:v>4.4729298915599998</c:v>
                </c:pt>
                <c:pt idx="7705">
                  <c:v>4.4730298915600004</c:v>
                </c:pt>
                <c:pt idx="7706">
                  <c:v>4.4731298915600002</c:v>
                </c:pt>
                <c:pt idx="7707">
                  <c:v>4.4732298915599999</c:v>
                </c:pt>
                <c:pt idx="7708">
                  <c:v>4.4733298915599997</c:v>
                </c:pt>
                <c:pt idx="7709">
                  <c:v>4.4734298915600004</c:v>
                </c:pt>
                <c:pt idx="7710">
                  <c:v>4.4735298915600001</c:v>
                </c:pt>
                <c:pt idx="7711">
                  <c:v>4.4736298915599999</c:v>
                </c:pt>
                <c:pt idx="7712">
                  <c:v>4.4737298915599997</c:v>
                </c:pt>
                <c:pt idx="7713">
                  <c:v>4.4738298915600003</c:v>
                </c:pt>
                <c:pt idx="7714">
                  <c:v>4.4739298915600001</c:v>
                </c:pt>
                <c:pt idx="7715">
                  <c:v>4.4740298915599999</c:v>
                </c:pt>
                <c:pt idx="7716">
                  <c:v>4.4741298915599996</c:v>
                </c:pt>
                <c:pt idx="7717">
                  <c:v>-4.4132336594700003</c:v>
                </c:pt>
                <c:pt idx="7718">
                  <c:v>-6.0899027088300004</c:v>
                </c:pt>
                <c:pt idx="7719">
                  <c:v>-6.0898027088299997</c:v>
                </c:pt>
                <c:pt idx="7720">
                  <c:v>-6.08899016258</c:v>
                </c:pt>
                <c:pt idx="7721">
                  <c:v>-6.05235192485</c:v>
                </c:pt>
                <c:pt idx="7722">
                  <c:v>-6.0993993258000003</c:v>
                </c:pt>
                <c:pt idx="7723">
                  <c:v>-6.0769357843299998</c:v>
                </c:pt>
                <c:pt idx="7724">
                  <c:v>-6.0761756049800004</c:v>
                </c:pt>
                <c:pt idx="7725">
                  <c:v>-6.1315600209800003</c:v>
                </c:pt>
                <c:pt idx="7726">
                  <c:v>-6.1314600209799996</c:v>
                </c:pt>
                <c:pt idx="7727">
                  <c:v>-6.2143850469400004</c:v>
                </c:pt>
                <c:pt idx="7728">
                  <c:v>-6.2406208940900001</c:v>
                </c:pt>
                <c:pt idx="7729">
                  <c:v>-6.2999586680900004</c:v>
                </c:pt>
                <c:pt idx="7730">
                  <c:v>-6.2835472678800004</c:v>
                </c:pt>
                <c:pt idx="7731">
                  <c:v>-6.28537815429</c:v>
                </c:pt>
                <c:pt idx="7732">
                  <c:v>-6.3567104169900004</c:v>
                </c:pt>
                <c:pt idx="7733">
                  <c:v>-6.3566104169899997</c:v>
                </c:pt>
                <c:pt idx="7734">
                  <c:v>-6.35651041699</c:v>
                </c:pt>
                <c:pt idx="7735">
                  <c:v>-6.3564104169900002</c:v>
                </c:pt>
                <c:pt idx="7736">
                  <c:v>-6.3563104169900004</c:v>
                </c:pt>
                <c:pt idx="7737">
                  <c:v>-6.3562104169899998</c:v>
                </c:pt>
                <c:pt idx="7738">
                  <c:v>-6.35611041699</c:v>
                </c:pt>
                <c:pt idx="7739">
                  <c:v>-6.3560104169900002</c:v>
                </c:pt>
                <c:pt idx="7740">
                  <c:v>-6.3559104169899996</c:v>
                </c:pt>
                <c:pt idx="7741">
                  <c:v>-6.3558104169899998</c:v>
                </c:pt>
                <c:pt idx="7742">
                  <c:v>-6.3557104169900001</c:v>
                </c:pt>
                <c:pt idx="7743">
                  <c:v>-6.3556104169900003</c:v>
                </c:pt>
                <c:pt idx="7744">
                  <c:v>-6.3555104169899996</c:v>
                </c:pt>
                <c:pt idx="7745">
                  <c:v>-6.3554104169899999</c:v>
                </c:pt>
                <c:pt idx="7746">
                  <c:v>-6.3553104169900001</c:v>
                </c:pt>
                <c:pt idx="7747">
                  <c:v>-6.3552104169900003</c:v>
                </c:pt>
                <c:pt idx="7748">
                  <c:v>-6.3551104169899997</c:v>
                </c:pt>
                <c:pt idx="7749">
                  <c:v>-6.3550104169899999</c:v>
                </c:pt>
                <c:pt idx="7750">
                  <c:v>11.365487208899999</c:v>
                </c:pt>
                <c:pt idx="7751">
                  <c:v>12.865787408599999</c:v>
                </c:pt>
                <c:pt idx="7752">
                  <c:v>15.1405615102</c:v>
                </c:pt>
                <c:pt idx="7753">
                  <c:v>17.967846031200001</c:v>
                </c:pt>
                <c:pt idx="7754">
                  <c:v>20.339841856300001</c:v>
                </c:pt>
                <c:pt idx="7755">
                  <c:v>23.0570490944</c:v>
                </c:pt>
                <c:pt idx="7756">
                  <c:v>25.8639633274</c:v>
                </c:pt>
                <c:pt idx="7757">
                  <c:v>28.108141004699998</c:v>
                </c:pt>
                <c:pt idx="7758">
                  <c:v>30.0560343428</c:v>
                </c:pt>
                <c:pt idx="7759">
                  <c:v>31.376359311400002</c:v>
                </c:pt>
                <c:pt idx="7760">
                  <c:v>32.740378326799998</c:v>
                </c:pt>
                <c:pt idx="7761">
                  <c:v>33.904095489299998</c:v>
                </c:pt>
                <c:pt idx="7762">
                  <c:v>34.195649301899998</c:v>
                </c:pt>
                <c:pt idx="7763">
                  <c:v>34.195749301900001</c:v>
                </c:pt>
                <c:pt idx="7764">
                  <c:v>34.195849301899997</c:v>
                </c:pt>
                <c:pt idx="7765">
                  <c:v>34.195949301900001</c:v>
                </c:pt>
                <c:pt idx="7766">
                  <c:v>34.196049301899997</c:v>
                </c:pt>
                <c:pt idx="7767">
                  <c:v>34.091194000900003</c:v>
                </c:pt>
                <c:pt idx="7768">
                  <c:v>34.0912940009</c:v>
                </c:pt>
                <c:pt idx="7769">
                  <c:v>34.091394000900003</c:v>
                </c:pt>
                <c:pt idx="7770">
                  <c:v>34.091494000899999</c:v>
                </c:pt>
                <c:pt idx="7771">
                  <c:v>34.091594000900002</c:v>
                </c:pt>
                <c:pt idx="7772">
                  <c:v>34.091694000899999</c:v>
                </c:pt>
                <c:pt idx="7773">
                  <c:v>34.091794000900002</c:v>
                </c:pt>
                <c:pt idx="7774">
                  <c:v>34.091894000899998</c:v>
                </c:pt>
                <c:pt idx="7775">
                  <c:v>34.091994000900002</c:v>
                </c:pt>
                <c:pt idx="7776">
                  <c:v>34.092094000899998</c:v>
                </c:pt>
                <c:pt idx="7777">
                  <c:v>34.092194000900001</c:v>
                </c:pt>
                <c:pt idx="7778">
                  <c:v>34.092294000899997</c:v>
                </c:pt>
                <c:pt idx="7779">
                  <c:v>34.092394000900001</c:v>
                </c:pt>
                <c:pt idx="7780">
                  <c:v>34.092494000899997</c:v>
                </c:pt>
                <c:pt idx="7781">
                  <c:v>34.0925940009</c:v>
                </c:pt>
                <c:pt idx="7782">
                  <c:v>34.092694000900003</c:v>
                </c:pt>
                <c:pt idx="7783">
                  <c:v>34.0927940009</c:v>
                </c:pt>
                <c:pt idx="7784">
                  <c:v>34.092894000900003</c:v>
                </c:pt>
                <c:pt idx="7785">
                  <c:v>34.092994000899999</c:v>
                </c:pt>
                <c:pt idx="7786">
                  <c:v>34.093094000900003</c:v>
                </c:pt>
                <c:pt idx="7787">
                  <c:v>34.093194000899999</c:v>
                </c:pt>
                <c:pt idx="7788">
                  <c:v>34.093294000900002</c:v>
                </c:pt>
                <c:pt idx="7789">
                  <c:v>34.093394000899998</c:v>
                </c:pt>
                <c:pt idx="7790">
                  <c:v>34.093494000900002</c:v>
                </c:pt>
                <c:pt idx="7791">
                  <c:v>34.093594000899998</c:v>
                </c:pt>
                <c:pt idx="7792">
                  <c:v>34.093694000900001</c:v>
                </c:pt>
                <c:pt idx="7793">
                  <c:v>34.093794000899997</c:v>
                </c:pt>
                <c:pt idx="7794">
                  <c:v>34.093894000900001</c:v>
                </c:pt>
                <c:pt idx="7795">
                  <c:v>34.093994000899997</c:v>
                </c:pt>
                <c:pt idx="7796">
                  <c:v>34.0940940009</c:v>
                </c:pt>
                <c:pt idx="7797">
                  <c:v>34.094194000900004</c:v>
                </c:pt>
                <c:pt idx="7798">
                  <c:v>34.0942940009</c:v>
                </c:pt>
                <c:pt idx="7799">
                  <c:v>34.094394000900003</c:v>
                </c:pt>
                <c:pt idx="7800">
                  <c:v>34.094494000899999</c:v>
                </c:pt>
                <c:pt idx="7801">
                  <c:v>34.094594000900003</c:v>
                </c:pt>
                <c:pt idx="7802">
                  <c:v>34.094694000899999</c:v>
                </c:pt>
                <c:pt idx="7803">
                  <c:v>34.094794000900002</c:v>
                </c:pt>
                <c:pt idx="7804">
                  <c:v>34.094894000899998</c:v>
                </c:pt>
                <c:pt idx="7805">
                  <c:v>34.094994000900002</c:v>
                </c:pt>
                <c:pt idx="7806">
                  <c:v>34.095094000899998</c:v>
                </c:pt>
                <c:pt idx="7807">
                  <c:v>34.095194000900001</c:v>
                </c:pt>
                <c:pt idx="7808">
                  <c:v>34.095294000899997</c:v>
                </c:pt>
                <c:pt idx="7809">
                  <c:v>34.095394000900001</c:v>
                </c:pt>
                <c:pt idx="7810">
                  <c:v>34.095494000899997</c:v>
                </c:pt>
                <c:pt idx="7811">
                  <c:v>34.0955940009</c:v>
                </c:pt>
                <c:pt idx="7812">
                  <c:v>34.095694000899996</c:v>
                </c:pt>
                <c:pt idx="7813">
                  <c:v>34.0957940009</c:v>
                </c:pt>
                <c:pt idx="7814">
                  <c:v>34.095894000900003</c:v>
                </c:pt>
                <c:pt idx="7815">
                  <c:v>-6.8362028963399997</c:v>
                </c:pt>
                <c:pt idx="7816">
                  <c:v>-6.8396793773700004</c:v>
                </c:pt>
                <c:pt idx="7817">
                  <c:v>-6.7050747160400004</c:v>
                </c:pt>
                <c:pt idx="7818">
                  <c:v>-6.7049747160399997</c:v>
                </c:pt>
                <c:pt idx="7819">
                  <c:v>-6.70487471604</c:v>
                </c:pt>
                <c:pt idx="7820">
                  <c:v>-6.7047747160400002</c:v>
                </c:pt>
                <c:pt idx="7821">
                  <c:v>-6.7046747160400004</c:v>
                </c:pt>
                <c:pt idx="7822">
                  <c:v>-6.7045747160399998</c:v>
                </c:pt>
                <c:pt idx="7823">
                  <c:v>-6.70447471604</c:v>
                </c:pt>
                <c:pt idx="7824">
                  <c:v>-6.7234226990400003</c:v>
                </c:pt>
                <c:pt idx="7825">
                  <c:v>-6.7697188805300001</c:v>
                </c:pt>
                <c:pt idx="7826">
                  <c:v>-6.7696188805300004</c:v>
                </c:pt>
                <c:pt idx="7827">
                  <c:v>-6.7695188805299997</c:v>
                </c:pt>
                <c:pt idx="7828">
                  <c:v>-6.76941888053</c:v>
                </c:pt>
                <c:pt idx="7829">
                  <c:v>-6.7693188805300002</c:v>
                </c:pt>
                <c:pt idx="7830">
                  <c:v>-6.7692188805300004</c:v>
                </c:pt>
                <c:pt idx="7831">
                  <c:v>-6.7691188805299998</c:v>
                </c:pt>
                <c:pt idx="7832">
                  <c:v>-6.76901888053</c:v>
                </c:pt>
                <c:pt idx="7833">
                  <c:v>-6.7689188805300002</c:v>
                </c:pt>
                <c:pt idx="7834">
                  <c:v>-6.7688188805299996</c:v>
                </c:pt>
                <c:pt idx="7835">
                  <c:v>-6.6657953263699996</c:v>
                </c:pt>
                <c:pt idx="7836">
                  <c:v>-6.6180872330699998</c:v>
                </c:pt>
                <c:pt idx="7837">
                  <c:v>-6.61798723307</c:v>
                </c:pt>
                <c:pt idx="7838">
                  <c:v>-6.6178872330700003</c:v>
                </c:pt>
                <c:pt idx="7839">
                  <c:v>-6.6177872330699996</c:v>
                </c:pt>
                <c:pt idx="7840">
                  <c:v>-6.6199423251000002</c:v>
                </c:pt>
                <c:pt idx="7841">
                  <c:v>-6.5863719411500004</c:v>
                </c:pt>
                <c:pt idx="7842">
                  <c:v>-6.5862719411499997</c:v>
                </c:pt>
                <c:pt idx="7843">
                  <c:v>-6.4911253607499999</c:v>
                </c:pt>
                <c:pt idx="7844">
                  <c:v>-6.4910253607500001</c:v>
                </c:pt>
                <c:pt idx="7845">
                  <c:v>-6.4909253607500004</c:v>
                </c:pt>
                <c:pt idx="7846">
                  <c:v>-6.4908253607499997</c:v>
                </c:pt>
                <c:pt idx="7847">
                  <c:v>-6.49072536075</c:v>
                </c:pt>
                <c:pt idx="7848">
                  <c:v>-6.4532215838799996</c:v>
                </c:pt>
                <c:pt idx="7849">
                  <c:v>-6.3969499808999997</c:v>
                </c:pt>
                <c:pt idx="7850">
                  <c:v>-6.3968499808999999</c:v>
                </c:pt>
                <c:pt idx="7851">
                  <c:v>-6.3213796978300003</c:v>
                </c:pt>
                <c:pt idx="7852">
                  <c:v>-6.3212796978299997</c:v>
                </c:pt>
                <c:pt idx="7853">
                  <c:v>-6.3211796978299999</c:v>
                </c:pt>
                <c:pt idx="7854">
                  <c:v>-6.29283046805</c:v>
                </c:pt>
                <c:pt idx="7855">
                  <c:v>-6.2927304680500002</c:v>
                </c:pt>
                <c:pt idx="7856">
                  <c:v>-6.2926304680499996</c:v>
                </c:pt>
                <c:pt idx="7857">
                  <c:v>-6.2925304680499998</c:v>
                </c:pt>
                <c:pt idx="7858">
                  <c:v>-6.2924304680500001</c:v>
                </c:pt>
                <c:pt idx="7859">
                  <c:v>-6.2813946112399996</c:v>
                </c:pt>
                <c:pt idx="7860">
                  <c:v>-6.2812946112399999</c:v>
                </c:pt>
                <c:pt idx="7861">
                  <c:v>-6.2811946112400001</c:v>
                </c:pt>
                <c:pt idx="7862">
                  <c:v>-6.2810946112400003</c:v>
                </c:pt>
                <c:pt idx="7863">
                  <c:v>-6.2809946112399997</c:v>
                </c:pt>
                <c:pt idx="7864">
                  <c:v>-6.2808946112399999</c:v>
                </c:pt>
                <c:pt idx="7865">
                  <c:v>-6.2807946112400002</c:v>
                </c:pt>
                <c:pt idx="7866">
                  <c:v>-6.2806946112400004</c:v>
                </c:pt>
                <c:pt idx="7867">
                  <c:v>-6.2805946112399997</c:v>
                </c:pt>
                <c:pt idx="7868">
                  <c:v>-6.28049461124</c:v>
                </c:pt>
                <c:pt idx="7869">
                  <c:v>-6.2803946112400002</c:v>
                </c:pt>
                <c:pt idx="7870">
                  <c:v>-6.2802946112400004</c:v>
                </c:pt>
                <c:pt idx="7871">
                  <c:v>-6.2801946112399998</c:v>
                </c:pt>
                <c:pt idx="7872">
                  <c:v>-6.28009461124</c:v>
                </c:pt>
                <c:pt idx="7873">
                  <c:v>-6.2799946112400002</c:v>
                </c:pt>
                <c:pt idx="7874">
                  <c:v>-6.2798946112399996</c:v>
                </c:pt>
                <c:pt idx="7875">
                  <c:v>-6.2797946112399998</c:v>
                </c:pt>
                <c:pt idx="7876">
                  <c:v>-6.2796946112400001</c:v>
                </c:pt>
                <c:pt idx="7877">
                  <c:v>-6.2795946112400003</c:v>
                </c:pt>
                <c:pt idx="7878">
                  <c:v>-6.2794946112399996</c:v>
                </c:pt>
                <c:pt idx="7879">
                  <c:v>-6.2793946112399999</c:v>
                </c:pt>
                <c:pt idx="7880">
                  <c:v>-6.2792946112400001</c:v>
                </c:pt>
                <c:pt idx="7881">
                  <c:v>-6.2791946112400003</c:v>
                </c:pt>
                <c:pt idx="7882">
                  <c:v>-6.2790946112399997</c:v>
                </c:pt>
                <c:pt idx="7883">
                  <c:v>-6.2789946112399999</c:v>
                </c:pt>
                <c:pt idx="7884">
                  <c:v>-6.2788946112400001</c:v>
                </c:pt>
                <c:pt idx="7885">
                  <c:v>-6.2787946112400004</c:v>
                </c:pt>
                <c:pt idx="7886">
                  <c:v>-6.2786946112399997</c:v>
                </c:pt>
                <c:pt idx="7887">
                  <c:v>-6.27859461124</c:v>
                </c:pt>
                <c:pt idx="7888">
                  <c:v>-6.2784946112400002</c:v>
                </c:pt>
                <c:pt idx="7889">
                  <c:v>-6.2783946112400004</c:v>
                </c:pt>
                <c:pt idx="7890">
                  <c:v>-6.2782946112399998</c:v>
                </c:pt>
                <c:pt idx="7891">
                  <c:v>-6.27819461124</c:v>
                </c:pt>
                <c:pt idx="7892">
                  <c:v>-6.2780946112400002</c:v>
                </c:pt>
                <c:pt idx="7893">
                  <c:v>-5.1620299624500001</c:v>
                </c:pt>
                <c:pt idx="7894">
                  <c:v>-5.0591856069299999</c:v>
                </c:pt>
                <c:pt idx="7895">
                  <c:v>-5.0590856069300001</c:v>
                </c:pt>
                <c:pt idx="7896">
                  <c:v>-5.0589856069300003</c:v>
                </c:pt>
                <c:pt idx="7897">
                  <c:v>-5.0588856069299997</c:v>
                </c:pt>
                <c:pt idx="7898">
                  <c:v>-5.0587856069299999</c:v>
                </c:pt>
                <c:pt idx="7899">
                  <c:v>-5.0586856069300001</c:v>
                </c:pt>
                <c:pt idx="7900">
                  <c:v>-5.0585856069300004</c:v>
                </c:pt>
                <c:pt idx="7901">
                  <c:v>-5.0584856069299997</c:v>
                </c:pt>
                <c:pt idx="7902">
                  <c:v>6.6550958468000001</c:v>
                </c:pt>
                <c:pt idx="7903">
                  <c:v>9.4499294440499995</c:v>
                </c:pt>
                <c:pt idx="7904">
                  <c:v>11.149158252099999</c:v>
                </c:pt>
                <c:pt idx="7905">
                  <c:v>14.021822823400001</c:v>
                </c:pt>
                <c:pt idx="7906">
                  <c:v>16.046003405299999</c:v>
                </c:pt>
                <c:pt idx="7907">
                  <c:v>19.054355956199998</c:v>
                </c:pt>
                <c:pt idx="7908">
                  <c:v>21.728822747599999</c:v>
                </c:pt>
                <c:pt idx="7909">
                  <c:v>23.9855977026</c:v>
                </c:pt>
                <c:pt idx="7910">
                  <c:v>24.838846859499998</c:v>
                </c:pt>
                <c:pt idx="7911">
                  <c:v>27.868852684699998</c:v>
                </c:pt>
                <c:pt idx="7912">
                  <c:v>29.287558753999999</c:v>
                </c:pt>
                <c:pt idx="7913">
                  <c:v>29.1826470926</c:v>
                </c:pt>
                <c:pt idx="7914">
                  <c:v>32.596694366000001</c:v>
                </c:pt>
                <c:pt idx="7915">
                  <c:v>35.828394872399997</c:v>
                </c:pt>
                <c:pt idx="7916">
                  <c:v>37.1326594469</c:v>
                </c:pt>
                <c:pt idx="7917">
                  <c:v>40.173257714000002</c:v>
                </c:pt>
                <c:pt idx="7918">
                  <c:v>42.537344027000003</c:v>
                </c:pt>
                <c:pt idx="7919">
                  <c:v>43.670697861999997</c:v>
                </c:pt>
                <c:pt idx="7920">
                  <c:v>46.2103462643</c:v>
                </c:pt>
                <c:pt idx="7921">
                  <c:v>46.210446264300003</c:v>
                </c:pt>
                <c:pt idx="7922">
                  <c:v>48.381364833399999</c:v>
                </c:pt>
                <c:pt idx="7923">
                  <c:v>48.3814648233</c:v>
                </c:pt>
                <c:pt idx="7924">
                  <c:v>48.381564823300003</c:v>
                </c:pt>
                <c:pt idx="7925">
                  <c:v>48.3816648233</c:v>
                </c:pt>
                <c:pt idx="7926">
                  <c:v>50.109363117100003</c:v>
                </c:pt>
                <c:pt idx="7927">
                  <c:v>50.109463117099999</c:v>
                </c:pt>
                <c:pt idx="7928">
                  <c:v>50.109563117100002</c:v>
                </c:pt>
                <c:pt idx="7929">
                  <c:v>50.212624875899998</c:v>
                </c:pt>
                <c:pt idx="7930">
                  <c:v>50.212724875900001</c:v>
                </c:pt>
                <c:pt idx="7931">
                  <c:v>50.212824875899997</c:v>
                </c:pt>
                <c:pt idx="7932">
                  <c:v>50.212924875900001</c:v>
                </c:pt>
                <c:pt idx="7933">
                  <c:v>50.213024875899997</c:v>
                </c:pt>
                <c:pt idx="7934">
                  <c:v>50.2131248759</c:v>
                </c:pt>
                <c:pt idx="7935">
                  <c:v>50.213224875900003</c:v>
                </c:pt>
                <c:pt idx="7936">
                  <c:v>50.2133248759</c:v>
                </c:pt>
                <c:pt idx="7937">
                  <c:v>50.213424875900003</c:v>
                </c:pt>
                <c:pt idx="7938">
                  <c:v>50.213524875899999</c:v>
                </c:pt>
                <c:pt idx="7939">
                  <c:v>50.213624875900003</c:v>
                </c:pt>
                <c:pt idx="7940">
                  <c:v>50.213724875899999</c:v>
                </c:pt>
                <c:pt idx="7941">
                  <c:v>50.213824875900002</c:v>
                </c:pt>
                <c:pt idx="7942">
                  <c:v>50.213924875899998</c:v>
                </c:pt>
                <c:pt idx="7943">
                  <c:v>50.214024875900002</c:v>
                </c:pt>
                <c:pt idx="7944">
                  <c:v>26.044796226999999</c:v>
                </c:pt>
                <c:pt idx="7945">
                  <c:v>26.044896226999999</c:v>
                </c:pt>
                <c:pt idx="7946">
                  <c:v>26.044996226999999</c:v>
                </c:pt>
                <c:pt idx="7947">
                  <c:v>26.045096226999998</c:v>
                </c:pt>
                <c:pt idx="7948">
                  <c:v>26.045196227000002</c:v>
                </c:pt>
                <c:pt idx="7949">
                  <c:v>26.045296227000001</c:v>
                </c:pt>
                <c:pt idx="7950">
                  <c:v>26.045396227000001</c:v>
                </c:pt>
                <c:pt idx="7951">
                  <c:v>26.045496227000001</c:v>
                </c:pt>
                <c:pt idx="7952">
                  <c:v>26.045596227000001</c:v>
                </c:pt>
                <c:pt idx="7953">
                  <c:v>26.045696227000001</c:v>
                </c:pt>
                <c:pt idx="7954">
                  <c:v>26.045796227</c:v>
                </c:pt>
                <c:pt idx="7955">
                  <c:v>26.045896227</c:v>
                </c:pt>
                <c:pt idx="7956">
                  <c:v>26.045996227</c:v>
                </c:pt>
                <c:pt idx="7957">
                  <c:v>26.046096227</c:v>
                </c:pt>
                <c:pt idx="7958">
                  <c:v>26.046196226999999</c:v>
                </c:pt>
                <c:pt idx="7959">
                  <c:v>26.046296226999999</c:v>
                </c:pt>
                <c:pt idx="7960">
                  <c:v>26.046396226999999</c:v>
                </c:pt>
                <c:pt idx="7961">
                  <c:v>26.046496226999999</c:v>
                </c:pt>
                <c:pt idx="7962">
                  <c:v>26.046596226999998</c:v>
                </c:pt>
                <c:pt idx="7963">
                  <c:v>26.046696227000002</c:v>
                </c:pt>
                <c:pt idx="7964">
                  <c:v>26.046796227000002</c:v>
                </c:pt>
                <c:pt idx="7965">
                  <c:v>26.046896227000001</c:v>
                </c:pt>
                <c:pt idx="7966">
                  <c:v>-6.2805510771000002</c:v>
                </c:pt>
                <c:pt idx="7967">
                  <c:v>-6.2804510771000004</c:v>
                </c:pt>
                <c:pt idx="7968">
                  <c:v>-6.2733804185000004</c:v>
                </c:pt>
                <c:pt idx="7969">
                  <c:v>-6.2732804184999997</c:v>
                </c:pt>
                <c:pt idx="7970">
                  <c:v>-6.2731804185</c:v>
                </c:pt>
                <c:pt idx="7971">
                  <c:v>-6.2730804185000002</c:v>
                </c:pt>
                <c:pt idx="7972">
                  <c:v>-6.2729804185000004</c:v>
                </c:pt>
                <c:pt idx="7973">
                  <c:v>-6.2728804184999998</c:v>
                </c:pt>
                <c:pt idx="7974">
                  <c:v>-6.2727803801500004</c:v>
                </c:pt>
                <c:pt idx="7975">
                  <c:v>-6.3838108309199999</c:v>
                </c:pt>
                <c:pt idx="7976">
                  <c:v>-6.3385498980300001</c:v>
                </c:pt>
                <c:pt idx="7977">
                  <c:v>-6.3384498980300004</c:v>
                </c:pt>
                <c:pt idx="7978">
                  <c:v>-6.3383498980299997</c:v>
                </c:pt>
                <c:pt idx="7979">
                  <c:v>-6.3382498980299999</c:v>
                </c:pt>
                <c:pt idx="7980">
                  <c:v>-6.3381498980300002</c:v>
                </c:pt>
                <c:pt idx="7981">
                  <c:v>-6.3380498980300004</c:v>
                </c:pt>
                <c:pt idx="7982">
                  <c:v>-6.3379498980299998</c:v>
                </c:pt>
                <c:pt idx="7983">
                  <c:v>-6.33784989803</c:v>
                </c:pt>
                <c:pt idx="7984">
                  <c:v>-6.3377498980300002</c:v>
                </c:pt>
                <c:pt idx="7985">
                  <c:v>-5.6868606711899998</c:v>
                </c:pt>
                <c:pt idx="7986">
                  <c:v>-5.6867606711900001</c:v>
                </c:pt>
                <c:pt idx="7987">
                  <c:v>-5.6866606711900003</c:v>
                </c:pt>
                <c:pt idx="7988">
                  <c:v>-5.6865606711899996</c:v>
                </c:pt>
                <c:pt idx="7989">
                  <c:v>-5.6864606711899999</c:v>
                </c:pt>
                <c:pt idx="7990">
                  <c:v>-5.6863606711900001</c:v>
                </c:pt>
                <c:pt idx="7991">
                  <c:v>-5.6862606711900003</c:v>
                </c:pt>
                <c:pt idx="7992">
                  <c:v>-5.6861606711899997</c:v>
                </c:pt>
                <c:pt idx="7993">
                  <c:v>-4.6224496072800001</c:v>
                </c:pt>
                <c:pt idx="7994">
                  <c:v>-3.8179197561699998</c:v>
                </c:pt>
                <c:pt idx="7995">
                  <c:v>-3.81781975617</c:v>
                </c:pt>
                <c:pt idx="7996">
                  <c:v>-3.8177197561699998</c:v>
                </c:pt>
                <c:pt idx="7997">
                  <c:v>-3.81761975617</c:v>
                </c:pt>
                <c:pt idx="7998">
                  <c:v>-3.8175197561699998</c:v>
                </c:pt>
                <c:pt idx="7999">
                  <c:v>-3.8174197561700001</c:v>
                </c:pt>
                <c:pt idx="8000">
                  <c:v>-3.8173197561699999</c:v>
                </c:pt>
                <c:pt idx="8001">
                  <c:v>-3.8172197561700001</c:v>
                </c:pt>
                <c:pt idx="8002">
                  <c:v>-3.8171197561699999</c:v>
                </c:pt>
                <c:pt idx="8003">
                  <c:v>-3.8170197561700001</c:v>
                </c:pt>
                <c:pt idx="8004">
                  <c:v>-3.8169197561699999</c:v>
                </c:pt>
                <c:pt idx="8005">
                  <c:v>-3.8168197561700001</c:v>
                </c:pt>
                <c:pt idx="8006">
                  <c:v>-3.8167197561699999</c:v>
                </c:pt>
                <c:pt idx="8007">
                  <c:v>-3.8166197561700002</c:v>
                </c:pt>
                <c:pt idx="8008">
                  <c:v>-3.8165197561699999</c:v>
                </c:pt>
                <c:pt idx="8009">
                  <c:v>-3.8164197561700002</c:v>
                </c:pt>
                <c:pt idx="8010">
                  <c:v>-3.81631975617</c:v>
                </c:pt>
                <c:pt idx="8011">
                  <c:v>-3.8162197561700002</c:v>
                </c:pt>
                <c:pt idx="8012">
                  <c:v>-3.81611975617</c:v>
                </c:pt>
                <c:pt idx="8013">
                  <c:v>-3.8160197561700002</c:v>
                </c:pt>
                <c:pt idx="8014">
                  <c:v>10.7669948108</c:v>
                </c:pt>
                <c:pt idx="8015">
                  <c:v>13.0623413864</c:v>
                </c:pt>
                <c:pt idx="8016">
                  <c:v>13.2314670618</c:v>
                </c:pt>
                <c:pt idx="8017">
                  <c:v>16.396927281100002</c:v>
                </c:pt>
                <c:pt idx="8018">
                  <c:v>18.1894632427</c:v>
                </c:pt>
                <c:pt idx="8019">
                  <c:v>21.049261694399998</c:v>
                </c:pt>
                <c:pt idx="8020">
                  <c:v>23.566662003499999</c:v>
                </c:pt>
                <c:pt idx="8021">
                  <c:v>26.504893307100001</c:v>
                </c:pt>
                <c:pt idx="8022">
                  <c:v>26.796738282</c:v>
                </c:pt>
                <c:pt idx="8023">
                  <c:v>32.202583637499998</c:v>
                </c:pt>
                <c:pt idx="8024">
                  <c:v>32.030076481400002</c:v>
                </c:pt>
                <c:pt idx="8025">
                  <c:v>35.391463127100003</c:v>
                </c:pt>
                <c:pt idx="8026">
                  <c:v>36.8220893656</c:v>
                </c:pt>
                <c:pt idx="8027">
                  <c:v>40.112148449800003</c:v>
                </c:pt>
                <c:pt idx="8028">
                  <c:v>43.476586611599998</c:v>
                </c:pt>
                <c:pt idx="8029">
                  <c:v>46.054622433399999</c:v>
                </c:pt>
                <c:pt idx="8030">
                  <c:v>46.158097935599997</c:v>
                </c:pt>
                <c:pt idx="8031">
                  <c:v>48.585807925099999</c:v>
                </c:pt>
                <c:pt idx="8032">
                  <c:v>48.585907925100003</c:v>
                </c:pt>
                <c:pt idx="8033">
                  <c:v>50.214151864400002</c:v>
                </c:pt>
                <c:pt idx="8034">
                  <c:v>50.214251864399998</c:v>
                </c:pt>
                <c:pt idx="8035">
                  <c:v>50.214351864400001</c:v>
                </c:pt>
                <c:pt idx="8036">
                  <c:v>50.214451864399997</c:v>
                </c:pt>
                <c:pt idx="8037">
                  <c:v>50.214551864400001</c:v>
                </c:pt>
                <c:pt idx="8038">
                  <c:v>50.214651864399997</c:v>
                </c:pt>
                <c:pt idx="8039">
                  <c:v>50.2147518644</c:v>
                </c:pt>
                <c:pt idx="8040">
                  <c:v>50.214851864400003</c:v>
                </c:pt>
                <c:pt idx="8041">
                  <c:v>50.2149518644</c:v>
                </c:pt>
                <c:pt idx="8042">
                  <c:v>50.191297686299997</c:v>
                </c:pt>
                <c:pt idx="8043">
                  <c:v>50.1913976863</c:v>
                </c:pt>
                <c:pt idx="8044">
                  <c:v>50.191497686300004</c:v>
                </c:pt>
                <c:pt idx="8045">
                  <c:v>50.1915976863</c:v>
                </c:pt>
                <c:pt idx="8046">
                  <c:v>50.191697686300003</c:v>
                </c:pt>
                <c:pt idx="8047">
                  <c:v>50.191797686299999</c:v>
                </c:pt>
                <c:pt idx="8048">
                  <c:v>50.191897686300003</c:v>
                </c:pt>
                <c:pt idx="8049">
                  <c:v>50.191997686299999</c:v>
                </c:pt>
                <c:pt idx="8050">
                  <c:v>50.192097686300002</c:v>
                </c:pt>
                <c:pt idx="8051">
                  <c:v>50.192197686299998</c:v>
                </c:pt>
                <c:pt idx="8052">
                  <c:v>50.192297686300002</c:v>
                </c:pt>
                <c:pt idx="8053">
                  <c:v>50.192397686299998</c:v>
                </c:pt>
                <c:pt idx="8054">
                  <c:v>50.192497686300001</c:v>
                </c:pt>
                <c:pt idx="8055">
                  <c:v>50.192597686299997</c:v>
                </c:pt>
                <c:pt idx="8056">
                  <c:v>50.192697686300001</c:v>
                </c:pt>
                <c:pt idx="8057">
                  <c:v>50.192797686299997</c:v>
                </c:pt>
                <c:pt idx="8058">
                  <c:v>50.1928976863</c:v>
                </c:pt>
                <c:pt idx="8059">
                  <c:v>50.192997686299996</c:v>
                </c:pt>
                <c:pt idx="8060">
                  <c:v>50.193097675300002</c:v>
                </c:pt>
                <c:pt idx="8061">
                  <c:v>50.193197675299999</c:v>
                </c:pt>
                <c:pt idx="8062">
                  <c:v>50.193297675300002</c:v>
                </c:pt>
                <c:pt idx="8063">
                  <c:v>50.193397675299998</c:v>
                </c:pt>
                <c:pt idx="8064">
                  <c:v>50.193497675300002</c:v>
                </c:pt>
                <c:pt idx="8065">
                  <c:v>50.193597675299998</c:v>
                </c:pt>
                <c:pt idx="8066">
                  <c:v>50.193697675300001</c:v>
                </c:pt>
                <c:pt idx="8067">
                  <c:v>50.193797675299997</c:v>
                </c:pt>
                <c:pt idx="8068">
                  <c:v>50.193897675300001</c:v>
                </c:pt>
                <c:pt idx="8069">
                  <c:v>50.193997675299997</c:v>
                </c:pt>
                <c:pt idx="8070">
                  <c:v>50.1940976753</c:v>
                </c:pt>
                <c:pt idx="8071">
                  <c:v>50.194197675300003</c:v>
                </c:pt>
                <c:pt idx="8072">
                  <c:v>50.1942976753</c:v>
                </c:pt>
                <c:pt idx="8073">
                  <c:v>50.194397675300003</c:v>
                </c:pt>
                <c:pt idx="8074">
                  <c:v>50.194497675299999</c:v>
                </c:pt>
                <c:pt idx="8075">
                  <c:v>50.194597675300002</c:v>
                </c:pt>
                <c:pt idx="8076">
                  <c:v>50.194697675299999</c:v>
                </c:pt>
                <c:pt idx="8077">
                  <c:v>50.194797675300002</c:v>
                </c:pt>
                <c:pt idx="8078">
                  <c:v>50.194897675299998</c:v>
                </c:pt>
                <c:pt idx="8079">
                  <c:v>50.194997675300002</c:v>
                </c:pt>
                <c:pt idx="8080">
                  <c:v>50.195097675299998</c:v>
                </c:pt>
                <c:pt idx="8081">
                  <c:v>50.195197675300001</c:v>
                </c:pt>
                <c:pt idx="8082">
                  <c:v>50.195297675299997</c:v>
                </c:pt>
                <c:pt idx="8083">
                  <c:v>50.195397675300001</c:v>
                </c:pt>
                <c:pt idx="8084">
                  <c:v>50.195497675299997</c:v>
                </c:pt>
                <c:pt idx="8085">
                  <c:v>50.1955976753</c:v>
                </c:pt>
                <c:pt idx="8086">
                  <c:v>50.195697675300003</c:v>
                </c:pt>
                <c:pt idx="8087">
                  <c:v>50.1957976753</c:v>
                </c:pt>
                <c:pt idx="8088">
                  <c:v>50.195897675300003</c:v>
                </c:pt>
                <c:pt idx="8089">
                  <c:v>50.195997675299999</c:v>
                </c:pt>
                <c:pt idx="8090">
                  <c:v>50.196097675300003</c:v>
                </c:pt>
                <c:pt idx="8091">
                  <c:v>50.196197675299999</c:v>
                </c:pt>
                <c:pt idx="8092">
                  <c:v>50.196297675300002</c:v>
                </c:pt>
                <c:pt idx="8093">
                  <c:v>50.196397675299998</c:v>
                </c:pt>
                <c:pt idx="8094">
                  <c:v>50.196497675300002</c:v>
                </c:pt>
                <c:pt idx="8095">
                  <c:v>50.196597675299998</c:v>
                </c:pt>
                <c:pt idx="8096">
                  <c:v>50.196697675300001</c:v>
                </c:pt>
                <c:pt idx="8097">
                  <c:v>50.196797675299997</c:v>
                </c:pt>
                <c:pt idx="8098">
                  <c:v>50.196897675300001</c:v>
                </c:pt>
                <c:pt idx="8099">
                  <c:v>50.196997675299997</c:v>
                </c:pt>
                <c:pt idx="8100">
                  <c:v>50.1970976753</c:v>
                </c:pt>
                <c:pt idx="8101">
                  <c:v>50.197197675300004</c:v>
                </c:pt>
                <c:pt idx="8102">
                  <c:v>50.1972976753</c:v>
                </c:pt>
                <c:pt idx="8103">
                  <c:v>50.197397675300003</c:v>
                </c:pt>
                <c:pt idx="8104">
                  <c:v>50.197497675299999</c:v>
                </c:pt>
                <c:pt idx="8105">
                  <c:v>50.197597675300003</c:v>
                </c:pt>
                <c:pt idx="8106">
                  <c:v>50.197697675299999</c:v>
                </c:pt>
                <c:pt idx="8107">
                  <c:v>50.197797675300002</c:v>
                </c:pt>
                <c:pt idx="8108">
                  <c:v>50.197897675299998</c:v>
                </c:pt>
                <c:pt idx="8109">
                  <c:v>50.197997675300002</c:v>
                </c:pt>
                <c:pt idx="8110">
                  <c:v>50.198097675299998</c:v>
                </c:pt>
                <c:pt idx="8111">
                  <c:v>50.198197675300001</c:v>
                </c:pt>
                <c:pt idx="8112">
                  <c:v>50.198297675299997</c:v>
                </c:pt>
                <c:pt idx="8113">
                  <c:v>50.198397675300001</c:v>
                </c:pt>
                <c:pt idx="8114">
                  <c:v>50.198497675299997</c:v>
                </c:pt>
                <c:pt idx="8115">
                  <c:v>50.1985976753</c:v>
                </c:pt>
                <c:pt idx="8116">
                  <c:v>50.198697675299996</c:v>
                </c:pt>
                <c:pt idx="8117">
                  <c:v>50.1987976753</c:v>
                </c:pt>
                <c:pt idx="8118">
                  <c:v>50.198897675300003</c:v>
                </c:pt>
                <c:pt idx="8119">
                  <c:v>50.198997675299999</c:v>
                </c:pt>
                <c:pt idx="8120">
                  <c:v>50.199097675300003</c:v>
                </c:pt>
                <c:pt idx="8121">
                  <c:v>50.199197675299999</c:v>
                </c:pt>
                <c:pt idx="8122">
                  <c:v>50.199297675300002</c:v>
                </c:pt>
                <c:pt idx="8123">
                  <c:v>50.199397675299998</c:v>
                </c:pt>
                <c:pt idx="8124">
                  <c:v>50.199497675300002</c:v>
                </c:pt>
                <c:pt idx="8125">
                  <c:v>50.199597675299998</c:v>
                </c:pt>
                <c:pt idx="8126">
                  <c:v>50.199697675300001</c:v>
                </c:pt>
                <c:pt idx="8127">
                  <c:v>50.199797675299997</c:v>
                </c:pt>
                <c:pt idx="8128">
                  <c:v>50.199897675300001</c:v>
                </c:pt>
                <c:pt idx="8129">
                  <c:v>50.199997675299997</c:v>
                </c:pt>
                <c:pt idx="8130">
                  <c:v>50.2000976753</c:v>
                </c:pt>
                <c:pt idx="8131">
                  <c:v>50.200197675299997</c:v>
                </c:pt>
                <c:pt idx="8132">
                  <c:v>50.2002976753</c:v>
                </c:pt>
                <c:pt idx="8133">
                  <c:v>50.200397675300003</c:v>
                </c:pt>
                <c:pt idx="8134">
                  <c:v>50.200497675299999</c:v>
                </c:pt>
                <c:pt idx="8135">
                  <c:v>50.200597675300003</c:v>
                </c:pt>
                <c:pt idx="8136">
                  <c:v>50.200697675299999</c:v>
                </c:pt>
                <c:pt idx="8137">
                  <c:v>50.200797675300002</c:v>
                </c:pt>
                <c:pt idx="8138">
                  <c:v>50.200897675299998</c:v>
                </c:pt>
                <c:pt idx="8139">
                  <c:v>50.200997675300002</c:v>
                </c:pt>
                <c:pt idx="8140">
                  <c:v>50.201097675299998</c:v>
                </c:pt>
                <c:pt idx="8141">
                  <c:v>50.201197675300001</c:v>
                </c:pt>
                <c:pt idx="8142">
                  <c:v>50.201297675299998</c:v>
                </c:pt>
                <c:pt idx="8143">
                  <c:v>50.201397675300001</c:v>
                </c:pt>
                <c:pt idx="8144">
                  <c:v>50.201497675299997</c:v>
                </c:pt>
                <c:pt idx="8145">
                  <c:v>50.2015976753</c:v>
                </c:pt>
                <c:pt idx="8146">
                  <c:v>50.201697675299997</c:v>
                </c:pt>
                <c:pt idx="8147">
                  <c:v>50.2017976753</c:v>
                </c:pt>
                <c:pt idx="8148">
                  <c:v>50.201897675300003</c:v>
                </c:pt>
                <c:pt idx="8149">
                  <c:v>50.201997675299999</c:v>
                </c:pt>
                <c:pt idx="8150">
                  <c:v>50.202097675300003</c:v>
                </c:pt>
                <c:pt idx="8151">
                  <c:v>50.202197675299999</c:v>
                </c:pt>
                <c:pt idx="8152">
                  <c:v>50.202297675300002</c:v>
                </c:pt>
                <c:pt idx="8153">
                  <c:v>50.202397675299999</c:v>
                </c:pt>
                <c:pt idx="8154">
                  <c:v>50.202497675300002</c:v>
                </c:pt>
                <c:pt idx="8155">
                  <c:v>50.202597675299998</c:v>
                </c:pt>
                <c:pt idx="8156">
                  <c:v>50.202697675300001</c:v>
                </c:pt>
                <c:pt idx="8157">
                  <c:v>50.202797675299998</c:v>
                </c:pt>
                <c:pt idx="8158">
                  <c:v>50.202897675300001</c:v>
                </c:pt>
                <c:pt idx="8159">
                  <c:v>50.202997675299997</c:v>
                </c:pt>
                <c:pt idx="8160">
                  <c:v>50.2030976753</c:v>
                </c:pt>
                <c:pt idx="8161">
                  <c:v>50.203197675299997</c:v>
                </c:pt>
                <c:pt idx="8162">
                  <c:v>50.2032976753</c:v>
                </c:pt>
                <c:pt idx="8163">
                  <c:v>50.203397675300003</c:v>
                </c:pt>
                <c:pt idx="8164">
                  <c:v>50.2034976753</c:v>
                </c:pt>
                <c:pt idx="8165">
                  <c:v>50.203597675300003</c:v>
                </c:pt>
                <c:pt idx="8166">
                  <c:v>50.203697675299999</c:v>
                </c:pt>
                <c:pt idx="8167">
                  <c:v>50.203797675300002</c:v>
                </c:pt>
                <c:pt idx="8168">
                  <c:v>50.203897675299999</c:v>
                </c:pt>
                <c:pt idx="8169">
                  <c:v>50.203997675300002</c:v>
                </c:pt>
                <c:pt idx="8170">
                  <c:v>50.204097675299998</c:v>
                </c:pt>
                <c:pt idx="8171">
                  <c:v>50.204197675300001</c:v>
                </c:pt>
                <c:pt idx="8172">
                  <c:v>50.204297675299998</c:v>
                </c:pt>
                <c:pt idx="8173">
                  <c:v>50.204397675300001</c:v>
                </c:pt>
                <c:pt idx="8174">
                  <c:v>50.204497675299997</c:v>
                </c:pt>
                <c:pt idx="8175">
                  <c:v>50.204597675300001</c:v>
                </c:pt>
                <c:pt idx="8176">
                  <c:v>50.204697675299997</c:v>
                </c:pt>
                <c:pt idx="8177">
                  <c:v>50.2047976753</c:v>
                </c:pt>
                <c:pt idx="8178">
                  <c:v>50.204897675300003</c:v>
                </c:pt>
                <c:pt idx="8179">
                  <c:v>50.2049976753</c:v>
                </c:pt>
                <c:pt idx="8180">
                  <c:v>50.205097675300003</c:v>
                </c:pt>
                <c:pt idx="8181">
                  <c:v>50.205197675299999</c:v>
                </c:pt>
                <c:pt idx="8182">
                  <c:v>50.205297675300002</c:v>
                </c:pt>
                <c:pt idx="8183">
                  <c:v>50.205397675299999</c:v>
                </c:pt>
                <c:pt idx="8184">
                  <c:v>50.205497675300002</c:v>
                </c:pt>
                <c:pt idx="8185">
                  <c:v>50.205597675299998</c:v>
                </c:pt>
                <c:pt idx="8186">
                  <c:v>50.205697675300001</c:v>
                </c:pt>
                <c:pt idx="8187">
                  <c:v>50.205797675299998</c:v>
                </c:pt>
                <c:pt idx="8188">
                  <c:v>50.205897675300001</c:v>
                </c:pt>
                <c:pt idx="8189">
                  <c:v>50.205997675299997</c:v>
                </c:pt>
                <c:pt idx="8190">
                  <c:v>50.206097675300001</c:v>
                </c:pt>
                <c:pt idx="8191">
                  <c:v>50.206197675299997</c:v>
                </c:pt>
                <c:pt idx="8192">
                  <c:v>50.2062976753</c:v>
                </c:pt>
                <c:pt idx="8193">
                  <c:v>50.206397675300003</c:v>
                </c:pt>
                <c:pt idx="8194">
                  <c:v>50.2064976753</c:v>
                </c:pt>
                <c:pt idx="8195">
                  <c:v>50.206597675300003</c:v>
                </c:pt>
                <c:pt idx="8196">
                  <c:v>50.206697675299999</c:v>
                </c:pt>
                <c:pt idx="8197">
                  <c:v>50.206797675300002</c:v>
                </c:pt>
                <c:pt idx="8198">
                  <c:v>50.206897675299999</c:v>
                </c:pt>
                <c:pt idx="8199">
                  <c:v>50.206997675300002</c:v>
                </c:pt>
                <c:pt idx="8200">
                  <c:v>50.207097675299998</c:v>
                </c:pt>
                <c:pt idx="8201">
                  <c:v>50.207197675300002</c:v>
                </c:pt>
                <c:pt idx="8202">
                  <c:v>50.207297675299998</c:v>
                </c:pt>
                <c:pt idx="8203">
                  <c:v>50.207397675300001</c:v>
                </c:pt>
                <c:pt idx="8204">
                  <c:v>50.207497675299997</c:v>
                </c:pt>
                <c:pt idx="8205">
                  <c:v>50.207597675300001</c:v>
                </c:pt>
                <c:pt idx="8206">
                  <c:v>50.207697675299997</c:v>
                </c:pt>
                <c:pt idx="8207">
                  <c:v>50.2077976753</c:v>
                </c:pt>
                <c:pt idx="8208">
                  <c:v>50.207897675300003</c:v>
                </c:pt>
                <c:pt idx="8209">
                  <c:v>50.2079976753</c:v>
                </c:pt>
                <c:pt idx="8210">
                  <c:v>50.208097675300003</c:v>
                </c:pt>
                <c:pt idx="8211">
                  <c:v>50.208197675299999</c:v>
                </c:pt>
                <c:pt idx="8212">
                  <c:v>50.208297675300003</c:v>
                </c:pt>
                <c:pt idx="8213">
                  <c:v>50.208397675299999</c:v>
                </c:pt>
                <c:pt idx="8214">
                  <c:v>50.208497675300002</c:v>
                </c:pt>
                <c:pt idx="8215">
                  <c:v>50.208597675299998</c:v>
                </c:pt>
                <c:pt idx="8216">
                  <c:v>50.208697675300002</c:v>
                </c:pt>
                <c:pt idx="8217">
                  <c:v>50.208797675299998</c:v>
                </c:pt>
                <c:pt idx="8218">
                  <c:v>50.208897675300001</c:v>
                </c:pt>
                <c:pt idx="8219">
                  <c:v>50.208997675299997</c:v>
                </c:pt>
                <c:pt idx="8220">
                  <c:v>50.209097675300001</c:v>
                </c:pt>
                <c:pt idx="8221">
                  <c:v>50.209197675299997</c:v>
                </c:pt>
                <c:pt idx="8222">
                  <c:v>50.2092976753</c:v>
                </c:pt>
                <c:pt idx="8223">
                  <c:v>50.209397675300004</c:v>
                </c:pt>
                <c:pt idx="8224">
                  <c:v>50.2094976753</c:v>
                </c:pt>
                <c:pt idx="8225">
                  <c:v>50.209597675300003</c:v>
                </c:pt>
                <c:pt idx="8226">
                  <c:v>50.209697675299999</c:v>
                </c:pt>
                <c:pt idx="8227">
                  <c:v>50.209797675300003</c:v>
                </c:pt>
                <c:pt idx="8228">
                  <c:v>50.209897675299999</c:v>
                </c:pt>
                <c:pt idx="8229">
                  <c:v>50.209997675300002</c:v>
                </c:pt>
                <c:pt idx="8230">
                  <c:v>50.210097675299998</c:v>
                </c:pt>
                <c:pt idx="8231">
                  <c:v>50.210197675300002</c:v>
                </c:pt>
                <c:pt idx="8232">
                  <c:v>50.210297675299998</c:v>
                </c:pt>
                <c:pt idx="8233">
                  <c:v>50.210397675300001</c:v>
                </c:pt>
                <c:pt idx="8234">
                  <c:v>50.210497675299997</c:v>
                </c:pt>
                <c:pt idx="8235">
                  <c:v>50.210597675300001</c:v>
                </c:pt>
                <c:pt idx="8236">
                  <c:v>50.210697675299997</c:v>
                </c:pt>
                <c:pt idx="8237">
                  <c:v>50.2107976753</c:v>
                </c:pt>
                <c:pt idx="8238">
                  <c:v>50.210897675299996</c:v>
                </c:pt>
                <c:pt idx="8239">
                  <c:v>50.2109976753</c:v>
                </c:pt>
                <c:pt idx="8240">
                  <c:v>50.211097675300003</c:v>
                </c:pt>
                <c:pt idx="8241">
                  <c:v>50.211197675299999</c:v>
                </c:pt>
                <c:pt idx="8242">
                  <c:v>50.211297675300003</c:v>
                </c:pt>
                <c:pt idx="8243">
                  <c:v>50.211397675299999</c:v>
                </c:pt>
                <c:pt idx="8244">
                  <c:v>50.211497675300002</c:v>
                </c:pt>
                <c:pt idx="8245">
                  <c:v>50.211597675299998</c:v>
                </c:pt>
                <c:pt idx="8246">
                  <c:v>50.211697675300002</c:v>
                </c:pt>
                <c:pt idx="8247">
                  <c:v>50.211797675299998</c:v>
                </c:pt>
                <c:pt idx="8248">
                  <c:v>50.211897675300001</c:v>
                </c:pt>
                <c:pt idx="8249">
                  <c:v>50.211997675299997</c:v>
                </c:pt>
                <c:pt idx="8250">
                  <c:v>50.212097675300001</c:v>
                </c:pt>
                <c:pt idx="8251">
                  <c:v>50.212197675299997</c:v>
                </c:pt>
                <c:pt idx="8252">
                  <c:v>50.2122976753</c:v>
                </c:pt>
                <c:pt idx="8253">
                  <c:v>50.212397675299997</c:v>
                </c:pt>
                <c:pt idx="8254">
                  <c:v>50.2124976753</c:v>
                </c:pt>
                <c:pt idx="8255">
                  <c:v>50.212597675300003</c:v>
                </c:pt>
                <c:pt idx="8256">
                  <c:v>50.212697675299999</c:v>
                </c:pt>
                <c:pt idx="8257">
                  <c:v>50.212797675300003</c:v>
                </c:pt>
                <c:pt idx="8258">
                  <c:v>50.212897675299999</c:v>
                </c:pt>
                <c:pt idx="8259">
                  <c:v>50.212997675300002</c:v>
                </c:pt>
                <c:pt idx="8260">
                  <c:v>50.213097675299998</c:v>
                </c:pt>
                <c:pt idx="8261">
                  <c:v>50.213197675300002</c:v>
                </c:pt>
                <c:pt idx="8262">
                  <c:v>50.213297675299998</c:v>
                </c:pt>
                <c:pt idx="8263">
                  <c:v>50.213397675300001</c:v>
                </c:pt>
                <c:pt idx="8264">
                  <c:v>50.213497675299998</c:v>
                </c:pt>
                <c:pt idx="8265">
                  <c:v>50.213597675300001</c:v>
                </c:pt>
                <c:pt idx="8266">
                  <c:v>50.213697675299997</c:v>
                </c:pt>
                <c:pt idx="8267">
                  <c:v>50.2137976753</c:v>
                </c:pt>
                <c:pt idx="8268">
                  <c:v>50.213897675299997</c:v>
                </c:pt>
                <c:pt idx="8269">
                  <c:v>50.2139976753</c:v>
                </c:pt>
                <c:pt idx="8270">
                  <c:v>50.214097675300003</c:v>
                </c:pt>
                <c:pt idx="8271">
                  <c:v>50.214197675299999</c:v>
                </c:pt>
                <c:pt idx="8272">
                  <c:v>50.214297675300003</c:v>
                </c:pt>
                <c:pt idx="8273">
                  <c:v>50.214397675299999</c:v>
                </c:pt>
                <c:pt idx="8274">
                  <c:v>50.214497675300002</c:v>
                </c:pt>
                <c:pt idx="8275">
                  <c:v>50.214597675299999</c:v>
                </c:pt>
                <c:pt idx="8276">
                  <c:v>50.214697675300002</c:v>
                </c:pt>
                <c:pt idx="8277">
                  <c:v>50.214797675299998</c:v>
                </c:pt>
                <c:pt idx="8278">
                  <c:v>50.214897675300001</c:v>
                </c:pt>
                <c:pt idx="8279">
                  <c:v>50.214997675299998</c:v>
                </c:pt>
                <c:pt idx="8280">
                  <c:v>50.215097675300001</c:v>
                </c:pt>
                <c:pt idx="8281">
                  <c:v>50.215197675299997</c:v>
                </c:pt>
                <c:pt idx="8282">
                  <c:v>50.2152976753</c:v>
                </c:pt>
                <c:pt idx="8283">
                  <c:v>50.215397675299997</c:v>
                </c:pt>
                <c:pt idx="8284">
                  <c:v>50.2154976753</c:v>
                </c:pt>
                <c:pt idx="8285">
                  <c:v>50.215597675300003</c:v>
                </c:pt>
                <c:pt idx="8286">
                  <c:v>50.2156976753</c:v>
                </c:pt>
                <c:pt idx="8287">
                  <c:v>50.215797675300003</c:v>
                </c:pt>
                <c:pt idx="8288">
                  <c:v>50.215897675299999</c:v>
                </c:pt>
                <c:pt idx="8289">
                  <c:v>50.215997675300002</c:v>
                </c:pt>
                <c:pt idx="8290">
                  <c:v>50.216097675299999</c:v>
                </c:pt>
                <c:pt idx="8291">
                  <c:v>50.216197675300002</c:v>
                </c:pt>
                <c:pt idx="8292">
                  <c:v>50.216297675299998</c:v>
                </c:pt>
                <c:pt idx="8293">
                  <c:v>50.216397675300001</c:v>
                </c:pt>
                <c:pt idx="8294">
                  <c:v>50.216497675299998</c:v>
                </c:pt>
                <c:pt idx="8295">
                  <c:v>50.216597675300001</c:v>
                </c:pt>
                <c:pt idx="8296">
                  <c:v>50.216697675299997</c:v>
                </c:pt>
                <c:pt idx="8297">
                  <c:v>50.2167976753</c:v>
                </c:pt>
                <c:pt idx="8298">
                  <c:v>50.216897675299997</c:v>
                </c:pt>
                <c:pt idx="8299">
                  <c:v>50.2169976753</c:v>
                </c:pt>
                <c:pt idx="8300">
                  <c:v>50.217097675300003</c:v>
                </c:pt>
                <c:pt idx="8301">
                  <c:v>50.2171976753</c:v>
                </c:pt>
                <c:pt idx="8302">
                  <c:v>50.217297675300003</c:v>
                </c:pt>
                <c:pt idx="8303">
                  <c:v>50.217397675299999</c:v>
                </c:pt>
                <c:pt idx="8304">
                  <c:v>50.217497675300002</c:v>
                </c:pt>
                <c:pt idx="8305">
                  <c:v>50.217597675299999</c:v>
                </c:pt>
                <c:pt idx="8306">
                  <c:v>50.217697675300002</c:v>
                </c:pt>
                <c:pt idx="8307">
                  <c:v>50.217797675299998</c:v>
                </c:pt>
                <c:pt idx="8308">
                  <c:v>50.217897675300001</c:v>
                </c:pt>
                <c:pt idx="8309">
                  <c:v>50.217997675299998</c:v>
                </c:pt>
                <c:pt idx="8310">
                  <c:v>50.218097675300001</c:v>
                </c:pt>
                <c:pt idx="8311">
                  <c:v>50.218197675299997</c:v>
                </c:pt>
                <c:pt idx="8312">
                  <c:v>50.218297675300001</c:v>
                </c:pt>
                <c:pt idx="8313">
                  <c:v>50.218397675299997</c:v>
                </c:pt>
                <c:pt idx="8314">
                  <c:v>50.2184976753</c:v>
                </c:pt>
                <c:pt idx="8315">
                  <c:v>50.218597675300003</c:v>
                </c:pt>
                <c:pt idx="8316">
                  <c:v>50.2186976753</c:v>
                </c:pt>
                <c:pt idx="8317">
                  <c:v>50.218797675300003</c:v>
                </c:pt>
                <c:pt idx="8318">
                  <c:v>50.218897675299999</c:v>
                </c:pt>
                <c:pt idx="8319">
                  <c:v>50.218997675300002</c:v>
                </c:pt>
                <c:pt idx="8320">
                  <c:v>50.219097675299999</c:v>
                </c:pt>
                <c:pt idx="8321">
                  <c:v>50.219197675300002</c:v>
                </c:pt>
                <c:pt idx="8322">
                  <c:v>50.219297675299998</c:v>
                </c:pt>
                <c:pt idx="8323">
                  <c:v>50.219397675300002</c:v>
                </c:pt>
                <c:pt idx="8324">
                  <c:v>50.219497675299998</c:v>
                </c:pt>
                <c:pt idx="8325">
                  <c:v>50.219597675300001</c:v>
                </c:pt>
                <c:pt idx="8326">
                  <c:v>50.219697675299997</c:v>
                </c:pt>
                <c:pt idx="8327">
                  <c:v>50.219797675300001</c:v>
                </c:pt>
                <c:pt idx="8328">
                  <c:v>50.219897675299997</c:v>
                </c:pt>
                <c:pt idx="8329">
                  <c:v>50.2199976753</c:v>
                </c:pt>
                <c:pt idx="8330">
                  <c:v>50.220097675300003</c:v>
                </c:pt>
                <c:pt idx="8331">
                  <c:v>50.2201976753</c:v>
                </c:pt>
                <c:pt idx="8332">
                  <c:v>50.220297675300003</c:v>
                </c:pt>
                <c:pt idx="8333">
                  <c:v>50.220397675299999</c:v>
                </c:pt>
                <c:pt idx="8334">
                  <c:v>50.220497675300003</c:v>
                </c:pt>
                <c:pt idx="8335">
                  <c:v>50.220597675299999</c:v>
                </c:pt>
                <c:pt idx="8336">
                  <c:v>50.220697675300002</c:v>
                </c:pt>
                <c:pt idx="8337">
                  <c:v>50.220797675299998</c:v>
                </c:pt>
                <c:pt idx="8338">
                  <c:v>50.220897675300002</c:v>
                </c:pt>
                <c:pt idx="8339">
                  <c:v>50.220997675299998</c:v>
                </c:pt>
                <c:pt idx="8340">
                  <c:v>50.221097675300001</c:v>
                </c:pt>
                <c:pt idx="8341">
                  <c:v>50.221197675299997</c:v>
                </c:pt>
                <c:pt idx="8342">
                  <c:v>50.221297675300001</c:v>
                </c:pt>
                <c:pt idx="8343">
                  <c:v>50.221397675299997</c:v>
                </c:pt>
                <c:pt idx="8344">
                  <c:v>50.2214976753</c:v>
                </c:pt>
                <c:pt idx="8345">
                  <c:v>50.221597675300004</c:v>
                </c:pt>
                <c:pt idx="8346">
                  <c:v>50.2216976753</c:v>
                </c:pt>
                <c:pt idx="8347">
                  <c:v>50.221797675300003</c:v>
                </c:pt>
                <c:pt idx="8348">
                  <c:v>50.221897675299999</c:v>
                </c:pt>
                <c:pt idx="8349">
                  <c:v>50.221997675300003</c:v>
                </c:pt>
                <c:pt idx="8350">
                  <c:v>50.222097675299999</c:v>
                </c:pt>
                <c:pt idx="8351">
                  <c:v>50.222197675300002</c:v>
                </c:pt>
                <c:pt idx="8352">
                  <c:v>50.222297675299998</c:v>
                </c:pt>
                <c:pt idx="8353">
                  <c:v>50.222397675300002</c:v>
                </c:pt>
                <c:pt idx="8354">
                  <c:v>50.222497675299998</c:v>
                </c:pt>
                <c:pt idx="8355">
                  <c:v>50.222597675300001</c:v>
                </c:pt>
                <c:pt idx="8356">
                  <c:v>50.222697675299997</c:v>
                </c:pt>
                <c:pt idx="8357">
                  <c:v>50.222797675300001</c:v>
                </c:pt>
                <c:pt idx="8358">
                  <c:v>50.222897675299997</c:v>
                </c:pt>
                <c:pt idx="8359">
                  <c:v>50.2229976753</c:v>
                </c:pt>
                <c:pt idx="8360">
                  <c:v>50.223097675299996</c:v>
                </c:pt>
                <c:pt idx="8361">
                  <c:v>50.2231976753</c:v>
                </c:pt>
                <c:pt idx="8362">
                  <c:v>50.223297675300003</c:v>
                </c:pt>
                <c:pt idx="8363">
                  <c:v>50.223397675299999</c:v>
                </c:pt>
                <c:pt idx="8364">
                  <c:v>50.223497675300003</c:v>
                </c:pt>
                <c:pt idx="8365">
                  <c:v>50.223597675299999</c:v>
                </c:pt>
                <c:pt idx="8366">
                  <c:v>50.223697675300002</c:v>
                </c:pt>
                <c:pt idx="8367">
                  <c:v>50.223797675299998</c:v>
                </c:pt>
                <c:pt idx="8368">
                  <c:v>50.223897675300002</c:v>
                </c:pt>
                <c:pt idx="8369">
                  <c:v>50.223997675299998</c:v>
                </c:pt>
                <c:pt idx="8370">
                  <c:v>50.224097675300001</c:v>
                </c:pt>
                <c:pt idx="8371">
                  <c:v>50.224197675299997</c:v>
                </c:pt>
                <c:pt idx="8372">
                  <c:v>50.224297675300001</c:v>
                </c:pt>
                <c:pt idx="8373">
                  <c:v>50.224397675299997</c:v>
                </c:pt>
                <c:pt idx="8374">
                  <c:v>50.2244976753</c:v>
                </c:pt>
                <c:pt idx="8375">
                  <c:v>50.224597675299997</c:v>
                </c:pt>
                <c:pt idx="8376">
                  <c:v>50.2246976753</c:v>
                </c:pt>
                <c:pt idx="8377">
                  <c:v>50.224797675300003</c:v>
                </c:pt>
                <c:pt idx="8378">
                  <c:v>50.224897675299999</c:v>
                </c:pt>
                <c:pt idx="8379">
                  <c:v>50.224997675300003</c:v>
                </c:pt>
                <c:pt idx="8380">
                  <c:v>50.225097675299999</c:v>
                </c:pt>
                <c:pt idx="8381">
                  <c:v>50.225197675300002</c:v>
                </c:pt>
                <c:pt idx="8382">
                  <c:v>50.225297675299998</c:v>
                </c:pt>
                <c:pt idx="8383">
                  <c:v>50.225397675300002</c:v>
                </c:pt>
                <c:pt idx="8384">
                  <c:v>50.225497675299998</c:v>
                </c:pt>
                <c:pt idx="8385">
                  <c:v>50.225597675300001</c:v>
                </c:pt>
                <c:pt idx="8386">
                  <c:v>50.225697675299998</c:v>
                </c:pt>
                <c:pt idx="8387">
                  <c:v>50.225797675300001</c:v>
                </c:pt>
                <c:pt idx="8388">
                  <c:v>50.225897675299997</c:v>
                </c:pt>
                <c:pt idx="8389">
                  <c:v>50.2259976753</c:v>
                </c:pt>
                <c:pt idx="8390">
                  <c:v>50.226097675299997</c:v>
                </c:pt>
                <c:pt idx="8391">
                  <c:v>50.2261976753</c:v>
                </c:pt>
                <c:pt idx="8392">
                  <c:v>50.226297675300003</c:v>
                </c:pt>
                <c:pt idx="8393">
                  <c:v>50.226397675299999</c:v>
                </c:pt>
                <c:pt idx="8394">
                  <c:v>50.226497675300003</c:v>
                </c:pt>
                <c:pt idx="8395">
                  <c:v>50.226597675299999</c:v>
                </c:pt>
                <c:pt idx="8396">
                  <c:v>50.226697675300002</c:v>
                </c:pt>
                <c:pt idx="8397">
                  <c:v>50.226797675299999</c:v>
                </c:pt>
                <c:pt idx="8398">
                  <c:v>50.226897675300002</c:v>
                </c:pt>
                <c:pt idx="8399">
                  <c:v>50.226997675299998</c:v>
                </c:pt>
                <c:pt idx="8400">
                  <c:v>50.227097675300001</c:v>
                </c:pt>
                <c:pt idx="8401">
                  <c:v>50.227197675299998</c:v>
                </c:pt>
                <c:pt idx="8402">
                  <c:v>50.227297675300001</c:v>
                </c:pt>
                <c:pt idx="8403">
                  <c:v>50.227397675299997</c:v>
                </c:pt>
                <c:pt idx="8404">
                  <c:v>50.2274976753</c:v>
                </c:pt>
                <c:pt idx="8405">
                  <c:v>50.227597675299997</c:v>
                </c:pt>
                <c:pt idx="8406">
                  <c:v>50.2276976753</c:v>
                </c:pt>
                <c:pt idx="8407">
                  <c:v>50.227797675300003</c:v>
                </c:pt>
                <c:pt idx="8408">
                  <c:v>50.227897675299999</c:v>
                </c:pt>
                <c:pt idx="8409">
                  <c:v>50.227997675300003</c:v>
                </c:pt>
                <c:pt idx="8410">
                  <c:v>50.228097675299999</c:v>
                </c:pt>
                <c:pt idx="8411">
                  <c:v>50.228197675300002</c:v>
                </c:pt>
                <c:pt idx="8412">
                  <c:v>50.228297675299999</c:v>
                </c:pt>
                <c:pt idx="8413">
                  <c:v>50.228397675300002</c:v>
                </c:pt>
                <c:pt idx="8414">
                  <c:v>50.228497675299998</c:v>
                </c:pt>
                <c:pt idx="8415">
                  <c:v>50.228597675300001</c:v>
                </c:pt>
                <c:pt idx="8416">
                  <c:v>50.228697675299998</c:v>
                </c:pt>
                <c:pt idx="8417">
                  <c:v>50.228797675300001</c:v>
                </c:pt>
                <c:pt idx="8418">
                  <c:v>50.228897675299997</c:v>
                </c:pt>
                <c:pt idx="8419">
                  <c:v>50.2289976753</c:v>
                </c:pt>
                <c:pt idx="8420">
                  <c:v>50.229097675299997</c:v>
                </c:pt>
                <c:pt idx="8421">
                  <c:v>50.2291976753</c:v>
                </c:pt>
                <c:pt idx="8422">
                  <c:v>50.229297675300003</c:v>
                </c:pt>
                <c:pt idx="8423">
                  <c:v>50.2293976753</c:v>
                </c:pt>
                <c:pt idx="8424">
                  <c:v>50.229497675300003</c:v>
                </c:pt>
                <c:pt idx="8425">
                  <c:v>50.229597675299999</c:v>
                </c:pt>
                <c:pt idx="8426">
                  <c:v>50.229697675300002</c:v>
                </c:pt>
                <c:pt idx="8427">
                  <c:v>50.229797675299999</c:v>
                </c:pt>
                <c:pt idx="8428">
                  <c:v>50.229897675300002</c:v>
                </c:pt>
                <c:pt idx="8429">
                  <c:v>50.229997675299998</c:v>
                </c:pt>
                <c:pt idx="8430">
                  <c:v>50.230097675300001</c:v>
                </c:pt>
                <c:pt idx="8431">
                  <c:v>50.230197675299998</c:v>
                </c:pt>
                <c:pt idx="8432">
                  <c:v>50.230297675300001</c:v>
                </c:pt>
                <c:pt idx="8433">
                  <c:v>50.230397675299997</c:v>
                </c:pt>
                <c:pt idx="8434">
                  <c:v>50.230497675300001</c:v>
                </c:pt>
                <c:pt idx="8435">
                  <c:v>50.230597675299997</c:v>
                </c:pt>
                <c:pt idx="8436">
                  <c:v>50.2306976753</c:v>
                </c:pt>
                <c:pt idx="8437">
                  <c:v>50.230797675300003</c:v>
                </c:pt>
                <c:pt idx="8438">
                  <c:v>50.2308976753</c:v>
                </c:pt>
                <c:pt idx="8439">
                  <c:v>50.230997675300003</c:v>
                </c:pt>
                <c:pt idx="8440">
                  <c:v>50.231097675299999</c:v>
                </c:pt>
                <c:pt idx="8441">
                  <c:v>50.231197675300002</c:v>
                </c:pt>
                <c:pt idx="8442">
                  <c:v>50.231297675299999</c:v>
                </c:pt>
                <c:pt idx="8443">
                  <c:v>50.231397675300002</c:v>
                </c:pt>
                <c:pt idx="8444">
                  <c:v>50.231497675299998</c:v>
                </c:pt>
                <c:pt idx="8445">
                  <c:v>50.231597675300002</c:v>
                </c:pt>
                <c:pt idx="8446">
                  <c:v>50.231697675299998</c:v>
                </c:pt>
                <c:pt idx="8447">
                  <c:v>50.231797675300001</c:v>
                </c:pt>
                <c:pt idx="8448">
                  <c:v>50.231897675299997</c:v>
                </c:pt>
                <c:pt idx="8449">
                  <c:v>50.231997675300001</c:v>
                </c:pt>
                <c:pt idx="8450">
                  <c:v>50.232097675299997</c:v>
                </c:pt>
                <c:pt idx="8451">
                  <c:v>50.2321976753</c:v>
                </c:pt>
                <c:pt idx="8452">
                  <c:v>50.232297675300003</c:v>
                </c:pt>
                <c:pt idx="8453">
                  <c:v>50.2323976753</c:v>
                </c:pt>
                <c:pt idx="8454">
                  <c:v>50.232497675300003</c:v>
                </c:pt>
                <c:pt idx="8455">
                  <c:v>50.232597675299999</c:v>
                </c:pt>
                <c:pt idx="8456">
                  <c:v>50.232697675300003</c:v>
                </c:pt>
                <c:pt idx="8457">
                  <c:v>50.232797675299999</c:v>
                </c:pt>
                <c:pt idx="8458">
                  <c:v>50.232897675300002</c:v>
                </c:pt>
                <c:pt idx="8459">
                  <c:v>50.232997675299998</c:v>
                </c:pt>
                <c:pt idx="8460">
                  <c:v>50.233097675300002</c:v>
                </c:pt>
                <c:pt idx="8461">
                  <c:v>50.233197675299998</c:v>
                </c:pt>
                <c:pt idx="8462">
                  <c:v>50.233297675300001</c:v>
                </c:pt>
                <c:pt idx="8463">
                  <c:v>50.233397675299997</c:v>
                </c:pt>
                <c:pt idx="8464">
                  <c:v>50.233497675300001</c:v>
                </c:pt>
                <c:pt idx="8465">
                  <c:v>50.233597675299997</c:v>
                </c:pt>
                <c:pt idx="8466">
                  <c:v>50.2336976753</c:v>
                </c:pt>
                <c:pt idx="8467">
                  <c:v>50.233797675300004</c:v>
                </c:pt>
                <c:pt idx="8468">
                  <c:v>50.2338976753</c:v>
                </c:pt>
                <c:pt idx="8469">
                  <c:v>50.233997675300003</c:v>
                </c:pt>
                <c:pt idx="8470">
                  <c:v>50.234097675299999</c:v>
                </c:pt>
                <c:pt idx="8471">
                  <c:v>50.234197675300003</c:v>
                </c:pt>
                <c:pt idx="8472">
                  <c:v>50.234297675299999</c:v>
                </c:pt>
                <c:pt idx="8473">
                  <c:v>50.234397675300002</c:v>
                </c:pt>
                <c:pt idx="8474">
                  <c:v>50.234497675299998</c:v>
                </c:pt>
                <c:pt idx="8475">
                  <c:v>50.234597675300002</c:v>
                </c:pt>
                <c:pt idx="8476">
                  <c:v>50.234697675299998</c:v>
                </c:pt>
                <c:pt idx="8477">
                  <c:v>50.234797675300001</c:v>
                </c:pt>
                <c:pt idx="8478">
                  <c:v>50.234897675299997</c:v>
                </c:pt>
                <c:pt idx="8479">
                  <c:v>50.234997675300001</c:v>
                </c:pt>
                <c:pt idx="8480">
                  <c:v>50.235097675299997</c:v>
                </c:pt>
                <c:pt idx="8481">
                  <c:v>50.2351976753</c:v>
                </c:pt>
                <c:pt idx="8482">
                  <c:v>50.235297675299996</c:v>
                </c:pt>
                <c:pt idx="8483">
                  <c:v>50.2353976753</c:v>
                </c:pt>
                <c:pt idx="8484">
                  <c:v>50.235497675300003</c:v>
                </c:pt>
                <c:pt idx="8485">
                  <c:v>50.235597675299999</c:v>
                </c:pt>
                <c:pt idx="8486">
                  <c:v>50.235697675300003</c:v>
                </c:pt>
                <c:pt idx="8487">
                  <c:v>50.235797675299999</c:v>
                </c:pt>
                <c:pt idx="8488">
                  <c:v>50.235897675300002</c:v>
                </c:pt>
                <c:pt idx="8489">
                  <c:v>50.235997675299998</c:v>
                </c:pt>
                <c:pt idx="8490">
                  <c:v>50.236097675300002</c:v>
                </c:pt>
                <c:pt idx="8491">
                  <c:v>50.236197675299998</c:v>
                </c:pt>
                <c:pt idx="8492">
                  <c:v>50.236297675300001</c:v>
                </c:pt>
                <c:pt idx="8493">
                  <c:v>50.236397675299997</c:v>
                </c:pt>
                <c:pt idx="8494">
                  <c:v>50.236497675300001</c:v>
                </c:pt>
                <c:pt idx="8495">
                  <c:v>50.236597675299997</c:v>
                </c:pt>
                <c:pt idx="8496">
                  <c:v>50.2366976753</c:v>
                </c:pt>
                <c:pt idx="8497">
                  <c:v>50.236797675299997</c:v>
                </c:pt>
                <c:pt idx="8498">
                  <c:v>50.2368976753</c:v>
                </c:pt>
                <c:pt idx="8499">
                  <c:v>50.236997675300003</c:v>
                </c:pt>
                <c:pt idx="8500">
                  <c:v>50.237097675299999</c:v>
                </c:pt>
                <c:pt idx="8501">
                  <c:v>50.237197675300003</c:v>
                </c:pt>
                <c:pt idx="8502">
                  <c:v>50.237297675299999</c:v>
                </c:pt>
                <c:pt idx="8503">
                  <c:v>50.237397675300002</c:v>
                </c:pt>
                <c:pt idx="8504">
                  <c:v>50.237497675299998</c:v>
                </c:pt>
                <c:pt idx="8505">
                  <c:v>50.237597675300002</c:v>
                </c:pt>
                <c:pt idx="8506">
                  <c:v>50.237697675299998</c:v>
                </c:pt>
                <c:pt idx="8507">
                  <c:v>50.237797675300001</c:v>
                </c:pt>
                <c:pt idx="8508">
                  <c:v>50.237897675299998</c:v>
                </c:pt>
                <c:pt idx="8509">
                  <c:v>50.237997675300001</c:v>
                </c:pt>
                <c:pt idx="8510">
                  <c:v>50.238097675299997</c:v>
                </c:pt>
                <c:pt idx="8511">
                  <c:v>50.2381976753</c:v>
                </c:pt>
                <c:pt idx="8512">
                  <c:v>50.238297675299997</c:v>
                </c:pt>
                <c:pt idx="8513">
                  <c:v>50.2383976753</c:v>
                </c:pt>
                <c:pt idx="8514">
                  <c:v>50.238497675300003</c:v>
                </c:pt>
                <c:pt idx="8515">
                  <c:v>50.238597675299999</c:v>
                </c:pt>
                <c:pt idx="8516">
                  <c:v>50.238697675300003</c:v>
                </c:pt>
                <c:pt idx="8517">
                  <c:v>50.238797675299999</c:v>
                </c:pt>
                <c:pt idx="8518">
                  <c:v>50.238897675300002</c:v>
                </c:pt>
                <c:pt idx="8519">
                  <c:v>50.238997675299998</c:v>
                </c:pt>
                <c:pt idx="8520">
                  <c:v>50.239097675300002</c:v>
                </c:pt>
                <c:pt idx="8521">
                  <c:v>50.239197675299998</c:v>
                </c:pt>
                <c:pt idx="8522">
                  <c:v>50.239297675300001</c:v>
                </c:pt>
                <c:pt idx="8523">
                  <c:v>50.239397675299998</c:v>
                </c:pt>
                <c:pt idx="8524">
                  <c:v>50.239497675300001</c:v>
                </c:pt>
                <c:pt idx="8525">
                  <c:v>50.239597675299997</c:v>
                </c:pt>
                <c:pt idx="8526">
                  <c:v>50.2396976753</c:v>
                </c:pt>
                <c:pt idx="8527">
                  <c:v>50.239797675299997</c:v>
                </c:pt>
                <c:pt idx="8528">
                  <c:v>50.2398976753</c:v>
                </c:pt>
                <c:pt idx="8529">
                  <c:v>50.239997675300003</c:v>
                </c:pt>
                <c:pt idx="8530">
                  <c:v>50.240097675299999</c:v>
                </c:pt>
                <c:pt idx="8531">
                  <c:v>50.240197675300003</c:v>
                </c:pt>
                <c:pt idx="8532">
                  <c:v>50.240297675299999</c:v>
                </c:pt>
                <c:pt idx="8533">
                  <c:v>50.240397675300002</c:v>
                </c:pt>
                <c:pt idx="8534">
                  <c:v>50.240497675299999</c:v>
                </c:pt>
                <c:pt idx="8535">
                  <c:v>50.240597675300002</c:v>
                </c:pt>
                <c:pt idx="8536">
                  <c:v>50.240697675299998</c:v>
                </c:pt>
                <c:pt idx="8537">
                  <c:v>50.240797675300001</c:v>
                </c:pt>
                <c:pt idx="8538">
                  <c:v>50.240897675299998</c:v>
                </c:pt>
                <c:pt idx="8539">
                  <c:v>50.240997675300001</c:v>
                </c:pt>
                <c:pt idx="8540">
                  <c:v>50.241097675299997</c:v>
                </c:pt>
                <c:pt idx="8541">
                  <c:v>50.2411976753</c:v>
                </c:pt>
                <c:pt idx="8542">
                  <c:v>50.241297675299997</c:v>
                </c:pt>
                <c:pt idx="8543">
                  <c:v>50.2413976753</c:v>
                </c:pt>
                <c:pt idx="8544">
                  <c:v>50.241497675300003</c:v>
                </c:pt>
                <c:pt idx="8545">
                  <c:v>50.2415976753</c:v>
                </c:pt>
                <c:pt idx="8546">
                  <c:v>50.241697675300003</c:v>
                </c:pt>
                <c:pt idx="8547">
                  <c:v>50.241797675299999</c:v>
                </c:pt>
                <c:pt idx="8548">
                  <c:v>50.241897675300002</c:v>
                </c:pt>
                <c:pt idx="8549">
                  <c:v>50.241997675299999</c:v>
                </c:pt>
                <c:pt idx="8550">
                  <c:v>50.242097675300002</c:v>
                </c:pt>
                <c:pt idx="8551">
                  <c:v>50.242197675299998</c:v>
                </c:pt>
                <c:pt idx="8552">
                  <c:v>50.242297675300001</c:v>
                </c:pt>
                <c:pt idx="8553">
                  <c:v>50.242397675299998</c:v>
                </c:pt>
                <c:pt idx="8554">
                  <c:v>50.242497675300001</c:v>
                </c:pt>
                <c:pt idx="8555">
                  <c:v>50.242597675299997</c:v>
                </c:pt>
                <c:pt idx="8556">
                  <c:v>50.242697675300001</c:v>
                </c:pt>
                <c:pt idx="8557">
                  <c:v>50.242797675299997</c:v>
                </c:pt>
                <c:pt idx="8558">
                  <c:v>50.2428976753</c:v>
                </c:pt>
                <c:pt idx="8559">
                  <c:v>50.242997675300003</c:v>
                </c:pt>
                <c:pt idx="8560">
                  <c:v>50.2430976753</c:v>
                </c:pt>
                <c:pt idx="8561">
                  <c:v>50.243197675300003</c:v>
                </c:pt>
                <c:pt idx="8562">
                  <c:v>50.243297675299999</c:v>
                </c:pt>
                <c:pt idx="8563">
                  <c:v>50.243397675300002</c:v>
                </c:pt>
                <c:pt idx="8564">
                  <c:v>50.243497675299999</c:v>
                </c:pt>
                <c:pt idx="8565">
                  <c:v>50.243597675300002</c:v>
                </c:pt>
                <c:pt idx="8566">
                  <c:v>50.243697675299998</c:v>
                </c:pt>
                <c:pt idx="8567">
                  <c:v>50.243797675300002</c:v>
                </c:pt>
                <c:pt idx="8568">
                  <c:v>50.243897675299998</c:v>
                </c:pt>
                <c:pt idx="8569">
                  <c:v>50.243997675300001</c:v>
                </c:pt>
                <c:pt idx="8570">
                  <c:v>49.5648924065</c:v>
                </c:pt>
                <c:pt idx="8571">
                  <c:v>49.564992406499996</c:v>
                </c:pt>
                <c:pt idx="8572">
                  <c:v>49.5650924065</c:v>
                </c:pt>
                <c:pt idx="8573">
                  <c:v>49.565192406500003</c:v>
                </c:pt>
                <c:pt idx="8574">
                  <c:v>49.565292406499999</c:v>
                </c:pt>
                <c:pt idx="8575">
                  <c:v>49.565392406500003</c:v>
                </c:pt>
                <c:pt idx="8576">
                  <c:v>49.565492406499999</c:v>
                </c:pt>
                <c:pt idx="8577">
                  <c:v>49.565592406500002</c:v>
                </c:pt>
                <c:pt idx="8578">
                  <c:v>49.565692406499998</c:v>
                </c:pt>
                <c:pt idx="8579">
                  <c:v>49.619680264899998</c:v>
                </c:pt>
                <c:pt idx="8580">
                  <c:v>50.1104757158</c:v>
                </c:pt>
                <c:pt idx="8581">
                  <c:v>50.7471739665</c:v>
                </c:pt>
                <c:pt idx="8582">
                  <c:v>50.586298930200002</c:v>
                </c:pt>
                <c:pt idx="8583">
                  <c:v>50.611886718999997</c:v>
                </c:pt>
                <c:pt idx="8584">
                  <c:v>50.471757080400003</c:v>
                </c:pt>
                <c:pt idx="8585">
                  <c:v>50.368603679499998</c:v>
                </c:pt>
                <c:pt idx="8586">
                  <c:v>50.3424760292</c:v>
                </c:pt>
                <c:pt idx="8587">
                  <c:v>50.2639604246</c:v>
                </c:pt>
                <c:pt idx="8588">
                  <c:v>50.226947568100002</c:v>
                </c:pt>
                <c:pt idx="8589">
                  <c:v>50.3853394749</c:v>
                </c:pt>
                <c:pt idx="8590">
                  <c:v>50.2796274321</c:v>
                </c:pt>
                <c:pt idx="8591">
                  <c:v>50.169557340799997</c:v>
                </c:pt>
                <c:pt idx="8592">
                  <c:v>50.100204896000001</c:v>
                </c:pt>
                <c:pt idx="8593">
                  <c:v>50.068637061399997</c:v>
                </c:pt>
                <c:pt idx="8594">
                  <c:v>49.916175090300001</c:v>
                </c:pt>
                <c:pt idx="8595">
                  <c:v>49.825914329699998</c:v>
                </c:pt>
                <c:pt idx="8596">
                  <c:v>49.679024558099997</c:v>
                </c:pt>
                <c:pt idx="8597">
                  <c:v>49.5324525905</c:v>
                </c:pt>
                <c:pt idx="8598">
                  <c:v>49.442684468499998</c:v>
                </c:pt>
                <c:pt idx="8599">
                  <c:v>49.430305192299997</c:v>
                </c:pt>
                <c:pt idx="8600">
                  <c:v>49.4304051923</c:v>
                </c:pt>
                <c:pt idx="8601">
                  <c:v>49.297276416300001</c:v>
                </c:pt>
                <c:pt idx="8602">
                  <c:v>49.247225066399999</c:v>
                </c:pt>
                <c:pt idx="8603">
                  <c:v>49.009137705500002</c:v>
                </c:pt>
                <c:pt idx="8604">
                  <c:v>48.794411498000002</c:v>
                </c:pt>
                <c:pt idx="8605">
                  <c:v>48.763334514699999</c:v>
                </c:pt>
                <c:pt idx="8606">
                  <c:v>48.763434514700002</c:v>
                </c:pt>
                <c:pt idx="8607">
                  <c:v>48.763534514699998</c:v>
                </c:pt>
                <c:pt idx="8608">
                  <c:v>48.763634514700001</c:v>
                </c:pt>
                <c:pt idx="8609">
                  <c:v>48.432502184400001</c:v>
                </c:pt>
                <c:pt idx="8610">
                  <c:v>48.5364179006</c:v>
                </c:pt>
                <c:pt idx="8611">
                  <c:v>48.543918894199997</c:v>
                </c:pt>
                <c:pt idx="8612">
                  <c:v>48.5375275751</c:v>
                </c:pt>
                <c:pt idx="8613">
                  <c:v>48.537627575099997</c:v>
                </c:pt>
                <c:pt idx="8614">
                  <c:v>48.5282903572</c:v>
                </c:pt>
                <c:pt idx="8615">
                  <c:v>48.551737672199998</c:v>
                </c:pt>
                <c:pt idx="8616">
                  <c:v>48.551837672200001</c:v>
                </c:pt>
                <c:pt idx="8617">
                  <c:v>48.551937672199998</c:v>
                </c:pt>
                <c:pt idx="8618">
                  <c:v>48.552037672200001</c:v>
                </c:pt>
                <c:pt idx="8619">
                  <c:v>48.516440524499998</c:v>
                </c:pt>
                <c:pt idx="8620">
                  <c:v>48.534213838500001</c:v>
                </c:pt>
                <c:pt idx="8621">
                  <c:v>48.534313838499997</c:v>
                </c:pt>
                <c:pt idx="8622">
                  <c:v>48.534413838500001</c:v>
                </c:pt>
                <c:pt idx="8623">
                  <c:v>48.534513838499997</c:v>
                </c:pt>
                <c:pt idx="8624">
                  <c:v>48.5346138385</c:v>
                </c:pt>
                <c:pt idx="8625">
                  <c:v>48.534713838499997</c:v>
                </c:pt>
                <c:pt idx="8626">
                  <c:v>48.5348138385</c:v>
                </c:pt>
                <c:pt idx="8627">
                  <c:v>48.534913838500003</c:v>
                </c:pt>
                <c:pt idx="8628">
                  <c:v>48.535013838499999</c:v>
                </c:pt>
                <c:pt idx="8629">
                  <c:v>48.535113838500003</c:v>
                </c:pt>
                <c:pt idx="8630">
                  <c:v>48.535213838499999</c:v>
                </c:pt>
                <c:pt idx="8631">
                  <c:v>48.535313838500002</c:v>
                </c:pt>
                <c:pt idx="8632">
                  <c:v>48.535413838499998</c:v>
                </c:pt>
                <c:pt idx="8633">
                  <c:v>48.535513838500002</c:v>
                </c:pt>
                <c:pt idx="8634">
                  <c:v>48.535613838499998</c:v>
                </c:pt>
                <c:pt idx="8635">
                  <c:v>48.535713838500001</c:v>
                </c:pt>
                <c:pt idx="8636">
                  <c:v>48.535813838499998</c:v>
                </c:pt>
                <c:pt idx="8637">
                  <c:v>48.535913838500001</c:v>
                </c:pt>
                <c:pt idx="8638">
                  <c:v>48.536013838499997</c:v>
                </c:pt>
                <c:pt idx="8639">
                  <c:v>48.5361138385</c:v>
                </c:pt>
                <c:pt idx="8640">
                  <c:v>48.536213838499997</c:v>
                </c:pt>
                <c:pt idx="8641">
                  <c:v>48.5363138385</c:v>
                </c:pt>
                <c:pt idx="8642">
                  <c:v>48.536413838500003</c:v>
                </c:pt>
                <c:pt idx="8643">
                  <c:v>48.536513838499999</c:v>
                </c:pt>
                <c:pt idx="8644">
                  <c:v>48.536613838500003</c:v>
                </c:pt>
                <c:pt idx="8645">
                  <c:v>48.536713838499999</c:v>
                </c:pt>
                <c:pt idx="8646">
                  <c:v>48.536813838500002</c:v>
                </c:pt>
                <c:pt idx="8647">
                  <c:v>48.536913838499999</c:v>
                </c:pt>
                <c:pt idx="8648">
                  <c:v>48.537013838500002</c:v>
                </c:pt>
                <c:pt idx="8649">
                  <c:v>48.537113838499998</c:v>
                </c:pt>
                <c:pt idx="8650">
                  <c:v>48.537213838500001</c:v>
                </c:pt>
                <c:pt idx="8651">
                  <c:v>48.537313838499998</c:v>
                </c:pt>
                <c:pt idx="8652">
                  <c:v>48.537413838500001</c:v>
                </c:pt>
                <c:pt idx="8653">
                  <c:v>48.537513838499997</c:v>
                </c:pt>
                <c:pt idx="8654">
                  <c:v>48.5376138385</c:v>
                </c:pt>
                <c:pt idx="8655">
                  <c:v>48.537713838499997</c:v>
                </c:pt>
                <c:pt idx="8656">
                  <c:v>48.5378138385</c:v>
                </c:pt>
                <c:pt idx="8657">
                  <c:v>48.537913838500003</c:v>
                </c:pt>
                <c:pt idx="8658">
                  <c:v>48.5380138385</c:v>
                </c:pt>
                <c:pt idx="8659">
                  <c:v>48.538113838500003</c:v>
                </c:pt>
                <c:pt idx="8660">
                  <c:v>48.538213838499999</c:v>
                </c:pt>
                <c:pt idx="8661">
                  <c:v>48.538313838500002</c:v>
                </c:pt>
                <c:pt idx="8662">
                  <c:v>48.538413838499999</c:v>
                </c:pt>
                <c:pt idx="8663">
                  <c:v>48.538513838500002</c:v>
                </c:pt>
                <c:pt idx="8664">
                  <c:v>48.538613838499998</c:v>
                </c:pt>
                <c:pt idx="8665">
                  <c:v>48.538713838500001</c:v>
                </c:pt>
                <c:pt idx="8666">
                  <c:v>48.538813838499998</c:v>
                </c:pt>
                <c:pt idx="8667">
                  <c:v>48.538913838500001</c:v>
                </c:pt>
                <c:pt idx="8668">
                  <c:v>48.539013838499997</c:v>
                </c:pt>
                <c:pt idx="8669">
                  <c:v>48.5391138385</c:v>
                </c:pt>
                <c:pt idx="8670">
                  <c:v>48.539213838499997</c:v>
                </c:pt>
                <c:pt idx="8671">
                  <c:v>48.5393138385</c:v>
                </c:pt>
                <c:pt idx="8672">
                  <c:v>48.539413838500003</c:v>
                </c:pt>
                <c:pt idx="8673">
                  <c:v>48.5395138385</c:v>
                </c:pt>
                <c:pt idx="8674">
                  <c:v>48.539613838500003</c:v>
                </c:pt>
                <c:pt idx="8675">
                  <c:v>48.539713838499999</c:v>
                </c:pt>
                <c:pt idx="8676">
                  <c:v>48.539813838500002</c:v>
                </c:pt>
                <c:pt idx="8677">
                  <c:v>48.539913838499999</c:v>
                </c:pt>
                <c:pt idx="8678">
                  <c:v>48.540013838500002</c:v>
                </c:pt>
                <c:pt idx="8679">
                  <c:v>48.540113838499998</c:v>
                </c:pt>
                <c:pt idx="8680">
                  <c:v>48.540213838500001</c:v>
                </c:pt>
                <c:pt idx="8681">
                  <c:v>48.540313838499998</c:v>
                </c:pt>
                <c:pt idx="8682">
                  <c:v>48.540413838500001</c:v>
                </c:pt>
                <c:pt idx="8683">
                  <c:v>48.540513838499997</c:v>
                </c:pt>
                <c:pt idx="8684">
                  <c:v>48.540613838500001</c:v>
                </c:pt>
                <c:pt idx="8685">
                  <c:v>48.540713838499997</c:v>
                </c:pt>
                <c:pt idx="8686">
                  <c:v>48.5408138385</c:v>
                </c:pt>
                <c:pt idx="8687">
                  <c:v>48.540913838500003</c:v>
                </c:pt>
                <c:pt idx="8688">
                  <c:v>48.5410138385</c:v>
                </c:pt>
                <c:pt idx="8689">
                  <c:v>48.541113838500003</c:v>
                </c:pt>
                <c:pt idx="8690">
                  <c:v>48.541213838499999</c:v>
                </c:pt>
                <c:pt idx="8691">
                  <c:v>48.541313838500002</c:v>
                </c:pt>
                <c:pt idx="8692">
                  <c:v>48.541413838499999</c:v>
                </c:pt>
                <c:pt idx="8693">
                  <c:v>48.541513838500002</c:v>
                </c:pt>
                <c:pt idx="8694">
                  <c:v>48.541613838499998</c:v>
                </c:pt>
                <c:pt idx="8695">
                  <c:v>48.541713838500002</c:v>
                </c:pt>
                <c:pt idx="8696">
                  <c:v>48.541813838499998</c:v>
                </c:pt>
                <c:pt idx="8697">
                  <c:v>48.541913838500001</c:v>
                </c:pt>
                <c:pt idx="8698">
                  <c:v>48.542013838499997</c:v>
                </c:pt>
                <c:pt idx="8699">
                  <c:v>48.542113838500001</c:v>
                </c:pt>
                <c:pt idx="8700">
                  <c:v>48.542213838499997</c:v>
                </c:pt>
                <c:pt idx="8701">
                  <c:v>48.5423138385</c:v>
                </c:pt>
                <c:pt idx="8702">
                  <c:v>48.542413838500003</c:v>
                </c:pt>
                <c:pt idx="8703">
                  <c:v>48.5425138385</c:v>
                </c:pt>
                <c:pt idx="8704">
                  <c:v>48.542613838500003</c:v>
                </c:pt>
                <c:pt idx="8705">
                  <c:v>48.542713838499999</c:v>
                </c:pt>
                <c:pt idx="8706">
                  <c:v>48.542813838500003</c:v>
                </c:pt>
                <c:pt idx="8707">
                  <c:v>48.542913838499999</c:v>
                </c:pt>
                <c:pt idx="8708">
                  <c:v>48.543013838500002</c:v>
                </c:pt>
                <c:pt idx="8709">
                  <c:v>48.543113838499998</c:v>
                </c:pt>
                <c:pt idx="8710">
                  <c:v>48.543213838500002</c:v>
                </c:pt>
                <c:pt idx="8711">
                  <c:v>48.543313838499998</c:v>
                </c:pt>
                <c:pt idx="8712">
                  <c:v>48.543413838500001</c:v>
                </c:pt>
                <c:pt idx="8713">
                  <c:v>48.543513838499997</c:v>
                </c:pt>
                <c:pt idx="8714">
                  <c:v>48.543613838500001</c:v>
                </c:pt>
                <c:pt idx="8715">
                  <c:v>48.543713838499997</c:v>
                </c:pt>
                <c:pt idx="8716">
                  <c:v>48.5438138385</c:v>
                </c:pt>
                <c:pt idx="8717">
                  <c:v>48.543913838500004</c:v>
                </c:pt>
                <c:pt idx="8718">
                  <c:v>48.5440138385</c:v>
                </c:pt>
                <c:pt idx="8719">
                  <c:v>48.544113838500003</c:v>
                </c:pt>
                <c:pt idx="8720">
                  <c:v>48.544213838499999</c:v>
                </c:pt>
                <c:pt idx="8721">
                  <c:v>48.544313838500003</c:v>
                </c:pt>
                <c:pt idx="8722">
                  <c:v>48.544413838499999</c:v>
                </c:pt>
                <c:pt idx="8723">
                  <c:v>48.544513838500002</c:v>
                </c:pt>
                <c:pt idx="8724">
                  <c:v>48.544613838499998</c:v>
                </c:pt>
                <c:pt idx="8725">
                  <c:v>48.544713838500002</c:v>
                </c:pt>
                <c:pt idx="8726">
                  <c:v>48.544813838499998</c:v>
                </c:pt>
                <c:pt idx="8727">
                  <c:v>48.544913838500001</c:v>
                </c:pt>
                <c:pt idx="8728">
                  <c:v>48.545013838499997</c:v>
                </c:pt>
                <c:pt idx="8729">
                  <c:v>48.545113838500001</c:v>
                </c:pt>
                <c:pt idx="8730">
                  <c:v>48.545213838499997</c:v>
                </c:pt>
                <c:pt idx="8731">
                  <c:v>48.5453138385</c:v>
                </c:pt>
                <c:pt idx="8732">
                  <c:v>48.545413838499996</c:v>
                </c:pt>
                <c:pt idx="8733">
                  <c:v>48.5455138385</c:v>
                </c:pt>
                <c:pt idx="8734">
                  <c:v>48.545613838500003</c:v>
                </c:pt>
                <c:pt idx="8735">
                  <c:v>48.545713838499999</c:v>
                </c:pt>
                <c:pt idx="8736">
                  <c:v>48.545813838500003</c:v>
                </c:pt>
                <c:pt idx="8737">
                  <c:v>48.545913838499999</c:v>
                </c:pt>
                <c:pt idx="8738">
                  <c:v>48.546013838500002</c:v>
                </c:pt>
                <c:pt idx="8739">
                  <c:v>48.546113838499998</c:v>
                </c:pt>
                <c:pt idx="8740">
                  <c:v>48.546213838500002</c:v>
                </c:pt>
                <c:pt idx="8741">
                  <c:v>48.546313838499998</c:v>
                </c:pt>
                <c:pt idx="8742">
                  <c:v>48.546413838500001</c:v>
                </c:pt>
                <c:pt idx="8743">
                  <c:v>48.546513838499997</c:v>
                </c:pt>
                <c:pt idx="8744">
                  <c:v>48.546613838500001</c:v>
                </c:pt>
                <c:pt idx="8745">
                  <c:v>48.546713838499997</c:v>
                </c:pt>
                <c:pt idx="8746">
                  <c:v>48.5468138385</c:v>
                </c:pt>
                <c:pt idx="8747">
                  <c:v>48.546913838499997</c:v>
                </c:pt>
                <c:pt idx="8748">
                  <c:v>48.5470138385</c:v>
                </c:pt>
                <c:pt idx="8749">
                  <c:v>48.547113838500003</c:v>
                </c:pt>
                <c:pt idx="8750">
                  <c:v>48.547213838499999</c:v>
                </c:pt>
                <c:pt idx="8751">
                  <c:v>48.547313838500003</c:v>
                </c:pt>
                <c:pt idx="8752">
                  <c:v>48.547413838499999</c:v>
                </c:pt>
                <c:pt idx="8753">
                  <c:v>48.547513838500002</c:v>
                </c:pt>
                <c:pt idx="8754">
                  <c:v>48.547613838499998</c:v>
                </c:pt>
                <c:pt idx="8755">
                  <c:v>48.547713838500002</c:v>
                </c:pt>
                <c:pt idx="8756">
                  <c:v>48.547813838499998</c:v>
                </c:pt>
                <c:pt idx="8757">
                  <c:v>48.547913838500001</c:v>
                </c:pt>
                <c:pt idx="8758">
                  <c:v>48.548013838499998</c:v>
                </c:pt>
                <c:pt idx="8759">
                  <c:v>48.548113838500001</c:v>
                </c:pt>
                <c:pt idx="8760">
                  <c:v>48.548213838499997</c:v>
                </c:pt>
                <c:pt idx="8761">
                  <c:v>48.5483138385</c:v>
                </c:pt>
                <c:pt idx="8762">
                  <c:v>48.548413838499997</c:v>
                </c:pt>
                <c:pt idx="8763">
                  <c:v>48.5485138385</c:v>
                </c:pt>
                <c:pt idx="8764">
                  <c:v>48.548613838500003</c:v>
                </c:pt>
                <c:pt idx="8765">
                  <c:v>48.548713838499999</c:v>
                </c:pt>
                <c:pt idx="8766">
                  <c:v>48.548813838500003</c:v>
                </c:pt>
                <c:pt idx="8767">
                  <c:v>48.548913838499999</c:v>
                </c:pt>
                <c:pt idx="8768">
                  <c:v>48.549013838500002</c:v>
                </c:pt>
                <c:pt idx="8769">
                  <c:v>48.549113838499999</c:v>
                </c:pt>
                <c:pt idx="8770">
                  <c:v>48.549213838500002</c:v>
                </c:pt>
                <c:pt idx="8771">
                  <c:v>48.549313838499998</c:v>
                </c:pt>
                <c:pt idx="8772">
                  <c:v>48.549413838500001</c:v>
                </c:pt>
                <c:pt idx="8773">
                  <c:v>48.549513838499998</c:v>
                </c:pt>
                <c:pt idx="8774">
                  <c:v>48.549613838500001</c:v>
                </c:pt>
                <c:pt idx="8775">
                  <c:v>48.549713838499997</c:v>
                </c:pt>
                <c:pt idx="8776">
                  <c:v>48.5498138385</c:v>
                </c:pt>
                <c:pt idx="8777">
                  <c:v>48.549913838499997</c:v>
                </c:pt>
                <c:pt idx="8778">
                  <c:v>48.5500138385</c:v>
                </c:pt>
                <c:pt idx="8779">
                  <c:v>48.550113838500003</c:v>
                </c:pt>
                <c:pt idx="8780">
                  <c:v>48.550213838499999</c:v>
                </c:pt>
                <c:pt idx="8781">
                  <c:v>48.550313838500003</c:v>
                </c:pt>
                <c:pt idx="8782">
                  <c:v>48.550413838499999</c:v>
                </c:pt>
                <c:pt idx="8783">
                  <c:v>48.550513838500002</c:v>
                </c:pt>
                <c:pt idx="8784">
                  <c:v>48.550613838499999</c:v>
                </c:pt>
                <c:pt idx="8785">
                  <c:v>48.550713838500002</c:v>
                </c:pt>
                <c:pt idx="8786">
                  <c:v>48.550813838499998</c:v>
                </c:pt>
                <c:pt idx="8787">
                  <c:v>48.550913838500001</c:v>
                </c:pt>
                <c:pt idx="8788">
                  <c:v>48.551013838499998</c:v>
                </c:pt>
                <c:pt idx="8789">
                  <c:v>48.551113838500001</c:v>
                </c:pt>
                <c:pt idx="8790">
                  <c:v>48.551213838499997</c:v>
                </c:pt>
                <c:pt idx="8791">
                  <c:v>48.5513138385</c:v>
                </c:pt>
                <c:pt idx="8792">
                  <c:v>48.551413838499997</c:v>
                </c:pt>
                <c:pt idx="8793">
                  <c:v>48.5515138385</c:v>
                </c:pt>
                <c:pt idx="8794">
                  <c:v>48.551613838500003</c:v>
                </c:pt>
                <c:pt idx="8795">
                  <c:v>48.5517138385</c:v>
                </c:pt>
                <c:pt idx="8796">
                  <c:v>48.551813838500003</c:v>
                </c:pt>
                <c:pt idx="8797">
                  <c:v>48.551913838499999</c:v>
                </c:pt>
                <c:pt idx="8798">
                  <c:v>48.552013838500002</c:v>
                </c:pt>
                <c:pt idx="8799">
                  <c:v>48.552113838499999</c:v>
                </c:pt>
                <c:pt idx="8800">
                  <c:v>48.552213838500002</c:v>
                </c:pt>
                <c:pt idx="8801">
                  <c:v>48.552313838499998</c:v>
                </c:pt>
                <c:pt idx="8802">
                  <c:v>48.552413838500001</c:v>
                </c:pt>
                <c:pt idx="8803">
                  <c:v>48.552513838499998</c:v>
                </c:pt>
                <c:pt idx="8804">
                  <c:v>48.552613838500001</c:v>
                </c:pt>
                <c:pt idx="8805">
                  <c:v>48.552713838499997</c:v>
                </c:pt>
                <c:pt idx="8806">
                  <c:v>48.552813838500001</c:v>
                </c:pt>
                <c:pt idx="8807">
                  <c:v>48.552913838499997</c:v>
                </c:pt>
                <c:pt idx="8808">
                  <c:v>48.5530138385</c:v>
                </c:pt>
                <c:pt idx="8809">
                  <c:v>48.553113838500003</c:v>
                </c:pt>
                <c:pt idx="8810">
                  <c:v>48.5532138385</c:v>
                </c:pt>
                <c:pt idx="8811">
                  <c:v>48.553313838500003</c:v>
                </c:pt>
                <c:pt idx="8812">
                  <c:v>48.553413838499999</c:v>
                </c:pt>
                <c:pt idx="8813">
                  <c:v>48.553513838500002</c:v>
                </c:pt>
                <c:pt idx="8814">
                  <c:v>48.553613838499999</c:v>
                </c:pt>
                <c:pt idx="8815">
                  <c:v>48.553713838500002</c:v>
                </c:pt>
                <c:pt idx="8816">
                  <c:v>48.553813838499998</c:v>
                </c:pt>
                <c:pt idx="8817">
                  <c:v>48.553913838500002</c:v>
                </c:pt>
                <c:pt idx="8818">
                  <c:v>48.554013838499998</c:v>
                </c:pt>
                <c:pt idx="8819">
                  <c:v>48.554113838500001</c:v>
                </c:pt>
                <c:pt idx="8820">
                  <c:v>48.554213838499997</c:v>
                </c:pt>
                <c:pt idx="8821">
                  <c:v>48.554313838500001</c:v>
                </c:pt>
                <c:pt idx="8822">
                  <c:v>48.554413838499997</c:v>
                </c:pt>
                <c:pt idx="8823">
                  <c:v>48.5545138385</c:v>
                </c:pt>
                <c:pt idx="8824">
                  <c:v>48.554613838500003</c:v>
                </c:pt>
                <c:pt idx="8825">
                  <c:v>48.5547138385</c:v>
                </c:pt>
                <c:pt idx="8826">
                  <c:v>48.554813838500003</c:v>
                </c:pt>
                <c:pt idx="8827">
                  <c:v>48.554913838499999</c:v>
                </c:pt>
                <c:pt idx="8828">
                  <c:v>48.555013838500003</c:v>
                </c:pt>
                <c:pt idx="8829">
                  <c:v>48.555113838499999</c:v>
                </c:pt>
                <c:pt idx="8830">
                  <c:v>48.555213838500002</c:v>
                </c:pt>
                <c:pt idx="8831">
                  <c:v>48.555313838499998</c:v>
                </c:pt>
                <c:pt idx="8832">
                  <c:v>48.555413838500002</c:v>
                </c:pt>
                <c:pt idx="8833">
                  <c:v>48.555513838499998</c:v>
                </c:pt>
                <c:pt idx="8834">
                  <c:v>48.555613838500001</c:v>
                </c:pt>
                <c:pt idx="8835">
                  <c:v>48.555713838499997</c:v>
                </c:pt>
                <c:pt idx="8836">
                  <c:v>48.555813838500001</c:v>
                </c:pt>
                <c:pt idx="8837">
                  <c:v>48.555913838499997</c:v>
                </c:pt>
                <c:pt idx="8838">
                  <c:v>48.5560138385</c:v>
                </c:pt>
                <c:pt idx="8839">
                  <c:v>48.556113838500004</c:v>
                </c:pt>
                <c:pt idx="8840">
                  <c:v>48.5562138385</c:v>
                </c:pt>
                <c:pt idx="8841">
                  <c:v>48.556313838500003</c:v>
                </c:pt>
                <c:pt idx="8842">
                  <c:v>48.556413838499999</c:v>
                </c:pt>
                <c:pt idx="8843">
                  <c:v>48.556513838500003</c:v>
                </c:pt>
                <c:pt idx="8844">
                  <c:v>48.556613838499999</c:v>
                </c:pt>
                <c:pt idx="8845">
                  <c:v>48.556713838500002</c:v>
                </c:pt>
                <c:pt idx="8846">
                  <c:v>48.556813838499998</c:v>
                </c:pt>
                <c:pt idx="8847">
                  <c:v>48.556913838500002</c:v>
                </c:pt>
                <c:pt idx="8848">
                  <c:v>48.557013838499998</c:v>
                </c:pt>
                <c:pt idx="8849">
                  <c:v>48.557113838500001</c:v>
                </c:pt>
                <c:pt idx="8850">
                  <c:v>48.557213838499997</c:v>
                </c:pt>
                <c:pt idx="8851">
                  <c:v>48.557313838500001</c:v>
                </c:pt>
                <c:pt idx="8852">
                  <c:v>48.557413838499997</c:v>
                </c:pt>
                <c:pt idx="8853">
                  <c:v>48.5575138385</c:v>
                </c:pt>
                <c:pt idx="8854">
                  <c:v>48.557613838499996</c:v>
                </c:pt>
                <c:pt idx="8855">
                  <c:v>48.5577138385</c:v>
                </c:pt>
                <c:pt idx="8856">
                  <c:v>48.557813838500003</c:v>
                </c:pt>
                <c:pt idx="8857">
                  <c:v>48.557913838499999</c:v>
                </c:pt>
                <c:pt idx="8858">
                  <c:v>48.558013838500003</c:v>
                </c:pt>
                <c:pt idx="8859">
                  <c:v>48.558113838499999</c:v>
                </c:pt>
                <c:pt idx="8860">
                  <c:v>48.558213838500002</c:v>
                </c:pt>
                <c:pt idx="8861">
                  <c:v>48.558313838499998</c:v>
                </c:pt>
                <c:pt idx="8862">
                  <c:v>48.558413838500002</c:v>
                </c:pt>
                <c:pt idx="8863">
                  <c:v>48.558513838499998</c:v>
                </c:pt>
                <c:pt idx="8864">
                  <c:v>48.558613838500001</c:v>
                </c:pt>
                <c:pt idx="8865">
                  <c:v>48.558713838499997</c:v>
                </c:pt>
                <c:pt idx="8866">
                  <c:v>48.558813838500001</c:v>
                </c:pt>
                <c:pt idx="8867">
                  <c:v>48.558913838499997</c:v>
                </c:pt>
                <c:pt idx="8868">
                  <c:v>48.5590138385</c:v>
                </c:pt>
                <c:pt idx="8869">
                  <c:v>48.559113838499997</c:v>
                </c:pt>
                <c:pt idx="8870">
                  <c:v>48.5592138385</c:v>
                </c:pt>
                <c:pt idx="8871">
                  <c:v>48.559313838500003</c:v>
                </c:pt>
                <c:pt idx="8872">
                  <c:v>48.559413838499999</c:v>
                </c:pt>
                <c:pt idx="8873">
                  <c:v>48.559513838500003</c:v>
                </c:pt>
                <c:pt idx="8874">
                  <c:v>48.559613838499999</c:v>
                </c:pt>
                <c:pt idx="8875">
                  <c:v>48.559713838500002</c:v>
                </c:pt>
                <c:pt idx="8876">
                  <c:v>48.559813838499998</c:v>
                </c:pt>
                <c:pt idx="8877">
                  <c:v>48.559913838500002</c:v>
                </c:pt>
                <c:pt idx="8878">
                  <c:v>48.560013838499998</c:v>
                </c:pt>
                <c:pt idx="8879">
                  <c:v>48.560113838500001</c:v>
                </c:pt>
                <c:pt idx="8880">
                  <c:v>48.560213838499998</c:v>
                </c:pt>
                <c:pt idx="8881">
                  <c:v>48.560313838500001</c:v>
                </c:pt>
                <c:pt idx="8882">
                  <c:v>48.560413838499997</c:v>
                </c:pt>
                <c:pt idx="8883">
                  <c:v>48.5605138385</c:v>
                </c:pt>
                <c:pt idx="8884">
                  <c:v>48.560613838499997</c:v>
                </c:pt>
                <c:pt idx="8885">
                  <c:v>48.5607138385</c:v>
                </c:pt>
                <c:pt idx="8886">
                  <c:v>48.560813838500003</c:v>
                </c:pt>
                <c:pt idx="8887">
                  <c:v>48.560913838499999</c:v>
                </c:pt>
                <c:pt idx="8888">
                  <c:v>48.561013838500003</c:v>
                </c:pt>
                <c:pt idx="8889">
                  <c:v>48.561113838499999</c:v>
                </c:pt>
                <c:pt idx="8890">
                  <c:v>48.561213838500002</c:v>
                </c:pt>
                <c:pt idx="8891">
                  <c:v>48.561313838499998</c:v>
                </c:pt>
                <c:pt idx="8892">
                  <c:v>48.561413838500002</c:v>
                </c:pt>
                <c:pt idx="8893">
                  <c:v>48.561513838499998</c:v>
                </c:pt>
                <c:pt idx="8894">
                  <c:v>48.561613838500001</c:v>
                </c:pt>
                <c:pt idx="8895">
                  <c:v>48.561713838499998</c:v>
                </c:pt>
                <c:pt idx="8896">
                  <c:v>48.561813838500001</c:v>
                </c:pt>
                <c:pt idx="8897">
                  <c:v>48.561913838499997</c:v>
                </c:pt>
                <c:pt idx="8898">
                  <c:v>48.5620138385</c:v>
                </c:pt>
                <c:pt idx="8899">
                  <c:v>48.562113838499997</c:v>
                </c:pt>
                <c:pt idx="8900">
                  <c:v>48.5622138385</c:v>
                </c:pt>
                <c:pt idx="8901">
                  <c:v>48.562313838500003</c:v>
                </c:pt>
                <c:pt idx="8902">
                  <c:v>48.562413838499999</c:v>
                </c:pt>
                <c:pt idx="8903">
                  <c:v>48.562513838500003</c:v>
                </c:pt>
                <c:pt idx="8904">
                  <c:v>48.562613838499999</c:v>
                </c:pt>
                <c:pt idx="8905">
                  <c:v>48.562713838500002</c:v>
                </c:pt>
                <c:pt idx="8906">
                  <c:v>48.562813838499999</c:v>
                </c:pt>
                <c:pt idx="8907">
                  <c:v>48.562913838500002</c:v>
                </c:pt>
                <c:pt idx="8908">
                  <c:v>48.563013838499998</c:v>
                </c:pt>
                <c:pt idx="8909">
                  <c:v>48.563113838500001</c:v>
                </c:pt>
                <c:pt idx="8910">
                  <c:v>48.563213838499998</c:v>
                </c:pt>
                <c:pt idx="8911">
                  <c:v>48.563313838500001</c:v>
                </c:pt>
                <c:pt idx="8912">
                  <c:v>48.563413838499997</c:v>
                </c:pt>
                <c:pt idx="8913">
                  <c:v>48.5635138385</c:v>
                </c:pt>
                <c:pt idx="8914">
                  <c:v>48.563613838499997</c:v>
                </c:pt>
                <c:pt idx="8915">
                  <c:v>48.5637138385</c:v>
                </c:pt>
                <c:pt idx="8916">
                  <c:v>48.563813838500003</c:v>
                </c:pt>
                <c:pt idx="8917">
                  <c:v>48.5639138385</c:v>
                </c:pt>
                <c:pt idx="8918">
                  <c:v>48.564013838500003</c:v>
                </c:pt>
                <c:pt idx="8919">
                  <c:v>48.564113838499999</c:v>
                </c:pt>
                <c:pt idx="8920">
                  <c:v>48.564213838500002</c:v>
                </c:pt>
                <c:pt idx="8921">
                  <c:v>48.564313838499999</c:v>
                </c:pt>
                <c:pt idx="8922">
                  <c:v>48.564413838500002</c:v>
                </c:pt>
                <c:pt idx="8923">
                  <c:v>48.564513838499998</c:v>
                </c:pt>
                <c:pt idx="8924">
                  <c:v>48.564613838500001</c:v>
                </c:pt>
                <c:pt idx="8925">
                  <c:v>48.564713838499998</c:v>
                </c:pt>
                <c:pt idx="8926">
                  <c:v>48.564813838500001</c:v>
                </c:pt>
                <c:pt idx="8927">
                  <c:v>48.564913838499997</c:v>
                </c:pt>
                <c:pt idx="8928">
                  <c:v>48.565013838500001</c:v>
                </c:pt>
                <c:pt idx="8929">
                  <c:v>48.565113838499997</c:v>
                </c:pt>
                <c:pt idx="8930">
                  <c:v>48.5652138385</c:v>
                </c:pt>
                <c:pt idx="8931">
                  <c:v>48.565313838500003</c:v>
                </c:pt>
                <c:pt idx="8932">
                  <c:v>48.5654138385</c:v>
                </c:pt>
                <c:pt idx="8933">
                  <c:v>48.565513838500003</c:v>
                </c:pt>
                <c:pt idx="8934">
                  <c:v>48.565613838499999</c:v>
                </c:pt>
                <c:pt idx="8935">
                  <c:v>48.565713838500002</c:v>
                </c:pt>
                <c:pt idx="8936">
                  <c:v>48.565813838499999</c:v>
                </c:pt>
                <c:pt idx="8937">
                  <c:v>48.565913838500002</c:v>
                </c:pt>
                <c:pt idx="8938">
                  <c:v>48.566013838499998</c:v>
                </c:pt>
                <c:pt idx="8939">
                  <c:v>48.566113838500002</c:v>
                </c:pt>
                <c:pt idx="8940">
                  <c:v>48.566213838499998</c:v>
                </c:pt>
                <c:pt idx="8941">
                  <c:v>48.566313838500001</c:v>
                </c:pt>
                <c:pt idx="8942">
                  <c:v>48.566413838499997</c:v>
                </c:pt>
                <c:pt idx="8943">
                  <c:v>48.566513838500001</c:v>
                </c:pt>
                <c:pt idx="8944">
                  <c:v>48.566613838499997</c:v>
                </c:pt>
                <c:pt idx="8945">
                  <c:v>48.5667138385</c:v>
                </c:pt>
                <c:pt idx="8946">
                  <c:v>48.566813838500003</c:v>
                </c:pt>
                <c:pt idx="8947">
                  <c:v>48.5669138385</c:v>
                </c:pt>
                <c:pt idx="8948">
                  <c:v>48.567013838500003</c:v>
                </c:pt>
                <c:pt idx="8949">
                  <c:v>48.567113838499999</c:v>
                </c:pt>
                <c:pt idx="8950">
                  <c:v>48.567213838500003</c:v>
                </c:pt>
                <c:pt idx="8951">
                  <c:v>48.567313838499999</c:v>
                </c:pt>
                <c:pt idx="8952">
                  <c:v>48.567413838500002</c:v>
                </c:pt>
                <c:pt idx="8953">
                  <c:v>48.567513838499998</c:v>
                </c:pt>
                <c:pt idx="8954">
                  <c:v>48.567613838500002</c:v>
                </c:pt>
                <c:pt idx="8955">
                  <c:v>48.567713838499998</c:v>
                </c:pt>
                <c:pt idx="8956">
                  <c:v>48.567813838500001</c:v>
                </c:pt>
                <c:pt idx="8957">
                  <c:v>48.567913838499997</c:v>
                </c:pt>
                <c:pt idx="8958">
                  <c:v>48.568013838500001</c:v>
                </c:pt>
                <c:pt idx="8959">
                  <c:v>48.568113838499997</c:v>
                </c:pt>
                <c:pt idx="8960">
                  <c:v>48.5682138385</c:v>
                </c:pt>
                <c:pt idx="8961">
                  <c:v>48.568313838500003</c:v>
                </c:pt>
                <c:pt idx="8962">
                  <c:v>48.5684138385</c:v>
                </c:pt>
                <c:pt idx="8963">
                  <c:v>48.568513838500003</c:v>
                </c:pt>
                <c:pt idx="8964">
                  <c:v>48.568613838499999</c:v>
                </c:pt>
                <c:pt idx="8965">
                  <c:v>48.568713838500003</c:v>
                </c:pt>
                <c:pt idx="8966">
                  <c:v>48.568813838499999</c:v>
                </c:pt>
                <c:pt idx="8967">
                  <c:v>48.568913838500002</c:v>
                </c:pt>
                <c:pt idx="8968">
                  <c:v>48.569013838499998</c:v>
                </c:pt>
                <c:pt idx="8969">
                  <c:v>48.569113838500002</c:v>
                </c:pt>
                <c:pt idx="8970">
                  <c:v>48.569213838499998</c:v>
                </c:pt>
                <c:pt idx="8971">
                  <c:v>48.569313838500001</c:v>
                </c:pt>
                <c:pt idx="8972">
                  <c:v>48.569413838499997</c:v>
                </c:pt>
                <c:pt idx="8973">
                  <c:v>48.569513838500001</c:v>
                </c:pt>
                <c:pt idx="8974">
                  <c:v>48.569613838499997</c:v>
                </c:pt>
                <c:pt idx="8975">
                  <c:v>48.5697138385</c:v>
                </c:pt>
                <c:pt idx="8976">
                  <c:v>48.569813838499996</c:v>
                </c:pt>
                <c:pt idx="8977">
                  <c:v>48.5699138385</c:v>
                </c:pt>
                <c:pt idx="8978">
                  <c:v>48.570013838500003</c:v>
                </c:pt>
                <c:pt idx="8979">
                  <c:v>48.570113838499999</c:v>
                </c:pt>
                <c:pt idx="8980">
                  <c:v>48.570213838500003</c:v>
                </c:pt>
                <c:pt idx="8981">
                  <c:v>48.570313838499999</c:v>
                </c:pt>
                <c:pt idx="8982">
                  <c:v>48.570413838500002</c:v>
                </c:pt>
                <c:pt idx="8983">
                  <c:v>48.570513838499998</c:v>
                </c:pt>
                <c:pt idx="8984">
                  <c:v>48.570613838500002</c:v>
                </c:pt>
                <c:pt idx="8985">
                  <c:v>48.570713838499998</c:v>
                </c:pt>
                <c:pt idx="8986">
                  <c:v>48.570813838500001</c:v>
                </c:pt>
                <c:pt idx="8987">
                  <c:v>48.570913838499997</c:v>
                </c:pt>
                <c:pt idx="8988">
                  <c:v>76.3947486613</c:v>
                </c:pt>
                <c:pt idx="8989">
                  <c:v>76.419013135599997</c:v>
                </c:pt>
                <c:pt idx="8990">
                  <c:v>76.4191131356</c:v>
                </c:pt>
                <c:pt idx="8991">
                  <c:v>76.419213135600003</c:v>
                </c:pt>
                <c:pt idx="8992">
                  <c:v>76.419313135600007</c:v>
                </c:pt>
                <c:pt idx="8993">
                  <c:v>76.419413135599996</c:v>
                </c:pt>
                <c:pt idx="8994">
                  <c:v>76.419513135599999</c:v>
                </c:pt>
                <c:pt idx="8995">
                  <c:v>76.419613135600002</c:v>
                </c:pt>
                <c:pt idx="8996">
                  <c:v>76.419713135600006</c:v>
                </c:pt>
                <c:pt idx="8997">
                  <c:v>76.419813135599995</c:v>
                </c:pt>
                <c:pt idx="8998">
                  <c:v>76.419913135599998</c:v>
                </c:pt>
                <c:pt idx="8999">
                  <c:v>76.420013135600001</c:v>
                </c:pt>
                <c:pt idx="9000">
                  <c:v>76.420113135600005</c:v>
                </c:pt>
                <c:pt idx="9001">
                  <c:v>76.420213135599994</c:v>
                </c:pt>
                <c:pt idx="9002">
                  <c:v>76.420313135599997</c:v>
                </c:pt>
                <c:pt idx="9003">
                  <c:v>76.4204131356</c:v>
                </c:pt>
                <c:pt idx="9004">
                  <c:v>76.420513135600004</c:v>
                </c:pt>
                <c:pt idx="9005">
                  <c:v>76.420613135599993</c:v>
                </c:pt>
                <c:pt idx="9006">
                  <c:v>76.420713135599996</c:v>
                </c:pt>
                <c:pt idx="9007">
                  <c:v>76.4208131356</c:v>
                </c:pt>
                <c:pt idx="9008">
                  <c:v>76.420913135600003</c:v>
                </c:pt>
                <c:pt idx="9009">
                  <c:v>76.421013135600006</c:v>
                </c:pt>
                <c:pt idx="9010">
                  <c:v>76.421113135599995</c:v>
                </c:pt>
                <c:pt idx="9011">
                  <c:v>76.421213135599999</c:v>
                </c:pt>
                <c:pt idx="9012">
                  <c:v>76.421313135600002</c:v>
                </c:pt>
                <c:pt idx="9013">
                  <c:v>76.421413135600005</c:v>
                </c:pt>
                <c:pt idx="9014">
                  <c:v>76.421513135599994</c:v>
                </c:pt>
                <c:pt idx="9015">
                  <c:v>76.421613135599998</c:v>
                </c:pt>
                <c:pt idx="9016">
                  <c:v>76.421713135600001</c:v>
                </c:pt>
                <c:pt idx="9017">
                  <c:v>76.061219093700004</c:v>
                </c:pt>
                <c:pt idx="9018">
                  <c:v>74.744829755599994</c:v>
                </c:pt>
                <c:pt idx="9019">
                  <c:v>72.986882412699998</c:v>
                </c:pt>
                <c:pt idx="9020">
                  <c:v>69.944711022700005</c:v>
                </c:pt>
                <c:pt idx="9021">
                  <c:v>67.221214870599994</c:v>
                </c:pt>
                <c:pt idx="9022">
                  <c:v>64.129999997100001</c:v>
                </c:pt>
                <c:pt idx="9023">
                  <c:v>60.848615211800002</c:v>
                </c:pt>
                <c:pt idx="9024">
                  <c:v>58.126847041200001</c:v>
                </c:pt>
                <c:pt idx="9025">
                  <c:v>58.126947041199998</c:v>
                </c:pt>
                <c:pt idx="9026">
                  <c:v>58.127047041200001</c:v>
                </c:pt>
                <c:pt idx="9027">
                  <c:v>58.127147041199997</c:v>
                </c:pt>
                <c:pt idx="9028">
                  <c:v>58.1272470412</c:v>
                </c:pt>
                <c:pt idx="9029">
                  <c:v>58.127347041199997</c:v>
                </c:pt>
                <c:pt idx="9030">
                  <c:v>58.1274470412</c:v>
                </c:pt>
                <c:pt idx="9031">
                  <c:v>58.127547041200003</c:v>
                </c:pt>
                <c:pt idx="9032">
                  <c:v>58.127647041199999</c:v>
                </c:pt>
                <c:pt idx="9033">
                  <c:v>58.127747041200003</c:v>
                </c:pt>
                <c:pt idx="9034">
                  <c:v>58.127847041199999</c:v>
                </c:pt>
                <c:pt idx="9035">
                  <c:v>58.127947041200002</c:v>
                </c:pt>
                <c:pt idx="9036">
                  <c:v>58.128047041199999</c:v>
                </c:pt>
                <c:pt idx="9037">
                  <c:v>58.128147041200002</c:v>
                </c:pt>
                <c:pt idx="9038">
                  <c:v>58.128247041199998</c:v>
                </c:pt>
                <c:pt idx="9039">
                  <c:v>58.128347041200001</c:v>
                </c:pt>
                <c:pt idx="9040">
                  <c:v>58.128447041199998</c:v>
                </c:pt>
                <c:pt idx="9041">
                  <c:v>58.128547041200001</c:v>
                </c:pt>
                <c:pt idx="9042">
                  <c:v>58.128647041199997</c:v>
                </c:pt>
                <c:pt idx="9043">
                  <c:v>58.1287470412</c:v>
                </c:pt>
                <c:pt idx="9044">
                  <c:v>58.128847041199997</c:v>
                </c:pt>
                <c:pt idx="9045">
                  <c:v>58.1289470412</c:v>
                </c:pt>
                <c:pt idx="9046">
                  <c:v>58.129047041200003</c:v>
                </c:pt>
                <c:pt idx="9047">
                  <c:v>58.1291470412</c:v>
                </c:pt>
                <c:pt idx="9048">
                  <c:v>58.129247041200003</c:v>
                </c:pt>
                <c:pt idx="9049">
                  <c:v>58.129347041199999</c:v>
                </c:pt>
                <c:pt idx="9050">
                  <c:v>58.129447041200002</c:v>
                </c:pt>
                <c:pt idx="9051">
                  <c:v>58.129547041199999</c:v>
                </c:pt>
                <c:pt idx="9052">
                  <c:v>58.129647041200002</c:v>
                </c:pt>
                <c:pt idx="9053">
                  <c:v>58.129747041199998</c:v>
                </c:pt>
                <c:pt idx="9054">
                  <c:v>58.129847041200001</c:v>
                </c:pt>
                <c:pt idx="9055">
                  <c:v>58.129947041199998</c:v>
                </c:pt>
                <c:pt idx="9056">
                  <c:v>58.130047041200001</c:v>
                </c:pt>
                <c:pt idx="9057">
                  <c:v>58.130147041199997</c:v>
                </c:pt>
                <c:pt idx="9058">
                  <c:v>48.982050717500002</c:v>
                </c:pt>
                <c:pt idx="9059">
                  <c:v>49.010910240699999</c:v>
                </c:pt>
                <c:pt idx="9060">
                  <c:v>48.942951345499999</c:v>
                </c:pt>
                <c:pt idx="9061">
                  <c:v>48.951459163199999</c:v>
                </c:pt>
                <c:pt idx="9062">
                  <c:v>48.885220435199997</c:v>
                </c:pt>
                <c:pt idx="9063">
                  <c:v>49.017120882199997</c:v>
                </c:pt>
                <c:pt idx="9064">
                  <c:v>49.098924952899999</c:v>
                </c:pt>
                <c:pt idx="9065">
                  <c:v>49.350287716099999</c:v>
                </c:pt>
                <c:pt idx="9066">
                  <c:v>49.354993998300003</c:v>
                </c:pt>
                <c:pt idx="9067">
                  <c:v>49.2525920068</c:v>
                </c:pt>
                <c:pt idx="9068">
                  <c:v>49.071061096999998</c:v>
                </c:pt>
                <c:pt idx="9069">
                  <c:v>49.0093221869</c:v>
                </c:pt>
                <c:pt idx="9070">
                  <c:v>48.990872055399997</c:v>
                </c:pt>
                <c:pt idx="9071">
                  <c:v>48.8763169351</c:v>
                </c:pt>
                <c:pt idx="9072">
                  <c:v>48.445013764999999</c:v>
                </c:pt>
                <c:pt idx="9073">
                  <c:v>48.306609059899998</c:v>
                </c:pt>
                <c:pt idx="9074">
                  <c:v>48.609114658000003</c:v>
                </c:pt>
                <c:pt idx="9075">
                  <c:v>48.609214657999999</c:v>
                </c:pt>
                <c:pt idx="9076">
                  <c:v>48.686533604099999</c:v>
                </c:pt>
                <c:pt idx="9077">
                  <c:v>48.686633604100003</c:v>
                </c:pt>
                <c:pt idx="9078">
                  <c:v>48.686733604099999</c:v>
                </c:pt>
                <c:pt idx="9079">
                  <c:v>48.686833604100002</c:v>
                </c:pt>
                <c:pt idx="9080">
                  <c:v>48.686933604099998</c:v>
                </c:pt>
                <c:pt idx="9081">
                  <c:v>48.624930270299998</c:v>
                </c:pt>
                <c:pt idx="9082">
                  <c:v>48.625030270300002</c:v>
                </c:pt>
                <c:pt idx="9083">
                  <c:v>48.625130270299998</c:v>
                </c:pt>
                <c:pt idx="9084">
                  <c:v>48.587401437700002</c:v>
                </c:pt>
                <c:pt idx="9085">
                  <c:v>48.587501437699999</c:v>
                </c:pt>
                <c:pt idx="9086">
                  <c:v>48.587601437700002</c:v>
                </c:pt>
                <c:pt idx="9087">
                  <c:v>48.587701437699998</c:v>
                </c:pt>
                <c:pt idx="9088">
                  <c:v>48.587801437700001</c:v>
                </c:pt>
                <c:pt idx="9089">
                  <c:v>48.587901437699998</c:v>
                </c:pt>
                <c:pt idx="9090">
                  <c:v>48.588001437700001</c:v>
                </c:pt>
                <c:pt idx="9091">
                  <c:v>48.700961506299997</c:v>
                </c:pt>
                <c:pt idx="9092">
                  <c:v>48.625582310399999</c:v>
                </c:pt>
                <c:pt idx="9093">
                  <c:v>48.625682310400002</c:v>
                </c:pt>
                <c:pt idx="9094">
                  <c:v>48.625782310399998</c:v>
                </c:pt>
                <c:pt idx="9095">
                  <c:v>48.625882310400002</c:v>
                </c:pt>
                <c:pt idx="9096">
                  <c:v>48.625982310399998</c:v>
                </c:pt>
                <c:pt idx="9097">
                  <c:v>48.626082310400001</c:v>
                </c:pt>
                <c:pt idx="9098">
                  <c:v>48.626182310399997</c:v>
                </c:pt>
                <c:pt idx="9099">
                  <c:v>48.626282310400001</c:v>
                </c:pt>
                <c:pt idx="9100">
                  <c:v>48.626382310399997</c:v>
                </c:pt>
                <c:pt idx="9101">
                  <c:v>48.6264823104</c:v>
                </c:pt>
                <c:pt idx="9102">
                  <c:v>48.626582310400003</c:v>
                </c:pt>
                <c:pt idx="9103">
                  <c:v>48.6266823104</c:v>
                </c:pt>
                <c:pt idx="9104">
                  <c:v>48.626782310400003</c:v>
                </c:pt>
                <c:pt idx="9105">
                  <c:v>48.626882310399999</c:v>
                </c:pt>
                <c:pt idx="9106">
                  <c:v>48.626982310400003</c:v>
                </c:pt>
                <c:pt idx="9107">
                  <c:v>48.627082310399999</c:v>
                </c:pt>
                <c:pt idx="9108">
                  <c:v>48.627182310400002</c:v>
                </c:pt>
                <c:pt idx="9109">
                  <c:v>48.627282310399998</c:v>
                </c:pt>
                <c:pt idx="9110">
                  <c:v>48.627382310400002</c:v>
                </c:pt>
                <c:pt idx="9111">
                  <c:v>48.627482310399998</c:v>
                </c:pt>
                <c:pt idx="9112">
                  <c:v>48.627582310400001</c:v>
                </c:pt>
                <c:pt idx="9113">
                  <c:v>48.627682310399997</c:v>
                </c:pt>
                <c:pt idx="9114">
                  <c:v>48.627782310400001</c:v>
                </c:pt>
                <c:pt idx="9115">
                  <c:v>48.627882310399997</c:v>
                </c:pt>
                <c:pt idx="9116">
                  <c:v>48.6279823104</c:v>
                </c:pt>
                <c:pt idx="9117">
                  <c:v>48.628082310400004</c:v>
                </c:pt>
                <c:pt idx="9118">
                  <c:v>48.6281823104</c:v>
                </c:pt>
                <c:pt idx="9119">
                  <c:v>48.628282310400003</c:v>
                </c:pt>
                <c:pt idx="9120">
                  <c:v>48.628382310399999</c:v>
                </c:pt>
                <c:pt idx="9121">
                  <c:v>48.628482310400003</c:v>
                </c:pt>
                <c:pt idx="9122">
                  <c:v>48.628582310399999</c:v>
                </c:pt>
                <c:pt idx="9123">
                  <c:v>48.628682310400002</c:v>
                </c:pt>
                <c:pt idx="9124">
                  <c:v>48.628782310399998</c:v>
                </c:pt>
                <c:pt idx="9125">
                  <c:v>48.628882310400002</c:v>
                </c:pt>
                <c:pt idx="9126">
                  <c:v>48.628982310399998</c:v>
                </c:pt>
                <c:pt idx="9127">
                  <c:v>48.629082310400001</c:v>
                </c:pt>
                <c:pt idx="9128">
                  <c:v>48.629182310399997</c:v>
                </c:pt>
                <c:pt idx="9129">
                  <c:v>48.629282310400001</c:v>
                </c:pt>
                <c:pt idx="9130">
                  <c:v>48.629382310399997</c:v>
                </c:pt>
                <c:pt idx="9131">
                  <c:v>48.6294823104</c:v>
                </c:pt>
                <c:pt idx="9132">
                  <c:v>48.629582310399996</c:v>
                </c:pt>
                <c:pt idx="9133">
                  <c:v>48.6296823104</c:v>
                </c:pt>
                <c:pt idx="9134">
                  <c:v>48.629782310400003</c:v>
                </c:pt>
                <c:pt idx="9135">
                  <c:v>48.629882310399999</c:v>
                </c:pt>
                <c:pt idx="9136">
                  <c:v>48.629982310400003</c:v>
                </c:pt>
                <c:pt idx="9137">
                  <c:v>48.630082310399999</c:v>
                </c:pt>
                <c:pt idx="9138">
                  <c:v>48.630182310400002</c:v>
                </c:pt>
                <c:pt idx="9139">
                  <c:v>48.630282310399998</c:v>
                </c:pt>
                <c:pt idx="9140">
                  <c:v>48.630382310400002</c:v>
                </c:pt>
                <c:pt idx="9141">
                  <c:v>48.630482310399998</c:v>
                </c:pt>
                <c:pt idx="9142">
                  <c:v>48.630582310400001</c:v>
                </c:pt>
                <c:pt idx="9143">
                  <c:v>48.630682310399997</c:v>
                </c:pt>
                <c:pt idx="9144">
                  <c:v>48.630782310400001</c:v>
                </c:pt>
                <c:pt idx="9145">
                  <c:v>-0.69837858299900002</c:v>
                </c:pt>
                <c:pt idx="9146">
                  <c:v>-0.69827858299900003</c:v>
                </c:pt>
                <c:pt idx="9147">
                  <c:v>-0.69817858299900004</c:v>
                </c:pt>
                <c:pt idx="9148">
                  <c:v>-0.69807858299900005</c:v>
                </c:pt>
                <c:pt idx="9149">
                  <c:v>-0.69797858299899995</c:v>
                </c:pt>
                <c:pt idx="9150">
                  <c:v>-0.69787858299899996</c:v>
                </c:pt>
                <c:pt idx="9151">
                  <c:v>-0.69777858299899997</c:v>
                </c:pt>
                <c:pt idx="9152">
                  <c:v>-0.69767858299899999</c:v>
                </c:pt>
                <c:pt idx="9153">
                  <c:v>-0.697578582999</c:v>
                </c:pt>
                <c:pt idx="9154">
                  <c:v>-0.69747858299900001</c:v>
                </c:pt>
                <c:pt idx="9155">
                  <c:v>-0.69737858299900002</c:v>
                </c:pt>
                <c:pt idx="9156">
                  <c:v>-0.69727858299900003</c:v>
                </c:pt>
                <c:pt idx="9157">
                  <c:v>-7.3662544703100004</c:v>
                </c:pt>
                <c:pt idx="9158">
                  <c:v>-7.4198359138800001</c:v>
                </c:pt>
                <c:pt idx="9159">
                  <c:v>-7.5061358043300004</c:v>
                </c:pt>
                <c:pt idx="9160">
                  <c:v>-7.5060358043299997</c:v>
                </c:pt>
                <c:pt idx="9161">
                  <c:v>-7.4796690538000004</c:v>
                </c:pt>
                <c:pt idx="9162">
                  <c:v>-7.4795690537999997</c:v>
                </c:pt>
                <c:pt idx="9163">
                  <c:v>-7.4794690537999999</c:v>
                </c:pt>
                <c:pt idx="9164">
                  <c:v>-7.4793690538000002</c:v>
                </c:pt>
                <c:pt idx="9165">
                  <c:v>-7.3291079542200004</c:v>
                </c:pt>
                <c:pt idx="9166">
                  <c:v>-7.3290079542199997</c:v>
                </c:pt>
                <c:pt idx="9167">
                  <c:v>-7.32890795422</c:v>
                </c:pt>
                <c:pt idx="9168">
                  <c:v>-7.3288079542200002</c:v>
                </c:pt>
                <c:pt idx="9169">
                  <c:v>-7.3287079542200004</c:v>
                </c:pt>
                <c:pt idx="9170">
                  <c:v>-7.3286079542199998</c:v>
                </c:pt>
                <c:pt idx="9171">
                  <c:v>-7.2242399014099998</c:v>
                </c:pt>
                <c:pt idx="9172">
                  <c:v>-7.1005700310700002</c:v>
                </c:pt>
                <c:pt idx="9173">
                  <c:v>-7.1632615228100001</c:v>
                </c:pt>
                <c:pt idx="9174">
                  <c:v>-7.1631615228100003</c:v>
                </c:pt>
                <c:pt idx="9175">
                  <c:v>-7.0879135301299998</c:v>
                </c:pt>
                <c:pt idx="9176">
                  <c:v>-7.3393977570800004</c:v>
                </c:pt>
                <c:pt idx="9177">
                  <c:v>-7.0620452111900001</c:v>
                </c:pt>
                <c:pt idx="9178">
                  <c:v>-6.9750738297000003</c:v>
                </c:pt>
                <c:pt idx="9179">
                  <c:v>-6.9749738296999997</c:v>
                </c:pt>
                <c:pt idx="9180">
                  <c:v>-6.1657206284299999</c:v>
                </c:pt>
                <c:pt idx="9181">
                  <c:v>-6.1656206284300001</c:v>
                </c:pt>
                <c:pt idx="9182">
                  <c:v>-6.1655206284300004</c:v>
                </c:pt>
                <c:pt idx="9183">
                  <c:v>-6.1654206284299997</c:v>
                </c:pt>
                <c:pt idx="9184">
                  <c:v>-6.1653206284299999</c:v>
                </c:pt>
                <c:pt idx="9185">
                  <c:v>-6.1652206284300002</c:v>
                </c:pt>
                <c:pt idx="9186">
                  <c:v>-6.1651206284300004</c:v>
                </c:pt>
                <c:pt idx="9187">
                  <c:v>-6.1650206284299998</c:v>
                </c:pt>
                <c:pt idx="9188">
                  <c:v>-6.16492062843</c:v>
                </c:pt>
                <c:pt idx="9189">
                  <c:v>-6.1648206284300002</c:v>
                </c:pt>
                <c:pt idx="9190">
                  <c:v>-6.1647206284299996</c:v>
                </c:pt>
                <c:pt idx="9191">
                  <c:v>-3.0048567400300001</c:v>
                </c:pt>
                <c:pt idx="9192">
                  <c:v>2.26989105062E-3</c:v>
                </c:pt>
                <c:pt idx="9193">
                  <c:v>0.35666806686300001</c:v>
                </c:pt>
                <c:pt idx="9194">
                  <c:v>0.356768066863</c:v>
                </c:pt>
                <c:pt idx="9195">
                  <c:v>6.70053728242</c:v>
                </c:pt>
                <c:pt idx="9196">
                  <c:v>10.2430679941</c:v>
                </c:pt>
                <c:pt idx="9197">
                  <c:v>11.237107285800001</c:v>
                </c:pt>
                <c:pt idx="9198">
                  <c:v>14.6349376327</c:v>
                </c:pt>
                <c:pt idx="9199">
                  <c:v>14.6350376327</c:v>
                </c:pt>
                <c:pt idx="9200">
                  <c:v>21.653423042699998</c:v>
                </c:pt>
                <c:pt idx="9201">
                  <c:v>25.388675099499999</c:v>
                </c:pt>
                <c:pt idx="9202">
                  <c:v>29.200059305700002</c:v>
                </c:pt>
                <c:pt idx="9203">
                  <c:v>29.969739514699999</c:v>
                </c:pt>
                <c:pt idx="9204">
                  <c:v>31.467886114999999</c:v>
                </c:pt>
                <c:pt idx="9205">
                  <c:v>35.210709239099998</c:v>
                </c:pt>
                <c:pt idx="9206">
                  <c:v>35.210809239100001</c:v>
                </c:pt>
                <c:pt idx="9207">
                  <c:v>38.129939600999997</c:v>
                </c:pt>
                <c:pt idx="9208">
                  <c:v>41.680769694399999</c:v>
                </c:pt>
                <c:pt idx="9209">
                  <c:v>42.983215078000001</c:v>
                </c:pt>
                <c:pt idx="9210">
                  <c:v>46.233482801999997</c:v>
                </c:pt>
                <c:pt idx="9211">
                  <c:v>48.603268354900003</c:v>
                </c:pt>
                <c:pt idx="9212">
                  <c:v>48.603368354899999</c:v>
                </c:pt>
                <c:pt idx="9213">
                  <c:v>50.106159917699998</c:v>
                </c:pt>
                <c:pt idx="9214">
                  <c:v>50.106259917700001</c:v>
                </c:pt>
                <c:pt idx="9215">
                  <c:v>50.106359917699997</c:v>
                </c:pt>
                <c:pt idx="9216">
                  <c:v>50.106459917700001</c:v>
                </c:pt>
                <c:pt idx="9217">
                  <c:v>49.803181617600004</c:v>
                </c:pt>
                <c:pt idx="9218">
                  <c:v>49.8032816176</c:v>
                </c:pt>
                <c:pt idx="9219">
                  <c:v>49.803381617600003</c:v>
                </c:pt>
                <c:pt idx="9220">
                  <c:v>49.936800655699997</c:v>
                </c:pt>
                <c:pt idx="9221">
                  <c:v>49.936900655700001</c:v>
                </c:pt>
                <c:pt idx="9222">
                  <c:v>49.937000655699997</c:v>
                </c:pt>
                <c:pt idx="9223">
                  <c:v>49.9371006557</c:v>
                </c:pt>
                <c:pt idx="9224">
                  <c:v>49.937200655700003</c:v>
                </c:pt>
                <c:pt idx="9225">
                  <c:v>49.9373006557</c:v>
                </c:pt>
                <c:pt idx="9226">
                  <c:v>49.937400655700003</c:v>
                </c:pt>
                <c:pt idx="9227">
                  <c:v>49.937500655699999</c:v>
                </c:pt>
                <c:pt idx="9228">
                  <c:v>49.937600655700003</c:v>
                </c:pt>
                <c:pt idx="9229">
                  <c:v>49.937700655699999</c:v>
                </c:pt>
                <c:pt idx="9230">
                  <c:v>49.937800655700002</c:v>
                </c:pt>
                <c:pt idx="9231">
                  <c:v>49.937900655699998</c:v>
                </c:pt>
                <c:pt idx="9232">
                  <c:v>49.938000655700002</c:v>
                </c:pt>
                <c:pt idx="9233">
                  <c:v>49.938100655699998</c:v>
                </c:pt>
                <c:pt idx="9234">
                  <c:v>49.938200655700001</c:v>
                </c:pt>
                <c:pt idx="9235">
                  <c:v>49.938300655699997</c:v>
                </c:pt>
                <c:pt idx="9236">
                  <c:v>49.938400655700001</c:v>
                </c:pt>
                <c:pt idx="9237">
                  <c:v>49.938500655699997</c:v>
                </c:pt>
                <c:pt idx="9238">
                  <c:v>49.9386006557</c:v>
                </c:pt>
                <c:pt idx="9239">
                  <c:v>49.938700655700003</c:v>
                </c:pt>
                <c:pt idx="9240">
                  <c:v>49.9388006557</c:v>
                </c:pt>
                <c:pt idx="9241">
                  <c:v>49.938900644699999</c:v>
                </c:pt>
                <c:pt idx="9242">
                  <c:v>49.939000644700002</c:v>
                </c:pt>
                <c:pt idx="9243">
                  <c:v>49.939100644699998</c:v>
                </c:pt>
                <c:pt idx="9244">
                  <c:v>49.939200644700001</c:v>
                </c:pt>
                <c:pt idx="9245">
                  <c:v>49.939300644699998</c:v>
                </c:pt>
                <c:pt idx="9246">
                  <c:v>49.939400644700001</c:v>
                </c:pt>
                <c:pt idx="9247">
                  <c:v>49.939500644699997</c:v>
                </c:pt>
                <c:pt idx="9248">
                  <c:v>49.9396006447</c:v>
                </c:pt>
                <c:pt idx="9249">
                  <c:v>49.939700644699997</c:v>
                </c:pt>
                <c:pt idx="9250">
                  <c:v>49.9398006447</c:v>
                </c:pt>
                <c:pt idx="9251">
                  <c:v>49.939900644700003</c:v>
                </c:pt>
                <c:pt idx="9252">
                  <c:v>49.9400006447</c:v>
                </c:pt>
                <c:pt idx="9253">
                  <c:v>49.940100644700003</c:v>
                </c:pt>
                <c:pt idx="9254">
                  <c:v>49.940200644699999</c:v>
                </c:pt>
                <c:pt idx="9255">
                  <c:v>49.940300644700002</c:v>
                </c:pt>
                <c:pt idx="9256">
                  <c:v>49.940400644699999</c:v>
                </c:pt>
                <c:pt idx="9257">
                  <c:v>49.940500644700002</c:v>
                </c:pt>
                <c:pt idx="9258">
                  <c:v>49.940600644699998</c:v>
                </c:pt>
                <c:pt idx="9259">
                  <c:v>49.940700644700001</c:v>
                </c:pt>
                <c:pt idx="9260">
                  <c:v>49.940800644699998</c:v>
                </c:pt>
                <c:pt idx="9261">
                  <c:v>49.940900644700001</c:v>
                </c:pt>
                <c:pt idx="9262">
                  <c:v>49.941000644699997</c:v>
                </c:pt>
                <c:pt idx="9263">
                  <c:v>49.941100644700001</c:v>
                </c:pt>
                <c:pt idx="9264">
                  <c:v>49.941200644699997</c:v>
                </c:pt>
                <c:pt idx="9265">
                  <c:v>49.9413006447</c:v>
                </c:pt>
                <c:pt idx="9266">
                  <c:v>49.941400644700003</c:v>
                </c:pt>
                <c:pt idx="9267">
                  <c:v>49.9415006447</c:v>
                </c:pt>
                <c:pt idx="9268">
                  <c:v>49.941600644700003</c:v>
                </c:pt>
                <c:pt idx="9269">
                  <c:v>49.941700644699999</c:v>
                </c:pt>
                <c:pt idx="9270">
                  <c:v>49.941800644700002</c:v>
                </c:pt>
                <c:pt idx="9271">
                  <c:v>49.941900644699999</c:v>
                </c:pt>
                <c:pt idx="9272">
                  <c:v>49.942000644700002</c:v>
                </c:pt>
                <c:pt idx="9273">
                  <c:v>49.942100644699998</c:v>
                </c:pt>
                <c:pt idx="9274">
                  <c:v>49.942200644700002</c:v>
                </c:pt>
                <c:pt idx="9275">
                  <c:v>49.942300644699998</c:v>
                </c:pt>
                <c:pt idx="9276">
                  <c:v>49.942400644700001</c:v>
                </c:pt>
                <c:pt idx="9277">
                  <c:v>49.942500644699997</c:v>
                </c:pt>
                <c:pt idx="9278">
                  <c:v>49.942600644700001</c:v>
                </c:pt>
                <c:pt idx="9279">
                  <c:v>49.942700644699997</c:v>
                </c:pt>
                <c:pt idx="9280">
                  <c:v>49.9428006447</c:v>
                </c:pt>
                <c:pt idx="9281">
                  <c:v>49.942900644700003</c:v>
                </c:pt>
                <c:pt idx="9282">
                  <c:v>49.9430006447</c:v>
                </c:pt>
                <c:pt idx="9283">
                  <c:v>49.943100644700003</c:v>
                </c:pt>
                <c:pt idx="9284">
                  <c:v>49.943200644699999</c:v>
                </c:pt>
                <c:pt idx="9285">
                  <c:v>49.943300644700003</c:v>
                </c:pt>
                <c:pt idx="9286">
                  <c:v>49.943400644699999</c:v>
                </c:pt>
                <c:pt idx="9287">
                  <c:v>49.943500644700002</c:v>
                </c:pt>
                <c:pt idx="9288">
                  <c:v>49.943600644699998</c:v>
                </c:pt>
                <c:pt idx="9289">
                  <c:v>49.943700644700002</c:v>
                </c:pt>
                <c:pt idx="9290">
                  <c:v>49.943800644699998</c:v>
                </c:pt>
                <c:pt idx="9291">
                  <c:v>49.943900644700001</c:v>
                </c:pt>
                <c:pt idx="9292">
                  <c:v>49.944000644699997</c:v>
                </c:pt>
                <c:pt idx="9293">
                  <c:v>49.944100644700001</c:v>
                </c:pt>
                <c:pt idx="9294">
                  <c:v>49.944200644699997</c:v>
                </c:pt>
                <c:pt idx="9295">
                  <c:v>49.9443006447</c:v>
                </c:pt>
                <c:pt idx="9296">
                  <c:v>49.944400644700004</c:v>
                </c:pt>
                <c:pt idx="9297">
                  <c:v>49.9445006447</c:v>
                </c:pt>
                <c:pt idx="9298">
                  <c:v>49.944600644700003</c:v>
                </c:pt>
                <c:pt idx="9299">
                  <c:v>49.944700644699999</c:v>
                </c:pt>
                <c:pt idx="9300">
                  <c:v>49.944800644700003</c:v>
                </c:pt>
                <c:pt idx="9301">
                  <c:v>49.944900644699999</c:v>
                </c:pt>
                <c:pt idx="9302">
                  <c:v>49.945000644700002</c:v>
                </c:pt>
                <c:pt idx="9303">
                  <c:v>49.945100644699998</c:v>
                </c:pt>
                <c:pt idx="9304">
                  <c:v>49.945200644700002</c:v>
                </c:pt>
                <c:pt idx="9305">
                  <c:v>49.945300644699998</c:v>
                </c:pt>
                <c:pt idx="9306">
                  <c:v>49.945400644700001</c:v>
                </c:pt>
                <c:pt idx="9307">
                  <c:v>49.945500644699997</c:v>
                </c:pt>
                <c:pt idx="9308">
                  <c:v>49.945600644700001</c:v>
                </c:pt>
                <c:pt idx="9309">
                  <c:v>49.945700644699997</c:v>
                </c:pt>
                <c:pt idx="9310">
                  <c:v>49.9458006447</c:v>
                </c:pt>
                <c:pt idx="9311">
                  <c:v>49.945900644699996</c:v>
                </c:pt>
                <c:pt idx="9312">
                  <c:v>49.9460006447</c:v>
                </c:pt>
                <c:pt idx="9313">
                  <c:v>49.946100644700003</c:v>
                </c:pt>
                <c:pt idx="9314">
                  <c:v>49.946200644699999</c:v>
                </c:pt>
                <c:pt idx="9315">
                  <c:v>49.946300644700003</c:v>
                </c:pt>
                <c:pt idx="9316">
                  <c:v>49.946400644699999</c:v>
                </c:pt>
                <c:pt idx="9317">
                  <c:v>49.946500644700002</c:v>
                </c:pt>
                <c:pt idx="9318">
                  <c:v>49.946600644699998</c:v>
                </c:pt>
                <c:pt idx="9319">
                  <c:v>49.946700644700002</c:v>
                </c:pt>
                <c:pt idx="9320">
                  <c:v>49.946800644699998</c:v>
                </c:pt>
                <c:pt idx="9321">
                  <c:v>49.946900644700001</c:v>
                </c:pt>
                <c:pt idx="9322">
                  <c:v>49.947000644699997</c:v>
                </c:pt>
                <c:pt idx="9323">
                  <c:v>49.947100644700001</c:v>
                </c:pt>
                <c:pt idx="9324">
                  <c:v>49.947200644699997</c:v>
                </c:pt>
                <c:pt idx="9325">
                  <c:v>49.9473006447</c:v>
                </c:pt>
                <c:pt idx="9326">
                  <c:v>49.947400644699997</c:v>
                </c:pt>
                <c:pt idx="9327">
                  <c:v>49.9475006447</c:v>
                </c:pt>
                <c:pt idx="9328">
                  <c:v>49.947600644700003</c:v>
                </c:pt>
                <c:pt idx="9329">
                  <c:v>49.947700644699999</c:v>
                </c:pt>
                <c:pt idx="9330">
                  <c:v>49.947800644700003</c:v>
                </c:pt>
                <c:pt idx="9331">
                  <c:v>49.947900644699999</c:v>
                </c:pt>
                <c:pt idx="9332">
                  <c:v>49.948000644700002</c:v>
                </c:pt>
                <c:pt idx="9333">
                  <c:v>49.948100644699998</c:v>
                </c:pt>
                <c:pt idx="9334">
                  <c:v>49.948200644700002</c:v>
                </c:pt>
                <c:pt idx="9335">
                  <c:v>49.948300644699998</c:v>
                </c:pt>
                <c:pt idx="9336">
                  <c:v>49.948400644700001</c:v>
                </c:pt>
                <c:pt idx="9337">
                  <c:v>49.948500644699998</c:v>
                </c:pt>
                <c:pt idx="9338">
                  <c:v>49.948600644700001</c:v>
                </c:pt>
                <c:pt idx="9339">
                  <c:v>49.948700644699997</c:v>
                </c:pt>
                <c:pt idx="9340">
                  <c:v>49.9488006447</c:v>
                </c:pt>
                <c:pt idx="9341">
                  <c:v>49.948900644699997</c:v>
                </c:pt>
                <c:pt idx="9342">
                  <c:v>49.9490006447</c:v>
                </c:pt>
                <c:pt idx="9343">
                  <c:v>49.949100644700003</c:v>
                </c:pt>
                <c:pt idx="9344">
                  <c:v>49.949200644699999</c:v>
                </c:pt>
                <c:pt idx="9345">
                  <c:v>49.949300644700003</c:v>
                </c:pt>
                <c:pt idx="9346">
                  <c:v>49.949400644699999</c:v>
                </c:pt>
                <c:pt idx="9347">
                  <c:v>49.949500644700002</c:v>
                </c:pt>
                <c:pt idx="9348">
                  <c:v>49.949600644699998</c:v>
                </c:pt>
                <c:pt idx="9349">
                  <c:v>49.949700644700002</c:v>
                </c:pt>
                <c:pt idx="9350">
                  <c:v>49.949800644699998</c:v>
                </c:pt>
                <c:pt idx="9351">
                  <c:v>49.949900644700001</c:v>
                </c:pt>
                <c:pt idx="9352">
                  <c:v>49.950000644699998</c:v>
                </c:pt>
                <c:pt idx="9353">
                  <c:v>49.950100644700001</c:v>
                </c:pt>
                <c:pt idx="9354">
                  <c:v>49.950200644699997</c:v>
                </c:pt>
                <c:pt idx="9355">
                  <c:v>49.9503006447</c:v>
                </c:pt>
                <c:pt idx="9356">
                  <c:v>49.950400644699997</c:v>
                </c:pt>
                <c:pt idx="9357">
                  <c:v>49.9505006447</c:v>
                </c:pt>
                <c:pt idx="9358">
                  <c:v>49.950600644700003</c:v>
                </c:pt>
                <c:pt idx="9359">
                  <c:v>49.950700644699999</c:v>
                </c:pt>
                <c:pt idx="9360">
                  <c:v>49.950800644700003</c:v>
                </c:pt>
                <c:pt idx="9361">
                  <c:v>49.950900644699999</c:v>
                </c:pt>
                <c:pt idx="9362">
                  <c:v>49.951000644700002</c:v>
                </c:pt>
                <c:pt idx="9363">
                  <c:v>49.951100644699999</c:v>
                </c:pt>
                <c:pt idx="9364">
                  <c:v>49.951200644700002</c:v>
                </c:pt>
                <c:pt idx="9365">
                  <c:v>49.951300644699998</c:v>
                </c:pt>
                <c:pt idx="9366">
                  <c:v>49.951400644700001</c:v>
                </c:pt>
                <c:pt idx="9367">
                  <c:v>49.951500644699998</c:v>
                </c:pt>
                <c:pt idx="9368">
                  <c:v>49.951600644700001</c:v>
                </c:pt>
                <c:pt idx="9369">
                  <c:v>49.951700644699997</c:v>
                </c:pt>
                <c:pt idx="9370">
                  <c:v>49.951800635799998</c:v>
                </c:pt>
                <c:pt idx="9371">
                  <c:v>-5.0386367769899998</c:v>
                </c:pt>
                <c:pt idx="9372">
                  <c:v>-5.03853677699</c:v>
                </c:pt>
                <c:pt idx="9373">
                  <c:v>-5.0384367769900003</c:v>
                </c:pt>
                <c:pt idx="9374">
                  <c:v>-5.0383367769899996</c:v>
                </c:pt>
                <c:pt idx="9375">
                  <c:v>-5.0382367769899998</c:v>
                </c:pt>
                <c:pt idx="9376">
                  <c:v>-5.0381367769900001</c:v>
                </c:pt>
                <c:pt idx="9377">
                  <c:v>-5.0380367769900003</c:v>
                </c:pt>
                <c:pt idx="9378">
                  <c:v>-5.0379367769899996</c:v>
                </c:pt>
                <c:pt idx="9379">
                  <c:v>-5.0378367769899999</c:v>
                </c:pt>
                <c:pt idx="9380">
                  <c:v>-5.0377367769900001</c:v>
                </c:pt>
                <c:pt idx="9381">
                  <c:v>-5.0376367769900003</c:v>
                </c:pt>
                <c:pt idx="9382">
                  <c:v>-5.0375367769899997</c:v>
                </c:pt>
                <c:pt idx="9383">
                  <c:v>-5.0374367769899999</c:v>
                </c:pt>
                <c:pt idx="9384">
                  <c:v>-5.0373367769900002</c:v>
                </c:pt>
                <c:pt idx="9385">
                  <c:v>-5.0372367769900004</c:v>
                </c:pt>
                <c:pt idx="9386">
                  <c:v>-5.0371367769899997</c:v>
                </c:pt>
                <c:pt idx="9387">
                  <c:v>-5.03703677699</c:v>
                </c:pt>
                <c:pt idx="9388">
                  <c:v>-5.0369367769900002</c:v>
                </c:pt>
                <c:pt idx="9389">
                  <c:v>-5.0368367769900004</c:v>
                </c:pt>
                <c:pt idx="9390">
                  <c:v>-5.0367367769899998</c:v>
                </c:pt>
                <c:pt idx="9391">
                  <c:v>-5.03663677699</c:v>
                </c:pt>
                <c:pt idx="9392">
                  <c:v>-5.0365367769900002</c:v>
                </c:pt>
                <c:pt idx="9393">
                  <c:v>-5.0364367769899996</c:v>
                </c:pt>
                <c:pt idx="9394">
                  <c:v>-5.0363367769899998</c:v>
                </c:pt>
                <c:pt idx="9395">
                  <c:v>-5.0362367769900001</c:v>
                </c:pt>
                <c:pt idx="9396">
                  <c:v>-5.0361367769900003</c:v>
                </c:pt>
                <c:pt idx="9397">
                  <c:v>-1.80322032633</c:v>
                </c:pt>
                <c:pt idx="9398">
                  <c:v>-1.80312032633</c:v>
                </c:pt>
                <c:pt idx="9399">
                  <c:v>2.2825942818899998</c:v>
                </c:pt>
                <c:pt idx="9400">
                  <c:v>5.0216986870899998</c:v>
                </c:pt>
                <c:pt idx="9401">
                  <c:v>5.0217986870900004</c:v>
                </c:pt>
                <c:pt idx="9402">
                  <c:v>8.2907866777500008</c:v>
                </c:pt>
                <c:pt idx="9403">
                  <c:v>11.0597255724</c:v>
                </c:pt>
                <c:pt idx="9404">
                  <c:v>13.4894861741</c:v>
                </c:pt>
                <c:pt idx="9405">
                  <c:v>16.837297053899999</c:v>
                </c:pt>
                <c:pt idx="9406">
                  <c:v>20.126594626100001</c:v>
                </c:pt>
                <c:pt idx="9407">
                  <c:v>23.3298737338</c:v>
                </c:pt>
                <c:pt idx="9408">
                  <c:v>25.932724060799998</c:v>
                </c:pt>
                <c:pt idx="9409">
                  <c:v>28.0061524113</c:v>
                </c:pt>
                <c:pt idx="9410">
                  <c:v>31.385992244899999</c:v>
                </c:pt>
                <c:pt idx="9411">
                  <c:v>34.315096906800001</c:v>
                </c:pt>
                <c:pt idx="9412">
                  <c:v>38.111255097099999</c:v>
                </c:pt>
                <c:pt idx="9413">
                  <c:v>41.7085081102</c:v>
                </c:pt>
                <c:pt idx="9414">
                  <c:v>45.1809505612</c:v>
                </c:pt>
                <c:pt idx="9415">
                  <c:v>46.423165674899998</c:v>
                </c:pt>
                <c:pt idx="9416">
                  <c:v>47.763172429199997</c:v>
                </c:pt>
                <c:pt idx="9417">
                  <c:v>48.412065731799999</c:v>
                </c:pt>
                <c:pt idx="9418">
                  <c:v>48.412165731800002</c:v>
                </c:pt>
                <c:pt idx="9419">
                  <c:v>48.412265731799998</c:v>
                </c:pt>
                <c:pt idx="9420">
                  <c:v>48.412365731800001</c:v>
                </c:pt>
                <c:pt idx="9421">
                  <c:v>48.412465731799998</c:v>
                </c:pt>
                <c:pt idx="9422">
                  <c:v>48.412565731800001</c:v>
                </c:pt>
                <c:pt idx="9423">
                  <c:v>48.412665731799997</c:v>
                </c:pt>
                <c:pt idx="9424">
                  <c:v>48.4127657318</c:v>
                </c:pt>
                <c:pt idx="9425">
                  <c:v>48.412865731799997</c:v>
                </c:pt>
                <c:pt idx="9426">
                  <c:v>48.4129657318</c:v>
                </c:pt>
                <c:pt idx="9427">
                  <c:v>48.413065731800003</c:v>
                </c:pt>
                <c:pt idx="9428">
                  <c:v>48.413165731799999</c:v>
                </c:pt>
                <c:pt idx="9429">
                  <c:v>48.413265731800003</c:v>
                </c:pt>
                <c:pt idx="9430">
                  <c:v>48.413365731799999</c:v>
                </c:pt>
                <c:pt idx="9431">
                  <c:v>48.413465731800002</c:v>
                </c:pt>
                <c:pt idx="9432">
                  <c:v>48.413565731799999</c:v>
                </c:pt>
                <c:pt idx="9433">
                  <c:v>48.413665731800002</c:v>
                </c:pt>
                <c:pt idx="9434">
                  <c:v>48.413765731799998</c:v>
                </c:pt>
                <c:pt idx="9435">
                  <c:v>48.413865731800001</c:v>
                </c:pt>
                <c:pt idx="9436">
                  <c:v>48.413965731799998</c:v>
                </c:pt>
                <c:pt idx="9437">
                  <c:v>48.414065731800001</c:v>
                </c:pt>
                <c:pt idx="9438">
                  <c:v>48.414165731799997</c:v>
                </c:pt>
                <c:pt idx="9439">
                  <c:v>48.4142657318</c:v>
                </c:pt>
                <c:pt idx="9440">
                  <c:v>48.414365731799997</c:v>
                </c:pt>
                <c:pt idx="9441">
                  <c:v>48.4144657318</c:v>
                </c:pt>
                <c:pt idx="9442">
                  <c:v>48.414565731800003</c:v>
                </c:pt>
                <c:pt idx="9443">
                  <c:v>48.4146657318</c:v>
                </c:pt>
                <c:pt idx="9444">
                  <c:v>48.414765731800003</c:v>
                </c:pt>
                <c:pt idx="9445">
                  <c:v>48.414865731799999</c:v>
                </c:pt>
                <c:pt idx="9446">
                  <c:v>48.414965731800002</c:v>
                </c:pt>
                <c:pt idx="9447">
                  <c:v>48.415065731799999</c:v>
                </c:pt>
                <c:pt idx="9448">
                  <c:v>48.415165731800002</c:v>
                </c:pt>
                <c:pt idx="9449">
                  <c:v>48.415265731799998</c:v>
                </c:pt>
                <c:pt idx="9450">
                  <c:v>48.415365731800001</c:v>
                </c:pt>
                <c:pt idx="9451">
                  <c:v>48.415465731799998</c:v>
                </c:pt>
                <c:pt idx="9452">
                  <c:v>48.415565731800001</c:v>
                </c:pt>
                <c:pt idx="9453">
                  <c:v>48.415665720500002</c:v>
                </c:pt>
                <c:pt idx="9454">
                  <c:v>3.56896134557</c:v>
                </c:pt>
                <c:pt idx="9455">
                  <c:v>3.5690613455700002</c:v>
                </c:pt>
                <c:pt idx="9456">
                  <c:v>3.56916134557</c:v>
                </c:pt>
                <c:pt idx="9457">
                  <c:v>3.5692613455700002</c:v>
                </c:pt>
                <c:pt idx="9458">
                  <c:v>3.56936134557</c:v>
                </c:pt>
                <c:pt idx="9459">
                  <c:v>3.5694613455700002</c:v>
                </c:pt>
                <c:pt idx="9460">
                  <c:v>3.5695613455699999</c:v>
                </c:pt>
                <c:pt idx="9461">
                  <c:v>3.5696613455700001</c:v>
                </c:pt>
                <c:pt idx="9462">
                  <c:v>-6.3383110080499998</c:v>
                </c:pt>
                <c:pt idx="9463">
                  <c:v>-6.33821100805</c:v>
                </c:pt>
                <c:pt idx="9464">
                  <c:v>-6.3381110080500003</c:v>
                </c:pt>
                <c:pt idx="9465">
                  <c:v>-6.3380110080499996</c:v>
                </c:pt>
                <c:pt idx="9466">
                  <c:v>-6.3379110080499999</c:v>
                </c:pt>
                <c:pt idx="9467">
                  <c:v>-6.3378110080500001</c:v>
                </c:pt>
                <c:pt idx="9468">
                  <c:v>-6.3377110080500003</c:v>
                </c:pt>
                <c:pt idx="9469">
                  <c:v>-6.2169600805499998</c:v>
                </c:pt>
                <c:pt idx="9470">
                  <c:v>-6.2168600805500001</c:v>
                </c:pt>
                <c:pt idx="9471">
                  <c:v>-6.2167600805500003</c:v>
                </c:pt>
                <c:pt idx="9472">
                  <c:v>-6.2166600805499996</c:v>
                </c:pt>
                <c:pt idx="9473">
                  <c:v>-6.2165600805499999</c:v>
                </c:pt>
                <c:pt idx="9474">
                  <c:v>-6.2164600805500001</c:v>
                </c:pt>
                <c:pt idx="9475">
                  <c:v>-6.2163600805500003</c:v>
                </c:pt>
                <c:pt idx="9476">
                  <c:v>-6.2162600805499997</c:v>
                </c:pt>
                <c:pt idx="9477">
                  <c:v>-6.2161600805499999</c:v>
                </c:pt>
                <c:pt idx="9478">
                  <c:v>-6.2160600805500001</c:v>
                </c:pt>
                <c:pt idx="9479">
                  <c:v>-6.2159600805500004</c:v>
                </c:pt>
                <c:pt idx="9480">
                  <c:v>-6.2158600805499997</c:v>
                </c:pt>
                <c:pt idx="9481">
                  <c:v>-6.21576008055</c:v>
                </c:pt>
                <c:pt idx="9482">
                  <c:v>-6.2156600805500002</c:v>
                </c:pt>
                <c:pt idx="9483">
                  <c:v>-6.2155600805500004</c:v>
                </c:pt>
                <c:pt idx="9484">
                  <c:v>-6.2154600805499998</c:v>
                </c:pt>
                <c:pt idx="9485">
                  <c:v>-6.21536008055</c:v>
                </c:pt>
                <c:pt idx="9486">
                  <c:v>-6.2152600805500002</c:v>
                </c:pt>
                <c:pt idx="9487">
                  <c:v>-6.2151600805499996</c:v>
                </c:pt>
                <c:pt idx="9488">
                  <c:v>-6.2150600805499998</c:v>
                </c:pt>
                <c:pt idx="9489">
                  <c:v>-6.21496008055</c:v>
                </c:pt>
                <c:pt idx="9490">
                  <c:v>-6.2148600805500003</c:v>
                </c:pt>
                <c:pt idx="9491">
                  <c:v>-6.2147600805499996</c:v>
                </c:pt>
                <c:pt idx="9492">
                  <c:v>-6.2146600805499999</c:v>
                </c:pt>
                <c:pt idx="9493">
                  <c:v>-6.2145600805500001</c:v>
                </c:pt>
                <c:pt idx="9494">
                  <c:v>-6.2144600805500003</c:v>
                </c:pt>
                <c:pt idx="9495">
                  <c:v>-6.2143600805499997</c:v>
                </c:pt>
                <c:pt idx="9496">
                  <c:v>-6.2142600805499999</c:v>
                </c:pt>
                <c:pt idx="9497">
                  <c:v>-6.2141600805500001</c:v>
                </c:pt>
                <c:pt idx="9498">
                  <c:v>-6.2140600805500004</c:v>
                </c:pt>
                <c:pt idx="9499">
                  <c:v>-6.2139600805499997</c:v>
                </c:pt>
                <c:pt idx="9500">
                  <c:v>-6.2138600805499999</c:v>
                </c:pt>
                <c:pt idx="9501">
                  <c:v>-5.1412628533399998</c:v>
                </c:pt>
                <c:pt idx="9502">
                  <c:v>-3.6158106478300001</c:v>
                </c:pt>
                <c:pt idx="9503">
                  <c:v>-3.6157106478299998</c:v>
                </c:pt>
                <c:pt idx="9504">
                  <c:v>-3.6156106478300001</c:v>
                </c:pt>
                <c:pt idx="9505">
                  <c:v>-3.6155106478299999</c:v>
                </c:pt>
                <c:pt idx="9506">
                  <c:v>-3.6154106478300001</c:v>
                </c:pt>
                <c:pt idx="9507">
                  <c:v>-3.6153106478299999</c:v>
                </c:pt>
                <c:pt idx="9508">
                  <c:v>-3.6152106478300001</c:v>
                </c:pt>
                <c:pt idx="9509">
                  <c:v>-3.6151106478299999</c:v>
                </c:pt>
                <c:pt idx="9510">
                  <c:v>-3.6150106478300001</c:v>
                </c:pt>
                <c:pt idx="9511">
                  <c:v>7.7971603777</c:v>
                </c:pt>
                <c:pt idx="9512">
                  <c:v>9.3365182720900002</c:v>
                </c:pt>
                <c:pt idx="9513">
                  <c:v>12.1170690573</c:v>
                </c:pt>
                <c:pt idx="9514">
                  <c:v>14.1184848944</c:v>
                </c:pt>
                <c:pt idx="9515">
                  <c:v>17.1927020374</c:v>
                </c:pt>
                <c:pt idx="9516">
                  <c:v>20.565925764100001</c:v>
                </c:pt>
                <c:pt idx="9517">
                  <c:v>23.769464644799999</c:v>
                </c:pt>
                <c:pt idx="9518">
                  <c:v>26.6093043712</c:v>
                </c:pt>
                <c:pt idx="9519">
                  <c:v>30.421859291299999</c:v>
                </c:pt>
                <c:pt idx="9520">
                  <c:v>32.341405780700001</c:v>
                </c:pt>
                <c:pt idx="9521">
                  <c:v>35.2696256734</c:v>
                </c:pt>
                <c:pt idx="9522">
                  <c:v>39.346576032000002</c:v>
                </c:pt>
                <c:pt idx="9523">
                  <c:v>43.112254331199999</c:v>
                </c:pt>
                <c:pt idx="9524">
                  <c:v>45.942816171499999</c:v>
                </c:pt>
                <c:pt idx="9525">
                  <c:v>47.842791934799997</c:v>
                </c:pt>
                <c:pt idx="9526">
                  <c:v>48.245988812299998</c:v>
                </c:pt>
                <c:pt idx="9527">
                  <c:v>48.246088812300002</c:v>
                </c:pt>
                <c:pt idx="9528">
                  <c:v>48.246188812299998</c:v>
                </c:pt>
                <c:pt idx="9529">
                  <c:v>48.246288812300001</c:v>
                </c:pt>
                <c:pt idx="9530">
                  <c:v>48.246388812299998</c:v>
                </c:pt>
                <c:pt idx="9531">
                  <c:v>48.246488812300001</c:v>
                </c:pt>
                <c:pt idx="9532">
                  <c:v>48.246588812299997</c:v>
                </c:pt>
                <c:pt idx="9533">
                  <c:v>48.2466888123</c:v>
                </c:pt>
                <c:pt idx="9534">
                  <c:v>48.246788812299997</c:v>
                </c:pt>
                <c:pt idx="9535">
                  <c:v>48.2468888123</c:v>
                </c:pt>
                <c:pt idx="9536">
                  <c:v>48.246988812300003</c:v>
                </c:pt>
                <c:pt idx="9537">
                  <c:v>48.247088812299999</c:v>
                </c:pt>
                <c:pt idx="9538">
                  <c:v>48.247188812300003</c:v>
                </c:pt>
                <c:pt idx="9539">
                  <c:v>48.247288812299999</c:v>
                </c:pt>
                <c:pt idx="9540">
                  <c:v>48.247388812300002</c:v>
                </c:pt>
                <c:pt idx="9541">
                  <c:v>48.247488812299999</c:v>
                </c:pt>
                <c:pt idx="9542">
                  <c:v>48.247588812300002</c:v>
                </c:pt>
                <c:pt idx="9543">
                  <c:v>48.247688812299998</c:v>
                </c:pt>
                <c:pt idx="9544">
                  <c:v>48.247788812300001</c:v>
                </c:pt>
                <c:pt idx="9545">
                  <c:v>48.247888812299998</c:v>
                </c:pt>
                <c:pt idx="9546">
                  <c:v>48.247988812300001</c:v>
                </c:pt>
                <c:pt idx="9547">
                  <c:v>48.248088812299997</c:v>
                </c:pt>
                <c:pt idx="9548">
                  <c:v>48.2481888123</c:v>
                </c:pt>
                <c:pt idx="9549">
                  <c:v>48.248288812299997</c:v>
                </c:pt>
                <c:pt idx="9550">
                  <c:v>48.2483888123</c:v>
                </c:pt>
                <c:pt idx="9551">
                  <c:v>48.248488812300003</c:v>
                </c:pt>
                <c:pt idx="9552">
                  <c:v>48.2485888123</c:v>
                </c:pt>
                <c:pt idx="9553">
                  <c:v>48.248688812300003</c:v>
                </c:pt>
                <c:pt idx="9554">
                  <c:v>48.248788812299999</c:v>
                </c:pt>
                <c:pt idx="9555">
                  <c:v>48.248888812300002</c:v>
                </c:pt>
                <c:pt idx="9556">
                  <c:v>48.248988812299999</c:v>
                </c:pt>
                <c:pt idx="9557">
                  <c:v>48.249088812300002</c:v>
                </c:pt>
                <c:pt idx="9558">
                  <c:v>48.249188812299998</c:v>
                </c:pt>
                <c:pt idx="9559">
                  <c:v>48.249288812300001</c:v>
                </c:pt>
                <c:pt idx="9560">
                  <c:v>48.249388812299998</c:v>
                </c:pt>
                <c:pt idx="9561">
                  <c:v>48.249488812300001</c:v>
                </c:pt>
                <c:pt idx="9562">
                  <c:v>48.249588812299997</c:v>
                </c:pt>
                <c:pt idx="9563">
                  <c:v>48.249688812300001</c:v>
                </c:pt>
                <c:pt idx="9564">
                  <c:v>48.249788812299997</c:v>
                </c:pt>
                <c:pt idx="9565">
                  <c:v>48.2498888123</c:v>
                </c:pt>
                <c:pt idx="9566">
                  <c:v>48.249988812300003</c:v>
                </c:pt>
                <c:pt idx="9567">
                  <c:v>48.2500888123</c:v>
                </c:pt>
                <c:pt idx="9568">
                  <c:v>48.250188812300003</c:v>
                </c:pt>
                <c:pt idx="9569">
                  <c:v>48.250288812299999</c:v>
                </c:pt>
                <c:pt idx="9570">
                  <c:v>48.250388812300002</c:v>
                </c:pt>
                <c:pt idx="9571">
                  <c:v>48.250488812299999</c:v>
                </c:pt>
                <c:pt idx="9572">
                  <c:v>48.250588812300002</c:v>
                </c:pt>
                <c:pt idx="9573">
                  <c:v>48.250688812299998</c:v>
                </c:pt>
                <c:pt idx="9574">
                  <c:v>48.250788812300001</c:v>
                </c:pt>
                <c:pt idx="9575">
                  <c:v>48.250888812299998</c:v>
                </c:pt>
                <c:pt idx="9576">
                  <c:v>48.250988812300001</c:v>
                </c:pt>
                <c:pt idx="9577">
                  <c:v>48.251088812299997</c:v>
                </c:pt>
                <c:pt idx="9578">
                  <c:v>48.251188812300001</c:v>
                </c:pt>
                <c:pt idx="9579">
                  <c:v>48.251288812299997</c:v>
                </c:pt>
                <c:pt idx="9580">
                  <c:v>48.2513888123</c:v>
                </c:pt>
                <c:pt idx="9581">
                  <c:v>48.251488812300003</c:v>
                </c:pt>
                <c:pt idx="9582">
                  <c:v>48.2515888123</c:v>
                </c:pt>
                <c:pt idx="9583">
                  <c:v>48.251688812300003</c:v>
                </c:pt>
                <c:pt idx="9584">
                  <c:v>48.251788812299999</c:v>
                </c:pt>
                <c:pt idx="9585">
                  <c:v>48.251888812300002</c:v>
                </c:pt>
                <c:pt idx="9586">
                  <c:v>48.251988812299999</c:v>
                </c:pt>
                <c:pt idx="9587">
                  <c:v>48.252088812300002</c:v>
                </c:pt>
                <c:pt idx="9588">
                  <c:v>48.252188812299998</c:v>
                </c:pt>
                <c:pt idx="9589">
                  <c:v>48.252288812300002</c:v>
                </c:pt>
                <c:pt idx="9590">
                  <c:v>48.252388812299998</c:v>
                </c:pt>
                <c:pt idx="9591">
                  <c:v>48.252488812300001</c:v>
                </c:pt>
                <c:pt idx="9592">
                  <c:v>48.252588812299997</c:v>
                </c:pt>
                <c:pt idx="9593">
                  <c:v>48.252688812300001</c:v>
                </c:pt>
                <c:pt idx="9594">
                  <c:v>48.252788812299997</c:v>
                </c:pt>
                <c:pt idx="9595">
                  <c:v>48.2528888123</c:v>
                </c:pt>
                <c:pt idx="9596">
                  <c:v>48.252988812300003</c:v>
                </c:pt>
                <c:pt idx="9597">
                  <c:v>48.2530888123</c:v>
                </c:pt>
                <c:pt idx="9598">
                  <c:v>48.253188812300003</c:v>
                </c:pt>
                <c:pt idx="9599">
                  <c:v>48.253288812299999</c:v>
                </c:pt>
                <c:pt idx="9600">
                  <c:v>48.253388812300003</c:v>
                </c:pt>
                <c:pt idx="9601">
                  <c:v>48.253488812299999</c:v>
                </c:pt>
                <c:pt idx="9602">
                  <c:v>48.253588812300002</c:v>
                </c:pt>
                <c:pt idx="9603">
                  <c:v>48.253688812299998</c:v>
                </c:pt>
                <c:pt idx="9604">
                  <c:v>48.253788812300002</c:v>
                </c:pt>
                <c:pt idx="9605">
                  <c:v>48.253888812299998</c:v>
                </c:pt>
                <c:pt idx="9606">
                  <c:v>48.253988812300001</c:v>
                </c:pt>
                <c:pt idx="9607">
                  <c:v>48.254088812299997</c:v>
                </c:pt>
                <c:pt idx="9608">
                  <c:v>48.254188812300001</c:v>
                </c:pt>
                <c:pt idx="9609">
                  <c:v>48.254288812299997</c:v>
                </c:pt>
                <c:pt idx="9610">
                  <c:v>48.2543888123</c:v>
                </c:pt>
                <c:pt idx="9611">
                  <c:v>48.254488812300004</c:v>
                </c:pt>
                <c:pt idx="9612">
                  <c:v>48.2545888123</c:v>
                </c:pt>
                <c:pt idx="9613">
                  <c:v>48.254688812300003</c:v>
                </c:pt>
                <c:pt idx="9614">
                  <c:v>48.254788812299999</c:v>
                </c:pt>
                <c:pt idx="9615">
                  <c:v>48.254888812300003</c:v>
                </c:pt>
                <c:pt idx="9616">
                  <c:v>48.254988812299999</c:v>
                </c:pt>
                <c:pt idx="9617">
                  <c:v>48.255088812300002</c:v>
                </c:pt>
                <c:pt idx="9618">
                  <c:v>48.255188812299998</c:v>
                </c:pt>
                <c:pt idx="9619">
                  <c:v>48.255288812300002</c:v>
                </c:pt>
                <c:pt idx="9620">
                  <c:v>48.255388812299998</c:v>
                </c:pt>
                <c:pt idx="9621">
                  <c:v>48.255488812300001</c:v>
                </c:pt>
                <c:pt idx="9622">
                  <c:v>48.255588812299997</c:v>
                </c:pt>
                <c:pt idx="9623">
                  <c:v>48.255688812300001</c:v>
                </c:pt>
                <c:pt idx="9624">
                  <c:v>48.255788812299997</c:v>
                </c:pt>
                <c:pt idx="9625">
                  <c:v>48.2558888123</c:v>
                </c:pt>
                <c:pt idx="9626">
                  <c:v>48.255988812299996</c:v>
                </c:pt>
                <c:pt idx="9627">
                  <c:v>48.256088796100002</c:v>
                </c:pt>
                <c:pt idx="9628">
                  <c:v>-10.653165532599999</c:v>
                </c:pt>
                <c:pt idx="9629">
                  <c:v>-10.6873881275</c:v>
                </c:pt>
                <c:pt idx="9630">
                  <c:v>-12.931467148799999</c:v>
                </c:pt>
                <c:pt idx="9631">
                  <c:v>-10.175115680399999</c:v>
                </c:pt>
                <c:pt idx="9632">
                  <c:v>-10.104968063399999</c:v>
                </c:pt>
                <c:pt idx="9633">
                  <c:v>-8.8796920572599998</c:v>
                </c:pt>
                <c:pt idx="9634">
                  <c:v>-7.8343823435199997</c:v>
                </c:pt>
                <c:pt idx="9635">
                  <c:v>-10.03066357</c:v>
                </c:pt>
                <c:pt idx="9636">
                  <c:v>-9.0578258797500002</c:v>
                </c:pt>
                <c:pt idx="9637">
                  <c:v>-7.59054058203</c:v>
                </c:pt>
                <c:pt idx="9638">
                  <c:v>-8.1248579908000007</c:v>
                </c:pt>
                <c:pt idx="9639">
                  <c:v>-6.3294670499999999</c:v>
                </c:pt>
                <c:pt idx="9640">
                  <c:v>-5.5011791758899999</c:v>
                </c:pt>
                <c:pt idx="9641">
                  <c:v>-5.8476345379500003</c:v>
                </c:pt>
                <c:pt idx="9642">
                  <c:v>-6.4106102915300003</c:v>
                </c:pt>
                <c:pt idx="9643">
                  <c:v>-6.5050342261900003</c:v>
                </c:pt>
                <c:pt idx="9644">
                  <c:v>-6.08599198798</c:v>
                </c:pt>
                <c:pt idx="9645">
                  <c:v>-7.3368244754700003</c:v>
                </c:pt>
                <c:pt idx="9646">
                  <c:v>-6.15193913344</c:v>
                </c:pt>
                <c:pt idx="9647">
                  <c:v>-6.8783116923299996</c:v>
                </c:pt>
                <c:pt idx="9648">
                  <c:v>-5.5125826599599996</c:v>
                </c:pt>
                <c:pt idx="9649">
                  <c:v>-5.32249028817</c:v>
                </c:pt>
                <c:pt idx="9650">
                  <c:v>-6.4648279471899999</c:v>
                </c:pt>
                <c:pt idx="9651">
                  <c:v>-7.0177577590500002</c:v>
                </c:pt>
                <c:pt idx="9652">
                  <c:v>-6.36390018075</c:v>
                </c:pt>
                <c:pt idx="9653">
                  <c:v>-6.7274963186200001</c:v>
                </c:pt>
                <c:pt idx="9654">
                  <c:v>-7.3616799286100001</c:v>
                </c:pt>
                <c:pt idx="9655">
                  <c:v>-4.0026117598299997</c:v>
                </c:pt>
                <c:pt idx="9656">
                  <c:v>-2.2774259055999999</c:v>
                </c:pt>
                <c:pt idx="9657">
                  <c:v>-2.96057514505</c:v>
                </c:pt>
                <c:pt idx="9658">
                  <c:v>-5.3889221317200002</c:v>
                </c:pt>
                <c:pt idx="9659">
                  <c:v>-5.1620962800900001</c:v>
                </c:pt>
                <c:pt idx="9660">
                  <c:v>-5.0540392035400004</c:v>
                </c:pt>
                <c:pt idx="9661">
                  <c:v>-4.1435711576100003</c:v>
                </c:pt>
                <c:pt idx="9662">
                  <c:v>-2.4215261037300002</c:v>
                </c:pt>
                <c:pt idx="9663">
                  <c:v>-3.0240359130400001</c:v>
                </c:pt>
                <c:pt idx="9664">
                  <c:v>-2.3709116988600001</c:v>
                </c:pt>
                <c:pt idx="9665">
                  <c:v>-2.17844304732</c:v>
                </c:pt>
                <c:pt idx="9666">
                  <c:v>-2.1764029747800002</c:v>
                </c:pt>
                <c:pt idx="9667">
                  <c:v>-2.1792962074400002</c:v>
                </c:pt>
                <c:pt idx="9668">
                  <c:v>-3.9371104257399998</c:v>
                </c:pt>
                <c:pt idx="9669">
                  <c:v>-5.6394057486399998</c:v>
                </c:pt>
                <c:pt idx="9670">
                  <c:v>-3.3281552185800001</c:v>
                </c:pt>
                <c:pt idx="9671">
                  <c:v>-2.6491983971600002</c:v>
                </c:pt>
                <c:pt idx="9672">
                  <c:v>-2.64909839716</c:v>
                </c:pt>
                <c:pt idx="9673">
                  <c:v>-2.6489983971600002</c:v>
                </c:pt>
                <c:pt idx="9674">
                  <c:v>-3.51499824848</c:v>
                </c:pt>
                <c:pt idx="9675">
                  <c:v>-11.614466592599999</c:v>
                </c:pt>
                <c:pt idx="9676">
                  <c:v>-9.1900228523699994</c:v>
                </c:pt>
                <c:pt idx="9677">
                  <c:v>-8.8137881110199991</c:v>
                </c:pt>
                <c:pt idx="9678">
                  <c:v>-3.77126305011</c:v>
                </c:pt>
                <c:pt idx="9679">
                  <c:v>-3.7711630458499998</c:v>
                </c:pt>
                <c:pt idx="9680">
                  <c:v>-4.3256285674599999</c:v>
                </c:pt>
                <c:pt idx="9681">
                  <c:v>-4.3255285674600001</c:v>
                </c:pt>
                <c:pt idx="9682">
                  <c:v>-4.3254285674600004</c:v>
                </c:pt>
                <c:pt idx="9683">
                  <c:v>-4.3253285674599997</c:v>
                </c:pt>
                <c:pt idx="9684">
                  <c:v>-4.32522856746</c:v>
                </c:pt>
                <c:pt idx="9685">
                  <c:v>-4.3251285674600002</c:v>
                </c:pt>
                <c:pt idx="9686">
                  <c:v>-4.3250285674600004</c:v>
                </c:pt>
                <c:pt idx="9687">
                  <c:v>-4.3249285674599998</c:v>
                </c:pt>
                <c:pt idx="9688">
                  <c:v>-4.3248285620000004</c:v>
                </c:pt>
                <c:pt idx="9689">
                  <c:v>-4.3247285619999998</c:v>
                </c:pt>
                <c:pt idx="9690">
                  <c:v>-4.324628562</c:v>
                </c:pt>
                <c:pt idx="9691">
                  <c:v>-4.3245285620000002</c:v>
                </c:pt>
                <c:pt idx="9692">
                  <c:v>-4.3244285619999996</c:v>
                </c:pt>
                <c:pt idx="9693">
                  <c:v>-4.3243285619999998</c:v>
                </c:pt>
                <c:pt idx="9694">
                  <c:v>-4.3242285620000001</c:v>
                </c:pt>
                <c:pt idx="9695">
                  <c:v>-4.3241285620000003</c:v>
                </c:pt>
                <c:pt idx="9696">
                  <c:v>-4.3240285619999996</c:v>
                </c:pt>
                <c:pt idx="9697">
                  <c:v>-4.3239285619999999</c:v>
                </c:pt>
                <c:pt idx="9698">
                  <c:v>-4.3238285620000001</c:v>
                </c:pt>
                <c:pt idx="9699">
                  <c:v>-4.3237285620000003</c:v>
                </c:pt>
                <c:pt idx="9700">
                  <c:v>-4.3236285619999997</c:v>
                </c:pt>
                <c:pt idx="9701">
                  <c:v>-4.3235285619999999</c:v>
                </c:pt>
                <c:pt idx="9702">
                  <c:v>-4.3234285620000001</c:v>
                </c:pt>
                <c:pt idx="9703">
                  <c:v>-4.3233285620000004</c:v>
                </c:pt>
                <c:pt idx="9704">
                  <c:v>-4.3232285619999997</c:v>
                </c:pt>
                <c:pt idx="9705">
                  <c:v>-4.323128562</c:v>
                </c:pt>
                <c:pt idx="9706">
                  <c:v>-4.3230285620000002</c:v>
                </c:pt>
                <c:pt idx="9707">
                  <c:v>-4.0861478118900001</c:v>
                </c:pt>
                <c:pt idx="9708">
                  <c:v>-3.88048345235</c:v>
                </c:pt>
                <c:pt idx="9709">
                  <c:v>-3.8803834523499998</c:v>
                </c:pt>
                <c:pt idx="9710">
                  <c:v>-3.99804414797</c:v>
                </c:pt>
                <c:pt idx="9711">
                  <c:v>-4.8204298702499999</c:v>
                </c:pt>
                <c:pt idx="9712">
                  <c:v>-3.6905799562000001</c:v>
                </c:pt>
                <c:pt idx="9713">
                  <c:v>-5.3085687159599999</c:v>
                </c:pt>
                <c:pt idx="9714">
                  <c:v>-4.0940912224700003</c:v>
                </c:pt>
                <c:pt idx="9715">
                  <c:v>-2.6239528664899998</c:v>
                </c:pt>
                <c:pt idx="9716">
                  <c:v>-2.62385286649</c:v>
                </c:pt>
                <c:pt idx="9717">
                  <c:v>-2.6237528664899998</c:v>
                </c:pt>
                <c:pt idx="9718">
                  <c:v>-2.6236528664900001</c:v>
                </c:pt>
                <c:pt idx="9719">
                  <c:v>-2.6235528664899999</c:v>
                </c:pt>
                <c:pt idx="9720">
                  <c:v>-2.6234528664900001</c:v>
                </c:pt>
                <c:pt idx="9721">
                  <c:v>-2.6233528664899999</c:v>
                </c:pt>
                <c:pt idx="9722">
                  <c:v>-2.6232528664900001</c:v>
                </c:pt>
                <c:pt idx="9723">
                  <c:v>-2.6231528664899999</c:v>
                </c:pt>
                <c:pt idx="9724">
                  <c:v>-2.6230528664900001</c:v>
                </c:pt>
                <c:pt idx="9725">
                  <c:v>-2.6229528664899999</c:v>
                </c:pt>
                <c:pt idx="9726">
                  <c:v>-2.6228528664900002</c:v>
                </c:pt>
                <c:pt idx="9727">
                  <c:v>-2.6227528664899999</c:v>
                </c:pt>
                <c:pt idx="9728">
                  <c:v>-2.6226528664900002</c:v>
                </c:pt>
                <c:pt idx="9729">
                  <c:v>-2.62255286649</c:v>
                </c:pt>
                <c:pt idx="9730">
                  <c:v>-2.6224528664900002</c:v>
                </c:pt>
                <c:pt idx="9731">
                  <c:v>-2.62235286649</c:v>
                </c:pt>
                <c:pt idx="9732">
                  <c:v>-2.6222528664899998</c:v>
                </c:pt>
                <c:pt idx="9733">
                  <c:v>-2.62215286649</c:v>
                </c:pt>
                <c:pt idx="9734">
                  <c:v>-2.6220528664899998</c:v>
                </c:pt>
                <c:pt idx="9735">
                  <c:v>-3.95655166951</c:v>
                </c:pt>
                <c:pt idx="9736">
                  <c:v>-4.3214882710999998</c:v>
                </c:pt>
                <c:pt idx="9737">
                  <c:v>-6.9054611896899996</c:v>
                </c:pt>
                <c:pt idx="9738">
                  <c:v>-8.4340475083000008</c:v>
                </c:pt>
                <c:pt idx="9739">
                  <c:v>-9.2354967290999994</c:v>
                </c:pt>
                <c:pt idx="9740">
                  <c:v>-5.4761323067300003</c:v>
                </c:pt>
                <c:pt idx="9741">
                  <c:v>-5.4760323067299996</c:v>
                </c:pt>
                <c:pt idx="9742">
                  <c:v>-5.4759323067299999</c:v>
                </c:pt>
                <c:pt idx="9743">
                  <c:v>-5.4758323067300001</c:v>
                </c:pt>
                <c:pt idx="9744">
                  <c:v>-5.4757323067300003</c:v>
                </c:pt>
                <c:pt idx="9745">
                  <c:v>-5.3849542216500002</c:v>
                </c:pt>
                <c:pt idx="9746">
                  <c:v>-5.3233835621400001</c:v>
                </c:pt>
                <c:pt idx="9747">
                  <c:v>-5.3058638926699997</c:v>
                </c:pt>
                <c:pt idx="9748">
                  <c:v>-5.2928516087300004</c:v>
                </c:pt>
                <c:pt idx="9749">
                  <c:v>-5.2927516087299997</c:v>
                </c:pt>
                <c:pt idx="9750">
                  <c:v>-5.29265160873</c:v>
                </c:pt>
                <c:pt idx="9751">
                  <c:v>-5.2925516087300002</c:v>
                </c:pt>
                <c:pt idx="9752">
                  <c:v>-5.2924516087300004</c:v>
                </c:pt>
                <c:pt idx="9753">
                  <c:v>-5.2923516087299998</c:v>
                </c:pt>
                <c:pt idx="9754">
                  <c:v>-5.29225160873</c:v>
                </c:pt>
                <c:pt idx="9755">
                  <c:v>-5.2921516087300002</c:v>
                </c:pt>
                <c:pt idx="9756">
                  <c:v>-5.2920516087299996</c:v>
                </c:pt>
                <c:pt idx="9757">
                  <c:v>-5.2919516087299998</c:v>
                </c:pt>
                <c:pt idx="9758">
                  <c:v>-5.29185160873</c:v>
                </c:pt>
                <c:pt idx="9759">
                  <c:v>-5.2917516087300003</c:v>
                </c:pt>
                <c:pt idx="9760">
                  <c:v>-5.2916516087299996</c:v>
                </c:pt>
                <c:pt idx="9761">
                  <c:v>-5.2915516087299999</c:v>
                </c:pt>
                <c:pt idx="9762">
                  <c:v>-5.2914516087300001</c:v>
                </c:pt>
                <c:pt idx="9763">
                  <c:v>-5.2913516087300003</c:v>
                </c:pt>
                <c:pt idx="9764">
                  <c:v>-5.2912516087299997</c:v>
                </c:pt>
                <c:pt idx="9765">
                  <c:v>-5.2911516087299999</c:v>
                </c:pt>
                <c:pt idx="9766">
                  <c:v>-5.2910516087300001</c:v>
                </c:pt>
                <c:pt idx="9767">
                  <c:v>-5.2909516087300004</c:v>
                </c:pt>
                <c:pt idx="9768">
                  <c:v>-5.2908516087299997</c:v>
                </c:pt>
                <c:pt idx="9769">
                  <c:v>-5.2907516087299999</c:v>
                </c:pt>
                <c:pt idx="9770">
                  <c:v>-5.2906516087300002</c:v>
                </c:pt>
                <c:pt idx="9771">
                  <c:v>-5.2905516087300004</c:v>
                </c:pt>
                <c:pt idx="9772">
                  <c:v>-5.2904516087299998</c:v>
                </c:pt>
                <c:pt idx="9773">
                  <c:v>-5.29035160873</c:v>
                </c:pt>
                <c:pt idx="9774">
                  <c:v>-5.2902516087300002</c:v>
                </c:pt>
                <c:pt idx="9775">
                  <c:v>-5.2901516087299996</c:v>
                </c:pt>
                <c:pt idx="9776">
                  <c:v>-5.2900516087299998</c:v>
                </c:pt>
                <c:pt idx="9777">
                  <c:v>-5.28995160873</c:v>
                </c:pt>
                <c:pt idx="9778">
                  <c:v>-5.2898516087300003</c:v>
                </c:pt>
                <c:pt idx="9779">
                  <c:v>-5.2897516087299996</c:v>
                </c:pt>
                <c:pt idx="9780">
                  <c:v>-5.2896516087299998</c:v>
                </c:pt>
                <c:pt idx="9781">
                  <c:v>-5.2895516087300001</c:v>
                </c:pt>
                <c:pt idx="9782">
                  <c:v>-5.2894516087300003</c:v>
                </c:pt>
                <c:pt idx="9783">
                  <c:v>-5.3612591426899998</c:v>
                </c:pt>
                <c:pt idx="9784">
                  <c:v>-6.1639849659000001</c:v>
                </c:pt>
                <c:pt idx="9785">
                  <c:v>-14.2366176616</c:v>
                </c:pt>
                <c:pt idx="9786">
                  <c:v>-11.999718225200001</c:v>
                </c:pt>
                <c:pt idx="9787">
                  <c:v>-12.888245164700001</c:v>
                </c:pt>
                <c:pt idx="9788">
                  <c:v>-12.307420844799999</c:v>
                </c:pt>
                <c:pt idx="9789">
                  <c:v>-11.0893873851</c:v>
                </c:pt>
                <c:pt idx="9790">
                  <c:v>-11.438269523400001</c:v>
                </c:pt>
                <c:pt idx="9791">
                  <c:v>-11.4277904329</c:v>
                </c:pt>
                <c:pt idx="9792">
                  <c:v>-9.7982328226999993</c:v>
                </c:pt>
                <c:pt idx="9793">
                  <c:v>-8.4934513208099993</c:v>
                </c:pt>
                <c:pt idx="9794">
                  <c:v>-8.5174995218700005</c:v>
                </c:pt>
                <c:pt idx="9795">
                  <c:v>-6.63352201956</c:v>
                </c:pt>
                <c:pt idx="9796">
                  <c:v>-7.2553931923899997</c:v>
                </c:pt>
                <c:pt idx="9797">
                  <c:v>-6.7241179722200002</c:v>
                </c:pt>
                <c:pt idx="9798">
                  <c:v>-5.9032373737799997</c:v>
                </c:pt>
                <c:pt idx="9799">
                  <c:v>-5.6549256298800001</c:v>
                </c:pt>
                <c:pt idx="9800">
                  <c:v>-6.4908271265900002</c:v>
                </c:pt>
                <c:pt idx="9801">
                  <c:v>-8.4996040264200001</c:v>
                </c:pt>
                <c:pt idx="9802">
                  <c:v>-5.2993788205200003</c:v>
                </c:pt>
                <c:pt idx="9803">
                  <c:v>-5.5394259045999998</c:v>
                </c:pt>
                <c:pt idx="9804">
                  <c:v>-5.2413949899499999</c:v>
                </c:pt>
                <c:pt idx="9805">
                  <c:v>-5.1019390591800002</c:v>
                </c:pt>
                <c:pt idx="9806">
                  <c:v>-5.4440401407000003</c:v>
                </c:pt>
                <c:pt idx="9807">
                  <c:v>-5.4330232060199997</c:v>
                </c:pt>
                <c:pt idx="9808">
                  <c:v>-6.0096918888499999</c:v>
                </c:pt>
                <c:pt idx="9809">
                  <c:v>-4.7242878133100001</c:v>
                </c:pt>
                <c:pt idx="9810">
                  <c:v>-4.2108510105899999</c:v>
                </c:pt>
                <c:pt idx="9811">
                  <c:v>-3.7497092115199999</c:v>
                </c:pt>
                <c:pt idx="9812">
                  <c:v>-3.8594971306899999</c:v>
                </c:pt>
                <c:pt idx="9813">
                  <c:v>-3.6998157856999998</c:v>
                </c:pt>
                <c:pt idx="9814">
                  <c:v>-2.3433907678999999</c:v>
                </c:pt>
                <c:pt idx="9815">
                  <c:v>-2.3432907679000001</c:v>
                </c:pt>
                <c:pt idx="9816">
                  <c:v>-2.3431907678999999</c:v>
                </c:pt>
                <c:pt idx="9817">
                  <c:v>-2.3430907679000001</c:v>
                </c:pt>
                <c:pt idx="9818">
                  <c:v>-3.3505901200000001</c:v>
                </c:pt>
                <c:pt idx="9819">
                  <c:v>-2.0985772466100001</c:v>
                </c:pt>
                <c:pt idx="9820">
                  <c:v>-1.95241626669</c:v>
                </c:pt>
                <c:pt idx="9821">
                  <c:v>-1.9465708924</c:v>
                </c:pt>
                <c:pt idx="9822">
                  <c:v>-1.9371016784199999</c:v>
                </c:pt>
                <c:pt idx="9823">
                  <c:v>-1.9365186646600001</c:v>
                </c:pt>
                <c:pt idx="9824">
                  <c:v>-1.95334628631</c:v>
                </c:pt>
                <c:pt idx="9825">
                  <c:v>-1.9766438827099999</c:v>
                </c:pt>
                <c:pt idx="9826">
                  <c:v>-1.90375616114</c:v>
                </c:pt>
                <c:pt idx="9827">
                  <c:v>-1.9805205689700001</c:v>
                </c:pt>
                <c:pt idx="9828">
                  <c:v>-2.0167144995999999</c:v>
                </c:pt>
                <c:pt idx="9829">
                  <c:v>-2.3578076865500002</c:v>
                </c:pt>
                <c:pt idx="9830">
                  <c:v>-2.0487706033599999</c:v>
                </c:pt>
                <c:pt idx="9831">
                  <c:v>-1.9643771963400001</c:v>
                </c:pt>
                <c:pt idx="9832">
                  <c:v>-2.2172257952200001</c:v>
                </c:pt>
                <c:pt idx="9833">
                  <c:v>-2.1416570639099999</c:v>
                </c:pt>
                <c:pt idx="9834">
                  <c:v>-2.5944933465600002</c:v>
                </c:pt>
                <c:pt idx="9835">
                  <c:v>-2.10663254402</c:v>
                </c:pt>
                <c:pt idx="9836">
                  <c:v>-2.3925059009299998</c:v>
                </c:pt>
                <c:pt idx="9837">
                  <c:v>-2.3825106576000001</c:v>
                </c:pt>
                <c:pt idx="9838">
                  <c:v>-4.2822410130500002</c:v>
                </c:pt>
                <c:pt idx="9839">
                  <c:v>-2.84470787894</c:v>
                </c:pt>
                <c:pt idx="9840">
                  <c:v>-2.4198340146700001</c:v>
                </c:pt>
                <c:pt idx="9841">
                  <c:v>-3.6643018813500001</c:v>
                </c:pt>
                <c:pt idx="9842">
                  <c:v>-3.0438486504500002</c:v>
                </c:pt>
                <c:pt idx="9843">
                  <c:v>-3.3068234616800001</c:v>
                </c:pt>
                <c:pt idx="9844">
                  <c:v>-5.19140818182</c:v>
                </c:pt>
                <c:pt idx="9845">
                  <c:v>-5.0130189053200001</c:v>
                </c:pt>
                <c:pt idx="9846">
                  <c:v>-4.4996689242499999</c:v>
                </c:pt>
                <c:pt idx="9847">
                  <c:v>-5.0723654577400001</c:v>
                </c:pt>
                <c:pt idx="9848">
                  <c:v>-5.4348891263299999</c:v>
                </c:pt>
                <c:pt idx="9849">
                  <c:v>-3.4321834403599998</c:v>
                </c:pt>
                <c:pt idx="9850">
                  <c:v>-4.1707600974499996</c:v>
                </c:pt>
                <c:pt idx="9851">
                  <c:v>-3.8103755184599999</c:v>
                </c:pt>
                <c:pt idx="9852">
                  <c:v>-4.3428046035700003</c:v>
                </c:pt>
                <c:pt idx="9853">
                  <c:v>-4.5458434701400003</c:v>
                </c:pt>
                <c:pt idx="9854">
                  <c:v>-4.5457434701399997</c:v>
                </c:pt>
                <c:pt idx="9855">
                  <c:v>-4.5456434701399999</c:v>
                </c:pt>
                <c:pt idx="9856">
                  <c:v>-4.5455434701400002</c:v>
                </c:pt>
                <c:pt idx="9857">
                  <c:v>-4.5454434701400004</c:v>
                </c:pt>
                <c:pt idx="9858">
                  <c:v>-4.5453434701399997</c:v>
                </c:pt>
                <c:pt idx="9859">
                  <c:v>-4.54524347014</c:v>
                </c:pt>
                <c:pt idx="9860">
                  <c:v>-4.5451434701400002</c:v>
                </c:pt>
                <c:pt idx="9861">
                  <c:v>-6.77141699463</c:v>
                </c:pt>
                <c:pt idx="9862">
                  <c:v>-6.7713169946300003</c:v>
                </c:pt>
                <c:pt idx="9863">
                  <c:v>-6.7712169946299996</c:v>
                </c:pt>
                <c:pt idx="9864">
                  <c:v>-6.7711169946299998</c:v>
                </c:pt>
                <c:pt idx="9865">
                  <c:v>-6.7710169946300001</c:v>
                </c:pt>
                <c:pt idx="9866">
                  <c:v>-6.7709169946300003</c:v>
                </c:pt>
                <c:pt idx="9867">
                  <c:v>-6.7708169946299996</c:v>
                </c:pt>
                <c:pt idx="9868">
                  <c:v>-6.7707169946299999</c:v>
                </c:pt>
                <c:pt idx="9869">
                  <c:v>-6.7706169946300001</c:v>
                </c:pt>
                <c:pt idx="9870">
                  <c:v>-6.7705169946300003</c:v>
                </c:pt>
                <c:pt idx="9871">
                  <c:v>-6.7583552686799999</c:v>
                </c:pt>
                <c:pt idx="9872">
                  <c:v>-6.6811021800799999</c:v>
                </c:pt>
                <c:pt idx="9873">
                  <c:v>-6.5444171840100003</c:v>
                </c:pt>
                <c:pt idx="9874">
                  <c:v>-6.5092330202299999</c:v>
                </c:pt>
                <c:pt idx="9875">
                  <c:v>-6.5091330202300002</c:v>
                </c:pt>
                <c:pt idx="9876">
                  <c:v>-6.5090330202300004</c:v>
                </c:pt>
                <c:pt idx="9877">
                  <c:v>-6.5089330202299998</c:v>
                </c:pt>
                <c:pt idx="9878">
                  <c:v>-6.50883302023</c:v>
                </c:pt>
                <c:pt idx="9879">
                  <c:v>-6.5087330202300002</c:v>
                </c:pt>
                <c:pt idx="9880">
                  <c:v>-6.5086330202299996</c:v>
                </c:pt>
                <c:pt idx="9881">
                  <c:v>-6.5085330202299998</c:v>
                </c:pt>
                <c:pt idx="9882">
                  <c:v>-6.50843302023</c:v>
                </c:pt>
                <c:pt idx="9883">
                  <c:v>-6.5083330202300003</c:v>
                </c:pt>
                <c:pt idx="9884">
                  <c:v>-6.5082330202299996</c:v>
                </c:pt>
                <c:pt idx="9885">
                  <c:v>-6.5081330202299998</c:v>
                </c:pt>
                <c:pt idx="9886">
                  <c:v>-6.5080330202300001</c:v>
                </c:pt>
                <c:pt idx="9887">
                  <c:v>-6.5079330202300003</c:v>
                </c:pt>
                <c:pt idx="9888">
                  <c:v>-6.5078330202299997</c:v>
                </c:pt>
                <c:pt idx="9889">
                  <c:v>-6.5077330202299999</c:v>
                </c:pt>
                <c:pt idx="9890">
                  <c:v>-6.5076330202300001</c:v>
                </c:pt>
                <c:pt idx="9891">
                  <c:v>-6.5075330202300004</c:v>
                </c:pt>
                <c:pt idx="9892">
                  <c:v>-6.4839408350100003</c:v>
                </c:pt>
                <c:pt idx="9893">
                  <c:v>-6.3208930470800002</c:v>
                </c:pt>
                <c:pt idx="9894">
                  <c:v>-7.46211769678</c:v>
                </c:pt>
                <c:pt idx="9895">
                  <c:v>-6.8446440444299999</c:v>
                </c:pt>
                <c:pt idx="9896">
                  <c:v>-4.9085343099500003</c:v>
                </c:pt>
                <c:pt idx="9897">
                  <c:v>-4.42268623972</c:v>
                </c:pt>
                <c:pt idx="9898">
                  <c:v>-5.0710949195000001</c:v>
                </c:pt>
                <c:pt idx="9899">
                  <c:v>-3.3126272905</c:v>
                </c:pt>
                <c:pt idx="9900">
                  <c:v>-3.5763466462900002</c:v>
                </c:pt>
                <c:pt idx="9901">
                  <c:v>-3.57624664629</c:v>
                </c:pt>
                <c:pt idx="9902">
                  <c:v>-3.5761466462899998</c:v>
                </c:pt>
                <c:pt idx="9903">
                  <c:v>-3.57604664629</c:v>
                </c:pt>
                <c:pt idx="9904">
                  <c:v>-3.5759466462899998</c:v>
                </c:pt>
                <c:pt idx="9905">
                  <c:v>-3.57584664629</c:v>
                </c:pt>
                <c:pt idx="9906">
                  <c:v>-3.5757466462899998</c:v>
                </c:pt>
                <c:pt idx="9907">
                  <c:v>-3.5756466462900001</c:v>
                </c:pt>
                <c:pt idx="9908">
                  <c:v>-3.5755466462899999</c:v>
                </c:pt>
                <c:pt idx="9909">
                  <c:v>-3.5754466462900001</c:v>
                </c:pt>
                <c:pt idx="9910">
                  <c:v>-3.5753466462899999</c:v>
                </c:pt>
                <c:pt idx="9911">
                  <c:v>-3.5752466462900001</c:v>
                </c:pt>
                <c:pt idx="9912">
                  <c:v>-3.5751466462899999</c:v>
                </c:pt>
                <c:pt idx="9913">
                  <c:v>-3.5750466462900001</c:v>
                </c:pt>
                <c:pt idx="9914">
                  <c:v>-3.5749466462899999</c:v>
                </c:pt>
                <c:pt idx="9915">
                  <c:v>-3.5748466462900002</c:v>
                </c:pt>
                <c:pt idx="9916">
                  <c:v>-3.5747466462899999</c:v>
                </c:pt>
                <c:pt idx="9917">
                  <c:v>-3.5746466462900002</c:v>
                </c:pt>
                <c:pt idx="9918">
                  <c:v>-3.57454664629</c:v>
                </c:pt>
                <c:pt idx="9919">
                  <c:v>-3.5744466462900002</c:v>
                </c:pt>
                <c:pt idx="9920">
                  <c:v>-3.57434664629</c:v>
                </c:pt>
                <c:pt idx="9921">
                  <c:v>-3.5742466462900002</c:v>
                </c:pt>
                <c:pt idx="9922">
                  <c:v>-3.57414664629</c:v>
                </c:pt>
                <c:pt idx="9923">
                  <c:v>-3.5740466462899998</c:v>
                </c:pt>
                <c:pt idx="9924">
                  <c:v>-3.57394664629</c:v>
                </c:pt>
                <c:pt idx="9925">
                  <c:v>-3.57384664873</c:v>
                </c:pt>
                <c:pt idx="9926">
                  <c:v>-7.5827994886400001</c:v>
                </c:pt>
                <c:pt idx="9927">
                  <c:v>-5.2486972599500001</c:v>
                </c:pt>
                <c:pt idx="9928">
                  <c:v>-5.2485972599500004</c:v>
                </c:pt>
                <c:pt idx="9929">
                  <c:v>-5.2484972497399998</c:v>
                </c:pt>
                <c:pt idx="9930">
                  <c:v>-6.5471545621800002</c:v>
                </c:pt>
                <c:pt idx="9931">
                  <c:v>-6.5470545621799996</c:v>
                </c:pt>
                <c:pt idx="9932">
                  <c:v>-6.5469545621799998</c:v>
                </c:pt>
                <c:pt idx="9933">
                  <c:v>-6.5468545621800001</c:v>
                </c:pt>
                <c:pt idx="9934">
                  <c:v>-6.5467545621800003</c:v>
                </c:pt>
                <c:pt idx="9935">
                  <c:v>-6.5466545621799996</c:v>
                </c:pt>
                <c:pt idx="9936">
                  <c:v>-6.5465545621799999</c:v>
                </c:pt>
                <c:pt idx="9937">
                  <c:v>-6.5464545621800001</c:v>
                </c:pt>
                <c:pt idx="9938">
                  <c:v>-6.5463545621800003</c:v>
                </c:pt>
                <c:pt idx="9939">
                  <c:v>-6.5462545621799997</c:v>
                </c:pt>
                <c:pt idx="9940">
                  <c:v>-6.5461545621799999</c:v>
                </c:pt>
                <c:pt idx="9941">
                  <c:v>-6.5460545621800001</c:v>
                </c:pt>
                <c:pt idx="9942">
                  <c:v>-6.5459545621800004</c:v>
                </c:pt>
                <c:pt idx="9943">
                  <c:v>-6.5458545621799997</c:v>
                </c:pt>
                <c:pt idx="9944">
                  <c:v>-6.54575456218</c:v>
                </c:pt>
                <c:pt idx="9945">
                  <c:v>-6.5456545621800002</c:v>
                </c:pt>
                <c:pt idx="9946">
                  <c:v>-6.5455545621800004</c:v>
                </c:pt>
                <c:pt idx="9947">
                  <c:v>-6.5454545621799998</c:v>
                </c:pt>
                <c:pt idx="9948">
                  <c:v>-6.54535456218</c:v>
                </c:pt>
                <c:pt idx="9949">
                  <c:v>-6.5452545621800002</c:v>
                </c:pt>
                <c:pt idx="9950">
                  <c:v>-6.5451545621799996</c:v>
                </c:pt>
                <c:pt idx="9951">
                  <c:v>-6.5450545621799998</c:v>
                </c:pt>
                <c:pt idx="9952">
                  <c:v>-6.54495456218</c:v>
                </c:pt>
                <c:pt idx="9953">
                  <c:v>-6.5448545621800003</c:v>
                </c:pt>
                <c:pt idx="9954">
                  <c:v>-6.5447545621799996</c:v>
                </c:pt>
                <c:pt idx="9955">
                  <c:v>-6.5446545621799999</c:v>
                </c:pt>
                <c:pt idx="9956">
                  <c:v>-6.5445545621800001</c:v>
                </c:pt>
                <c:pt idx="9957">
                  <c:v>-6.5444545621800003</c:v>
                </c:pt>
                <c:pt idx="9958">
                  <c:v>-6.5443545621799997</c:v>
                </c:pt>
                <c:pt idx="9959">
                  <c:v>-6.5442545621799999</c:v>
                </c:pt>
                <c:pt idx="9960">
                  <c:v>-6.5441545621800001</c:v>
                </c:pt>
                <c:pt idx="9961">
                  <c:v>-6.5440545621800004</c:v>
                </c:pt>
                <c:pt idx="9962">
                  <c:v>-6.5439545621799997</c:v>
                </c:pt>
                <c:pt idx="9963">
                  <c:v>-6.5438545621799999</c:v>
                </c:pt>
                <c:pt idx="9964">
                  <c:v>-6.5437545621800002</c:v>
                </c:pt>
                <c:pt idx="9965">
                  <c:v>-6.5436545621800004</c:v>
                </c:pt>
                <c:pt idx="9966">
                  <c:v>-6.5435545621799998</c:v>
                </c:pt>
                <c:pt idx="9967">
                  <c:v>-6.54345456218</c:v>
                </c:pt>
                <c:pt idx="9968">
                  <c:v>-6.5433545621800002</c:v>
                </c:pt>
                <c:pt idx="9969">
                  <c:v>-6.5432545621799996</c:v>
                </c:pt>
                <c:pt idx="9970">
                  <c:v>-6.5431545621799998</c:v>
                </c:pt>
                <c:pt idx="9971">
                  <c:v>-6.54305456218</c:v>
                </c:pt>
                <c:pt idx="9972">
                  <c:v>-6.5429545621800003</c:v>
                </c:pt>
                <c:pt idx="9973">
                  <c:v>-6.5428545621799996</c:v>
                </c:pt>
                <c:pt idx="9974">
                  <c:v>-6.5427545621799998</c:v>
                </c:pt>
                <c:pt idx="9975">
                  <c:v>-6.5426545621800001</c:v>
                </c:pt>
                <c:pt idx="9976">
                  <c:v>-6.5425545621800003</c:v>
                </c:pt>
                <c:pt idx="9977">
                  <c:v>-6.5424545621799997</c:v>
                </c:pt>
                <c:pt idx="9978">
                  <c:v>-6.5423545621799999</c:v>
                </c:pt>
                <c:pt idx="9979">
                  <c:v>-6.5422545621800001</c:v>
                </c:pt>
                <c:pt idx="9980">
                  <c:v>-6.9413654716600002</c:v>
                </c:pt>
                <c:pt idx="9981">
                  <c:v>-6.4504729889699997</c:v>
                </c:pt>
                <c:pt idx="9982">
                  <c:v>-5.9208960911400004</c:v>
                </c:pt>
                <c:pt idx="9983">
                  <c:v>-5.8929236895699999</c:v>
                </c:pt>
                <c:pt idx="9984">
                  <c:v>-5.8342017286300001</c:v>
                </c:pt>
                <c:pt idx="9985">
                  <c:v>-5.8714609046000001</c:v>
                </c:pt>
                <c:pt idx="9986">
                  <c:v>-5.8713609046000004</c:v>
                </c:pt>
                <c:pt idx="9987">
                  <c:v>-5.8727938007300002</c:v>
                </c:pt>
                <c:pt idx="9988">
                  <c:v>-5.87587757985</c:v>
                </c:pt>
                <c:pt idx="9989">
                  <c:v>-5.8487875473999997</c:v>
                </c:pt>
                <c:pt idx="9990">
                  <c:v>-5.7893675461200003</c:v>
                </c:pt>
                <c:pt idx="9991">
                  <c:v>-5.6411875259700004</c:v>
                </c:pt>
                <c:pt idx="9992">
                  <c:v>-5.2175324489100001</c:v>
                </c:pt>
                <c:pt idx="9993">
                  <c:v>-9.4274816655899993</c:v>
                </c:pt>
                <c:pt idx="9994">
                  <c:v>-9.6805966896100006</c:v>
                </c:pt>
                <c:pt idx="9995">
                  <c:v>-8.2032406803200004</c:v>
                </c:pt>
                <c:pt idx="9996">
                  <c:v>-9.0668250001700006</c:v>
                </c:pt>
                <c:pt idx="9997">
                  <c:v>-8.4393633308999991</c:v>
                </c:pt>
                <c:pt idx="9998">
                  <c:v>-11.5459640639</c:v>
                </c:pt>
                <c:pt idx="9999">
                  <c:v>-10.2694916349</c:v>
                </c:pt>
                <c:pt idx="10000">
                  <c:v>-9.7556879390999995</c:v>
                </c:pt>
                <c:pt idx="10001">
                  <c:v>-8.4776399140300001</c:v>
                </c:pt>
                <c:pt idx="10002">
                  <c:v>-7.7733541504100003</c:v>
                </c:pt>
                <c:pt idx="10003">
                  <c:v>-6.1439933699899996</c:v>
                </c:pt>
                <c:pt idx="10004">
                  <c:v>-4.6825698433399996</c:v>
                </c:pt>
                <c:pt idx="10005">
                  <c:v>-5.4006569555699997</c:v>
                </c:pt>
                <c:pt idx="10006">
                  <c:v>-5.6874148899700003</c:v>
                </c:pt>
                <c:pt idx="10007">
                  <c:v>-4.5331711030299999</c:v>
                </c:pt>
                <c:pt idx="10008">
                  <c:v>-5.6046948838199997</c:v>
                </c:pt>
                <c:pt idx="10009">
                  <c:v>-5.34708751341</c:v>
                </c:pt>
                <c:pt idx="10010">
                  <c:v>-3.6704160672400001</c:v>
                </c:pt>
                <c:pt idx="10011">
                  <c:v>-3.3459300564599999</c:v>
                </c:pt>
                <c:pt idx="10012">
                  <c:v>-4.0351162061499997</c:v>
                </c:pt>
                <c:pt idx="10013">
                  <c:v>-4.8069530031100003</c:v>
                </c:pt>
                <c:pt idx="10014">
                  <c:v>-5.76144621178</c:v>
                </c:pt>
                <c:pt idx="10015">
                  <c:v>-2.9416676403399999</c:v>
                </c:pt>
                <c:pt idx="10016">
                  <c:v>-2.7796810239199998</c:v>
                </c:pt>
                <c:pt idx="10017">
                  <c:v>-2.7795810239200001</c:v>
                </c:pt>
                <c:pt idx="10018">
                  <c:v>-2.7794810239199998</c:v>
                </c:pt>
                <c:pt idx="10019">
                  <c:v>-2.7793810239200001</c:v>
                </c:pt>
                <c:pt idx="10020">
                  <c:v>-2.7792810239199999</c:v>
                </c:pt>
                <c:pt idx="10021">
                  <c:v>-2.7791810239200001</c:v>
                </c:pt>
                <c:pt idx="10022">
                  <c:v>-2.7790810239199999</c:v>
                </c:pt>
                <c:pt idx="10023">
                  <c:v>-2.7789810239200001</c:v>
                </c:pt>
                <c:pt idx="10024">
                  <c:v>-2.7788810239199999</c:v>
                </c:pt>
                <c:pt idx="10025">
                  <c:v>-2.7787810239200001</c:v>
                </c:pt>
                <c:pt idx="10026">
                  <c:v>-2.7786810239199999</c:v>
                </c:pt>
                <c:pt idx="10027">
                  <c:v>-2.7785810239200002</c:v>
                </c:pt>
                <c:pt idx="10028">
                  <c:v>-2.77848102392</c:v>
                </c:pt>
                <c:pt idx="10029">
                  <c:v>-2.7783810239200002</c:v>
                </c:pt>
                <c:pt idx="10030">
                  <c:v>-2.28257303012</c:v>
                </c:pt>
                <c:pt idx="10031">
                  <c:v>-2.1857861876200002</c:v>
                </c:pt>
                <c:pt idx="10032">
                  <c:v>-2.18419731996</c:v>
                </c:pt>
                <c:pt idx="10033">
                  <c:v>-2.22973675762</c:v>
                </c:pt>
                <c:pt idx="10034">
                  <c:v>-2.2942275242700001</c:v>
                </c:pt>
                <c:pt idx="10035">
                  <c:v>-2.3541183781799999</c:v>
                </c:pt>
                <c:pt idx="10036">
                  <c:v>-2.4053181603499998</c:v>
                </c:pt>
                <c:pt idx="10037">
                  <c:v>-2.3505793877399999</c:v>
                </c:pt>
                <c:pt idx="10038">
                  <c:v>-2.3088659263300002</c:v>
                </c:pt>
                <c:pt idx="10039">
                  <c:v>-2.8464857692200001</c:v>
                </c:pt>
                <c:pt idx="10040">
                  <c:v>-3.0978143327000001</c:v>
                </c:pt>
                <c:pt idx="10041">
                  <c:v>-3.3773766683800002</c:v>
                </c:pt>
                <c:pt idx="10042">
                  <c:v>-3.4582878218499999</c:v>
                </c:pt>
                <c:pt idx="10043">
                  <c:v>-3.4161031902599999</c:v>
                </c:pt>
                <c:pt idx="10044">
                  <c:v>-3.4160031902600001</c:v>
                </c:pt>
                <c:pt idx="10045">
                  <c:v>-3.4159031902599999</c:v>
                </c:pt>
                <c:pt idx="10046">
                  <c:v>-3.4158031902600001</c:v>
                </c:pt>
                <c:pt idx="10047">
                  <c:v>-3.4810528065400002</c:v>
                </c:pt>
                <c:pt idx="10048">
                  <c:v>-3.4809528065399999</c:v>
                </c:pt>
                <c:pt idx="10049">
                  <c:v>-3.4684318784100001</c:v>
                </c:pt>
                <c:pt idx="10050">
                  <c:v>-3.4543331238900001</c:v>
                </c:pt>
                <c:pt idx="10051">
                  <c:v>-3.4291978804899999</c:v>
                </c:pt>
                <c:pt idx="10052">
                  <c:v>-3.4290978804900001</c:v>
                </c:pt>
                <c:pt idx="10053">
                  <c:v>-3.4609845251300002</c:v>
                </c:pt>
                <c:pt idx="10054">
                  <c:v>-3.4687606938900002</c:v>
                </c:pt>
                <c:pt idx="10055">
                  <c:v>-3.46866069389</c:v>
                </c:pt>
                <c:pt idx="10056">
                  <c:v>-3.43819477047</c:v>
                </c:pt>
                <c:pt idx="10057">
                  <c:v>-3.4380947704699998</c:v>
                </c:pt>
                <c:pt idx="10058">
                  <c:v>-3.43799477047</c:v>
                </c:pt>
                <c:pt idx="10059">
                  <c:v>-3.4378947704699998</c:v>
                </c:pt>
                <c:pt idx="10060">
                  <c:v>-3.3644593723499998</c:v>
                </c:pt>
                <c:pt idx="10061">
                  <c:v>-3.36435937235</c:v>
                </c:pt>
                <c:pt idx="10062">
                  <c:v>-3.3642593723499998</c:v>
                </c:pt>
                <c:pt idx="10063">
                  <c:v>-3.3641593723500001</c:v>
                </c:pt>
                <c:pt idx="10064">
                  <c:v>-3.3640593723499999</c:v>
                </c:pt>
                <c:pt idx="10065">
                  <c:v>-3.3639593723500001</c:v>
                </c:pt>
                <c:pt idx="10066">
                  <c:v>-3.3638593723499999</c:v>
                </c:pt>
                <c:pt idx="10067">
                  <c:v>-3.3637593723500001</c:v>
                </c:pt>
                <c:pt idx="10068">
                  <c:v>-3.3636593723499999</c:v>
                </c:pt>
                <c:pt idx="10069">
                  <c:v>-3.3635593723500001</c:v>
                </c:pt>
                <c:pt idx="10070">
                  <c:v>-3.3634593723499999</c:v>
                </c:pt>
                <c:pt idx="10071">
                  <c:v>-3.3633593723500002</c:v>
                </c:pt>
                <c:pt idx="10072">
                  <c:v>-3.3632593723499999</c:v>
                </c:pt>
                <c:pt idx="10073">
                  <c:v>-3.3631593723500002</c:v>
                </c:pt>
                <c:pt idx="10074">
                  <c:v>-3.36305937235</c:v>
                </c:pt>
                <c:pt idx="10075">
                  <c:v>-3.3629593723500002</c:v>
                </c:pt>
                <c:pt idx="10076">
                  <c:v>-3.36285937235</c:v>
                </c:pt>
                <c:pt idx="10077">
                  <c:v>-3.3627593723500002</c:v>
                </c:pt>
                <c:pt idx="10078">
                  <c:v>-3.36265937235</c:v>
                </c:pt>
                <c:pt idx="10079">
                  <c:v>-3.3625593723499998</c:v>
                </c:pt>
                <c:pt idx="10080">
                  <c:v>-3.36245937235</c:v>
                </c:pt>
                <c:pt idx="10081">
                  <c:v>-3.3623593723499998</c:v>
                </c:pt>
                <c:pt idx="10082">
                  <c:v>-3.3622593723500001</c:v>
                </c:pt>
                <c:pt idx="10083">
                  <c:v>-3.3621593723499998</c:v>
                </c:pt>
                <c:pt idx="10084">
                  <c:v>-3.3620593723500001</c:v>
                </c:pt>
                <c:pt idx="10085">
                  <c:v>-3.3619593723499999</c:v>
                </c:pt>
                <c:pt idx="10086">
                  <c:v>-3.3618593723500001</c:v>
                </c:pt>
                <c:pt idx="10087">
                  <c:v>-5.8808440926400003</c:v>
                </c:pt>
                <c:pt idx="10088">
                  <c:v>-5.4599135421599998</c:v>
                </c:pt>
                <c:pt idx="10089">
                  <c:v>-4.6804151924999999</c:v>
                </c:pt>
                <c:pt idx="10090">
                  <c:v>-4.9269139845999996</c:v>
                </c:pt>
                <c:pt idx="10091">
                  <c:v>-7.0756494542899997</c:v>
                </c:pt>
                <c:pt idx="10092">
                  <c:v>-7.0127546082899999</c:v>
                </c:pt>
                <c:pt idx="10093">
                  <c:v>-7.0126546082900001</c:v>
                </c:pt>
                <c:pt idx="10094">
                  <c:v>-7.0125546082900003</c:v>
                </c:pt>
                <c:pt idx="10095">
                  <c:v>-7.0124546082899997</c:v>
                </c:pt>
                <c:pt idx="10096">
                  <c:v>-7.0123546082899999</c:v>
                </c:pt>
                <c:pt idx="10097">
                  <c:v>-7.0122546082900001</c:v>
                </c:pt>
                <c:pt idx="10098">
                  <c:v>-7.0121546082900004</c:v>
                </c:pt>
                <c:pt idx="10099">
                  <c:v>-7.0120546082899997</c:v>
                </c:pt>
                <c:pt idx="10100">
                  <c:v>-7.0119546082899999</c:v>
                </c:pt>
                <c:pt idx="10101">
                  <c:v>-7.0118546082900002</c:v>
                </c:pt>
                <c:pt idx="10102">
                  <c:v>-7.0117546082900004</c:v>
                </c:pt>
                <c:pt idx="10103">
                  <c:v>-7.0116546082899998</c:v>
                </c:pt>
                <c:pt idx="10104">
                  <c:v>-7.01155460829</c:v>
                </c:pt>
                <c:pt idx="10105">
                  <c:v>-7.0114546082900002</c:v>
                </c:pt>
                <c:pt idx="10106">
                  <c:v>-7.0113546082899996</c:v>
                </c:pt>
                <c:pt idx="10107">
                  <c:v>-7.0112546082899998</c:v>
                </c:pt>
                <c:pt idx="10108">
                  <c:v>-7.01115460829</c:v>
                </c:pt>
                <c:pt idx="10109">
                  <c:v>-7.0110546082900003</c:v>
                </c:pt>
                <c:pt idx="10110">
                  <c:v>-7.0109546082899996</c:v>
                </c:pt>
                <c:pt idx="10111">
                  <c:v>-7.0108546082899998</c:v>
                </c:pt>
                <c:pt idx="10112">
                  <c:v>-7.0107546082900001</c:v>
                </c:pt>
                <c:pt idx="10113">
                  <c:v>-7.0106546082900003</c:v>
                </c:pt>
                <c:pt idx="10114">
                  <c:v>-7.0105546082899997</c:v>
                </c:pt>
                <c:pt idx="10115">
                  <c:v>-7.0104546082899999</c:v>
                </c:pt>
                <c:pt idx="10116">
                  <c:v>-7.0103546082900001</c:v>
                </c:pt>
                <c:pt idx="10117">
                  <c:v>-7.0102546082900004</c:v>
                </c:pt>
                <c:pt idx="10118">
                  <c:v>-7.0101546082899997</c:v>
                </c:pt>
                <c:pt idx="10119">
                  <c:v>-7.0100546082899999</c:v>
                </c:pt>
                <c:pt idx="10120">
                  <c:v>-7.0099546082900002</c:v>
                </c:pt>
                <c:pt idx="10121">
                  <c:v>-7.0098546082900004</c:v>
                </c:pt>
                <c:pt idx="10122">
                  <c:v>-7.0097546082899997</c:v>
                </c:pt>
                <c:pt idx="10123">
                  <c:v>-7.00965460829</c:v>
                </c:pt>
                <c:pt idx="10124">
                  <c:v>-7.0095546082900002</c:v>
                </c:pt>
                <c:pt idx="10125">
                  <c:v>-7.0094546082900004</c:v>
                </c:pt>
                <c:pt idx="10126">
                  <c:v>-7.0093546082899998</c:v>
                </c:pt>
                <c:pt idx="10127">
                  <c:v>-7.00925460829</c:v>
                </c:pt>
                <c:pt idx="10128">
                  <c:v>-7.0091546082900003</c:v>
                </c:pt>
                <c:pt idx="10129">
                  <c:v>-7.0090546082899996</c:v>
                </c:pt>
                <c:pt idx="10130">
                  <c:v>-7.0089546082899998</c:v>
                </c:pt>
                <c:pt idx="10131">
                  <c:v>-7.0088546082900001</c:v>
                </c:pt>
                <c:pt idx="10132">
                  <c:v>-7.0087546082900003</c:v>
                </c:pt>
                <c:pt idx="10133">
                  <c:v>-7.0086546082899996</c:v>
                </c:pt>
                <c:pt idx="10134">
                  <c:v>-7.0085546082899999</c:v>
                </c:pt>
                <c:pt idx="10135">
                  <c:v>-7.0084546082900001</c:v>
                </c:pt>
                <c:pt idx="10136">
                  <c:v>-7.0083546082900003</c:v>
                </c:pt>
                <c:pt idx="10137">
                  <c:v>-7.0082546082899997</c:v>
                </c:pt>
                <c:pt idx="10138">
                  <c:v>-7.0081546082899999</c:v>
                </c:pt>
                <c:pt idx="10139">
                  <c:v>-7.0080546082900002</c:v>
                </c:pt>
                <c:pt idx="10140">
                  <c:v>-7.0079546082900004</c:v>
                </c:pt>
                <c:pt idx="10141">
                  <c:v>-7.0078546082899997</c:v>
                </c:pt>
                <c:pt idx="10142">
                  <c:v>-7.00775460829</c:v>
                </c:pt>
                <c:pt idx="10143">
                  <c:v>-7.0076546082900002</c:v>
                </c:pt>
                <c:pt idx="10144">
                  <c:v>-7.0075546082900004</c:v>
                </c:pt>
                <c:pt idx="10145">
                  <c:v>-7.0074546082899998</c:v>
                </c:pt>
                <c:pt idx="10146">
                  <c:v>-7.00735460829</c:v>
                </c:pt>
                <c:pt idx="10147">
                  <c:v>-7.0072546082900002</c:v>
                </c:pt>
                <c:pt idx="10148">
                  <c:v>-7.0071546082899996</c:v>
                </c:pt>
                <c:pt idx="10149">
                  <c:v>-7.0070546082899998</c:v>
                </c:pt>
                <c:pt idx="10150">
                  <c:v>-7.0069545912200004</c:v>
                </c:pt>
                <c:pt idx="10151">
                  <c:v>-6.0296272495199998</c:v>
                </c:pt>
                <c:pt idx="10152">
                  <c:v>-6.0767686869200004</c:v>
                </c:pt>
                <c:pt idx="10153">
                  <c:v>-6.0715766969600002</c:v>
                </c:pt>
                <c:pt idx="10154">
                  <c:v>-5.8418428524000001</c:v>
                </c:pt>
                <c:pt idx="10155">
                  <c:v>-5.9194845372299998</c:v>
                </c:pt>
                <c:pt idx="10156">
                  <c:v>-5.91938453723</c:v>
                </c:pt>
                <c:pt idx="10157">
                  <c:v>-5.3614125059699997</c:v>
                </c:pt>
                <c:pt idx="10158">
                  <c:v>-10.384693631299999</c:v>
                </c:pt>
                <c:pt idx="10159">
                  <c:v>-9.9728277232</c:v>
                </c:pt>
                <c:pt idx="10160">
                  <c:v>-10.180916418700001</c:v>
                </c:pt>
                <c:pt idx="10161">
                  <c:v>-6.7363982027100002</c:v>
                </c:pt>
                <c:pt idx="10162">
                  <c:v>-6.8101192362200003</c:v>
                </c:pt>
                <c:pt idx="10163">
                  <c:v>-5.6271350409299998</c:v>
                </c:pt>
                <c:pt idx="10164">
                  <c:v>-7.9836406025700004</c:v>
                </c:pt>
                <c:pt idx="10165">
                  <c:v>-6.29380907039</c:v>
                </c:pt>
                <c:pt idx="10166">
                  <c:v>-5.7426644473700001</c:v>
                </c:pt>
                <c:pt idx="10167">
                  <c:v>-3.69309708739</c:v>
                </c:pt>
                <c:pt idx="10168">
                  <c:v>-3.6929970873900002</c:v>
                </c:pt>
                <c:pt idx="10169">
                  <c:v>-3.69289708739</c:v>
                </c:pt>
                <c:pt idx="10170">
                  <c:v>-3.6927970873899998</c:v>
                </c:pt>
                <c:pt idx="10171">
                  <c:v>-5.7262837912400002</c:v>
                </c:pt>
                <c:pt idx="10172">
                  <c:v>-2.4339671846000002</c:v>
                </c:pt>
                <c:pt idx="10173">
                  <c:v>-2.4741579468500001</c:v>
                </c:pt>
                <c:pt idx="10174">
                  <c:v>-3.3216673267400001</c:v>
                </c:pt>
                <c:pt idx="10175">
                  <c:v>-6.0812112312300002</c:v>
                </c:pt>
                <c:pt idx="10176">
                  <c:v>-5.5351058325900002</c:v>
                </c:pt>
                <c:pt idx="10177">
                  <c:v>-5.89503542855</c:v>
                </c:pt>
                <c:pt idx="10178">
                  <c:v>-2.17784587482</c:v>
                </c:pt>
                <c:pt idx="10179">
                  <c:v>-2.8885215364199999</c:v>
                </c:pt>
                <c:pt idx="10180">
                  <c:v>-2.3251636522200001</c:v>
                </c:pt>
                <c:pt idx="10181">
                  <c:v>-2.4554298193899999</c:v>
                </c:pt>
                <c:pt idx="10182">
                  <c:v>-2.4851215031099998</c:v>
                </c:pt>
                <c:pt idx="10183">
                  <c:v>-2.6372960142999999</c:v>
                </c:pt>
                <c:pt idx="10184">
                  <c:v>-3.44585807099</c:v>
                </c:pt>
                <c:pt idx="10185">
                  <c:v>-2.64226022762</c:v>
                </c:pt>
                <c:pt idx="10186">
                  <c:v>-7.0631153688900001</c:v>
                </c:pt>
                <c:pt idx="10187">
                  <c:v>-3.1673397428899999</c:v>
                </c:pt>
                <c:pt idx="10188">
                  <c:v>-3.1672397428900001</c:v>
                </c:pt>
                <c:pt idx="10189">
                  <c:v>-3.1671397428899999</c:v>
                </c:pt>
                <c:pt idx="10190">
                  <c:v>-3.1670397428900001</c:v>
                </c:pt>
                <c:pt idx="10191">
                  <c:v>-3.1669397428899999</c:v>
                </c:pt>
                <c:pt idx="10192">
                  <c:v>-3.1668397428900001</c:v>
                </c:pt>
                <c:pt idx="10193">
                  <c:v>-3.1667397428899999</c:v>
                </c:pt>
                <c:pt idx="10194">
                  <c:v>-3.1666397428900002</c:v>
                </c:pt>
                <c:pt idx="10195">
                  <c:v>-3.16653974289</c:v>
                </c:pt>
                <c:pt idx="10196">
                  <c:v>-3.16643974048</c:v>
                </c:pt>
                <c:pt idx="10197">
                  <c:v>-3.1663397404800002</c:v>
                </c:pt>
                <c:pt idx="10198">
                  <c:v>-3.1662397366500001</c:v>
                </c:pt>
                <c:pt idx="10199">
                  <c:v>-3.1661397366499999</c:v>
                </c:pt>
                <c:pt idx="10200">
                  <c:v>-3.1660397366500002</c:v>
                </c:pt>
                <c:pt idx="10201">
                  <c:v>-3.1659397366499999</c:v>
                </c:pt>
                <c:pt idx="10202">
                  <c:v>-3.1658397366500002</c:v>
                </c:pt>
                <c:pt idx="10203">
                  <c:v>-3.16573973665</c:v>
                </c:pt>
                <c:pt idx="10204">
                  <c:v>-3.1656397366500002</c:v>
                </c:pt>
                <c:pt idx="10205">
                  <c:v>-3.16553973665</c:v>
                </c:pt>
                <c:pt idx="10206">
                  <c:v>-3.1654397366499998</c:v>
                </c:pt>
                <c:pt idx="10207">
                  <c:v>-3.16533973665</c:v>
                </c:pt>
                <c:pt idx="10208">
                  <c:v>-3.1652397366499998</c:v>
                </c:pt>
                <c:pt idx="10209">
                  <c:v>-3.16513973665</c:v>
                </c:pt>
                <c:pt idx="10210">
                  <c:v>-3.1650397366499998</c:v>
                </c:pt>
                <c:pt idx="10211">
                  <c:v>-3.1649397366500001</c:v>
                </c:pt>
                <c:pt idx="10212">
                  <c:v>-3.1648397366499998</c:v>
                </c:pt>
                <c:pt idx="10213">
                  <c:v>-3.1647397366500001</c:v>
                </c:pt>
                <c:pt idx="10214">
                  <c:v>-3.1646397366499999</c:v>
                </c:pt>
                <c:pt idx="10215">
                  <c:v>-3.1645397366500001</c:v>
                </c:pt>
                <c:pt idx="10216">
                  <c:v>-3.1644397366499999</c:v>
                </c:pt>
                <c:pt idx="10217">
                  <c:v>-3.1643397366500001</c:v>
                </c:pt>
                <c:pt idx="10218">
                  <c:v>-3.1642397366499999</c:v>
                </c:pt>
                <c:pt idx="10219">
                  <c:v>-3.1641397366500001</c:v>
                </c:pt>
                <c:pt idx="10220">
                  <c:v>-3.1640397366499999</c:v>
                </c:pt>
                <c:pt idx="10221">
                  <c:v>-3.1639397366500002</c:v>
                </c:pt>
                <c:pt idx="10222">
                  <c:v>-3.16383973665</c:v>
                </c:pt>
                <c:pt idx="10223">
                  <c:v>-3.1637397366500002</c:v>
                </c:pt>
                <c:pt idx="10224">
                  <c:v>-3.16363973665</c:v>
                </c:pt>
                <c:pt idx="10225">
                  <c:v>-3.1635397366500002</c:v>
                </c:pt>
                <c:pt idx="10226">
                  <c:v>-3.16343973665</c:v>
                </c:pt>
                <c:pt idx="10227">
                  <c:v>-3.1633397366499998</c:v>
                </c:pt>
                <c:pt idx="10228">
                  <c:v>-3.16323973665</c:v>
                </c:pt>
                <c:pt idx="10229">
                  <c:v>-3.1631397366499998</c:v>
                </c:pt>
                <c:pt idx="10230">
                  <c:v>-3.16303973665</c:v>
                </c:pt>
                <c:pt idx="10231">
                  <c:v>-3.1629397366499998</c:v>
                </c:pt>
                <c:pt idx="10232">
                  <c:v>-3.1628397366500001</c:v>
                </c:pt>
                <c:pt idx="10233">
                  <c:v>-3.1627397366499999</c:v>
                </c:pt>
                <c:pt idx="10234">
                  <c:v>-3.1626397366500001</c:v>
                </c:pt>
                <c:pt idx="10235">
                  <c:v>-3.1625397366499999</c:v>
                </c:pt>
                <c:pt idx="10236">
                  <c:v>-3.1624397366500001</c:v>
                </c:pt>
                <c:pt idx="10237">
                  <c:v>-3.1623397366499999</c:v>
                </c:pt>
                <c:pt idx="10238">
                  <c:v>-3.1622397366500001</c:v>
                </c:pt>
                <c:pt idx="10239">
                  <c:v>-3.1621397366499999</c:v>
                </c:pt>
                <c:pt idx="10240">
                  <c:v>-3.1620397366500002</c:v>
                </c:pt>
                <c:pt idx="10241">
                  <c:v>-3.1619397366499999</c:v>
                </c:pt>
                <c:pt idx="10242">
                  <c:v>-3.1618397366500002</c:v>
                </c:pt>
                <c:pt idx="10243">
                  <c:v>-3.16173973665</c:v>
                </c:pt>
                <c:pt idx="10244">
                  <c:v>-3.1616397366500002</c:v>
                </c:pt>
                <c:pt idx="10245">
                  <c:v>-3.16153973665</c:v>
                </c:pt>
                <c:pt idx="10246">
                  <c:v>-3.1614397366500002</c:v>
                </c:pt>
                <c:pt idx="10247">
                  <c:v>-3.16133973665</c:v>
                </c:pt>
                <c:pt idx="10248">
                  <c:v>-3.1612397366499998</c:v>
                </c:pt>
                <c:pt idx="10249">
                  <c:v>-3.16113973665</c:v>
                </c:pt>
                <c:pt idx="10250">
                  <c:v>-3.1610397366499998</c:v>
                </c:pt>
                <c:pt idx="10251">
                  <c:v>-3.1609397366500001</c:v>
                </c:pt>
                <c:pt idx="10252">
                  <c:v>-3.1608397366499998</c:v>
                </c:pt>
                <c:pt idx="10253">
                  <c:v>-3.1607397366500001</c:v>
                </c:pt>
                <c:pt idx="10254">
                  <c:v>-3.1606397366499999</c:v>
                </c:pt>
                <c:pt idx="10255">
                  <c:v>-3.1605397366500001</c:v>
                </c:pt>
                <c:pt idx="10256">
                  <c:v>-3.1604397366499999</c:v>
                </c:pt>
                <c:pt idx="10257">
                  <c:v>-3.1603397366500001</c:v>
                </c:pt>
                <c:pt idx="10258">
                  <c:v>-3.1602397366499999</c:v>
                </c:pt>
                <c:pt idx="10259">
                  <c:v>-3.1601397366500001</c:v>
                </c:pt>
                <c:pt idx="10260">
                  <c:v>-3.1600397366499999</c:v>
                </c:pt>
                <c:pt idx="10261">
                  <c:v>-3.1599397366500002</c:v>
                </c:pt>
                <c:pt idx="10262">
                  <c:v>-3.15983973665</c:v>
                </c:pt>
                <c:pt idx="10263">
                  <c:v>-3.1597397366500002</c:v>
                </c:pt>
                <c:pt idx="10264">
                  <c:v>-3.15963973665</c:v>
                </c:pt>
                <c:pt idx="10265">
                  <c:v>-3.1595397366500002</c:v>
                </c:pt>
                <c:pt idx="10266">
                  <c:v>-3.15943973665</c:v>
                </c:pt>
                <c:pt idx="10267">
                  <c:v>-3.1593397366499998</c:v>
                </c:pt>
                <c:pt idx="10268">
                  <c:v>-3.15923973665</c:v>
                </c:pt>
                <c:pt idx="10269">
                  <c:v>-3.1591397366499998</c:v>
                </c:pt>
                <c:pt idx="10270">
                  <c:v>-3.15903973665</c:v>
                </c:pt>
                <c:pt idx="10271">
                  <c:v>-3.1589397366499998</c:v>
                </c:pt>
                <c:pt idx="10272">
                  <c:v>-3.1588397366500001</c:v>
                </c:pt>
                <c:pt idx="10273">
                  <c:v>-3.1587397366499999</c:v>
                </c:pt>
                <c:pt idx="10274">
                  <c:v>-3.1586397366500001</c:v>
                </c:pt>
                <c:pt idx="10275">
                  <c:v>-3.1585397366499999</c:v>
                </c:pt>
                <c:pt idx="10276">
                  <c:v>-3.1584397366500001</c:v>
                </c:pt>
                <c:pt idx="10277">
                  <c:v>-3.1583397366499999</c:v>
                </c:pt>
                <c:pt idx="10278">
                  <c:v>-3.1582397366500001</c:v>
                </c:pt>
                <c:pt idx="10279">
                  <c:v>-3.1581397366499999</c:v>
                </c:pt>
                <c:pt idx="10280">
                  <c:v>-3.1580397366500002</c:v>
                </c:pt>
                <c:pt idx="10281">
                  <c:v>-3.1579397366499999</c:v>
                </c:pt>
                <c:pt idx="10282">
                  <c:v>-3.1578397366500002</c:v>
                </c:pt>
                <c:pt idx="10283">
                  <c:v>-3.15773973665</c:v>
                </c:pt>
                <c:pt idx="10284">
                  <c:v>-3.1576397366500002</c:v>
                </c:pt>
                <c:pt idx="10285">
                  <c:v>-3.15753973665</c:v>
                </c:pt>
                <c:pt idx="10286">
                  <c:v>-3.1574397366500002</c:v>
                </c:pt>
                <c:pt idx="10287">
                  <c:v>-3.15733973665</c:v>
                </c:pt>
                <c:pt idx="10288">
                  <c:v>-3.1572397366499998</c:v>
                </c:pt>
                <c:pt idx="10289">
                  <c:v>-3.15713973665</c:v>
                </c:pt>
                <c:pt idx="10290">
                  <c:v>-3.1570397366499998</c:v>
                </c:pt>
                <c:pt idx="10291">
                  <c:v>-3.1569397366500001</c:v>
                </c:pt>
                <c:pt idx="10292">
                  <c:v>-3.1568397366499998</c:v>
                </c:pt>
                <c:pt idx="10293">
                  <c:v>-3.1567397366500001</c:v>
                </c:pt>
                <c:pt idx="10294">
                  <c:v>-3.1566397366499999</c:v>
                </c:pt>
                <c:pt idx="10295">
                  <c:v>-3.1565397366500001</c:v>
                </c:pt>
                <c:pt idx="10296">
                  <c:v>-3.1564397366499999</c:v>
                </c:pt>
                <c:pt idx="10297">
                  <c:v>-3.1563397366500001</c:v>
                </c:pt>
                <c:pt idx="10298">
                  <c:v>-3.1562397366499999</c:v>
                </c:pt>
                <c:pt idx="10299">
                  <c:v>-3.1561397366500001</c:v>
                </c:pt>
                <c:pt idx="10300">
                  <c:v>-3.1560397366499999</c:v>
                </c:pt>
                <c:pt idx="10301">
                  <c:v>-3.1559397366500002</c:v>
                </c:pt>
                <c:pt idx="10302">
                  <c:v>-3.1558397366499999</c:v>
                </c:pt>
                <c:pt idx="10303">
                  <c:v>-3.1557397366500002</c:v>
                </c:pt>
                <c:pt idx="10304">
                  <c:v>-3.15563973665</c:v>
                </c:pt>
                <c:pt idx="10305">
                  <c:v>-3.1555397366500002</c:v>
                </c:pt>
                <c:pt idx="10306">
                  <c:v>-3.15543973665</c:v>
                </c:pt>
                <c:pt idx="10307">
                  <c:v>-3.1553397366499998</c:v>
                </c:pt>
                <c:pt idx="10308">
                  <c:v>-3.15523973665</c:v>
                </c:pt>
                <c:pt idx="10309">
                  <c:v>-3.1551397366499998</c:v>
                </c:pt>
                <c:pt idx="10310">
                  <c:v>-3.15503973665</c:v>
                </c:pt>
                <c:pt idx="10311">
                  <c:v>-3.1549397366499998</c:v>
                </c:pt>
                <c:pt idx="10312">
                  <c:v>-3.1548397366500001</c:v>
                </c:pt>
                <c:pt idx="10313">
                  <c:v>-3.1547397366499998</c:v>
                </c:pt>
                <c:pt idx="10314">
                  <c:v>-3.1546397366500001</c:v>
                </c:pt>
                <c:pt idx="10315">
                  <c:v>-3.1545397366499999</c:v>
                </c:pt>
                <c:pt idx="10316">
                  <c:v>-3.1544397366500001</c:v>
                </c:pt>
                <c:pt idx="10317">
                  <c:v>-3.1543397366499999</c:v>
                </c:pt>
                <c:pt idx="10318">
                  <c:v>-3.1542397366500001</c:v>
                </c:pt>
                <c:pt idx="10319">
                  <c:v>-3.1541397366499999</c:v>
                </c:pt>
                <c:pt idx="10320">
                  <c:v>-3.1540397366500001</c:v>
                </c:pt>
                <c:pt idx="10321">
                  <c:v>-3.1539397366499999</c:v>
                </c:pt>
                <c:pt idx="10322">
                  <c:v>-3.1538397366500002</c:v>
                </c:pt>
                <c:pt idx="10323">
                  <c:v>-3.15373973665</c:v>
                </c:pt>
                <c:pt idx="10324">
                  <c:v>-3.1536397366500002</c:v>
                </c:pt>
                <c:pt idx="10325">
                  <c:v>-3.15353973665</c:v>
                </c:pt>
                <c:pt idx="10326">
                  <c:v>-3.1534397366500002</c:v>
                </c:pt>
                <c:pt idx="10327">
                  <c:v>-3.15333973665</c:v>
                </c:pt>
                <c:pt idx="10328">
                  <c:v>-3.1532397366499998</c:v>
                </c:pt>
                <c:pt idx="10329">
                  <c:v>-3.15313973665</c:v>
                </c:pt>
                <c:pt idx="10330">
                  <c:v>-3.1530397366499998</c:v>
                </c:pt>
                <c:pt idx="10331">
                  <c:v>-3.15293973665</c:v>
                </c:pt>
                <c:pt idx="10332">
                  <c:v>-3.1528397366499998</c:v>
                </c:pt>
                <c:pt idx="10333">
                  <c:v>-3.1527397366500001</c:v>
                </c:pt>
                <c:pt idx="10334">
                  <c:v>-3.1526397366499999</c:v>
                </c:pt>
                <c:pt idx="10335">
                  <c:v>-3.1525397366500001</c:v>
                </c:pt>
                <c:pt idx="10336">
                  <c:v>-3.1524397366499999</c:v>
                </c:pt>
                <c:pt idx="10337">
                  <c:v>-3.1523397366500001</c:v>
                </c:pt>
                <c:pt idx="10338">
                  <c:v>-3.1522397366499999</c:v>
                </c:pt>
                <c:pt idx="10339">
                  <c:v>-3.1521397366500001</c:v>
                </c:pt>
                <c:pt idx="10340">
                  <c:v>-3.1520397366499999</c:v>
                </c:pt>
                <c:pt idx="10341">
                  <c:v>-3.1519397366500002</c:v>
                </c:pt>
                <c:pt idx="10342">
                  <c:v>-3.1518397366499999</c:v>
                </c:pt>
                <c:pt idx="10343">
                  <c:v>-3.1517397366500002</c:v>
                </c:pt>
                <c:pt idx="10344">
                  <c:v>-3.15163973665</c:v>
                </c:pt>
                <c:pt idx="10345">
                  <c:v>-3.1515397366500002</c:v>
                </c:pt>
                <c:pt idx="10346">
                  <c:v>-3.15143973665</c:v>
                </c:pt>
                <c:pt idx="10347">
                  <c:v>-3.1513397366499998</c:v>
                </c:pt>
                <c:pt idx="10348">
                  <c:v>-3.15123973665</c:v>
                </c:pt>
                <c:pt idx="10349">
                  <c:v>-3.1511397366499998</c:v>
                </c:pt>
                <c:pt idx="10350">
                  <c:v>-3.15103973665</c:v>
                </c:pt>
                <c:pt idx="10351">
                  <c:v>-3.1509397366499998</c:v>
                </c:pt>
                <c:pt idx="10352">
                  <c:v>-3.1508397366500001</c:v>
                </c:pt>
                <c:pt idx="10353">
                  <c:v>-3.1507397366499998</c:v>
                </c:pt>
                <c:pt idx="10354">
                  <c:v>-3.1506397366500001</c:v>
                </c:pt>
                <c:pt idx="10355">
                  <c:v>-3.1505397366499999</c:v>
                </c:pt>
                <c:pt idx="10356">
                  <c:v>-3.1504397366500001</c:v>
                </c:pt>
                <c:pt idx="10357">
                  <c:v>-3.1503397366499999</c:v>
                </c:pt>
                <c:pt idx="10358">
                  <c:v>-3.1502397366500001</c:v>
                </c:pt>
                <c:pt idx="10359">
                  <c:v>-3.1501397366499999</c:v>
                </c:pt>
                <c:pt idx="10360">
                  <c:v>-3.1500397366500001</c:v>
                </c:pt>
                <c:pt idx="10361">
                  <c:v>-3.1499397366499999</c:v>
                </c:pt>
                <c:pt idx="10362">
                  <c:v>-3.1498397366500002</c:v>
                </c:pt>
                <c:pt idx="10363">
                  <c:v>-3.14973973665</c:v>
                </c:pt>
                <c:pt idx="10364">
                  <c:v>-3.1496397366500002</c:v>
                </c:pt>
                <c:pt idx="10365">
                  <c:v>-3.14953973665</c:v>
                </c:pt>
                <c:pt idx="10366">
                  <c:v>-3.1494397366500002</c:v>
                </c:pt>
                <c:pt idx="10367">
                  <c:v>-3.14933973665</c:v>
                </c:pt>
                <c:pt idx="10368">
                  <c:v>-3.1492397366499998</c:v>
                </c:pt>
                <c:pt idx="10369">
                  <c:v>-3.14913973665</c:v>
                </c:pt>
                <c:pt idx="10370">
                  <c:v>-3.1490397366499998</c:v>
                </c:pt>
                <c:pt idx="10371">
                  <c:v>-3.14893973665</c:v>
                </c:pt>
                <c:pt idx="10372">
                  <c:v>-5.23420020986</c:v>
                </c:pt>
                <c:pt idx="10373">
                  <c:v>-6.2230651791299998</c:v>
                </c:pt>
                <c:pt idx="10374">
                  <c:v>-6.7274089990099997</c:v>
                </c:pt>
                <c:pt idx="10375">
                  <c:v>-8.1460904859800003</c:v>
                </c:pt>
                <c:pt idx="10376">
                  <c:v>-9.5951194920899994</c:v>
                </c:pt>
                <c:pt idx="10377">
                  <c:v>-8.6212389919800003</c:v>
                </c:pt>
                <c:pt idx="10378">
                  <c:v>-8.7503197430200004</c:v>
                </c:pt>
                <c:pt idx="10379">
                  <c:v>-9.1921587081399991</c:v>
                </c:pt>
                <c:pt idx="10380">
                  <c:v>-10.057661403899999</c:v>
                </c:pt>
                <c:pt idx="10381">
                  <c:v>-10.1988916283</c:v>
                </c:pt>
                <c:pt idx="10382">
                  <c:v>-10.2970963002</c:v>
                </c:pt>
                <c:pt idx="10383">
                  <c:v>-10.5730099091</c:v>
                </c:pt>
                <c:pt idx="10384">
                  <c:v>-11.4350845181</c:v>
                </c:pt>
                <c:pt idx="10385">
                  <c:v>-11.6871239484</c:v>
                </c:pt>
                <c:pt idx="10386">
                  <c:v>-10.754078207699999</c:v>
                </c:pt>
                <c:pt idx="10387">
                  <c:v>-11.624754730599999</c:v>
                </c:pt>
                <c:pt idx="10388">
                  <c:v>-9.7152007668699998</c:v>
                </c:pt>
                <c:pt idx="10389">
                  <c:v>-8.7730759031600005</c:v>
                </c:pt>
                <c:pt idx="10390">
                  <c:v>-10.1489799106</c:v>
                </c:pt>
                <c:pt idx="10391">
                  <c:v>-8.9104853022900006</c:v>
                </c:pt>
                <c:pt idx="10392">
                  <c:v>-8.5710789566500001</c:v>
                </c:pt>
                <c:pt idx="10393">
                  <c:v>-7.7182745757299998</c:v>
                </c:pt>
                <c:pt idx="10394">
                  <c:v>-7.1405971095799998</c:v>
                </c:pt>
                <c:pt idx="10395">
                  <c:v>-5.0288403668399999</c:v>
                </c:pt>
                <c:pt idx="10396">
                  <c:v>-4.0385569848299996</c:v>
                </c:pt>
                <c:pt idx="10397">
                  <c:v>-3.65962170331</c:v>
                </c:pt>
                <c:pt idx="10398">
                  <c:v>-3.7826364487499999</c:v>
                </c:pt>
                <c:pt idx="10399">
                  <c:v>-3.6822537778700002</c:v>
                </c:pt>
                <c:pt idx="10400">
                  <c:v>-3.6097131628299999</c:v>
                </c:pt>
                <c:pt idx="10401">
                  <c:v>-3.5073269848200002</c:v>
                </c:pt>
                <c:pt idx="10402">
                  <c:v>-3.50117328375</c:v>
                </c:pt>
                <c:pt idx="10403">
                  <c:v>-3.4855264211899999</c:v>
                </c:pt>
                <c:pt idx="10404">
                  <c:v>-3.43883510644</c:v>
                </c:pt>
                <c:pt idx="10405">
                  <c:v>-3.4387351064399998</c:v>
                </c:pt>
                <c:pt idx="10406">
                  <c:v>-3.4417337402100001</c:v>
                </c:pt>
                <c:pt idx="10407">
                  <c:v>-3.3582380769900002</c:v>
                </c:pt>
                <c:pt idx="10408">
                  <c:v>-3.3941513535599999</c:v>
                </c:pt>
                <c:pt idx="10409">
                  <c:v>-3.29859425731</c:v>
                </c:pt>
                <c:pt idx="10410">
                  <c:v>-3.1806766299400002</c:v>
                </c:pt>
                <c:pt idx="10411">
                  <c:v>-3.18057662994</c:v>
                </c:pt>
                <c:pt idx="10412">
                  <c:v>-3.1804766299399998</c:v>
                </c:pt>
                <c:pt idx="10413">
                  <c:v>-3.18037662994</c:v>
                </c:pt>
                <c:pt idx="10414">
                  <c:v>-3.1802766299399998</c:v>
                </c:pt>
                <c:pt idx="10415">
                  <c:v>-3.1801766299400001</c:v>
                </c:pt>
                <c:pt idx="10416">
                  <c:v>-3.1800766299399998</c:v>
                </c:pt>
                <c:pt idx="10417">
                  <c:v>-3.1799766299400001</c:v>
                </c:pt>
                <c:pt idx="10418">
                  <c:v>-3.1798766299399999</c:v>
                </c:pt>
                <c:pt idx="10419">
                  <c:v>-3.1797766299400001</c:v>
                </c:pt>
                <c:pt idx="10420">
                  <c:v>-3.1796766299399999</c:v>
                </c:pt>
                <c:pt idx="10421">
                  <c:v>-3.1795766299400001</c:v>
                </c:pt>
                <c:pt idx="10422">
                  <c:v>-3.1794766299399999</c:v>
                </c:pt>
                <c:pt idx="10423">
                  <c:v>-3.1793766299400001</c:v>
                </c:pt>
                <c:pt idx="10424">
                  <c:v>-3.1792766299399999</c:v>
                </c:pt>
                <c:pt idx="10425">
                  <c:v>-3.1791766299400002</c:v>
                </c:pt>
                <c:pt idx="10426">
                  <c:v>-3.17907662994</c:v>
                </c:pt>
                <c:pt idx="10427">
                  <c:v>-3.1789766299400002</c:v>
                </c:pt>
                <c:pt idx="10428">
                  <c:v>-3.17887662994</c:v>
                </c:pt>
                <c:pt idx="10429">
                  <c:v>-3.1787766299400002</c:v>
                </c:pt>
                <c:pt idx="10430">
                  <c:v>-3.17867662994</c:v>
                </c:pt>
                <c:pt idx="10431">
                  <c:v>-3.1785766299399998</c:v>
                </c:pt>
                <c:pt idx="10432">
                  <c:v>-3.17847662994</c:v>
                </c:pt>
                <c:pt idx="10433">
                  <c:v>-3.1783766299399998</c:v>
                </c:pt>
                <c:pt idx="10434">
                  <c:v>-3.17827662994</c:v>
                </c:pt>
                <c:pt idx="10435">
                  <c:v>-3.1781766299399998</c:v>
                </c:pt>
                <c:pt idx="10436">
                  <c:v>-3.1780766299400001</c:v>
                </c:pt>
                <c:pt idx="10437">
                  <c:v>-3.1779766299399999</c:v>
                </c:pt>
                <c:pt idx="10438">
                  <c:v>-3.1778766299400001</c:v>
                </c:pt>
                <c:pt idx="10439">
                  <c:v>-3.1777766299399999</c:v>
                </c:pt>
                <c:pt idx="10440">
                  <c:v>-3.1776766299400001</c:v>
                </c:pt>
                <c:pt idx="10441">
                  <c:v>-3.1775766299399999</c:v>
                </c:pt>
                <c:pt idx="10442">
                  <c:v>-3.1774766299400001</c:v>
                </c:pt>
                <c:pt idx="10443">
                  <c:v>-3.1773766299399999</c:v>
                </c:pt>
                <c:pt idx="10444">
                  <c:v>-3.1772766299400002</c:v>
                </c:pt>
                <c:pt idx="10445">
                  <c:v>-3.1771766299399999</c:v>
                </c:pt>
                <c:pt idx="10446">
                  <c:v>-3.1770766299400002</c:v>
                </c:pt>
                <c:pt idx="10447">
                  <c:v>-3.17697662994</c:v>
                </c:pt>
                <c:pt idx="10448">
                  <c:v>-3.1768766299400002</c:v>
                </c:pt>
                <c:pt idx="10449">
                  <c:v>-3.17677662994</c:v>
                </c:pt>
                <c:pt idx="10450">
                  <c:v>-3.1766766299400002</c:v>
                </c:pt>
                <c:pt idx="10451">
                  <c:v>-3.17657662994</c:v>
                </c:pt>
                <c:pt idx="10452">
                  <c:v>-3.1764766299399998</c:v>
                </c:pt>
                <c:pt idx="10453">
                  <c:v>-3.17637662994</c:v>
                </c:pt>
                <c:pt idx="10454">
                  <c:v>-3.1762766299399998</c:v>
                </c:pt>
                <c:pt idx="10455">
                  <c:v>-3.1761766299400001</c:v>
                </c:pt>
                <c:pt idx="10456">
                  <c:v>-3.1760766299399998</c:v>
                </c:pt>
                <c:pt idx="10457">
                  <c:v>-3.1759766299400001</c:v>
                </c:pt>
                <c:pt idx="10458">
                  <c:v>-3.1758766299399999</c:v>
                </c:pt>
                <c:pt idx="10459">
                  <c:v>-3.1757766299400001</c:v>
                </c:pt>
                <c:pt idx="10460">
                  <c:v>-3.1756766299399999</c:v>
                </c:pt>
                <c:pt idx="10461">
                  <c:v>-3.1755766299400001</c:v>
                </c:pt>
                <c:pt idx="10462">
                  <c:v>-3.1754766299399999</c:v>
                </c:pt>
                <c:pt idx="10463">
                  <c:v>-3.1753766299400001</c:v>
                </c:pt>
                <c:pt idx="10464">
                  <c:v>-3.1752766299399999</c:v>
                </c:pt>
                <c:pt idx="10465">
                  <c:v>-3.1751766299400002</c:v>
                </c:pt>
                <c:pt idx="10466">
                  <c:v>-3.17507662994</c:v>
                </c:pt>
                <c:pt idx="10467">
                  <c:v>-3.1749766299400002</c:v>
                </c:pt>
                <c:pt idx="10468">
                  <c:v>-3.17487662994</c:v>
                </c:pt>
                <c:pt idx="10469">
                  <c:v>-3.1747766299400002</c:v>
                </c:pt>
                <c:pt idx="10470">
                  <c:v>11.186189243799999</c:v>
                </c:pt>
                <c:pt idx="10471">
                  <c:v>11.16599181</c:v>
                </c:pt>
                <c:pt idx="10472">
                  <c:v>11.1702906494</c:v>
                </c:pt>
                <c:pt idx="10473">
                  <c:v>11.400733282099999</c:v>
                </c:pt>
                <c:pt idx="10474">
                  <c:v>13.062323897200001</c:v>
                </c:pt>
                <c:pt idx="10475">
                  <c:v>13.463957452000001</c:v>
                </c:pt>
                <c:pt idx="10476">
                  <c:v>13.8982237151</c:v>
                </c:pt>
                <c:pt idx="10477">
                  <c:v>14.0752567085</c:v>
                </c:pt>
                <c:pt idx="10478">
                  <c:v>15.1502040373</c:v>
                </c:pt>
                <c:pt idx="10479">
                  <c:v>15.3017488583</c:v>
                </c:pt>
                <c:pt idx="10480">
                  <c:v>15.4116814062</c:v>
                </c:pt>
                <c:pt idx="10481">
                  <c:v>15.2994084742</c:v>
                </c:pt>
                <c:pt idx="10482">
                  <c:v>15.3965253114</c:v>
                </c:pt>
                <c:pt idx="10483">
                  <c:v>15.475389659699999</c:v>
                </c:pt>
                <c:pt idx="10484">
                  <c:v>15.954827333000001</c:v>
                </c:pt>
                <c:pt idx="10485">
                  <c:v>16.5068508843</c:v>
                </c:pt>
                <c:pt idx="10486">
                  <c:v>16.5069508843</c:v>
                </c:pt>
                <c:pt idx="10487">
                  <c:v>16.5070508843</c:v>
                </c:pt>
                <c:pt idx="10488">
                  <c:v>16.5071508843</c:v>
                </c:pt>
                <c:pt idx="10489">
                  <c:v>16.507250884299999</c:v>
                </c:pt>
                <c:pt idx="10490">
                  <c:v>16.507350884299999</c:v>
                </c:pt>
                <c:pt idx="10491">
                  <c:v>16.507450884299999</c:v>
                </c:pt>
                <c:pt idx="10492">
                  <c:v>16.507550884299999</c:v>
                </c:pt>
                <c:pt idx="10493">
                  <c:v>16.507650884299998</c:v>
                </c:pt>
                <c:pt idx="10494">
                  <c:v>16.507750884299998</c:v>
                </c:pt>
                <c:pt idx="10495">
                  <c:v>16.507850884300002</c:v>
                </c:pt>
                <c:pt idx="10496">
                  <c:v>16.507950884300001</c:v>
                </c:pt>
                <c:pt idx="10497">
                  <c:v>16.508050884300001</c:v>
                </c:pt>
                <c:pt idx="10498">
                  <c:v>16.508150884300001</c:v>
                </c:pt>
                <c:pt idx="10499">
                  <c:v>16.508250884300001</c:v>
                </c:pt>
                <c:pt idx="10500">
                  <c:v>16.5083508843</c:v>
                </c:pt>
                <c:pt idx="10501">
                  <c:v>16.5084508843</c:v>
                </c:pt>
                <c:pt idx="10502">
                  <c:v>16.5085508843</c:v>
                </c:pt>
                <c:pt idx="10503">
                  <c:v>16.5086508843</c:v>
                </c:pt>
                <c:pt idx="10504">
                  <c:v>16.508750884299999</c:v>
                </c:pt>
                <c:pt idx="10505">
                  <c:v>16.508850884299999</c:v>
                </c:pt>
                <c:pt idx="10506">
                  <c:v>16.508950884299999</c:v>
                </c:pt>
                <c:pt idx="10507">
                  <c:v>16.509050884299999</c:v>
                </c:pt>
                <c:pt idx="10508">
                  <c:v>16.509150884299999</c:v>
                </c:pt>
                <c:pt idx="10509">
                  <c:v>16.509250884299998</c:v>
                </c:pt>
                <c:pt idx="10510">
                  <c:v>16.509350884300002</c:v>
                </c:pt>
                <c:pt idx="10511">
                  <c:v>16.509450884300001</c:v>
                </c:pt>
                <c:pt idx="10512">
                  <c:v>16.509550884300001</c:v>
                </c:pt>
                <c:pt idx="10513">
                  <c:v>16.509650884300001</c:v>
                </c:pt>
                <c:pt idx="10514">
                  <c:v>16.509750884300001</c:v>
                </c:pt>
                <c:pt idx="10515">
                  <c:v>16.5098508843</c:v>
                </c:pt>
                <c:pt idx="10516">
                  <c:v>16.5099508843</c:v>
                </c:pt>
                <c:pt idx="10517">
                  <c:v>16.5100508843</c:v>
                </c:pt>
                <c:pt idx="10518">
                  <c:v>16.5101508843</c:v>
                </c:pt>
                <c:pt idx="10519">
                  <c:v>16.5102508843</c:v>
                </c:pt>
                <c:pt idx="10520">
                  <c:v>16.510350884299999</c:v>
                </c:pt>
                <c:pt idx="10521">
                  <c:v>16.510450884299999</c:v>
                </c:pt>
                <c:pt idx="10522">
                  <c:v>16.510550884299999</c:v>
                </c:pt>
                <c:pt idx="10523">
                  <c:v>16.510650884299999</c:v>
                </c:pt>
                <c:pt idx="10524">
                  <c:v>16.510750884299998</c:v>
                </c:pt>
                <c:pt idx="10525">
                  <c:v>16.510850884300002</c:v>
                </c:pt>
                <c:pt idx="10526">
                  <c:v>16.510950884300001</c:v>
                </c:pt>
                <c:pt idx="10527">
                  <c:v>16.511050884300001</c:v>
                </c:pt>
                <c:pt idx="10528">
                  <c:v>16.511150884300001</c:v>
                </c:pt>
                <c:pt idx="10529">
                  <c:v>16.511250884300001</c:v>
                </c:pt>
                <c:pt idx="10530">
                  <c:v>16.511350884300001</c:v>
                </c:pt>
                <c:pt idx="10531">
                  <c:v>16.5114508843</c:v>
                </c:pt>
                <c:pt idx="10532">
                  <c:v>16.5115508843</c:v>
                </c:pt>
                <c:pt idx="10533">
                  <c:v>16.5116508843</c:v>
                </c:pt>
                <c:pt idx="10534">
                  <c:v>16.5117508843</c:v>
                </c:pt>
                <c:pt idx="10535">
                  <c:v>16.511850884299999</c:v>
                </c:pt>
                <c:pt idx="10536">
                  <c:v>16.511950884299999</c:v>
                </c:pt>
                <c:pt idx="10537">
                  <c:v>16.512050884299999</c:v>
                </c:pt>
                <c:pt idx="10538">
                  <c:v>16.512150884299999</c:v>
                </c:pt>
                <c:pt idx="10539">
                  <c:v>16.512250884299998</c:v>
                </c:pt>
                <c:pt idx="10540">
                  <c:v>16.512350884300002</c:v>
                </c:pt>
                <c:pt idx="10541">
                  <c:v>16.512450884300002</c:v>
                </c:pt>
                <c:pt idx="10542">
                  <c:v>16.512550884300001</c:v>
                </c:pt>
                <c:pt idx="10543">
                  <c:v>16.512650884300001</c:v>
                </c:pt>
                <c:pt idx="10544">
                  <c:v>16.512750884300001</c:v>
                </c:pt>
                <c:pt idx="10545">
                  <c:v>16.512850884300001</c:v>
                </c:pt>
                <c:pt idx="10546">
                  <c:v>16.5129508843</c:v>
                </c:pt>
                <c:pt idx="10547">
                  <c:v>16.5130508843</c:v>
                </c:pt>
                <c:pt idx="10548">
                  <c:v>16.5131508843</c:v>
                </c:pt>
                <c:pt idx="10549">
                  <c:v>16.5132508843</c:v>
                </c:pt>
                <c:pt idx="10550">
                  <c:v>16.513350884299999</c:v>
                </c:pt>
                <c:pt idx="10551">
                  <c:v>16.513450884299999</c:v>
                </c:pt>
                <c:pt idx="10552">
                  <c:v>16.513550884299999</c:v>
                </c:pt>
                <c:pt idx="10553">
                  <c:v>16.513650884299999</c:v>
                </c:pt>
                <c:pt idx="10554">
                  <c:v>16.513750884299998</c:v>
                </c:pt>
                <c:pt idx="10555">
                  <c:v>16.513850884299998</c:v>
                </c:pt>
                <c:pt idx="10556">
                  <c:v>16.513950884300002</c:v>
                </c:pt>
                <c:pt idx="10557">
                  <c:v>16.514050884300001</c:v>
                </c:pt>
                <c:pt idx="10558">
                  <c:v>16.514150884300001</c:v>
                </c:pt>
                <c:pt idx="10559">
                  <c:v>16.514250884300001</c:v>
                </c:pt>
                <c:pt idx="10560">
                  <c:v>16.514350884300001</c:v>
                </c:pt>
                <c:pt idx="10561">
                  <c:v>16.5144508843</c:v>
                </c:pt>
                <c:pt idx="10562">
                  <c:v>16.5145508843</c:v>
                </c:pt>
                <c:pt idx="10563">
                  <c:v>16.5146508843</c:v>
                </c:pt>
                <c:pt idx="10564">
                  <c:v>16.5147508843</c:v>
                </c:pt>
                <c:pt idx="10565">
                  <c:v>16.514850884299999</c:v>
                </c:pt>
                <c:pt idx="10566">
                  <c:v>21.3137796175</c:v>
                </c:pt>
                <c:pt idx="10567">
                  <c:v>22.865739289699999</c:v>
                </c:pt>
                <c:pt idx="10568">
                  <c:v>23.120436896099999</c:v>
                </c:pt>
                <c:pt idx="10569">
                  <c:v>23.138850718600001</c:v>
                </c:pt>
                <c:pt idx="10570">
                  <c:v>23.045261252</c:v>
                </c:pt>
                <c:pt idx="10571">
                  <c:v>23.194702138499999</c:v>
                </c:pt>
                <c:pt idx="10572">
                  <c:v>23.107681664899999</c:v>
                </c:pt>
                <c:pt idx="10573">
                  <c:v>23.294867973500001</c:v>
                </c:pt>
                <c:pt idx="10574">
                  <c:v>23.170212675199998</c:v>
                </c:pt>
                <c:pt idx="10575">
                  <c:v>23.174798799000001</c:v>
                </c:pt>
                <c:pt idx="10576">
                  <c:v>23.174898799000001</c:v>
                </c:pt>
                <c:pt idx="10577">
                  <c:v>23.174998799000001</c:v>
                </c:pt>
                <c:pt idx="10578">
                  <c:v>23.175098799000001</c:v>
                </c:pt>
                <c:pt idx="10579">
                  <c:v>23.175198799</c:v>
                </c:pt>
                <c:pt idx="10580">
                  <c:v>23.175298799</c:v>
                </c:pt>
                <c:pt idx="10581">
                  <c:v>23.175398799</c:v>
                </c:pt>
                <c:pt idx="10582">
                  <c:v>23.175498799</c:v>
                </c:pt>
                <c:pt idx="10583">
                  <c:v>23.175598798999999</c:v>
                </c:pt>
                <c:pt idx="10584">
                  <c:v>23.175698798999999</c:v>
                </c:pt>
                <c:pt idx="10585">
                  <c:v>23.175798798999999</c:v>
                </c:pt>
                <c:pt idx="10586">
                  <c:v>23.175898798999999</c:v>
                </c:pt>
                <c:pt idx="10587">
                  <c:v>23.175998798999998</c:v>
                </c:pt>
                <c:pt idx="10588">
                  <c:v>23.176098798999998</c:v>
                </c:pt>
                <c:pt idx="10589">
                  <c:v>23.176198799000002</c:v>
                </c:pt>
                <c:pt idx="10590">
                  <c:v>23.176298799000001</c:v>
                </c:pt>
                <c:pt idx="10591">
                  <c:v>23.176398799000001</c:v>
                </c:pt>
                <c:pt idx="10592">
                  <c:v>23.176498799000001</c:v>
                </c:pt>
                <c:pt idx="10593">
                  <c:v>23.176598799000001</c:v>
                </c:pt>
                <c:pt idx="10594">
                  <c:v>23.176698799</c:v>
                </c:pt>
                <c:pt idx="10595">
                  <c:v>23.176798799</c:v>
                </c:pt>
                <c:pt idx="10596">
                  <c:v>23.176898799</c:v>
                </c:pt>
                <c:pt idx="10597">
                  <c:v>23.176998799</c:v>
                </c:pt>
                <c:pt idx="10598">
                  <c:v>23.177098798999999</c:v>
                </c:pt>
                <c:pt idx="10599">
                  <c:v>23.177198798999999</c:v>
                </c:pt>
                <c:pt idx="10600">
                  <c:v>23.177298798999999</c:v>
                </c:pt>
                <c:pt idx="10601">
                  <c:v>23.177398798999999</c:v>
                </c:pt>
                <c:pt idx="10602">
                  <c:v>23.177498798999999</c:v>
                </c:pt>
                <c:pt idx="10603">
                  <c:v>23.177598798999998</c:v>
                </c:pt>
                <c:pt idx="10604">
                  <c:v>23.177698799000002</c:v>
                </c:pt>
                <c:pt idx="10605">
                  <c:v>23.177798799000001</c:v>
                </c:pt>
                <c:pt idx="10606">
                  <c:v>23.177898799000001</c:v>
                </c:pt>
                <c:pt idx="10607">
                  <c:v>23.177998799000001</c:v>
                </c:pt>
                <c:pt idx="10608">
                  <c:v>23.178098799000001</c:v>
                </c:pt>
                <c:pt idx="10609">
                  <c:v>23.178198799</c:v>
                </c:pt>
                <c:pt idx="10610">
                  <c:v>23.178298799</c:v>
                </c:pt>
                <c:pt idx="10611">
                  <c:v>23.178398799</c:v>
                </c:pt>
                <c:pt idx="10612">
                  <c:v>23.178498799</c:v>
                </c:pt>
                <c:pt idx="10613">
                  <c:v>23.178598799</c:v>
                </c:pt>
                <c:pt idx="10614">
                  <c:v>23.178698798999999</c:v>
                </c:pt>
                <c:pt idx="10615">
                  <c:v>23.178798798999999</c:v>
                </c:pt>
                <c:pt idx="10616">
                  <c:v>23.178898798999999</c:v>
                </c:pt>
                <c:pt idx="10617">
                  <c:v>23.178998798999999</c:v>
                </c:pt>
                <c:pt idx="10618">
                  <c:v>23.179098798999998</c:v>
                </c:pt>
                <c:pt idx="10619">
                  <c:v>23.179198799000002</c:v>
                </c:pt>
                <c:pt idx="10620">
                  <c:v>23.179298799000001</c:v>
                </c:pt>
                <c:pt idx="10621">
                  <c:v>23.179398799000001</c:v>
                </c:pt>
                <c:pt idx="10622">
                  <c:v>23.179498799000001</c:v>
                </c:pt>
                <c:pt idx="10623">
                  <c:v>23.179598799000001</c:v>
                </c:pt>
                <c:pt idx="10624">
                  <c:v>23.179698799000001</c:v>
                </c:pt>
                <c:pt idx="10625">
                  <c:v>23.179798799</c:v>
                </c:pt>
                <c:pt idx="10626">
                  <c:v>23.179898799</c:v>
                </c:pt>
                <c:pt idx="10627">
                  <c:v>23.179998799</c:v>
                </c:pt>
                <c:pt idx="10628">
                  <c:v>23.180098799</c:v>
                </c:pt>
                <c:pt idx="10629">
                  <c:v>23.180198798999999</c:v>
                </c:pt>
                <c:pt idx="10630">
                  <c:v>23.180298798999999</c:v>
                </c:pt>
                <c:pt idx="10631">
                  <c:v>23.180398798999999</c:v>
                </c:pt>
                <c:pt idx="10632">
                  <c:v>23.180498798999999</c:v>
                </c:pt>
                <c:pt idx="10633">
                  <c:v>23.180598798999998</c:v>
                </c:pt>
                <c:pt idx="10634">
                  <c:v>23.180698799000002</c:v>
                </c:pt>
                <c:pt idx="10635">
                  <c:v>23.180798799000002</c:v>
                </c:pt>
                <c:pt idx="10636">
                  <c:v>23.180898799000001</c:v>
                </c:pt>
                <c:pt idx="10637">
                  <c:v>23.180998799000001</c:v>
                </c:pt>
                <c:pt idx="10638">
                  <c:v>23.181098799000001</c:v>
                </c:pt>
                <c:pt idx="10639">
                  <c:v>23.181198799000001</c:v>
                </c:pt>
                <c:pt idx="10640">
                  <c:v>23.181298799</c:v>
                </c:pt>
                <c:pt idx="10641">
                  <c:v>23.181398799</c:v>
                </c:pt>
                <c:pt idx="10642">
                  <c:v>23.181498799</c:v>
                </c:pt>
                <c:pt idx="10643">
                  <c:v>23.181598799</c:v>
                </c:pt>
                <c:pt idx="10644">
                  <c:v>23.181698798999999</c:v>
                </c:pt>
                <c:pt idx="10645">
                  <c:v>23.181798798999999</c:v>
                </c:pt>
                <c:pt idx="10646">
                  <c:v>23.181898798999999</c:v>
                </c:pt>
                <c:pt idx="10647">
                  <c:v>23.181998798999999</c:v>
                </c:pt>
                <c:pt idx="10648">
                  <c:v>23.182098798999998</c:v>
                </c:pt>
                <c:pt idx="10649">
                  <c:v>23.182198798999998</c:v>
                </c:pt>
                <c:pt idx="10650">
                  <c:v>23.182298799000002</c:v>
                </c:pt>
                <c:pt idx="10651">
                  <c:v>23.182398799000001</c:v>
                </c:pt>
                <c:pt idx="10652">
                  <c:v>23.182498799000001</c:v>
                </c:pt>
                <c:pt idx="10653">
                  <c:v>23.182598799000001</c:v>
                </c:pt>
                <c:pt idx="10654">
                  <c:v>23.182698799000001</c:v>
                </c:pt>
                <c:pt idx="10655">
                  <c:v>23.182798799</c:v>
                </c:pt>
                <c:pt idx="10656">
                  <c:v>23.182898799</c:v>
                </c:pt>
                <c:pt idx="10657">
                  <c:v>28.042951008900001</c:v>
                </c:pt>
                <c:pt idx="10658">
                  <c:v>31.6585539023</c:v>
                </c:pt>
                <c:pt idx="10659">
                  <c:v>33.650911096400002</c:v>
                </c:pt>
                <c:pt idx="10660">
                  <c:v>38.107186062799997</c:v>
                </c:pt>
                <c:pt idx="10661">
                  <c:v>39.697406548300002</c:v>
                </c:pt>
                <c:pt idx="10662">
                  <c:v>40.031264562499999</c:v>
                </c:pt>
                <c:pt idx="10663">
                  <c:v>46.454766061999997</c:v>
                </c:pt>
                <c:pt idx="10664">
                  <c:v>47.051620814300001</c:v>
                </c:pt>
                <c:pt idx="10665">
                  <c:v>47.051720814299998</c:v>
                </c:pt>
                <c:pt idx="10666">
                  <c:v>47.051820814300001</c:v>
                </c:pt>
                <c:pt idx="10667">
                  <c:v>47.051920814299997</c:v>
                </c:pt>
                <c:pt idx="10668">
                  <c:v>47.0520208143</c:v>
                </c:pt>
                <c:pt idx="10669">
                  <c:v>47.052120814299997</c:v>
                </c:pt>
                <c:pt idx="10670">
                  <c:v>47.0522208143</c:v>
                </c:pt>
                <c:pt idx="10671">
                  <c:v>47.052320814300003</c:v>
                </c:pt>
                <c:pt idx="10672">
                  <c:v>47.0524208143</c:v>
                </c:pt>
                <c:pt idx="10673">
                  <c:v>47.052520814300003</c:v>
                </c:pt>
                <c:pt idx="10674">
                  <c:v>47.052620814299999</c:v>
                </c:pt>
                <c:pt idx="10675">
                  <c:v>47.052720814300002</c:v>
                </c:pt>
                <c:pt idx="10676">
                  <c:v>47.052820814299999</c:v>
                </c:pt>
                <c:pt idx="10677">
                  <c:v>47.052920814300002</c:v>
                </c:pt>
                <c:pt idx="10678">
                  <c:v>47.053020814299998</c:v>
                </c:pt>
                <c:pt idx="10679">
                  <c:v>47.053120814300001</c:v>
                </c:pt>
                <c:pt idx="10680">
                  <c:v>47.053220814299998</c:v>
                </c:pt>
                <c:pt idx="10681">
                  <c:v>47.053320814300001</c:v>
                </c:pt>
                <c:pt idx="10682">
                  <c:v>47.053420814299997</c:v>
                </c:pt>
                <c:pt idx="10683">
                  <c:v>47.053520814300001</c:v>
                </c:pt>
                <c:pt idx="10684">
                  <c:v>47.053620814299997</c:v>
                </c:pt>
                <c:pt idx="10685">
                  <c:v>47.0537208143</c:v>
                </c:pt>
                <c:pt idx="10686">
                  <c:v>47.053820814300003</c:v>
                </c:pt>
                <c:pt idx="10687">
                  <c:v>47.0539208143</c:v>
                </c:pt>
                <c:pt idx="10688">
                  <c:v>15.8911986759</c:v>
                </c:pt>
                <c:pt idx="10689">
                  <c:v>13.601534170500001</c:v>
                </c:pt>
                <c:pt idx="10690">
                  <c:v>10.7282810802</c:v>
                </c:pt>
                <c:pt idx="10691">
                  <c:v>8.7741564815699995</c:v>
                </c:pt>
                <c:pt idx="10692">
                  <c:v>6.84038810879</c:v>
                </c:pt>
                <c:pt idx="10693">
                  <c:v>6.8396511536700002</c:v>
                </c:pt>
                <c:pt idx="10694">
                  <c:v>4.9792009142999998</c:v>
                </c:pt>
                <c:pt idx="10695">
                  <c:v>2.7190647484800001</c:v>
                </c:pt>
                <c:pt idx="10696">
                  <c:v>0.34212014576200001</c:v>
                </c:pt>
                <c:pt idx="10697">
                  <c:v>-2.15192632777</c:v>
                </c:pt>
                <c:pt idx="10698">
                  <c:v>-3.48782608416</c:v>
                </c:pt>
                <c:pt idx="10699">
                  <c:v>-4.6568716062500002</c:v>
                </c:pt>
                <c:pt idx="10700">
                  <c:v>-6.4122420777600002</c:v>
                </c:pt>
                <c:pt idx="10701">
                  <c:v>-8.7543009560300007</c:v>
                </c:pt>
                <c:pt idx="10702">
                  <c:v>-8.9740321870400006</c:v>
                </c:pt>
                <c:pt idx="10703">
                  <c:v>-11.4788341358</c:v>
                </c:pt>
                <c:pt idx="10704">
                  <c:v>-13.8644489567</c:v>
                </c:pt>
                <c:pt idx="10705">
                  <c:v>-13.867828064599999</c:v>
                </c:pt>
                <c:pt idx="10706">
                  <c:v>-14.715080217400001</c:v>
                </c:pt>
                <c:pt idx="10707">
                  <c:v>-13.810537756700001</c:v>
                </c:pt>
                <c:pt idx="10708">
                  <c:v>-14.686400884699999</c:v>
                </c:pt>
                <c:pt idx="10709">
                  <c:v>-12.221080690799999</c:v>
                </c:pt>
                <c:pt idx="10710">
                  <c:v>-10.902987722400001</c:v>
                </c:pt>
                <c:pt idx="10711">
                  <c:v>-10.0804736715</c:v>
                </c:pt>
                <c:pt idx="10712">
                  <c:v>-8.7433915574800007</c:v>
                </c:pt>
                <c:pt idx="10713">
                  <c:v>-5.7514480110799999</c:v>
                </c:pt>
                <c:pt idx="10714">
                  <c:v>-5.7513480110800002</c:v>
                </c:pt>
                <c:pt idx="10715">
                  <c:v>-5.7512480110800004</c:v>
                </c:pt>
                <c:pt idx="10716">
                  <c:v>-5.7511480110799997</c:v>
                </c:pt>
                <c:pt idx="10717">
                  <c:v>-5.75104801108</c:v>
                </c:pt>
                <c:pt idx="10718">
                  <c:v>-5.7509480110800002</c:v>
                </c:pt>
                <c:pt idx="10719">
                  <c:v>-5.7508480110800004</c:v>
                </c:pt>
                <c:pt idx="10720">
                  <c:v>-5.7507480110799998</c:v>
                </c:pt>
                <c:pt idx="10721">
                  <c:v>-5.75064801108</c:v>
                </c:pt>
                <c:pt idx="10722">
                  <c:v>-5.7505480110800002</c:v>
                </c:pt>
                <c:pt idx="10723">
                  <c:v>4.7100440216499999</c:v>
                </c:pt>
                <c:pt idx="10724">
                  <c:v>5.25881657525</c:v>
                </c:pt>
                <c:pt idx="10725">
                  <c:v>9.4631549329600002</c:v>
                </c:pt>
                <c:pt idx="10726">
                  <c:v>11.9397463521</c:v>
                </c:pt>
                <c:pt idx="10727">
                  <c:v>13.9224695198</c:v>
                </c:pt>
                <c:pt idx="10728">
                  <c:v>17.161564107499998</c:v>
                </c:pt>
                <c:pt idx="10729">
                  <c:v>20.229791010100001</c:v>
                </c:pt>
                <c:pt idx="10730">
                  <c:v>23.3609099452</c:v>
                </c:pt>
                <c:pt idx="10731">
                  <c:v>26.464185824200001</c:v>
                </c:pt>
                <c:pt idx="10732">
                  <c:v>29.513050668599998</c:v>
                </c:pt>
                <c:pt idx="10733">
                  <c:v>31.677926062499999</c:v>
                </c:pt>
                <c:pt idx="10734">
                  <c:v>35.429818886299998</c:v>
                </c:pt>
                <c:pt idx="10735">
                  <c:v>39.580359970099998</c:v>
                </c:pt>
                <c:pt idx="10736">
                  <c:v>43.576661443100001</c:v>
                </c:pt>
                <c:pt idx="10737">
                  <c:v>48.163956016699998</c:v>
                </c:pt>
                <c:pt idx="10738">
                  <c:v>48.164056016700002</c:v>
                </c:pt>
                <c:pt idx="10739">
                  <c:v>48.164156012900001</c:v>
                </c:pt>
                <c:pt idx="10740">
                  <c:v>48.543841799100001</c:v>
                </c:pt>
                <c:pt idx="10741">
                  <c:v>48.348514349399998</c:v>
                </c:pt>
                <c:pt idx="10742">
                  <c:v>48.164154138100002</c:v>
                </c:pt>
                <c:pt idx="10743">
                  <c:v>48.122798286699997</c:v>
                </c:pt>
                <c:pt idx="10744">
                  <c:v>48.1228982867</c:v>
                </c:pt>
                <c:pt idx="10745">
                  <c:v>48.122998286700003</c:v>
                </c:pt>
                <c:pt idx="10746">
                  <c:v>48.123098286699999</c:v>
                </c:pt>
                <c:pt idx="10747">
                  <c:v>48.123198286700003</c:v>
                </c:pt>
                <c:pt idx="10748">
                  <c:v>48.144749713099998</c:v>
                </c:pt>
                <c:pt idx="10749">
                  <c:v>47.940057564</c:v>
                </c:pt>
                <c:pt idx="10750">
                  <c:v>47.940157564000003</c:v>
                </c:pt>
                <c:pt idx="10751">
                  <c:v>48.015001289899999</c:v>
                </c:pt>
                <c:pt idx="10752">
                  <c:v>47.693078324399998</c:v>
                </c:pt>
                <c:pt idx="10753">
                  <c:v>47.236287451199999</c:v>
                </c:pt>
                <c:pt idx="10754">
                  <c:v>47.049719697599997</c:v>
                </c:pt>
                <c:pt idx="10755">
                  <c:v>47.0498196976</c:v>
                </c:pt>
                <c:pt idx="10756">
                  <c:v>47.049919697599996</c:v>
                </c:pt>
                <c:pt idx="10757">
                  <c:v>47.0500196976</c:v>
                </c:pt>
                <c:pt idx="10758">
                  <c:v>47.050119697600003</c:v>
                </c:pt>
                <c:pt idx="10759">
                  <c:v>47.050219697599999</c:v>
                </c:pt>
                <c:pt idx="10760">
                  <c:v>46.6893478386</c:v>
                </c:pt>
                <c:pt idx="10761">
                  <c:v>46.689447838600003</c:v>
                </c:pt>
                <c:pt idx="10762">
                  <c:v>46.689547838599999</c:v>
                </c:pt>
                <c:pt idx="10763">
                  <c:v>46.689647838600003</c:v>
                </c:pt>
                <c:pt idx="10764">
                  <c:v>46.689747838599999</c:v>
                </c:pt>
                <c:pt idx="10765">
                  <c:v>46.689847838600002</c:v>
                </c:pt>
                <c:pt idx="10766">
                  <c:v>46.689947838599998</c:v>
                </c:pt>
                <c:pt idx="10767">
                  <c:v>46.690047838600002</c:v>
                </c:pt>
                <c:pt idx="10768">
                  <c:v>46.690147838599998</c:v>
                </c:pt>
                <c:pt idx="10769">
                  <c:v>46.690247838600001</c:v>
                </c:pt>
                <c:pt idx="10770">
                  <c:v>46.690347838599997</c:v>
                </c:pt>
                <c:pt idx="10771">
                  <c:v>46.690447838600001</c:v>
                </c:pt>
                <c:pt idx="10772">
                  <c:v>46.690547838599997</c:v>
                </c:pt>
                <c:pt idx="10773">
                  <c:v>46.6906478386</c:v>
                </c:pt>
                <c:pt idx="10774">
                  <c:v>46.690747838599997</c:v>
                </c:pt>
                <c:pt idx="10775">
                  <c:v>46.6908478386</c:v>
                </c:pt>
                <c:pt idx="10776">
                  <c:v>46.690947838600003</c:v>
                </c:pt>
                <c:pt idx="10777">
                  <c:v>46.691047838599999</c:v>
                </c:pt>
                <c:pt idx="10778">
                  <c:v>-5.5750836697499997</c:v>
                </c:pt>
                <c:pt idx="10779">
                  <c:v>-5.3727931229300001</c:v>
                </c:pt>
                <c:pt idx="10780">
                  <c:v>-5.4032844196200003</c:v>
                </c:pt>
                <c:pt idx="10781">
                  <c:v>-5.4031844196199996</c:v>
                </c:pt>
                <c:pt idx="10782">
                  <c:v>-5.4030844196199999</c:v>
                </c:pt>
                <c:pt idx="10783">
                  <c:v>-5.4029844196200001</c:v>
                </c:pt>
                <c:pt idx="10784">
                  <c:v>-5.4028844196200003</c:v>
                </c:pt>
                <c:pt idx="10785">
                  <c:v>-6.9538547928399996</c:v>
                </c:pt>
                <c:pt idx="10786">
                  <c:v>-7.00860608214</c:v>
                </c:pt>
                <c:pt idx="10787">
                  <c:v>-6.9791561867</c:v>
                </c:pt>
                <c:pt idx="10788">
                  <c:v>-6.8442024877699996</c:v>
                </c:pt>
                <c:pt idx="10789">
                  <c:v>-6.5586671476499996</c:v>
                </c:pt>
                <c:pt idx="10790">
                  <c:v>-5.5406137855799997</c:v>
                </c:pt>
                <c:pt idx="10791">
                  <c:v>-5.54051378558</c:v>
                </c:pt>
                <c:pt idx="10792">
                  <c:v>-5.5404137855800002</c:v>
                </c:pt>
                <c:pt idx="10793">
                  <c:v>-5.5403137855800004</c:v>
                </c:pt>
                <c:pt idx="10794">
                  <c:v>-5.5402137855799998</c:v>
                </c:pt>
                <c:pt idx="10795">
                  <c:v>-8.3526414523699994</c:v>
                </c:pt>
                <c:pt idx="10796">
                  <c:v>-7.9715350561099996</c:v>
                </c:pt>
                <c:pt idx="10797">
                  <c:v>-8.1193805317199992</c:v>
                </c:pt>
                <c:pt idx="10798">
                  <c:v>-7.9237155668900003</c:v>
                </c:pt>
                <c:pt idx="10799">
                  <c:v>-5.5631673399299997</c:v>
                </c:pt>
                <c:pt idx="10800">
                  <c:v>-5.3331222886300003</c:v>
                </c:pt>
                <c:pt idx="10801">
                  <c:v>-5.3330222886299996</c:v>
                </c:pt>
                <c:pt idx="10802">
                  <c:v>-5.3329222886299998</c:v>
                </c:pt>
                <c:pt idx="10803">
                  <c:v>-5.3328222886300001</c:v>
                </c:pt>
                <c:pt idx="10804">
                  <c:v>-5.3327222886300003</c:v>
                </c:pt>
                <c:pt idx="10805">
                  <c:v>-5.3326222886299997</c:v>
                </c:pt>
                <c:pt idx="10806">
                  <c:v>-5.3325222886299999</c:v>
                </c:pt>
                <c:pt idx="10807">
                  <c:v>-5.3324222886300001</c:v>
                </c:pt>
                <c:pt idx="10808">
                  <c:v>-3.6002662887999999</c:v>
                </c:pt>
                <c:pt idx="10809">
                  <c:v>-3.6001662426799999</c:v>
                </c:pt>
                <c:pt idx="10810">
                  <c:v>-3.6000662426800001</c:v>
                </c:pt>
                <c:pt idx="10811">
                  <c:v>-3.61678335059</c:v>
                </c:pt>
                <c:pt idx="10812">
                  <c:v>-3.4334067182100001</c:v>
                </c:pt>
                <c:pt idx="10813">
                  <c:v>-1.9015987776300001</c:v>
                </c:pt>
                <c:pt idx="10814">
                  <c:v>3.0325261718399998</c:v>
                </c:pt>
                <c:pt idx="10815">
                  <c:v>4.7217517657099997</c:v>
                </c:pt>
                <c:pt idx="10816">
                  <c:v>4.96130724013</c:v>
                </c:pt>
                <c:pt idx="10817">
                  <c:v>10.3628457095</c:v>
                </c:pt>
                <c:pt idx="10818">
                  <c:v>14.5116505253</c:v>
                </c:pt>
                <c:pt idx="10819">
                  <c:v>16.795420442400001</c:v>
                </c:pt>
                <c:pt idx="10820">
                  <c:v>19.7551256088</c:v>
                </c:pt>
                <c:pt idx="10821">
                  <c:v>23.473653296199998</c:v>
                </c:pt>
                <c:pt idx="10822">
                  <c:v>25.9475839692</c:v>
                </c:pt>
                <c:pt idx="10823">
                  <c:v>30.3587962649</c:v>
                </c:pt>
                <c:pt idx="10824">
                  <c:v>34.451033933200002</c:v>
                </c:pt>
                <c:pt idx="10825">
                  <c:v>38.894333258800003</c:v>
                </c:pt>
                <c:pt idx="10826">
                  <c:v>43.912645589299999</c:v>
                </c:pt>
                <c:pt idx="10827">
                  <c:v>47.790534204499998</c:v>
                </c:pt>
                <c:pt idx="10828">
                  <c:v>48.265488762499999</c:v>
                </c:pt>
                <c:pt idx="10829">
                  <c:v>48.265588762500002</c:v>
                </c:pt>
                <c:pt idx="10830">
                  <c:v>48.265688762499998</c:v>
                </c:pt>
                <c:pt idx="10831">
                  <c:v>48.265788762500001</c:v>
                </c:pt>
                <c:pt idx="10832">
                  <c:v>48.265888762499998</c:v>
                </c:pt>
                <c:pt idx="10833">
                  <c:v>48.265988762500001</c:v>
                </c:pt>
                <c:pt idx="10834">
                  <c:v>48.266088762499997</c:v>
                </c:pt>
                <c:pt idx="10835">
                  <c:v>48.266188762500001</c:v>
                </c:pt>
                <c:pt idx="10836">
                  <c:v>48.266288762499997</c:v>
                </c:pt>
                <c:pt idx="10837">
                  <c:v>48.2663887625</c:v>
                </c:pt>
                <c:pt idx="10838">
                  <c:v>48.266488762500003</c:v>
                </c:pt>
                <c:pt idx="10839">
                  <c:v>48.2665887625</c:v>
                </c:pt>
                <c:pt idx="10840">
                  <c:v>48.266688762500003</c:v>
                </c:pt>
                <c:pt idx="10841">
                  <c:v>48.266788762499999</c:v>
                </c:pt>
                <c:pt idx="10842">
                  <c:v>48.266888762500002</c:v>
                </c:pt>
                <c:pt idx="10843">
                  <c:v>48.266988762499999</c:v>
                </c:pt>
                <c:pt idx="10844">
                  <c:v>48.267088762500002</c:v>
                </c:pt>
                <c:pt idx="10845">
                  <c:v>48.267188762499998</c:v>
                </c:pt>
                <c:pt idx="10846">
                  <c:v>48.267288762500002</c:v>
                </c:pt>
                <c:pt idx="10847">
                  <c:v>48.267388762499998</c:v>
                </c:pt>
                <c:pt idx="10848">
                  <c:v>48.267488762500001</c:v>
                </c:pt>
                <c:pt idx="10849">
                  <c:v>48.267588762499997</c:v>
                </c:pt>
                <c:pt idx="10850">
                  <c:v>48.267688762500001</c:v>
                </c:pt>
                <c:pt idx="10851">
                  <c:v>48.267788762499997</c:v>
                </c:pt>
                <c:pt idx="10852">
                  <c:v>48.2678887625</c:v>
                </c:pt>
                <c:pt idx="10853">
                  <c:v>48.267988762500003</c:v>
                </c:pt>
                <c:pt idx="10854">
                  <c:v>48.2680887625</c:v>
                </c:pt>
                <c:pt idx="10855">
                  <c:v>48.268188762500003</c:v>
                </c:pt>
                <c:pt idx="10856">
                  <c:v>48.268288762499999</c:v>
                </c:pt>
                <c:pt idx="10857">
                  <c:v>48.268388762500003</c:v>
                </c:pt>
                <c:pt idx="10858">
                  <c:v>48.268488762499999</c:v>
                </c:pt>
                <c:pt idx="10859">
                  <c:v>48.268588762500002</c:v>
                </c:pt>
                <c:pt idx="10860">
                  <c:v>48.268688762499998</c:v>
                </c:pt>
                <c:pt idx="10861">
                  <c:v>48.268788762500002</c:v>
                </c:pt>
                <c:pt idx="10862">
                  <c:v>48.268888762499998</c:v>
                </c:pt>
                <c:pt idx="10863">
                  <c:v>48.268988762500001</c:v>
                </c:pt>
                <c:pt idx="10864">
                  <c:v>48.269088762499997</c:v>
                </c:pt>
                <c:pt idx="10865">
                  <c:v>48.269188762500001</c:v>
                </c:pt>
                <c:pt idx="10866">
                  <c:v>48.269288762499997</c:v>
                </c:pt>
                <c:pt idx="10867">
                  <c:v>48.2693887625</c:v>
                </c:pt>
                <c:pt idx="10868">
                  <c:v>48.269488762500004</c:v>
                </c:pt>
                <c:pt idx="10869">
                  <c:v>48.2695887625</c:v>
                </c:pt>
                <c:pt idx="10870">
                  <c:v>48.269688762500003</c:v>
                </c:pt>
                <c:pt idx="10871">
                  <c:v>48.269788762499999</c:v>
                </c:pt>
                <c:pt idx="10872">
                  <c:v>48.269888762500003</c:v>
                </c:pt>
                <c:pt idx="10873">
                  <c:v>48.269988762499999</c:v>
                </c:pt>
                <c:pt idx="10874">
                  <c:v>48.270088762500002</c:v>
                </c:pt>
                <c:pt idx="10875">
                  <c:v>48.270188762499998</c:v>
                </c:pt>
                <c:pt idx="10876">
                  <c:v>48.270288762500002</c:v>
                </c:pt>
                <c:pt idx="10877">
                  <c:v>48.270388762499998</c:v>
                </c:pt>
                <c:pt idx="10878">
                  <c:v>48.270488762500001</c:v>
                </c:pt>
                <c:pt idx="10879">
                  <c:v>48.270588762499997</c:v>
                </c:pt>
                <c:pt idx="10880">
                  <c:v>48.270688762500001</c:v>
                </c:pt>
                <c:pt idx="10881">
                  <c:v>48.270788762499997</c:v>
                </c:pt>
                <c:pt idx="10882">
                  <c:v>48.2708887625</c:v>
                </c:pt>
                <c:pt idx="10883">
                  <c:v>48.270988762499996</c:v>
                </c:pt>
                <c:pt idx="10884">
                  <c:v>48.2710887625</c:v>
                </c:pt>
                <c:pt idx="10885">
                  <c:v>48.271188762500003</c:v>
                </c:pt>
                <c:pt idx="10886">
                  <c:v>48.271288762499999</c:v>
                </c:pt>
                <c:pt idx="10887">
                  <c:v>48.271388762500003</c:v>
                </c:pt>
                <c:pt idx="10888">
                  <c:v>48.271488762499999</c:v>
                </c:pt>
                <c:pt idx="10889">
                  <c:v>48.271588762500002</c:v>
                </c:pt>
                <c:pt idx="10890">
                  <c:v>48.271688762499998</c:v>
                </c:pt>
                <c:pt idx="10891">
                  <c:v>48.271788762500002</c:v>
                </c:pt>
                <c:pt idx="10892">
                  <c:v>48.271888762499998</c:v>
                </c:pt>
                <c:pt idx="10893">
                  <c:v>48.271988762500001</c:v>
                </c:pt>
                <c:pt idx="10894">
                  <c:v>48.272088762499997</c:v>
                </c:pt>
                <c:pt idx="10895">
                  <c:v>48.272188762500001</c:v>
                </c:pt>
                <c:pt idx="10896">
                  <c:v>48.272288762499997</c:v>
                </c:pt>
                <c:pt idx="10897">
                  <c:v>48.2723887625</c:v>
                </c:pt>
                <c:pt idx="10898">
                  <c:v>48.272488762499997</c:v>
                </c:pt>
                <c:pt idx="10899">
                  <c:v>48.2725887625</c:v>
                </c:pt>
                <c:pt idx="10900">
                  <c:v>48.272688762500003</c:v>
                </c:pt>
                <c:pt idx="10901">
                  <c:v>48.272788762499999</c:v>
                </c:pt>
                <c:pt idx="10902">
                  <c:v>48.272888762500003</c:v>
                </c:pt>
                <c:pt idx="10903">
                  <c:v>48.272988762499999</c:v>
                </c:pt>
                <c:pt idx="10904">
                  <c:v>48.273088762500002</c:v>
                </c:pt>
                <c:pt idx="10905">
                  <c:v>48.273188762499998</c:v>
                </c:pt>
                <c:pt idx="10906">
                  <c:v>48.273288762500002</c:v>
                </c:pt>
                <c:pt idx="10907">
                  <c:v>48.273388762499998</c:v>
                </c:pt>
                <c:pt idx="10908">
                  <c:v>48.273488762500001</c:v>
                </c:pt>
                <c:pt idx="10909">
                  <c:v>48.273588762499998</c:v>
                </c:pt>
                <c:pt idx="10910">
                  <c:v>48.273688762500001</c:v>
                </c:pt>
                <c:pt idx="10911">
                  <c:v>48.273788762499997</c:v>
                </c:pt>
                <c:pt idx="10912">
                  <c:v>48.2738887625</c:v>
                </c:pt>
                <c:pt idx="10913">
                  <c:v>48.273988762499997</c:v>
                </c:pt>
                <c:pt idx="10914">
                  <c:v>48.2740887625</c:v>
                </c:pt>
                <c:pt idx="10915">
                  <c:v>48.274188762500003</c:v>
                </c:pt>
                <c:pt idx="10916">
                  <c:v>48.274288762499999</c:v>
                </c:pt>
                <c:pt idx="10917">
                  <c:v>48.274388762500003</c:v>
                </c:pt>
                <c:pt idx="10918">
                  <c:v>48.274488762499999</c:v>
                </c:pt>
                <c:pt idx="10919">
                  <c:v>48.274588762500002</c:v>
                </c:pt>
                <c:pt idx="10920">
                  <c:v>48.274688762499999</c:v>
                </c:pt>
                <c:pt idx="10921">
                  <c:v>48.274788762500002</c:v>
                </c:pt>
                <c:pt idx="10922">
                  <c:v>48.274888762499998</c:v>
                </c:pt>
                <c:pt idx="10923">
                  <c:v>48.274988762500001</c:v>
                </c:pt>
                <c:pt idx="10924">
                  <c:v>48.275088762499998</c:v>
                </c:pt>
                <c:pt idx="10925">
                  <c:v>48.275188762500001</c:v>
                </c:pt>
                <c:pt idx="10926">
                  <c:v>48.275288762499997</c:v>
                </c:pt>
                <c:pt idx="10927">
                  <c:v>48.2753887625</c:v>
                </c:pt>
                <c:pt idx="10928">
                  <c:v>48.275488762499997</c:v>
                </c:pt>
                <c:pt idx="10929">
                  <c:v>48.2755887625</c:v>
                </c:pt>
                <c:pt idx="10930">
                  <c:v>48.275688762500003</c:v>
                </c:pt>
                <c:pt idx="10931">
                  <c:v>48.2757887625</c:v>
                </c:pt>
                <c:pt idx="10932">
                  <c:v>48.275888762500003</c:v>
                </c:pt>
                <c:pt idx="10933">
                  <c:v>48.275988762499999</c:v>
                </c:pt>
                <c:pt idx="10934">
                  <c:v>48.276088762500002</c:v>
                </c:pt>
                <c:pt idx="10935">
                  <c:v>48.276188762499999</c:v>
                </c:pt>
                <c:pt idx="10936">
                  <c:v>48.276288762500002</c:v>
                </c:pt>
                <c:pt idx="10937">
                  <c:v>48.276388762499998</c:v>
                </c:pt>
                <c:pt idx="10938">
                  <c:v>48.276488762500001</c:v>
                </c:pt>
                <c:pt idx="10939">
                  <c:v>48.276588762499998</c:v>
                </c:pt>
                <c:pt idx="10940">
                  <c:v>48.276688762500001</c:v>
                </c:pt>
                <c:pt idx="10941">
                  <c:v>48.276788762499997</c:v>
                </c:pt>
                <c:pt idx="10942">
                  <c:v>48.2768887625</c:v>
                </c:pt>
                <c:pt idx="10943">
                  <c:v>48.276988762499997</c:v>
                </c:pt>
                <c:pt idx="10944">
                  <c:v>48.2770887625</c:v>
                </c:pt>
                <c:pt idx="10945">
                  <c:v>48.277188762500003</c:v>
                </c:pt>
                <c:pt idx="10946">
                  <c:v>48.2772887625</c:v>
                </c:pt>
                <c:pt idx="10947">
                  <c:v>48.277388762500003</c:v>
                </c:pt>
                <c:pt idx="10948">
                  <c:v>48.277488762499999</c:v>
                </c:pt>
                <c:pt idx="10949">
                  <c:v>48.277588762500002</c:v>
                </c:pt>
                <c:pt idx="10950">
                  <c:v>48.277688762499999</c:v>
                </c:pt>
                <c:pt idx="10951">
                  <c:v>48.2777887584</c:v>
                </c:pt>
                <c:pt idx="10952">
                  <c:v>45.330703354999997</c:v>
                </c:pt>
                <c:pt idx="10953">
                  <c:v>45.385234284399999</c:v>
                </c:pt>
                <c:pt idx="10954">
                  <c:v>45.385334284400003</c:v>
                </c:pt>
                <c:pt idx="10955">
                  <c:v>45.385434284399999</c:v>
                </c:pt>
                <c:pt idx="10956">
                  <c:v>45.385534284400002</c:v>
                </c:pt>
                <c:pt idx="10957">
                  <c:v>45.385634284399998</c:v>
                </c:pt>
                <c:pt idx="10958">
                  <c:v>45.385734284400002</c:v>
                </c:pt>
                <c:pt idx="10959">
                  <c:v>45.385834284399998</c:v>
                </c:pt>
                <c:pt idx="10960">
                  <c:v>45.385934284400001</c:v>
                </c:pt>
                <c:pt idx="10961">
                  <c:v>45.386034284399997</c:v>
                </c:pt>
                <c:pt idx="10962">
                  <c:v>45.386134284400001</c:v>
                </c:pt>
                <c:pt idx="10963">
                  <c:v>45.386234284399997</c:v>
                </c:pt>
                <c:pt idx="10964">
                  <c:v>45.3863342844</c:v>
                </c:pt>
                <c:pt idx="10965">
                  <c:v>45.386434284400003</c:v>
                </c:pt>
                <c:pt idx="10966">
                  <c:v>45.3865342844</c:v>
                </c:pt>
                <c:pt idx="10967">
                  <c:v>45.386634284400003</c:v>
                </c:pt>
                <c:pt idx="10968">
                  <c:v>45.386734284399999</c:v>
                </c:pt>
                <c:pt idx="10969">
                  <c:v>45.386834284400003</c:v>
                </c:pt>
                <c:pt idx="10970">
                  <c:v>45.386934284399999</c:v>
                </c:pt>
                <c:pt idx="10971">
                  <c:v>45.387034284400002</c:v>
                </c:pt>
                <c:pt idx="10972">
                  <c:v>45.387134284399998</c:v>
                </c:pt>
                <c:pt idx="10973">
                  <c:v>45.387234284400002</c:v>
                </c:pt>
                <c:pt idx="10974">
                  <c:v>45.387334284399998</c:v>
                </c:pt>
                <c:pt idx="10975">
                  <c:v>45.387434284400001</c:v>
                </c:pt>
                <c:pt idx="10976">
                  <c:v>45.387534284399997</c:v>
                </c:pt>
                <c:pt idx="10977">
                  <c:v>45.387634284400001</c:v>
                </c:pt>
                <c:pt idx="10978">
                  <c:v>45.387734284399997</c:v>
                </c:pt>
                <c:pt idx="10979">
                  <c:v>45.3878342844</c:v>
                </c:pt>
                <c:pt idx="10980">
                  <c:v>45.387934284400004</c:v>
                </c:pt>
                <c:pt idx="10981">
                  <c:v>45.3880342844</c:v>
                </c:pt>
                <c:pt idx="10982">
                  <c:v>45.388134284400003</c:v>
                </c:pt>
                <c:pt idx="10983">
                  <c:v>45.388234284399999</c:v>
                </c:pt>
                <c:pt idx="10984">
                  <c:v>45.388334284400003</c:v>
                </c:pt>
                <c:pt idx="10985">
                  <c:v>45.388434284399999</c:v>
                </c:pt>
                <c:pt idx="10986">
                  <c:v>45.388534284400002</c:v>
                </c:pt>
                <c:pt idx="10987">
                  <c:v>45.388634284399998</c:v>
                </c:pt>
                <c:pt idx="10988">
                  <c:v>45.388734284400002</c:v>
                </c:pt>
                <c:pt idx="10989">
                  <c:v>45.388834284399998</c:v>
                </c:pt>
                <c:pt idx="10990">
                  <c:v>45.388934284400001</c:v>
                </c:pt>
                <c:pt idx="10991">
                  <c:v>45.389034284399997</c:v>
                </c:pt>
                <c:pt idx="10992">
                  <c:v>45.389134284400001</c:v>
                </c:pt>
                <c:pt idx="10993">
                  <c:v>45.389234284399997</c:v>
                </c:pt>
                <c:pt idx="10994">
                  <c:v>45.3893342844</c:v>
                </c:pt>
                <c:pt idx="10995">
                  <c:v>45.389434284399996</c:v>
                </c:pt>
                <c:pt idx="10996">
                  <c:v>45.3895342844</c:v>
                </c:pt>
                <c:pt idx="10997">
                  <c:v>45.389634284400003</c:v>
                </c:pt>
                <c:pt idx="10998">
                  <c:v>45.389734284399999</c:v>
                </c:pt>
                <c:pt idx="10999">
                  <c:v>45.389834284400003</c:v>
                </c:pt>
                <c:pt idx="11000">
                  <c:v>45.389934284399999</c:v>
                </c:pt>
                <c:pt idx="11001">
                  <c:v>45.390034284400002</c:v>
                </c:pt>
                <c:pt idx="11002">
                  <c:v>45.390134284399998</c:v>
                </c:pt>
                <c:pt idx="11003">
                  <c:v>45.390234284400002</c:v>
                </c:pt>
                <c:pt idx="11004">
                  <c:v>45.390334284399998</c:v>
                </c:pt>
                <c:pt idx="11005">
                  <c:v>45.390434284400001</c:v>
                </c:pt>
                <c:pt idx="11006">
                  <c:v>45.390534284399997</c:v>
                </c:pt>
                <c:pt idx="11007">
                  <c:v>45.390634284400001</c:v>
                </c:pt>
                <c:pt idx="11008">
                  <c:v>45.390734284399997</c:v>
                </c:pt>
                <c:pt idx="11009">
                  <c:v>45.3908342844</c:v>
                </c:pt>
                <c:pt idx="11010">
                  <c:v>45.390934284399997</c:v>
                </c:pt>
                <c:pt idx="11011">
                  <c:v>45.3910342844</c:v>
                </c:pt>
                <c:pt idx="11012">
                  <c:v>45.391134284400003</c:v>
                </c:pt>
                <c:pt idx="11013">
                  <c:v>45.391234284399999</c:v>
                </c:pt>
                <c:pt idx="11014">
                  <c:v>45.391334284400003</c:v>
                </c:pt>
                <c:pt idx="11015">
                  <c:v>45.391434284399999</c:v>
                </c:pt>
                <c:pt idx="11016">
                  <c:v>45.391534284400002</c:v>
                </c:pt>
                <c:pt idx="11017">
                  <c:v>45.391634284399998</c:v>
                </c:pt>
                <c:pt idx="11018">
                  <c:v>45.391734284400002</c:v>
                </c:pt>
                <c:pt idx="11019">
                  <c:v>45.391834284399998</c:v>
                </c:pt>
                <c:pt idx="11020">
                  <c:v>45.391934284400001</c:v>
                </c:pt>
                <c:pt idx="11021">
                  <c:v>45.392034284399998</c:v>
                </c:pt>
                <c:pt idx="11022">
                  <c:v>45.392134284400001</c:v>
                </c:pt>
                <c:pt idx="11023">
                  <c:v>45.392234284399997</c:v>
                </c:pt>
                <c:pt idx="11024">
                  <c:v>45.3923342844</c:v>
                </c:pt>
                <c:pt idx="11025">
                  <c:v>45.392434284399997</c:v>
                </c:pt>
                <c:pt idx="11026">
                  <c:v>45.3925342844</c:v>
                </c:pt>
                <c:pt idx="11027">
                  <c:v>45.392634284400003</c:v>
                </c:pt>
                <c:pt idx="11028">
                  <c:v>45.392734284399999</c:v>
                </c:pt>
                <c:pt idx="11029">
                  <c:v>45.392834284400003</c:v>
                </c:pt>
                <c:pt idx="11030">
                  <c:v>45.392934284399999</c:v>
                </c:pt>
                <c:pt idx="11031">
                  <c:v>45.393034284400002</c:v>
                </c:pt>
                <c:pt idx="11032">
                  <c:v>45.393134284399999</c:v>
                </c:pt>
                <c:pt idx="11033">
                  <c:v>45.393234284400002</c:v>
                </c:pt>
                <c:pt idx="11034">
                  <c:v>45.393334284399998</c:v>
                </c:pt>
                <c:pt idx="11035">
                  <c:v>45.393434284400001</c:v>
                </c:pt>
                <c:pt idx="11036">
                  <c:v>45.393534284399998</c:v>
                </c:pt>
                <c:pt idx="11037">
                  <c:v>45.393634284400001</c:v>
                </c:pt>
                <c:pt idx="11038">
                  <c:v>45.393734284399997</c:v>
                </c:pt>
                <c:pt idx="11039">
                  <c:v>45.3938342844</c:v>
                </c:pt>
                <c:pt idx="11040">
                  <c:v>45.393934284399997</c:v>
                </c:pt>
                <c:pt idx="11041">
                  <c:v>45.3940342844</c:v>
                </c:pt>
                <c:pt idx="11042">
                  <c:v>45.394134284400003</c:v>
                </c:pt>
                <c:pt idx="11043">
                  <c:v>45.3942342844</c:v>
                </c:pt>
                <c:pt idx="11044">
                  <c:v>45.394334284400003</c:v>
                </c:pt>
                <c:pt idx="11045">
                  <c:v>45.394434284399999</c:v>
                </c:pt>
                <c:pt idx="11046">
                  <c:v>45.394534284400002</c:v>
                </c:pt>
                <c:pt idx="11047">
                  <c:v>45.394634284399999</c:v>
                </c:pt>
                <c:pt idx="11048">
                  <c:v>45.394734284400002</c:v>
                </c:pt>
                <c:pt idx="11049">
                  <c:v>45.394834284399998</c:v>
                </c:pt>
                <c:pt idx="11050">
                  <c:v>45.394934284400001</c:v>
                </c:pt>
                <c:pt idx="11051">
                  <c:v>45.395034284399998</c:v>
                </c:pt>
                <c:pt idx="11052">
                  <c:v>45.395134284400001</c:v>
                </c:pt>
                <c:pt idx="11053">
                  <c:v>45.395234284399997</c:v>
                </c:pt>
                <c:pt idx="11054">
                  <c:v>45.395334284400001</c:v>
                </c:pt>
                <c:pt idx="11055">
                  <c:v>45.395434284399997</c:v>
                </c:pt>
                <c:pt idx="11056">
                  <c:v>45.3955342844</c:v>
                </c:pt>
                <c:pt idx="11057">
                  <c:v>45.395634284400003</c:v>
                </c:pt>
                <c:pt idx="11058">
                  <c:v>45.3957342844</c:v>
                </c:pt>
                <c:pt idx="11059">
                  <c:v>45.395834284400003</c:v>
                </c:pt>
                <c:pt idx="11060">
                  <c:v>45.395934284399999</c:v>
                </c:pt>
                <c:pt idx="11061">
                  <c:v>45.396034284400002</c:v>
                </c:pt>
                <c:pt idx="11062">
                  <c:v>45.396134284399999</c:v>
                </c:pt>
                <c:pt idx="11063">
                  <c:v>45.396234284400002</c:v>
                </c:pt>
                <c:pt idx="11064">
                  <c:v>45.396334277599998</c:v>
                </c:pt>
                <c:pt idx="11065">
                  <c:v>-8.6936036736099993</c:v>
                </c:pt>
                <c:pt idx="11066">
                  <c:v>-7.4833845932700003</c:v>
                </c:pt>
                <c:pt idx="11067">
                  <c:v>-7.83879698318</c:v>
                </c:pt>
                <c:pt idx="11068">
                  <c:v>-5.7946042054699998</c:v>
                </c:pt>
                <c:pt idx="11069">
                  <c:v>-7.9464950724400003</c:v>
                </c:pt>
                <c:pt idx="11070">
                  <c:v>-3.2841918244800001</c:v>
                </c:pt>
                <c:pt idx="11071">
                  <c:v>-3.2840918244799999</c:v>
                </c:pt>
                <c:pt idx="11072">
                  <c:v>-3.2839918244800002</c:v>
                </c:pt>
                <c:pt idx="11073">
                  <c:v>-3.2838918244799999</c:v>
                </c:pt>
                <c:pt idx="11074">
                  <c:v>-3.2837918244800002</c:v>
                </c:pt>
                <c:pt idx="11075">
                  <c:v>-3.28369182448</c:v>
                </c:pt>
                <c:pt idx="11076">
                  <c:v>-3.2835918244800002</c:v>
                </c:pt>
                <c:pt idx="11077">
                  <c:v>-3.28349182448</c:v>
                </c:pt>
                <c:pt idx="11078">
                  <c:v>-3.2833918244800002</c:v>
                </c:pt>
                <c:pt idx="11079">
                  <c:v>-3.28329182448</c:v>
                </c:pt>
                <c:pt idx="11080">
                  <c:v>-3.2831918244799998</c:v>
                </c:pt>
                <c:pt idx="11081">
                  <c:v>-3.28309182448</c:v>
                </c:pt>
                <c:pt idx="11082">
                  <c:v>-3.2829918244799998</c:v>
                </c:pt>
                <c:pt idx="11083">
                  <c:v>-3.2828918244800001</c:v>
                </c:pt>
                <c:pt idx="11084">
                  <c:v>-3.2827918244799998</c:v>
                </c:pt>
                <c:pt idx="11085">
                  <c:v>-3.2826918244800001</c:v>
                </c:pt>
                <c:pt idx="11086">
                  <c:v>-3.2825918244799999</c:v>
                </c:pt>
                <c:pt idx="11087">
                  <c:v>-3.2824918244800001</c:v>
                </c:pt>
                <c:pt idx="11088">
                  <c:v>-3.2823918244799999</c:v>
                </c:pt>
                <c:pt idx="11089">
                  <c:v>-3.2822918244800001</c:v>
                </c:pt>
                <c:pt idx="11090">
                  <c:v>-3.2821918244799999</c:v>
                </c:pt>
                <c:pt idx="11091">
                  <c:v>-3.2820918244800001</c:v>
                </c:pt>
                <c:pt idx="11092">
                  <c:v>-3.2819918244799999</c:v>
                </c:pt>
                <c:pt idx="11093">
                  <c:v>-3.2818918244800002</c:v>
                </c:pt>
                <c:pt idx="11094">
                  <c:v>16.751223250199999</c:v>
                </c:pt>
                <c:pt idx="11095">
                  <c:v>21.658320057899999</c:v>
                </c:pt>
                <c:pt idx="11096">
                  <c:v>25.5351493629</c:v>
                </c:pt>
                <c:pt idx="11097">
                  <c:v>25.523792758900001</c:v>
                </c:pt>
                <c:pt idx="11098">
                  <c:v>25.523892758900001</c:v>
                </c:pt>
                <c:pt idx="11099">
                  <c:v>25.810718554099999</c:v>
                </c:pt>
                <c:pt idx="11100">
                  <c:v>25.810818554099999</c:v>
                </c:pt>
                <c:pt idx="11101">
                  <c:v>25.859900109600002</c:v>
                </c:pt>
                <c:pt idx="11102">
                  <c:v>25.878059045400001</c:v>
                </c:pt>
                <c:pt idx="11103">
                  <c:v>26.044028917799999</c:v>
                </c:pt>
                <c:pt idx="11104">
                  <c:v>26.091979566399999</c:v>
                </c:pt>
                <c:pt idx="11105">
                  <c:v>27.728692711899999</c:v>
                </c:pt>
                <c:pt idx="11106">
                  <c:v>27.810170432100001</c:v>
                </c:pt>
                <c:pt idx="11107">
                  <c:v>30.757994160300001</c:v>
                </c:pt>
                <c:pt idx="11108">
                  <c:v>34.607170009999997</c:v>
                </c:pt>
                <c:pt idx="11109">
                  <c:v>38.459699658700004</c:v>
                </c:pt>
                <c:pt idx="11110">
                  <c:v>44.0641302903</c:v>
                </c:pt>
                <c:pt idx="11111">
                  <c:v>48.498844376299999</c:v>
                </c:pt>
                <c:pt idx="11112">
                  <c:v>48.498944376300003</c:v>
                </c:pt>
                <c:pt idx="11113">
                  <c:v>48.499044376299999</c:v>
                </c:pt>
                <c:pt idx="11114">
                  <c:v>48.499144376300002</c:v>
                </c:pt>
                <c:pt idx="11115">
                  <c:v>48.499244376299998</c:v>
                </c:pt>
                <c:pt idx="11116">
                  <c:v>48.499344376300002</c:v>
                </c:pt>
                <c:pt idx="11117">
                  <c:v>48.499444376299998</c:v>
                </c:pt>
                <c:pt idx="11118">
                  <c:v>48.499544376300001</c:v>
                </c:pt>
                <c:pt idx="11119">
                  <c:v>48.499644376299997</c:v>
                </c:pt>
                <c:pt idx="11120">
                  <c:v>48.499744376300001</c:v>
                </c:pt>
                <c:pt idx="11121">
                  <c:v>48.499844376299997</c:v>
                </c:pt>
                <c:pt idx="11122">
                  <c:v>48.4999443763</c:v>
                </c:pt>
                <c:pt idx="11123">
                  <c:v>48.500044376300004</c:v>
                </c:pt>
                <c:pt idx="11124">
                  <c:v>48.5001443763</c:v>
                </c:pt>
                <c:pt idx="11125">
                  <c:v>48.500244376300003</c:v>
                </c:pt>
                <c:pt idx="11126">
                  <c:v>48.500344376299999</c:v>
                </c:pt>
                <c:pt idx="11127">
                  <c:v>48.500444376300003</c:v>
                </c:pt>
                <c:pt idx="11128">
                  <c:v>48.500544376299999</c:v>
                </c:pt>
                <c:pt idx="11129">
                  <c:v>48.500644376300002</c:v>
                </c:pt>
                <c:pt idx="11130">
                  <c:v>48.500744376299998</c:v>
                </c:pt>
                <c:pt idx="11131">
                  <c:v>48.500844376300002</c:v>
                </c:pt>
                <c:pt idx="11132">
                  <c:v>48.500944376299998</c:v>
                </c:pt>
                <c:pt idx="11133">
                  <c:v>48.501044376300001</c:v>
                </c:pt>
                <c:pt idx="11134">
                  <c:v>5.4494668201299996</c:v>
                </c:pt>
                <c:pt idx="11135">
                  <c:v>5.4495668201300003</c:v>
                </c:pt>
                <c:pt idx="11136">
                  <c:v>5.44966682013</c:v>
                </c:pt>
                <c:pt idx="11137">
                  <c:v>5.4497668201299998</c:v>
                </c:pt>
                <c:pt idx="11138">
                  <c:v>5.4498668201299996</c:v>
                </c:pt>
                <c:pt idx="11139">
                  <c:v>-6.5432808276600003</c:v>
                </c:pt>
                <c:pt idx="11140">
                  <c:v>-6.3865640036900002</c:v>
                </c:pt>
                <c:pt idx="11141">
                  <c:v>-6.3110644960500002</c:v>
                </c:pt>
                <c:pt idx="11142">
                  <c:v>-6.3109644960500004</c:v>
                </c:pt>
                <c:pt idx="11143">
                  <c:v>-6.3108644960499998</c:v>
                </c:pt>
                <c:pt idx="11144">
                  <c:v>-6.31076449605</c:v>
                </c:pt>
                <c:pt idx="11145">
                  <c:v>-6.3106644960500002</c:v>
                </c:pt>
                <c:pt idx="11146">
                  <c:v>-6.3105644960499996</c:v>
                </c:pt>
                <c:pt idx="11147">
                  <c:v>-6.3104644960499998</c:v>
                </c:pt>
                <c:pt idx="11148">
                  <c:v>-6.31036449605</c:v>
                </c:pt>
                <c:pt idx="11149">
                  <c:v>-6.3102644960500003</c:v>
                </c:pt>
                <c:pt idx="11150">
                  <c:v>-6.3101644960499996</c:v>
                </c:pt>
                <c:pt idx="11151">
                  <c:v>-6.3100644960499999</c:v>
                </c:pt>
                <c:pt idx="11152">
                  <c:v>-6.3099644960500001</c:v>
                </c:pt>
                <c:pt idx="11153">
                  <c:v>-6.3098644960500003</c:v>
                </c:pt>
                <c:pt idx="11154">
                  <c:v>-6.3097644960499997</c:v>
                </c:pt>
                <c:pt idx="11155">
                  <c:v>-6.3096644960499999</c:v>
                </c:pt>
                <c:pt idx="11156">
                  <c:v>-6.3095644960500001</c:v>
                </c:pt>
                <c:pt idx="11157">
                  <c:v>-6.3094644960500004</c:v>
                </c:pt>
                <c:pt idx="11158">
                  <c:v>-6.3093644960499997</c:v>
                </c:pt>
                <c:pt idx="11159">
                  <c:v>-6.3092644960499999</c:v>
                </c:pt>
                <c:pt idx="11160">
                  <c:v>-6.3091644960500002</c:v>
                </c:pt>
                <c:pt idx="11161">
                  <c:v>-6.3090644960500004</c:v>
                </c:pt>
                <c:pt idx="11162">
                  <c:v>-6.3089644960499998</c:v>
                </c:pt>
                <c:pt idx="11163">
                  <c:v>-6.30886446445</c:v>
                </c:pt>
                <c:pt idx="11164">
                  <c:v>3.6253255580600001</c:v>
                </c:pt>
                <c:pt idx="11165">
                  <c:v>6.3346149789200004</c:v>
                </c:pt>
                <c:pt idx="11166">
                  <c:v>9.0295001953800007</c:v>
                </c:pt>
                <c:pt idx="11167">
                  <c:v>12.297977637600001</c:v>
                </c:pt>
                <c:pt idx="11168">
                  <c:v>14.663162158700001</c:v>
                </c:pt>
                <c:pt idx="11169">
                  <c:v>17.758821720299999</c:v>
                </c:pt>
                <c:pt idx="11170">
                  <c:v>21.619103670699999</c:v>
                </c:pt>
                <c:pt idx="11171">
                  <c:v>24.797203035999999</c:v>
                </c:pt>
                <c:pt idx="11172">
                  <c:v>25.753746990900002</c:v>
                </c:pt>
                <c:pt idx="11173">
                  <c:v>25.753846990900001</c:v>
                </c:pt>
                <c:pt idx="11174">
                  <c:v>25.753946990900001</c:v>
                </c:pt>
                <c:pt idx="11175">
                  <c:v>25.754046990900001</c:v>
                </c:pt>
                <c:pt idx="11176">
                  <c:v>25.754146990900001</c:v>
                </c:pt>
                <c:pt idx="11177">
                  <c:v>25.863739904900001</c:v>
                </c:pt>
                <c:pt idx="11178">
                  <c:v>25.864510510799999</c:v>
                </c:pt>
                <c:pt idx="11179">
                  <c:v>25.912552194900002</c:v>
                </c:pt>
                <c:pt idx="11180">
                  <c:v>31.184684238700001</c:v>
                </c:pt>
                <c:pt idx="11181">
                  <c:v>34.899131431800001</c:v>
                </c:pt>
                <c:pt idx="11182">
                  <c:v>35.057019256300002</c:v>
                </c:pt>
                <c:pt idx="11183">
                  <c:v>37.006797442299998</c:v>
                </c:pt>
                <c:pt idx="11184">
                  <c:v>41.430717490900001</c:v>
                </c:pt>
                <c:pt idx="11185">
                  <c:v>45.424337899500003</c:v>
                </c:pt>
                <c:pt idx="11186">
                  <c:v>47.967818165799997</c:v>
                </c:pt>
                <c:pt idx="11187">
                  <c:v>47.9679181658</c:v>
                </c:pt>
                <c:pt idx="11188">
                  <c:v>47.968018165799997</c:v>
                </c:pt>
                <c:pt idx="11189">
                  <c:v>47.9681181658</c:v>
                </c:pt>
                <c:pt idx="11190">
                  <c:v>47.968218165800003</c:v>
                </c:pt>
                <c:pt idx="11191">
                  <c:v>47.9683181658</c:v>
                </c:pt>
                <c:pt idx="11192">
                  <c:v>47.968418165800003</c:v>
                </c:pt>
                <c:pt idx="11193">
                  <c:v>47.968518165799999</c:v>
                </c:pt>
                <c:pt idx="11194">
                  <c:v>47.968618165800002</c:v>
                </c:pt>
                <c:pt idx="11195">
                  <c:v>47.968718165799999</c:v>
                </c:pt>
                <c:pt idx="11196">
                  <c:v>47.968818165800002</c:v>
                </c:pt>
                <c:pt idx="11197">
                  <c:v>47.968918165799998</c:v>
                </c:pt>
                <c:pt idx="11198">
                  <c:v>47.969018165800001</c:v>
                </c:pt>
                <c:pt idx="11199">
                  <c:v>47.969118165799998</c:v>
                </c:pt>
                <c:pt idx="11200">
                  <c:v>47.969218165800001</c:v>
                </c:pt>
                <c:pt idx="11201">
                  <c:v>47.969318165799997</c:v>
                </c:pt>
                <c:pt idx="11202">
                  <c:v>47.969418165800001</c:v>
                </c:pt>
                <c:pt idx="11203">
                  <c:v>47.969518165799997</c:v>
                </c:pt>
                <c:pt idx="11204">
                  <c:v>47.9696181658</c:v>
                </c:pt>
                <c:pt idx="11205">
                  <c:v>47.969718165800003</c:v>
                </c:pt>
                <c:pt idx="11206">
                  <c:v>47.9698181658</c:v>
                </c:pt>
                <c:pt idx="11207">
                  <c:v>47.969918165800003</c:v>
                </c:pt>
                <c:pt idx="11208">
                  <c:v>47.970018165799999</c:v>
                </c:pt>
                <c:pt idx="11209">
                  <c:v>47.970118165800002</c:v>
                </c:pt>
                <c:pt idx="11210">
                  <c:v>47.970218165799999</c:v>
                </c:pt>
                <c:pt idx="11211">
                  <c:v>47.970318165800002</c:v>
                </c:pt>
                <c:pt idx="11212">
                  <c:v>47.970418165799998</c:v>
                </c:pt>
                <c:pt idx="11213">
                  <c:v>47.970518165800001</c:v>
                </c:pt>
                <c:pt idx="11214">
                  <c:v>47.970618165799998</c:v>
                </c:pt>
                <c:pt idx="11215">
                  <c:v>47.970718165800001</c:v>
                </c:pt>
                <c:pt idx="11216">
                  <c:v>47.970818165799997</c:v>
                </c:pt>
                <c:pt idx="11217">
                  <c:v>47.970918165800001</c:v>
                </c:pt>
                <c:pt idx="11218">
                  <c:v>47.971018165799997</c:v>
                </c:pt>
                <c:pt idx="11219">
                  <c:v>47.9711181658</c:v>
                </c:pt>
                <c:pt idx="11220">
                  <c:v>47.971218165800003</c:v>
                </c:pt>
                <c:pt idx="11221">
                  <c:v>47.9713181658</c:v>
                </c:pt>
                <c:pt idx="11222">
                  <c:v>47.971418165800003</c:v>
                </c:pt>
                <c:pt idx="11223">
                  <c:v>47.971518165799999</c:v>
                </c:pt>
                <c:pt idx="11224">
                  <c:v>47.971618165800002</c:v>
                </c:pt>
                <c:pt idx="11225">
                  <c:v>-2.6950650677399999</c:v>
                </c:pt>
                <c:pt idx="11226">
                  <c:v>-2.6949650677400001</c:v>
                </c:pt>
                <c:pt idx="11227">
                  <c:v>-2.6948650677399999</c:v>
                </c:pt>
                <c:pt idx="11228">
                  <c:v>-2.6947650677400001</c:v>
                </c:pt>
                <c:pt idx="11229">
                  <c:v>-6.7445514096699997</c:v>
                </c:pt>
                <c:pt idx="11230">
                  <c:v>-6.7444514096699999</c:v>
                </c:pt>
                <c:pt idx="11231">
                  <c:v>-6.7443514096700001</c:v>
                </c:pt>
                <c:pt idx="11232">
                  <c:v>-6.7442514096700004</c:v>
                </c:pt>
                <c:pt idx="11233">
                  <c:v>-6.7461776632600001</c:v>
                </c:pt>
                <c:pt idx="11234">
                  <c:v>-6.6557906987999997</c:v>
                </c:pt>
                <c:pt idx="11235">
                  <c:v>-6.5853709824299997</c:v>
                </c:pt>
                <c:pt idx="11236">
                  <c:v>-6.51331367439</c:v>
                </c:pt>
                <c:pt idx="11237">
                  <c:v>-6.5132136743900002</c:v>
                </c:pt>
                <c:pt idx="11238">
                  <c:v>-6.5131136743900004</c:v>
                </c:pt>
                <c:pt idx="11239">
                  <c:v>-6.5130136743899998</c:v>
                </c:pt>
                <c:pt idx="11240">
                  <c:v>-6.51291367439</c:v>
                </c:pt>
                <c:pt idx="11241">
                  <c:v>-6.5128136743900003</c:v>
                </c:pt>
                <c:pt idx="11242">
                  <c:v>-4.8429662677199996</c:v>
                </c:pt>
                <c:pt idx="11243">
                  <c:v>-4.8428662677199998</c:v>
                </c:pt>
                <c:pt idx="11244">
                  <c:v>-4.8427662677200001</c:v>
                </c:pt>
                <c:pt idx="11245">
                  <c:v>-4.8426662677200003</c:v>
                </c:pt>
                <c:pt idx="11246">
                  <c:v>4.1126895987000003</c:v>
                </c:pt>
                <c:pt idx="11247">
                  <c:v>7.2799697008199997</c:v>
                </c:pt>
                <c:pt idx="11248">
                  <c:v>9.2367886876499998</c:v>
                </c:pt>
                <c:pt idx="11249">
                  <c:v>13.716912125</c:v>
                </c:pt>
                <c:pt idx="11250">
                  <c:v>16.7175672232</c:v>
                </c:pt>
                <c:pt idx="11251">
                  <c:v>20.419278655599999</c:v>
                </c:pt>
                <c:pt idx="11252">
                  <c:v>23.957143644399999</c:v>
                </c:pt>
                <c:pt idx="11253">
                  <c:v>25.653813469799999</c:v>
                </c:pt>
                <c:pt idx="11254">
                  <c:v>25.714632214600002</c:v>
                </c:pt>
                <c:pt idx="11255">
                  <c:v>25.714732214600001</c:v>
                </c:pt>
                <c:pt idx="11256">
                  <c:v>25.641496966999998</c:v>
                </c:pt>
                <c:pt idx="11257">
                  <c:v>25.641596967000002</c:v>
                </c:pt>
                <c:pt idx="11258">
                  <c:v>25.641696967000001</c:v>
                </c:pt>
                <c:pt idx="11259">
                  <c:v>25.806867802300001</c:v>
                </c:pt>
                <c:pt idx="11260">
                  <c:v>25.8069677909</c:v>
                </c:pt>
                <c:pt idx="11261">
                  <c:v>25.8070677909</c:v>
                </c:pt>
                <c:pt idx="11262">
                  <c:v>26.255383817599999</c:v>
                </c:pt>
                <c:pt idx="11263">
                  <c:v>29.733011576799999</c:v>
                </c:pt>
                <c:pt idx="11264">
                  <c:v>33.1497638616</c:v>
                </c:pt>
                <c:pt idx="11265">
                  <c:v>35.3960964559</c:v>
                </c:pt>
                <c:pt idx="11266">
                  <c:v>35.594379240000002</c:v>
                </c:pt>
                <c:pt idx="11267">
                  <c:v>41.230560324499997</c:v>
                </c:pt>
                <c:pt idx="11268">
                  <c:v>47.289151805499998</c:v>
                </c:pt>
                <c:pt idx="11269">
                  <c:v>48.7609720536</c:v>
                </c:pt>
                <c:pt idx="11270">
                  <c:v>48.761072053600003</c:v>
                </c:pt>
                <c:pt idx="11271">
                  <c:v>48.761172053599999</c:v>
                </c:pt>
                <c:pt idx="11272">
                  <c:v>48.761272053600003</c:v>
                </c:pt>
                <c:pt idx="11273">
                  <c:v>48.761372053599999</c:v>
                </c:pt>
                <c:pt idx="11274">
                  <c:v>48.761472053600002</c:v>
                </c:pt>
                <c:pt idx="11275">
                  <c:v>48.761572053599998</c:v>
                </c:pt>
                <c:pt idx="11276">
                  <c:v>48.761672053600002</c:v>
                </c:pt>
                <c:pt idx="11277">
                  <c:v>48.761772053599998</c:v>
                </c:pt>
                <c:pt idx="11278">
                  <c:v>48.761872053600001</c:v>
                </c:pt>
                <c:pt idx="11279">
                  <c:v>48.761972053599997</c:v>
                </c:pt>
                <c:pt idx="11280">
                  <c:v>48.762072053600001</c:v>
                </c:pt>
                <c:pt idx="11281">
                  <c:v>48.762172053599997</c:v>
                </c:pt>
                <c:pt idx="11282">
                  <c:v>48.7622720536</c:v>
                </c:pt>
                <c:pt idx="11283">
                  <c:v>48.762372053599996</c:v>
                </c:pt>
                <c:pt idx="11284">
                  <c:v>48.7624720536</c:v>
                </c:pt>
                <c:pt idx="11285">
                  <c:v>48.762572053600003</c:v>
                </c:pt>
                <c:pt idx="11286">
                  <c:v>48.762672053599999</c:v>
                </c:pt>
                <c:pt idx="11287">
                  <c:v>48.762772053600003</c:v>
                </c:pt>
                <c:pt idx="11288">
                  <c:v>48.762872053599999</c:v>
                </c:pt>
                <c:pt idx="11289">
                  <c:v>48.762972053600002</c:v>
                </c:pt>
                <c:pt idx="11290">
                  <c:v>48.763072053599998</c:v>
                </c:pt>
                <c:pt idx="11291">
                  <c:v>48.763172053600002</c:v>
                </c:pt>
                <c:pt idx="11292">
                  <c:v>48.763272053599998</c:v>
                </c:pt>
                <c:pt idx="11293">
                  <c:v>48.763372053600001</c:v>
                </c:pt>
                <c:pt idx="11294">
                  <c:v>48.763472053599997</c:v>
                </c:pt>
                <c:pt idx="11295">
                  <c:v>48.763572053600001</c:v>
                </c:pt>
                <c:pt idx="11296">
                  <c:v>48.763672053599997</c:v>
                </c:pt>
                <c:pt idx="11297">
                  <c:v>48.7637720536</c:v>
                </c:pt>
                <c:pt idx="11298">
                  <c:v>15.4708163096</c:v>
                </c:pt>
                <c:pt idx="11299">
                  <c:v>15.4709163096</c:v>
                </c:pt>
                <c:pt idx="11300">
                  <c:v>15.4710163096</c:v>
                </c:pt>
                <c:pt idx="11301">
                  <c:v>15.471116309599999</c:v>
                </c:pt>
                <c:pt idx="11302">
                  <c:v>15.471216309600001</c:v>
                </c:pt>
                <c:pt idx="11303">
                  <c:v>15.471316309600001</c:v>
                </c:pt>
                <c:pt idx="11304">
                  <c:v>15.4714163096</c:v>
                </c:pt>
                <c:pt idx="11305">
                  <c:v>15.4715163096</c:v>
                </c:pt>
                <c:pt idx="11306">
                  <c:v>15.4716163096</c:v>
                </c:pt>
                <c:pt idx="11307">
                  <c:v>15.4717163096</c:v>
                </c:pt>
                <c:pt idx="11308">
                  <c:v>15.471816309599999</c:v>
                </c:pt>
                <c:pt idx="11309">
                  <c:v>15.471916309599999</c:v>
                </c:pt>
                <c:pt idx="11310">
                  <c:v>15.472016309600001</c:v>
                </c:pt>
                <c:pt idx="11311">
                  <c:v>15.472116309600001</c:v>
                </c:pt>
                <c:pt idx="11312">
                  <c:v>15.4722163096</c:v>
                </c:pt>
                <c:pt idx="11313">
                  <c:v>15.4723163096</c:v>
                </c:pt>
                <c:pt idx="11314">
                  <c:v>15.4724163096</c:v>
                </c:pt>
                <c:pt idx="11315">
                  <c:v>15.4725163096</c:v>
                </c:pt>
                <c:pt idx="11316">
                  <c:v>15.472616309599999</c:v>
                </c:pt>
                <c:pt idx="11317">
                  <c:v>15.472716309600001</c:v>
                </c:pt>
                <c:pt idx="11318">
                  <c:v>15.472816309600001</c:v>
                </c:pt>
                <c:pt idx="11319">
                  <c:v>15.4729163096</c:v>
                </c:pt>
                <c:pt idx="11320">
                  <c:v>15.4730163096</c:v>
                </c:pt>
                <c:pt idx="11321">
                  <c:v>15.4731163096</c:v>
                </c:pt>
                <c:pt idx="11322">
                  <c:v>15.4732163096</c:v>
                </c:pt>
                <c:pt idx="11323">
                  <c:v>15.473316309599999</c:v>
                </c:pt>
                <c:pt idx="11324">
                  <c:v>15.473416309599999</c:v>
                </c:pt>
                <c:pt idx="11325">
                  <c:v>15.473516309600001</c:v>
                </c:pt>
                <c:pt idx="11326">
                  <c:v>15.473616309600001</c:v>
                </c:pt>
                <c:pt idx="11327">
                  <c:v>15.4737163096</c:v>
                </c:pt>
                <c:pt idx="11328">
                  <c:v>15.4738163096</c:v>
                </c:pt>
                <c:pt idx="11329">
                  <c:v>15.4739163096</c:v>
                </c:pt>
                <c:pt idx="11330">
                  <c:v>15.4740163096</c:v>
                </c:pt>
                <c:pt idx="11331">
                  <c:v>15.474116309599999</c:v>
                </c:pt>
                <c:pt idx="11332">
                  <c:v>15.474216309599999</c:v>
                </c:pt>
                <c:pt idx="11333">
                  <c:v>15.474316309600001</c:v>
                </c:pt>
                <c:pt idx="11334">
                  <c:v>15.4744163096</c:v>
                </c:pt>
                <c:pt idx="11335">
                  <c:v>15.4745163096</c:v>
                </c:pt>
                <c:pt idx="11336">
                  <c:v>18.916990662</c:v>
                </c:pt>
                <c:pt idx="11337">
                  <c:v>22.158026445600001</c:v>
                </c:pt>
                <c:pt idx="11338">
                  <c:v>24.228490022300001</c:v>
                </c:pt>
                <c:pt idx="11339">
                  <c:v>25.7380668847</c:v>
                </c:pt>
                <c:pt idx="11340">
                  <c:v>25.604029498599999</c:v>
                </c:pt>
                <c:pt idx="11341">
                  <c:v>25.654037107600001</c:v>
                </c:pt>
                <c:pt idx="11342">
                  <c:v>25.598789466900001</c:v>
                </c:pt>
                <c:pt idx="11343">
                  <c:v>25.598889466900001</c:v>
                </c:pt>
                <c:pt idx="11344">
                  <c:v>25.6445950343</c:v>
                </c:pt>
                <c:pt idx="11345">
                  <c:v>29.417421235199999</c:v>
                </c:pt>
                <c:pt idx="11346">
                  <c:v>32.470314112700002</c:v>
                </c:pt>
                <c:pt idx="11347">
                  <c:v>32.408275163699997</c:v>
                </c:pt>
                <c:pt idx="11348">
                  <c:v>32.493897221300003</c:v>
                </c:pt>
                <c:pt idx="11349">
                  <c:v>35.451139681699999</c:v>
                </c:pt>
                <c:pt idx="11350">
                  <c:v>43.2617262168</c:v>
                </c:pt>
                <c:pt idx="11351">
                  <c:v>47.748931200100003</c:v>
                </c:pt>
                <c:pt idx="11352">
                  <c:v>47.749031200099999</c:v>
                </c:pt>
                <c:pt idx="11353">
                  <c:v>47.749131200100003</c:v>
                </c:pt>
                <c:pt idx="11354">
                  <c:v>47.749231200099999</c:v>
                </c:pt>
                <c:pt idx="11355">
                  <c:v>47.749331200100002</c:v>
                </c:pt>
                <c:pt idx="11356">
                  <c:v>47.749431200099998</c:v>
                </c:pt>
                <c:pt idx="11357">
                  <c:v>47.749531200100002</c:v>
                </c:pt>
                <c:pt idx="11358">
                  <c:v>47.749631200099998</c:v>
                </c:pt>
                <c:pt idx="11359">
                  <c:v>47.749731200100001</c:v>
                </c:pt>
                <c:pt idx="11360">
                  <c:v>47.749831200099997</c:v>
                </c:pt>
                <c:pt idx="11361">
                  <c:v>47.749931200100001</c:v>
                </c:pt>
                <c:pt idx="11362">
                  <c:v>47.750031200099997</c:v>
                </c:pt>
                <c:pt idx="11363">
                  <c:v>47.7501312001</c:v>
                </c:pt>
                <c:pt idx="11364">
                  <c:v>47.750231200100004</c:v>
                </c:pt>
                <c:pt idx="11365">
                  <c:v>47.7503312001</c:v>
                </c:pt>
                <c:pt idx="11366">
                  <c:v>47.750431200100003</c:v>
                </c:pt>
                <c:pt idx="11367">
                  <c:v>47.750531200099999</c:v>
                </c:pt>
                <c:pt idx="11368">
                  <c:v>47.750631200100003</c:v>
                </c:pt>
                <c:pt idx="11369">
                  <c:v>10.6861992104</c:v>
                </c:pt>
                <c:pt idx="11370">
                  <c:v>2.2008299100399999</c:v>
                </c:pt>
                <c:pt idx="11371">
                  <c:v>1.32178358882</c:v>
                </c:pt>
                <c:pt idx="11372">
                  <c:v>-1.1809938262799999</c:v>
                </c:pt>
                <c:pt idx="11373">
                  <c:v>-3.1935125334499999</c:v>
                </c:pt>
                <c:pt idx="11374">
                  <c:v>-3.58157288558</c:v>
                </c:pt>
                <c:pt idx="11375">
                  <c:v>-5.8249963003399996</c:v>
                </c:pt>
                <c:pt idx="11376">
                  <c:v>-5.7768323348799999</c:v>
                </c:pt>
                <c:pt idx="11377">
                  <c:v>-6.11120855256</c:v>
                </c:pt>
                <c:pt idx="11378">
                  <c:v>-7.24099177113</c:v>
                </c:pt>
                <c:pt idx="11379">
                  <c:v>-8.1342992836899999</c:v>
                </c:pt>
                <c:pt idx="11380">
                  <c:v>-6.82025419033</c:v>
                </c:pt>
                <c:pt idx="11381">
                  <c:v>-8.8025921695600005</c:v>
                </c:pt>
                <c:pt idx="11382">
                  <c:v>-9.3359523928500003</c:v>
                </c:pt>
                <c:pt idx="11383">
                  <c:v>-8.3064879466699999</c:v>
                </c:pt>
                <c:pt idx="11384">
                  <c:v>-7.4675753557400002</c:v>
                </c:pt>
                <c:pt idx="11385">
                  <c:v>-7.3889927697099997</c:v>
                </c:pt>
                <c:pt idx="11386">
                  <c:v>-4.3067806815000003</c:v>
                </c:pt>
                <c:pt idx="11387">
                  <c:v>-4.3066806814999996</c:v>
                </c:pt>
                <c:pt idx="11388">
                  <c:v>2.8639418450199998</c:v>
                </c:pt>
                <c:pt idx="11389">
                  <c:v>3.2691334166999999</c:v>
                </c:pt>
                <c:pt idx="11390">
                  <c:v>8.0966985936199993</c:v>
                </c:pt>
                <c:pt idx="11391">
                  <c:v>15.3357970685</c:v>
                </c:pt>
                <c:pt idx="11392">
                  <c:v>21.088289874299999</c:v>
                </c:pt>
                <c:pt idx="11393">
                  <c:v>25.7981217536</c:v>
                </c:pt>
                <c:pt idx="11394">
                  <c:v>31.0291642229</c:v>
                </c:pt>
                <c:pt idx="11395">
                  <c:v>34.072319821500002</c:v>
                </c:pt>
                <c:pt idx="11396">
                  <c:v>37.446635565400001</c:v>
                </c:pt>
                <c:pt idx="11397">
                  <c:v>42.311054704</c:v>
                </c:pt>
                <c:pt idx="11398">
                  <c:v>47.934143881200001</c:v>
                </c:pt>
                <c:pt idx="11399">
                  <c:v>47.8317683418</c:v>
                </c:pt>
                <c:pt idx="11400">
                  <c:v>47.831868341800003</c:v>
                </c:pt>
                <c:pt idx="11401">
                  <c:v>47.8319683418</c:v>
                </c:pt>
                <c:pt idx="11402">
                  <c:v>47.832068341800003</c:v>
                </c:pt>
                <c:pt idx="11403">
                  <c:v>48.266928837099996</c:v>
                </c:pt>
                <c:pt idx="11404">
                  <c:v>48.041279713199998</c:v>
                </c:pt>
                <c:pt idx="11405">
                  <c:v>48.041379713200001</c:v>
                </c:pt>
                <c:pt idx="11406">
                  <c:v>48.041479713199998</c:v>
                </c:pt>
                <c:pt idx="11407">
                  <c:v>48.041579713200001</c:v>
                </c:pt>
                <c:pt idx="11408">
                  <c:v>48.041679713199997</c:v>
                </c:pt>
                <c:pt idx="11409">
                  <c:v>48.0417797132</c:v>
                </c:pt>
                <c:pt idx="11410">
                  <c:v>48.041879713199997</c:v>
                </c:pt>
                <c:pt idx="11411">
                  <c:v>48.0419797132</c:v>
                </c:pt>
                <c:pt idx="11412">
                  <c:v>48.042079713200003</c:v>
                </c:pt>
                <c:pt idx="11413">
                  <c:v>48.042179713199999</c:v>
                </c:pt>
                <c:pt idx="11414">
                  <c:v>48.042279713200003</c:v>
                </c:pt>
                <c:pt idx="11415">
                  <c:v>48.042379713199999</c:v>
                </c:pt>
                <c:pt idx="11416">
                  <c:v>48.042479713200002</c:v>
                </c:pt>
                <c:pt idx="11417">
                  <c:v>48.042579713199999</c:v>
                </c:pt>
                <c:pt idx="11418">
                  <c:v>48.042679713200002</c:v>
                </c:pt>
                <c:pt idx="11419">
                  <c:v>48.042779713199998</c:v>
                </c:pt>
                <c:pt idx="11420">
                  <c:v>48.042879713200001</c:v>
                </c:pt>
                <c:pt idx="11421">
                  <c:v>48.042979713199998</c:v>
                </c:pt>
                <c:pt idx="11422">
                  <c:v>48.043079713200001</c:v>
                </c:pt>
                <c:pt idx="11423">
                  <c:v>48.043179713199997</c:v>
                </c:pt>
                <c:pt idx="11424">
                  <c:v>48.0432797132</c:v>
                </c:pt>
                <c:pt idx="11425">
                  <c:v>48.043379713199997</c:v>
                </c:pt>
                <c:pt idx="11426">
                  <c:v>4.1260498879299998</c:v>
                </c:pt>
                <c:pt idx="11427">
                  <c:v>2.11141830518</c:v>
                </c:pt>
                <c:pt idx="11428">
                  <c:v>1.82104906546</c:v>
                </c:pt>
                <c:pt idx="11429">
                  <c:v>-0.83626507310700005</c:v>
                </c:pt>
                <c:pt idx="11430">
                  <c:v>-1.5316881892500001</c:v>
                </c:pt>
                <c:pt idx="11431">
                  <c:v>-2.5450872575100001</c:v>
                </c:pt>
                <c:pt idx="11432">
                  <c:v>-2.6899066887599998</c:v>
                </c:pt>
                <c:pt idx="11433">
                  <c:v>-4.2022151000900001</c:v>
                </c:pt>
                <c:pt idx="11434">
                  <c:v>-3.0201065353600001</c:v>
                </c:pt>
                <c:pt idx="11435">
                  <c:v>-1.3874891575099999</c:v>
                </c:pt>
                <c:pt idx="11436">
                  <c:v>1.3860447863300001</c:v>
                </c:pt>
                <c:pt idx="11437">
                  <c:v>6.7869329379399996</c:v>
                </c:pt>
                <c:pt idx="11438">
                  <c:v>10.469703967799999</c:v>
                </c:pt>
                <c:pt idx="11439">
                  <c:v>14.520139868399999</c:v>
                </c:pt>
                <c:pt idx="11440">
                  <c:v>21.1006937609</c:v>
                </c:pt>
                <c:pt idx="11441">
                  <c:v>28.473625096199999</c:v>
                </c:pt>
                <c:pt idx="11442">
                  <c:v>32.563999639099997</c:v>
                </c:pt>
                <c:pt idx="11443">
                  <c:v>39.219267868199999</c:v>
                </c:pt>
                <c:pt idx="11444">
                  <c:v>45.783884265300003</c:v>
                </c:pt>
                <c:pt idx="11445">
                  <c:v>47.717318035200002</c:v>
                </c:pt>
                <c:pt idx="11446">
                  <c:v>47.592012517699999</c:v>
                </c:pt>
                <c:pt idx="11447">
                  <c:v>47.592112517700002</c:v>
                </c:pt>
                <c:pt idx="11448">
                  <c:v>47.592212517699998</c:v>
                </c:pt>
                <c:pt idx="11449">
                  <c:v>47.592312517700002</c:v>
                </c:pt>
                <c:pt idx="11450">
                  <c:v>47.592412517699998</c:v>
                </c:pt>
                <c:pt idx="11451">
                  <c:v>47.592512517700001</c:v>
                </c:pt>
                <c:pt idx="11452">
                  <c:v>47.592612517699997</c:v>
                </c:pt>
                <c:pt idx="11453">
                  <c:v>47.592712517700001</c:v>
                </c:pt>
                <c:pt idx="11454">
                  <c:v>47.592812517699997</c:v>
                </c:pt>
                <c:pt idx="11455">
                  <c:v>47.5929125177</c:v>
                </c:pt>
                <c:pt idx="11456">
                  <c:v>47.593012517699997</c:v>
                </c:pt>
                <c:pt idx="11457">
                  <c:v>47.5931125177</c:v>
                </c:pt>
                <c:pt idx="11458">
                  <c:v>47.593212517700003</c:v>
                </c:pt>
                <c:pt idx="11459">
                  <c:v>47.593312517699999</c:v>
                </c:pt>
                <c:pt idx="11460">
                  <c:v>47.593412517700003</c:v>
                </c:pt>
                <c:pt idx="11461">
                  <c:v>47.593512517699999</c:v>
                </c:pt>
                <c:pt idx="11462">
                  <c:v>47.593612517700002</c:v>
                </c:pt>
                <c:pt idx="11463">
                  <c:v>47.593712517699998</c:v>
                </c:pt>
                <c:pt idx="11464">
                  <c:v>47.593812517700002</c:v>
                </c:pt>
                <c:pt idx="11465">
                  <c:v>47.593912517699998</c:v>
                </c:pt>
                <c:pt idx="11466">
                  <c:v>47.594012517700001</c:v>
                </c:pt>
                <c:pt idx="11467">
                  <c:v>47.594112517699998</c:v>
                </c:pt>
                <c:pt idx="11468">
                  <c:v>47.594212517700001</c:v>
                </c:pt>
                <c:pt idx="11469">
                  <c:v>47.594312517699997</c:v>
                </c:pt>
                <c:pt idx="11470">
                  <c:v>47.5944125177</c:v>
                </c:pt>
                <c:pt idx="11471">
                  <c:v>47.594512517699997</c:v>
                </c:pt>
                <c:pt idx="11472">
                  <c:v>47.5946125177</c:v>
                </c:pt>
                <c:pt idx="11473">
                  <c:v>47.594712517700003</c:v>
                </c:pt>
                <c:pt idx="11474">
                  <c:v>47.594812517699999</c:v>
                </c:pt>
                <c:pt idx="11475">
                  <c:v>8.3507976340399992</c:v>
                </c:pt>
                <c:pt idx="11476">
                  <c:v>4.25788193086</c:v>
                </c:pt>
                <c:pt idx="11477">
                  <c:v>4.4675358638200002</c:v>
                </c:pt>
                <c:pt idx="11478">
                  <c:v>4.4225589954100002</c:v>
                </c:pt>
                <c:pt idx="11479">
                  <c:v>3.66218852635</c:v>
                </c:pt>
                <c:pt idx="11480">
                  <c:v>3.18760819811</c:v>
                </c:pt>
                <c:pt idx="11481">
                  <c:v>2.32470429367</c:v>
                </c:pt>
                <c:pt idx="11482">
                  <c:v>3.3946454636899999</c:v>
                </c:pt>
                <c:pt idx="11483">
                  <c:v>3.67309722785</c:v>
                </c:pt>
                <c:pt idx="11484">
                  <c:v>3.1065494437700001</c:v>
                </c:pt>
                <c:pt idx="11485">
                  <c:v>2.99708949568</c:v>
                </c:pt>
                <c:pt idx="11486">
                  <c:v>4.2919346088700001</c:v>
                </c:pt>
                <c:pt idx="11487">
                  <c:v>7.0821263724600003</c:v>
                </c:pt>
                <c:pt idx="11488">
                  <c:v>10.0657602917</c:v>
                </c:pt>
                <c:pt idx="11489">
                  <c:v>16.445899407700001</c:v>
                </c:pt>
                <c:pt idx="11490">
                  <c:v>23.3798992736</c:v>
                </c:pt>
                <c:pt idx="11491">
                  <c:v>30.337888706200001</c:v>
                </c:pt>
                <c:pt idx="11492">
                  <c:v>36.319064254300002</c:v>
                </c:pt>
                <c:pt idx="11493">
                  <c:v>43.925349038299998</c:v>
                </c:pt>
                <c:pt idx="11494">
                  <c:v>47.515827254900003</c:v>
                </c:pt>
                <c:pt idx="11495">
                  <c:v>47.806881839900001</c:v>
                </c:pt>
                <c:pt idx="11496">
                  <c:v>48.284452585300002</c:v>
                </c:pt>
                <c:pt idx="11497">
                  <c:v>48.229950350499998</c:v>
                </c:pt>
                <c:pt idx="11498">
                  <c:v>48.087784628999998</c:v>
                </c:pt>
                <c:pt idx="11499">
                  <c:v>47.815268934999999</c:v>
                </c:pt>
                <c:pt idx="11500">
                  <c:v>47.989707316199997</c:v>
                </c:pt>
                <c:pt idx="11501">
                  <c:v>47.9898073162</c:v>
                </c:pt>
                <c:pt idx="11502">
                  <c:v>47.826515780699999</c:v>
                </c:pt>
                <c:pt idx="11503">
                  <c:v>47.826615780700003</c:v>
                </c:pt>
                <c:pt idx="11504">
                  <c:v>47.826715780699999</c:v>
                </c:pt>
                <c:pt idx="11505">
                  <c:v>47.826815780700002</c:v>
                </c:pt>
                <c:pt idx="11506">
                  <c:v>47.826915780699998</c:v>
                </c:pt>
                <c:pt idx="11507">
                  <c:v>47.827015780700002</c:v>
                </c:pt>
                <c:pt idx="11508">
                  <c:v>47.827115780699998</c:v>
                </c:pt>
                <c:pt idx="11509">
                  <c:v>47.827215780700001</c:v>
                </c:pt>
                <c:pt idx="11510">
                  <c:v>47.827315780699998</c:v>
                </c:pt>
                <c:pt idx="11511">
                  <c:v>47.827415780700001</c:v>
                </c:pt>
                <c:pt idx="11512">
                  <c:v>47.827515780699997</c:v>
                </c:pt>
                <c:pt idx="11513">
                  <c:v>47.8276157807</c:v>
                </c:pt>
                <c:pt idx="11514">
                  <c:v>47.827715780699997</c:v>
                </c:pt>
                <c:pt idx="11515">
                  <c:v>47.8278157807</c:v>
                </c:pt>
                <c:pt idx="11516">
                  <c:v>47.827915780700003</c:v>
                </c:pt>
                <c:pt idx="11517">
                  <c:v>47.828015780699999</c:v>
                </c:pt>
                <c:pt idx="11518">
                  <c:v>47.828115780700003</c:v>
                </c:pt>
                <c:pt idx="11519">
                  <c:v>47.828215780699999</c:v>
                </c:pt>
                <c:pt idx="11520">
                  <c:v>47.828315780700002</c:v>
                </c:pt>
                <c:pt idx="11521">
                  <c:v>47.828415780699999</c:v>
                </c:pt>
                <c:pt idx="11522">
                  <c:v>47.828515780700002</c:v>
                </c:pt>
                <c:pt idx="11523">
                  <c:v>47.828615780699998</c:v>
                </c:pt>
                <c:pt idx="11524">
                  <c:v>47.828715780700001</c:v>
                </c:pt>
                <c:pt idx="11525">
                  <c:v>14.011632257400001</c:v>
                </c:pt>
                <c:pt idx="11526">
                  <c:v>7.5740140838999999</c:v>
                </c:pt>
                <c:pt idx="11527">
                  <c:v>5.9689268825499999</c:v>
                </c:pt>
                <c:pt idx="11528">
                  <c:v>3.6300768364299998</c:v>
                </c:pt>
                <c:pt idx="11529">
                  <c:v>2.2471656036200001</c:v>
                </c:pt>
                <c:pt idx="11530">
                  <c:v>1.12009144897</c:v>
                </c:pt>
                <c:pt idx="11531">
                  <c:v>-9.4713902358999999E-2</c:v>
                </c:pt>
                <c:pt idx="11532">
                  <c:v>-3.1716025348099999</c:v>
                </c:pt>
                <c:pt idx="11533">
                  <c:v>-3.1715025348100001</c:v>
                </c:pt>
                <c:pt idx="11534">
                  <c:v>-3.1714025348099999</c:v>
                </c:pt>
                <c:pt idx="11535">
                  <c:v>-6.5386540707399998</c:v>
                </c:pt>
                <c:pt idx="11536">
                  <c:v>-6.4390332598600004</c:v>
                </c:pt>
                <c:pt idx="11537">
                  <c:v>-6.3987194149800004</c:v>
                </c:pt>
                <c:pt idx="11538">
                  <c:v>-6.3986194149799998</c:v>
                </c:pt>
                <c:pt idx="11539">
                  <c:v>-6.39851941498</c:v>
                </c:pt>
                <c:pt idx="11540">
                  <c:v>-6.3984194149800002</c:v>
                </c:pt>
                <c:pt idx="11541">
                  <c:v>-6.3983194149799996</c:v>
                </c:pt>
                <c:pt idx="11542">
                  <c:v>-6.3982194149799998</c:v>
                </c:pt>
                <c:pt idx="11543">
                  <c:v>3.2692093353699998</c:v>
                </c:pt>
                <c:pt idx="11544">
                  <c:v>3.2701403010500001</c:v>
                </c:pt>
                <c:pt idx="11545">
                  <c:v>6.9042332490699998</c:v>
                </c:pt>
                <c:pt idx="11546">
                  <c:v>11.118077833799999</c:v>
                </c:pt>
                <c:pt idx="11547">
                  <c:v>12.354761144999999</c:v>
                </c:pt>
                <c:pt idx="11548">
                  <c:v>14.1673313118</c:v>
                </c:pt>
                <c:pt idx="11549">
                  <c:v>16.622473303100001</c:v>
                </c:pt>
                <c:pt idx="11550">
                  <c:v>22.7773930639</c:v>
                </c:pt>
                <c:pt idx="11551">
                  <c:v>26.172057537699999</c:v>
                </c:pt>
                <c:pt idx="11552">
                  <c:v>29.544542660899999</c:v>
                </c:pt>
                <c:pt idx="11553">
                  <c:v>32.7222139681</c:v>
                </c:pt>
                <c:pt idx="11554">
                  <c:v>37.238240881700001</c:v>
                </c:pt>
                <c:pt idx="11555">
                  <c:v>41.829072055300003</c:v>
                </c:pt>
                <c:pt idx="11556">
                  <c:v>47.774608866000001</c:v>
                </c:pt>
                <c:pt idx="11557">
                  <c:v>48.024444007200003</c:v>
                </c:pt>
                <c:pt idx="11558">
                  <c:v>48.024544007199999</c:v>
                </c:pt>
                <c:pt idx="11559">
                  <c:v>48.024644007200003</c:v>
                </c:pt>
                <c:pt idx="11560">
                  <c:v>48.024744007199999</c:v>
                </c:pt>
                <c:pt idx="11561">
                  <c:v>48.024844007200002</c:v>
                </c:pt>
                <c:pt idx="11562">
                  <c:v>48.024944007199998</c:v>
                </c:pt>
                <c:pt idx="11563">
                  <c:v>48.025044007200002</c:v>
                </c:pt>
                <c:pt idx="11564">
                  <c:v>48.025144007199998</c:v>
                </c:pt>
                <c:pt idx="11565">
                  <c:v>48.025244007200001</c:v>
                </c:pt>
                <c:pt idx="11566">
                  <c:v>48.025344007199998</c:v>
                </c:pt>
                <c:pt idx="11567">
                  <c:v>48.025444007200001</c:v>
                </c:pt>
                <c:pt idx="11568">
                  <c:v>48.025544007199997</c:v>
                </c:pt>
                <c:pt idx="11569">
                  <c:v>48.0256440072</c:v>
                </c:pt>
                <c:pt idx="11570">
                  <c:v>48.025744007199997</c:v>
                </c:pt>
                <c:pt idx="11571">
                  <c:v>48.0258440072</c:v>
                </c:pt>
                <c:pt idx="11572">
                  <c:v>48.025944007200003</c:v>
                </c:pt>
                <c:pt idx="11573">
                  <c:v>48.026044007199999</c:v>
                </c:pt>
                <c:pt idx="11574">
                  <c:v>48.026144007200003</c:v>
                </c:pt>
                <c:pt idx="11575">
                  <c:v>48.026244007199999</c:v>
                </c:pt>
                <c:pt idx="11576">
                  <c:v>48.026344007200002</c:v>
                </c:pt>
                <c:pt idx="11577">
                  <c:v>48.026444007199999</c:v>
                </c:pt>
                <c:pt idx="11578">
                  <c:v>48.026544007200002</c:v>
                </c:pt>
                <c:pt idx="11579">
                  <c:v>48.026644007199998</c:v>
                </c:pt>
                <c:pt idx="11580">
                  <c:v>48.026744007200001</c:v>
                </c:pt>
                <c:pt idx="11581">
                  <c:v>48.026844007199998</c:v>
                </c:pt>
                <c:pt idx="11582">
                  <c:v>48.026944007200001</c:v>
                </c:pt>
                <c:pt idx="11583">
                  <c:v>48.027044007199997</c:v>
                </c:pt>
                <c:pt idx="11584">
                  <c:v>48.0271440072</c:v>
                </c:pt>
                <c:pt idx="11585">
                  <c:v>48.027244007199997</c:v>
                </c:pt>
                <c:pt idx="11586">
                  <c:v>48.0273440072</c:v>
                </c:pt>
                <c:pt idx="11587">
                  <c:v>48.027444007200003</c:v>
                </c:pt>
                <c:pt idx="11588">
                  <c:v>48.027544007199999</c:v>
                </c:pt>
                <c:pt idx="11589">
                  <c:v>48.027644007200003</c:v>
                </c:pt>
                <c:pt idx="11590">
                  <c:v>48.027744007199999</c:v>
                </c:pt>
                <c:pt idx="11591">
                  <c:v>48.027844007200002</c:v>
                </c:pt>
                <c:pt idx="11592">
                  <c:v>47.7498880375</c:v>
                </c:pt>
                <c:pt idx="11593">
                  <c:v>47.935227826000002</c:v>
                </c:pt>
                <c:pt idx="11594">
                  <c:v>47.935327825999998</c:v>
                </c:pt>
                <c:pt idx="11595">
                  <c:v>47.935427826000002</c:v>
                </c:pt>
                <c:pt idx="11596">
                  <c:v>47.935527825999998</c:v>
                </c:pt>
                <c:pt idx="11597">
                  <c:v>47.935627826000001</c:v>
                </c:pt>
                <c:pt idx="11598">
                  <c:v>47.935727825999997</c:v>
                </c:pt>
                <c:pt idx="11599">
                  <c:v>47.935827826000001</c:v>
                </c:pt>
                <c:pt idx="11600">
                  <c:v>47.935927825999997</c:v>
                </c:pt>
                <c:pt idx="11601">
                  <c:v>47.936027826</c:v>
                </c:pt>
                <c:pt idx="11602">
                  <c:v>47.936127826000003</c:v>
                </c:pt>
                <c:pt idx="11603">
                  <c:v>47.936227826</c:v>
                </c:pt>
                <c:pt idx="11604">
                  <c:v>47.936327826000003</c:v>
                </c:pt>
                <c:pt idx="11605">
                  <c:v>47.936427825999999</c:v>
                </c:pt>
                <c:pt idx="11606">
                  <c:v>47.936527826000003</c:v>
                </c:pt>
                <c:pt idx="11607">
                  <c:v>47.936627825999999</c:v>
                </c:pt>
                <c:pt idx="11608">
                  <c:v>47.936727826000002</c:v>
                </c:pt>
                <c:pt idx="11609">
                  <c:v>47.936827825999998</c:v>
                </c:pt>
                <c:pt idx="11610">
                  <c:v>48.450014235700003</c:v>
                </c:pt>
                <c:pt idx="11611">
                  <c:v>48.450114235699999</c:v>
                </c:pt>
                <c:pt idx="11612">
                  <c:v>48.450214235700003</c:v>
                </c:pt>
                <c:pt idx="11613">
                  <c:v>48.450314235699999</c:v>
                </c:pt>
                <c:pt idx="11614">
                  <c:v>48.450414235700002</c:v>
                </c:pt>
                <c:pt idx="11615">
                  <c:v>48.450514235699998</c:v>
                </c:pt>
                <c:pt idx="11616">
                  <c:v>48.450614235700002</c:v>
                </c:pt>
                <c:pt idx="11617">
                  <c:v>48.450714235699998</c:v>
                </c:pt>
                <c:pt idx="11618">
                  <c:v>48.450814235700001</c:v>
                </c:pt>
                <c:pt idx="11619">
                  <c:v>48.450914235699997</c:v>
                </c:pt>
                <c:pt idx="11620">
                  <c:v>48.451014235700001</c:v>
                </c:pt>
                <c:pt idx="11621">
                  <c:v>48.451114235699997</c:v>
                </c:pt>
                <c:pt idx="11622">
                  <c:v>48.4512142357</c:v>
                </c:pt>
                <c:pt idx="11623">
                  <c:v>48.451314235700004</c:v>
                </c:pt>
                <c:pt idx="11624">
                  <c:v>48.4514142357</c:v>
                </c:pt>
                <c:pt idx="11625">
                  <c:v>48.451514235700003</c:v>
                </c:pt>
                <c:pt idx="11626">
                  <c:v>48.451614235699999</c:v>
                </c:pt>
                <c:pt idx="11627">
                  <c:v>48.451714235700003</c:v>
                </c:pt>
                <c:pt idx="11628">
                  <c:v>48.451814235699999</c:v>
                </c:pt>
                <c:pt idx="11629">
                  <c:v>48.451914235700002</c:v>
                </c:pt>
                <c:pt idx="11630">
                  <c:v>48.452014235699998</c:v>
                </c:pt>
                <c:pt idx="11631">
                  <c:v>48.452114235700002</c:v>
                </c:pt>
                <c:pt idx="11632">
                  <c:v>48.452214235699998</c:v>
                </c:pt>
                <c:pt idx="11633">
                  <c:v>48.452314235700001</c:v>
                </c:pt>
                <c:pt idx="11634">
                  <c:v>48.452414235699997</c:v>
                </c:pt>
                <c:pt idx="11635">
                  <c:v>48.452514235700001</c:v>
                </c:pt>
                <c:pt idx="11636">
                  <c:v>48.452614235699997</c:v>
                </c:pt>
                <c:pt idx="11637">
                  <c:v>48.4527142357</c:v>
                </c:pt>
                <c:pt idx="11638">
                  <c:v>48.452814235699996</c:v>
                </c:pt>
                <c:pt idx="11639">
                  <c:v>48.4529142357</c:v>
                </c:pt>
                <c:pt idx="11640">
                  <c:v>48.453014235700003</c:v>
                </c:pt>
                <c:pt idx="11641">
                  <c:v>48.453114235699999</c:v>
                </c:pt>
                <c:pt idx="11642">
                  <c:v>48.453214235700003</c:v>
                </c:pt>
                <c:pt idx="11643">
                  <c:v>48.453314235699999</c:v>
                </c:pt>
                <c:pt idx="11644">
                  <c:v>48.700661637800003</c:v>
                </c:pt>
                <c:pt idx="11645">
                  <c:v>48.361280851799997</c:v>
                </c:pt>
                <c:pt idx="11646">
                  <c:v>48.041562163400002</c:v>
                </c:pt>
                <c:pt idx="11647">
                  <c:v>47.621954852999998</c:v>
                </c:pt>
                <c:pt idx="11648">
                  <c:v>46.854336041499998</c:v>
                </c:pt>
                <c:pt idx="11649">
                  <c:v>46.712524734200002</c:v>
                </c:pt>
                <c:pt idx="11650">
                  <c:v>46.573989128299999</c:v>
                </c:pt>
                <c:pt idx="11651">
                  <c:v>46.387348377599999</c:v>
                </c:pt>
                <c:pt idx="11652">
                  <c:v>45.671935218999998</c:v>
                </c:pt>
                <c:pt idx="11653">
                  <c:v>45.301781394300001</c:v>
                </c:pt>
                <c:pt idx="11654">
                  <c:v>44.971065451400001</c:v>
                </c:pt>
                <c:pt idx="11655">
                  <c:v>44.971165451399997</c:v>
                </c:pt>
                <c:pt idx="11656">
                  <c:v>44.971265451400001</c:v>
                </c:pt>
                <c:pt idx="11657">
                  <c:v>44.971365451399997</c:v>
                </c:pt>
                <c:pt idx="11658">
                  <c:v>44.9714654514</c:v>
                </c:pt>
                <c:pt idx="11659">
                  <c:v>44.971565451399997</c:v>
                </c:pt>
                <c:pt idx="11660">
                  <c:v>44.9716654514</c:v>
                </c:pt>
                <c:pt idx="11661">
                  <c:v>44.971765451400003</c:v>
                </c:pt>
                <c:pt idx="11662">
                  <c:v>44.971865451399999</c:v>
                </c:pt>
                <c:pt idx="11663">
                  <c:v>44.971965451400003</c:v>
                </c:pt>
                <c:pt idx="11664">
                  <c:v>44.972065451399999</c:v>
                </c:pt>
                <c:pt idx="11665">
                  <c:v>44.972165451400002</c:v>
                </c:pt>
                <c:pt idx="11666">
                  <c:v>44.972265451399998</c:v>
                </c:pt>
                <c:pt idx="11667">
                  <c:v>44.972365451400002</c:v>
                </c:pt>
                <c:pt idx="11668">
                  <c:v>44.972465451399998</c:v>
                </c:pt>
                <c:pt idx="11669">
                  <c:v>44.972565451400001</c:v>
                </c:pt>
                <c:pt idx="11670">
                  <c:v>44.972665451399997</c:v>
                </c:pt>
                <c:pt idx="11671">
                  <c:v>44.972765451400001</c:v>
                </c:pt>
                <c:pt idx="11672">
                  <c:v>44.972865451399997</c:v>
                </c:pt>
                <c:pt idx="11673">
                  <c:v>44.9729654514</c:v>
                </c:pt>
                <c:pt idx="11674">
                  <c:v>44.973065451399997</c:v>
                </c:pt>
                <c:pt idx="11675">
                  <c:v>44.9731654514</c:v>
                </c:pt>
                <c:pt idx="11676">
                  <c:v>44.973265451400003</c:v>
                </c:pt>
                <c:pt idx="11677">
                  <c:v>44.973365451399999</c:v>
                </c:pt>
                <c:pt idx="11678">
                  <c:v>44.973465451400003</c:v>
                </c:pt>
                <c:pt idx="11679">
                  <c:v>44.973565451399999</c:v>
                </c:pt>
                <c:pt idx="11680">
                  <c:v>44.973665451400002</c:v>
                </c:pt>
                <c:pt idx="11681">
                  <c:v>44.973765451399998</c:v>
                </c:pt>
                <c:pt idx="11682">
                  <c:v>44.973865451400002</c:v>
                </c:pt>
                <c:pt idx="11683">
                  <c:v>44.973965451399998</c:v>
                </c:pt>
                <c:pt idx="11684">
                  <c:v>44.974065451400001</c:v>
                </c:pt>
                <c:pt idx="11685">
                  <c:v>44.974165451399998</c:v>
                </c:pt>
                <c:pt idx="11686">
                  <c:v>44.974265451400001</c:v>
                </c:pt>
                <c:pt idx="11687">
                  <c:v>44.974365451399997</c:v>
                </c:pt>
                <c:pt idx="11688">
                  <c:v>44.9744654514</c:v>
                </c:pt>
                <c:pt idx="11689">
                  <c:v>44.974565451399997</c:v>
                </c:pt>
                <c:pt idx="11690">
                  <c:v>44.9746654514</c:v>
                </c:pt>
                <c:pt idx="11691">
                  <c:v>49.0862371212</c:v>
                </c:pt>
                <c:pt idx="11692">
                  <c:v>49.086458543200003</c:v>
                </c:pt>
                <c:pt idx="11693">
                  <c:v>49.0942330918</c:v>
                </c:pt>
                <c:pt idx="11694">
                  <c:v>49.1097435422</c:v>
                </c:pt>
                <c:pt idx="11695">
                  <c:v>49.102727144900001</c:v>
                </c:pt>
                <c:pt idx="11696">
                  <c:v>49.102827144899997</c:v>
                </c:pt>
                <c:pt idx="11697">
                  <c:v>49.102927144900001</c:v>
                </c:pt>
                <c:pt idx="11698">
                  <c:v>49.103027144899997</c:v>
                </c:pt>
                <c:pt idx="11699">
                  <c:v>49.1031271449</c:v>
                </c:pt>
                <c:pt idx="11700">
                  <c:v>49.103227144900004</c:v>
                </c:pt>
                <c:pt idx="11701">
                  <c:v>49.1033271449</c:v>
                </c:pt>
                <c:pt idx="11702">
                  <c:v>49.103427144900003</c:v>
                </c:pt>
                <c:pt idx="11703">
                  <c:v>49.103527144899999</c:v>
                </c:pt>
                <c:pt idx="11704">
                  <c:v>49.103627144900003</c:v>
                </c:pt>
                <c:pt idx="11705">
                  <c:v>49.103727144899999</c:v>
                </c:pt>
                <c:pt idx="11706">
                  <c:v>49.136552945399998</c:v>
                </c:pt>
                <c:pt idx="11707">
                  <c:v>49.203365849900003</c:v>
                </c:pt>
                <c:pt idx="11708">
                  <c:v>48.929225375999998</c:v>
                </c:pt>
                <c:pt idx="11709">
                  <c:v>48.900741950600001</c:v>
                </c:pt>
                <c:pt idx="11710">
                  <c:v>48.6331262725</c:v>
                </c:pt>
                <c:pt idx="11711">
                  <c:v>48.249492926099997</c:v>
                </c:pt>
                <c:pt idx="11712">
                  <c:v>48.2495929261</c:v>
                </c:pt>
                <c:pt idx="11713">
                  <c:v>47.041914765400001</c:v>
                </c:pt>
                <c:pt idx="11714">
                  <c:v>46.557726541000001</c:v>
                </c:pt>
                <c:pt idx="11715">
                  <c:v>46.739500296499997</c:v>
                </c:pt>
                <c:pt idx="11716">
                  <c:v>46.1693453615</c:v>
                </c:pt>
                <c:pt idx="11717">
                  <c:v>45.077889036099997</c:v>
                </c:pt>
                <c:pt idx="11718">
                  <c:v>44.705243784799997</c:v>
                </c:pt>
                <c:pt idx="11719">
                  <c:v>44.7053437848</c:v>
                </c:pt>
                <c:pt idx="11720">
                  <c:v>44.705443784800003</c:v>
                </c:pt>
                <c:pt idx="11721">
                  <c:v>44.7055437848</c:v>
                </c:pt>
                <c:pt idx="11722">
                  <c:v>44.372594904700001</c:v>
                </c:pt>
                <c:pt idx="11723">
                  <c:v>44.372694904699998</c:v>
                </c:pt>
                <c:pt idx="11724">
                  <c:v>44.372794904700001</c:v>
                </c:pt>
                <c:pt idx="11725">
                  <c:v>44.225736555499999</c:v>
                </c:pt>
                <c:pt idx="11726">
                  <c:v>44.225836555500003</c:v>
                </c:pt>
                <c:pt idx="11727">
                  <c:v>44.458136639999999</c:v>
                </c:pt>
                <c:pt idx="11728">
                  <c:v>44.443220591200003</c:v>
                </c:pt>
                <c:pt idx="11729">
                  <c:v>45.141789100399997</c:v>
                </c:pt>
                <c:pt idx="11730">
                  <c:v>45.344539051600002</c:v>
                </c:pt>
                <c:pt idx="11731">
                  <c:v>45.344639051599998</c:v>
                </c:pt>
                <c:pt idx="11732">
                  <c:v>45.344739051600001</c:v>
                </c:pt>
                <c:pt idx="11733">
                  <c:v>45.344839051599998</c:v>
                </c:pt>
                <c:pt idx="11734">
                  <c:v>45.344939051600001</c:v>
                </c:pt>
                <c:pt idx="11735">
                  <c:v>45.345039051599997</c:v>
                </c:pt>
                <c:pt idx="11736">
                  <c:v>45.3451390516</c:v>
                </c:pt>
                <c:pt idx="11737">
                  <c:v>45.345239051599997</c:v>
                </c:pt>
                <c:pt idx="11738">
                  <c:v>45.3453390516</c:v>
                </c:pt>
                <c:pt idx="11739">
                  <c:v>45.345439051600003</c:v>
                </c:pt>
                <c:pt idx="11740">
                  <c:v>45.345539051599999</c:v>
                </c:pt>
                <c:pt idx="11741">
                  <c:v>45.345639051600003</c:v>
                </c:pt>
                <c:pt idx="11742">
                  <c:v>45.345739051599999</c:v>
                </c:pt>
                <c:pt idx="11743">
                  <c:v>45.345839051600002</c:v>
                </c:pt>
                <c:pt idx="11744">
                  <c:v>45.345939051599998</c:v>
                </c:pt>
                <c:pt idx="11745">
                  <c:v>45.346039051600002</c:v>
                </c:pt>
                <c:pt idx="11746">
                  <c:v>45.346139051599998</c:v>
                </c:pt>
                <c:pt idx="11747">
                  <c:v>45.346239051600001</c:v>
                </c:pt>
                <c:pt idx="11748">
                  <c:v>45.346339051599998</c:v>
                </c:pt>
                <c:pt idx="11749">
                  <c:v>45.346439051600001</c:v>
                </c:pt>
                <c:pt idx="11750">
                  <c:v>51.259622266900003</c:v>
                </c:pt>
                <c:pt idx="11751">
                  <c:v>51.259722266899999</c:v>
                </c:pt>
                <c:pt idx="11752">
                  <c:v>51.2598222608</c:v>
                </c:pt>
                <c:pt idx="11753">
                  <c:v>51.259922260800003</c:v>
                </c:pt>
                <c:pt idx="11754">
                  <c:v>51.2600222608</c:v>
                </c:pt>
                <c:pt idx="11755">
                  <c:v>51.260122260800003</c:v>
                </c:pt>
                <c:pt idx="11756">
                  <c:v>51.260222260799999</c:v>
                </c:pt>
                <c:pt idx="11757">
                  <c:v>51.260322260800002</c:v>
                </c:pt>
                <c:pt idx="11758">
                  <c:v>51.260422260799999</c:v>
                </c:pt>
                <c:pt idx="11759">
                  <c:v>51.260522260800002</c:v>
                </c:pt>
                <c:pt idx="11760">
                  <c:v>51.260622260799998</c:v>
                </c:pt>
                <c:pt idx="11761">
                  <c:v>51.260722260800001</c:v>
                </c:pt>
                <c:pt idx="11762">
                  <c:v>51.279730199100001</c:v>
                </c:pt>
                <c:pt idx="11763">
                  <c:v>51.6670752713</c:v>
                </c:pt>
                <c:pt idx="11764">
                  <c:v>50.980754188299997</c:v>
                </c:pt>
                <c:pt idx="11765">
                  <c:v>49.765975397399998</c:v>
                </c:pt>
                <c:pt idx="11766">
                  <c:v>49.416809143199998</c:v>
                </c:pt>
                <c:pt idx="11767">
                  <c:v>48.987588815700001</c:v>
                </c:pt>
                <c:pt idx="11768">
                  <c:v>48.0837940145</c:v>
                </c:pt>
                <c:pt idx="11769">
                  <c:v>47.531581633199998</c:v>
                </c:pt>
                <c:pt idx="11770">
                  <c:v>46.908677400099997</c:v>
                </c:pt>
                <c:pt idx="11771">
                  <c:v>47.441465602400001</c:v>
                </c:pt>
                <c:pt idx="11772">
                  <c:v>46.983446413499998</c:v>
                </c:pt>
                <c:pt idx="11773">
                  <c:v>46.983546413500001</c:v>
                </c:pt>
                <c:pt idx="11774">
                  <c:v>46.983646413499997</c:v>
                </c:pt>
                <c:pt idx="11775">
                  <c:v>46.9837464135</c:v>
                </c:pt>
                <c:pt idx="11776">
                  <c:v>46.983846413499997</c:v>
                </c:pt>
                <c:pt idx="11777">
                  <c:v>46.9839464135</c:v>
                </c:pt>
                <c:pt idx="11778">
                  <c:v>46.984046390800003</c:v>
                </c:pt>
                <c:pt idx="11779">
                  <c:v>46.984146348599999</c:v>
                </c:pt>
                <c:pt idx="11780">
                  <c:v>46.990387480300001</c:v>
                </c:pt>
                <c:pt idx="11781">
                  <c:v>46.990487480299997</c:v>
                </c:pt>
                <c:pt idx="11782">
                  <c:v>46.9905874803</c:v>
                </c:pt>
                <c:pt idx="11783">
                  <c:v>46.990687480299997</c:v>
                </c:pt>
                <c:pt idx="11784">
                  <c:v>46.9907874803</c:v>
                </c:pt>
                <c:pt idx="11785">
                  <c:v>47.055329170199997</c:v>
                </c:pt>
                <c:pt idx="11786">
                  <c:v>47.0554291702</c:v>
                </c:pt>
                <c:pt idx="11787">
                  <c:v>47.055529170200003</c:v>
                </c:pt>
                <c:pt idx="11788">
                  <c:v>47.0556291702</c:v>
                </c:pt>
                <c:pt idx="11789">
                  <c:v>47.611906279700001</c:v>
                </c:pt>
                <c:pt idx="11790">
                  <c:v>47.612006279699997</c:v>
                </c:pt>
                <c:pt idx="11791">
                  <c:v>47.612106279700001</c:v>
                </c:pt>
                <c:pt idx="11792">
                  <c:v>47.612206279699997</c:v>
                </c:pt>
                <c:pt idx="11793">
                  <c:v>47.6123062797</c:v>
                </c:pt>
                <c:pt idx="11794">
                  <c:v>47.612406279699997</c:v>
                </c:pt>
                <c:pt idx="11795">
                  <c:v>47.6125062797</c:v>
                </c:pt>
                <c:pt idx="11796">
                  <c:v>47.612606279700003</c:v>
                </c:pt>
                <c:pt idx="11797">
                  <c:v>47.612706279699999</c:v>
                </c:pt>
                <c:pt idx="11798">
                  <c:v>47.612806279700003</c:v>
                </c:pt>
                <c:pt idx="11799">
                  <c:v>47.612906279699999</c:v>
                </c:pt>
                <c:pt idx="11800">
                  <c:v>47.613006279700002</c:v>
                </c:pt>
                <c:pt idx="11801">
                  <c:v>47.613106279699998</c:v>
                </c:pt>
                <c:pt idx="11802">
                  <c:v>47.613206279700002</c:v>
                </c:pt>
                <c:pt idx="11803">
                  <c:v>47.613306279699998</c:v>
                </c:pt>
                <c:pt idx="11804">
                  <c:v>47.613406279700001</c:v>
                </c:pt>
                <c:pt idx="11805">
                  <c:v>47.613506279699997</c:v>
                </c:pt>
                <c:pt idx="11806">
                  <c:v>47.613606279700001</c:v>
                </c:pt>
                <c:pt idx="11807">
                  <c:v>47.613706279699997</c:v>
                </c:pt>
                <c:pt idx="11808">
                  <c:v>47.6138062797</c:v>
                </c:pt>
                <c:pt idx="11809">
                  <c:v>47.613906279699997</c:v>
                </c:pt>
                <c:pt idx="11810">
                  <c:v>47.6140062797</c:v>
                </c:pt>
                <c:pt idx="11811">
                  <c:v>47.614106279700003</c:v>
                </c:pt>
                <c:pt idx="11812">
                  <c:v>50.663941829800002</c:v>
                </c:pt>
                <c:pt idx="11813">
                  <c:v>50.689503756999997</c:v>
                </c:pt>
                <c:pt idx="11814">
                  <c:v>50.667380117500002</c:v>
                </c:pt>
                <c:pt idx="11815">
                  <c:v>50.670707213299998</c:v>
                </c:pt>
                <c:pt idx="11816">
                  <c:v>50.707511456799999</c:v>
                </c:pt>
                <c:pt idx="11817">
                  <c:v>50.703591937399999</c:v>
                </c:pt>
                <c:pt idx="11818">
                  <c:v>50.703691938799999</c:v>
                </c:pt>
                <c:pt idx="11819">
                  <c:v>50.703791938800002</c:v>
                </c:pt>
                <c:pt idx="11820">
                  <c:v>50.7183564531</c:v>
                </c:pt>
                <c:pt idx="11821">
                  <c:v>50.845905909499997</c:v>
                </c:pt>
                <c:pt idx="11822">
                  <c:v>50.267953167100003</c:v>
                </c:pt>
                <c:pt idx="11823">
                  <c:v>49.984124967600003</c:v>
                </c:pt>
                <c:pt idx="11824">
                  <c:v>49.7140750485</c:v>
                </c:pt>
                <c:pt idx="11825">
                  <c:v>49.405188971599998</c:v>
                </c:pt>
                <c:pt idx="11826">
                  <c:v>48.300587344900002</c:v>
                </c:pt>
                <c:pt idx="11827">
                  <c:v>47.875281705500001</c:v>
                </c:pt>
                <c:pt idx="11828">
                  <c:v>47.951852936999998</c:v>
                </c:pt>
                <c:pt idx="11829">
                  <c:v>47.192187541099997</c:v>
                </c:pt>
                <c:pt idx="11830">
                  <c:v>47.192287541100001</c:v>
                </c:pt>
                <c:pt idx="11831">
                  <c:v>47.192387541099997</c:v>
                </c:pt>
                <c:pt idx="11832">
                  <c:v>47.1924875411</c:v>
                </c:pt>
                <c:pt idx="11833">
                  <c:v>47.192587541100004</c:v>
                </c:pt>
                <c:pt idx="11834">
                  <c:v>47.1926875411</c:v>
                </c:pt>
                <c:pt idx="11835">
                  <c:v>47.625610250299999</c:v>
                </c:pt>
                <c:pt idx="11836">
                  <c:v>47.625710250300003</c:v>
                </c:pt>
                <c:pt idx="11837">
                  <c:v>47.625810250299999</c:v>
                </c:pt>
                <c:pt idx="11838">
                  <c:v>47.625910250300002</c:v>
                </c:pt>
                <c:pt idx="11839">
                  <c:v>47.626010250299998</c:v>
                </c:pt>
                <c:pt idx="11840">
                  <c:v>47.626110250300002</c:v>
                </c:pt>
                <c:pt idx="11841">
                  <c:v>47.626210250299998</c:v>
                </c:pt>
                <c:pt idx="11842">
                  <c:v>47.626310250300001</c:v>
                </c:pt>
                <c:pt idx="11843">
                  <c:v>47.958431608200002</c:v>
                </c:pt>
                <c:pt idx="11844">
                  <c:v>48.072730688</c:v>
                </c:pt>
                <c:pt idx="11845">
                  <c:v>48.072830688000003</c:v>
                </c:pt>
                <c:pt idx="11846">
                  <c:v>48.072930688</c:v>
                </c:pt>
                <c:pt idx="11847">
                  <c:v>48.073030688000003</c:v>
                </c:pt>
                <c:pt idx="11848">
                  <c:v>48.388326678200002</c:v>
                </c:pt>
                <c:pt idx="11849">
                  <c:v>48.388426678199998</c:v>
                </c:pt>
                <c:pt idx="11850">
                  <c:v>48.388526678200002</c:v>
                </c:pt>
                <c:pt idx="11851">
                  <c:v>48.388626678199998</c:v>
                </c:pt>
                <c:pt idx="11852">
                  <c:v>48.388726678200001</c:v>
                </c:pt>
                <c:pt idx="11853">
                  <c:v>48.388826678199997</c:v>
                </c:pt>
                <c:pt idx="11854">
                  <c:v>48.388926678200001</c:v>
                </c:pt>
                <c:pt idx="11855">
                  <c:v>48.389026678199997</c:v>
                </c:pt>
                <c:pt idx="11856">
                  <c:v>48.3891266782</c:v>
                </c:pt>
                <c:pt idx="11857">
                  <c:v>48.389226678199996</c:v>
                </c:pt>
                <c:pt idx="11858">
                  <c:v>48.3893266782</c:v>
                </c:pt>
                <c:pt idx="11859">
                  <c:v>48.389426678200003</c:v>
                </c:pt>
                <c:pt idx="11860">
                  <c:v>48.389526678199999</c:v>
                </c:pt>
                <c:pt idx="11861">
                  <c:v>48.389626678200003</c:v>
                </c:pt>
                <c:pt idx="11862">
                  <c:v>48.389726678199999</c:v>
                </c:pt>
                <c:pt idx="11863">
                  <c:v>48.389826678200002</c:v>
                </c:pt>
                <c:pt idx="11864">
                  <c:v>48.389926678199998</c:v>
                </c:pt>
                <c:pt idx="11865">
                  <c:v>48.390026678200002</c:v>
                </c:pt>
                <c:pt idx="11866">
                  <c:v>48.390126678199998</c:v>
                </c:pt>
                <c:pt idx="11867">
                  <c:v>48.390226678200001</c:v>
                </c:pt>
                <c:pt idx="11868">
                  <c:v>48.390326678199997</c:v>
                </c:pt>
                <c:pt idx="11869">
                  <c:v>48.390426678200001</c:v>
                </c:pt>
                <c:pt idx="11870">
                  <c:v>48.390526678199997</c:v>
                </c:pt>
                <c:pt idx="11871">
                  <c:v>48.3906266782</c:v>
                </c:pt>
                <c:pt idx="11872">
                  <c:v>48.390726678199997</c:v>
                </c:pt>
                <c:pt idx="11873">
                  <c:v>48.3908266782</c:v>
                </c:pt>
                <c:pt idx="11874">
                  <c:v>48.390926678200003</c:v>
                </c:pt>
                <c:pt idx="11875">
                  <c:v>48.391026678199999</c:v>
                </c:pt>
                <c:pt idx="11876">
                  <c:v>48.391126678200003</c:v>
                </c:pt>
                <c:pt idx="11877">
                  <c:v>48.391226678199999</c:v>
                </c:pt>
                <c:pt idx="11878">
                  <c:v>48.391326678200002</c:v>
                </c:pt>
                <c:pt idx="11879">
                  <c:v>48.391426678199998</c:v>
                </c:pt>
                <c:pt idx="11880">
                  <c:v>48.391526678200002</c:v>
                </c:pt>
                <c:pt idx="11881">
                  <c:v>48.391626678199998</c:v>
                </c:pt>
                <c:pt idx="11882">
                  <c:v>48.391726678200001</c:v>
                </c:pt>
                <c:pt idx="11883">
                  <c:v>48.391826678199998</c:v>
                </c:pt>
                <c:pt idx="11884">
                  <c:v>48.391926678200001</c:v>
                </c:pt>
                <c:pt idx="11885">
                  <c:v>48.392026678199997</c:v>
                </c:pt>
                <c:pt idx="11886">
                  <c:v>48.3921266782</c:v>
                </c:pt>
                <c:pt idx="11887">
                  <c:v>48.392226678199997</c:v>
                </c:pt>
                <c:pt idx="11888">
                  <c:v>48.3923266782</c:v>
                </c:pt>
                <c:pt idx="11889">
                  <c:v>48.392426678200003</c:v>
                </c:pt>
                <c:pt idx="11890">
                  <c:v>48.392526685299998</c:v>
                </c:pt>
                <c:pt idx="11891">
                  <c:v>77.443331556499999</c:v>
                </c:pt>
                <c:pt idx="11892">
                  <c:v>77.443431556500002</c:v>
                </c:pt>
                <c:pt idx="11893">
                  <c:v>77.443531556500005</c:v>
                </c:pt>
                <c:pt idx="11894">
                  <c:v>77.443631556499994</c:v>
                </c:pt>
                <c:pt idx="11895">
                  <c:v>77.443731556499998</c:v>
                </c:pt>
                <c:pt idx="11896">
                  <c:v>77.443831556500001</c:v>
                </c:pt>
                <c:pt idx="11897">
                  <c:v>77.443931556500004</c:v>
                </c:pt>
                <c:pt idx="11898">
                  <c:v>77.444031556499993</c:v>
                </c:pt>
                <c:pt idx="11899">
                  <c:v>77.444131556499997</c:v>
                </c:pt>
                <c:pt idx="11900">
                  <c:v>77.4442315565</c:v>
                </c:pt>
                <c:pt idx="11901">
                  <c:v>77.444331556500003</c:v>
                </c:pt>
                <c:pt idx="11902">
                  <c:v>77.444431556500007</c:v>
                </c:pt>
                <c:pt idx="11903">
                  <c:v>77.444531556499996</c:v>
                </c:pt>
                <c:pt idx="11904">
                  <c:v>77.444631556499999</c:v>
                </c:pt>
                <c:pt idx="11905">
                  <c:v>77.444731556500003</c:v>
                </c:pt>
                <c:pt idx="11906">
                  <c:v>76.739127973199999</c:v>
                </c:pt>
                <c:pt idx="11907">
                  <c:v>71.017344144899994</c:v>
                </c:pt>
                <c:pt idx="11908">
                  <c:v>64.095356206199995</c:v>
                </c:pt>
                <c:pt idx="11909">
                  <c:v>56.238172263199999</c:v>
                </c:pt>
                <c:pt idx="11910">
                  <c:v>56.238272263200002</c:v>
                </c:pt>
                <c:pt idx="11911">
                  <c:v>56.238372263199999</c:v>
                </c:pt>
                <c:pt idx="11912">
                  <c:v>56.238472263200002</c:v>
                </c:pt>
                <c:pt idx="11913">
                  <c:v>56.238572263199998</c:v>
                </c:pt>
                <c:pt idx="11914">
                  <c:v>56.238672263200002</c:v>
                </c:pt>
                <c:pt idx="11915">
                  <c:v>56.238772263199998</c:v>
                </c:pt>
                <c:pt idx="11916">
                  <c:v>56.238872263200001</c:v>
                </c:pt>
                <c:pt idx="11917">
                  <c:v>56.238972263199997</c:v>
                </c:pt>
                <c:pt idx="11918">
                  <c:v>56.239072263200001</c:v>
                </c:pt>
                <c:pt idx="11919">
                  <c:v>56.239172263199997</c:v>
                </c:pt>
                <c:pt idx="11920">
                  <c:v>56.2392722632</c:v>
                </c:pt>
                <c:pt idx="11921">
                  <c:v>56.239372263200003</c:v>
                </c:pt>
                <c:pt idx="11922">
                  <c:v>56.2394722632</c:v>
                </c:pt>
                <c:pt idx="11923">
                  <c:v>56.239572263200003</c:v>
                </c:pt>
                <c:pt idx="11924">
                  <c:v>56.239672263199999</c:v>
                </c:pt>
                <c:pt idx="11925">
                  <c:v>56.239772263200003</c:v>
                </c:pt>
                <c:pt idx="11926">
                  <c:v>56.239872263199999</c:v>
                </c:pt>
                <c:pt idx="11927">
                  <c:v>56.239972263200002</c:v>
                </c:pt>
                <c:pt idx="11928">
                  <c:v>56.240072263199998</c:v>
                </c:pt>
                <c:pt idx="11929">
                  <c:v>56.240172263200002</c:v>
                </c:pt>
                <c:pt idx="11930">
                  <c:v>56.240272263199998</c:v>
                </c:pt>
                <c:pt idx="11931">
                  <c:v>56.240372263200001</c:v>
                </c:pt>
                <c:pt idx="11932">
                  <c:v>56.240472263199997</c:v>
                </c:pt>
                <c:pt idx="11933">
                  <c:v>57.172992087300003</c:v>
                </c:pt>
                <c:pt idx="11934">
                  <c:v>67.773881967500003</c:v>
                </c:pt>
                <c:pt idx="11935">
                  <c:v>77.7205161893</c:v>
                </c:pt>
                <c:pt idx="11936">
                  <c:v>77.720616189300003</c:v>
                </c:pt>
                <c:pt idx="11937">
                  <c:v>77.720716189300006</c:v>
                </c:pt>
                <c:pt idx="11938">
                  <c:v>77.699338164899999</c:v>
                </c:pt>
                <c:pt idx="11939">
                  <c:v>77.646204812199997</c:v>
                </c:pt>
                <c:pt idx="11940">
                  <c:v>77.627639540199993</c:v>
                </c:pt>
                <c:pt idx="11941">
                  <c:v>77.523012581000003</c:v>
                </c:pt>
                <c:pt idx="11942">
                  <c:v>77.252510763800004</c:v>
                </c:pt>
                <c:pt idx="11943">
                  <c:v>77.112951336799995</c:v>
                </c:pt>
                <c:pt idx="11944">
                  <c:v>76.780641705099995</c:v>
                </c:pt>
                <c:pt idx="11945">
                  <c:v>76.544609964900005</c:v>
                </c:pt>
                <c:pt idx="11946">
                  <c:v>76.280741791300002</c:v>
                </c:pt>
                <c:pt idx="11947">
                  <c:v>75.942604027900003</c:v>
                </c:pt>
                <c:pt idx="11948">
                  <c:v>75.515834966499995</c:v>
                </c:pt>
                <c:pt idx="11949">
                  <c:v>75.3545105046</c:v>
                </c:pt>
                <c:pt idx="11950">
                  <c:v>75.289774581900005</c:v>
                </c:pt>
                <c:pt idx="11951">
                  <c:v>74.580634778199993</c:v>
                </c:pt>
                <c:pt idx="11952">
                  <c:v>70.777943160800007</c:v>
                </c:pt>
                <c:pt idx="11953">
                  <c:v>66.4521189548</c:v>
                </c:pt>
                <c:pt idx="11954">
                  <c:v>58.817224205599999</c:v>
                </c:pt>
                <c:pt idx="11955">
                  <c:v>58.817324205600002</c:v>
                </c:pt>
                <c:pt idx="11956">
                  <c:v>58.817424205599998</c:v>
                </c:pt>
                <c:pt idx="11957">
                  <c:v>58.817524205600002</c:v>
                </c:pt>
                <c:pt idx="11958">
                  <c:v>58.817624205599998</c:v>
                </c:pt>
                <c:pt idx="11959">
                  <c:v>58.817724205600001</c:v>
                </c:pt>
                <c:pt idx="11960">
                  <c:v>58.817824205599997</c:v>
                </c:pt>
                <c:pt idx="11961">
                  <c:v>58.817924205600001</c:v>
                </c:pt>
                <c:pt idx="11962">
                  <c:v>58.818024205599997</c:v>
                </c:pt>
                <c:pt idx="11963">
                  <c:v>58.8181242056</c:v>
                </c:pt>
                <c:pt idx="11964">
                  <c:v>58.818224205600004</c:v>
                </c:pt>
                <c:pt idx="11965">
                  <c:v>58.8183242056</c:v>
                </c:pt>
                <c:pt idx="11966">
                  <c:v>58.818424205600003</c:v>
                </c:pt>
                <c:pt idx="11967">
                  <c:v>58.818524205599999</c:v>
                </c:pt>
                <c:pt idx="11968">
                  <c:v>58.818624205600003</c:v>
                </c:pt>
                <c:pt idx="11969">
                  <c:v>58.818724205599999</c:v>
                </c:pt>
                <c:pt idx="11970">
                  <c:v>58.818824205600002</c:v>
                </c:pt>
                <c:pt idx="11971">
                  <c:v>58.818924205599998</c:v>
                </c:pt>
                <c:pt idx="11972">
                  <c:v>58.819024205600002</c:v>
                </c:pt>
                <c:pt idx="11973">
                  <c:v>58.819124205599998</c:v>
                </c:pt>
                <c:pt idx="11974">
                  <c:v>58.819224205600001</c:v>
                </c:pt>
                <c:pt idx="11975">
                  <c:v>58.819324205599997</c:v>
                </c:pt>
                <c:pt idx="11976">
                  <c:v>58.819424205600001</c:v>
                </c:pt>
                <c:pt idx="11977">
                  <c:v>58.819524205599997</c:v>
                </c:pt>
                <c:pt idx="11978">
                  <c:v>58.8196242056</c:v>
                </c:pt>
                <c:pt idx="11979">
                  <c:v>60.011039519699999</c:v>
                </c:pt>
                <c:pt idx="11980">
                  <c:v>63.444186782599999</c:v>
                </c:pt>
                <c:pt idx="11981">
                  <c:v>67.194921773800004</c:v>
                </c:pt>
                <c:pt idx="11982">
                  <c:v>67.195021773799994</c:v>
                </c:pt>
                <c:pt idx="11983">
                  <c:v>67.195121773799997</c:v>
                </c:pt>
                <c:pt idx="11984">
                  <c:v>67.1952217738</c:v>
                </c:pt>
                <c:pt idx="11985">
                  <c:v>67.195321773800003</c:v>
                </c:pt>
                <c:pt idx="11986">
                  <c:v>67.195421773800007</c:v>
                </c:pt>
                <c:pt idx="11987">
                  <c:v>67.195521773799996</c:v>
                </c:pt>
                <c:pt idx="11988">
                  <c:v>67.195621773799999</c:v>
                </c:pt>
                <c:pt idx="11989">
                  <c:v>67.195721773800003</c:v>
                </c:pt>
                <c:pt idx="11990">
                  <c:v>67.195821773800006</c:v>
                </c:pt>
                <c:pt idx="11991">
                  <c:v>67.195921773799995</c:v>
                </c:pt>
                <c:pt idx="11992">
                  <c:v>67.196021773799998</c:v>
                </c:pt>
                <c:pt idx="11993">
                  <c:v>67.196121773800002</c:v>
                </c:pt>
                <c:pt idx="11994">
                  <c:v>67.196221773800005</c:v>
                </c:pt>
                <c:pt idx="11995">
                  <c:v>67.196321773799994</c:v>
                </c:pt>
                <c:pt idx="11996">
                  <c:v>67.196421773799997</c:v>
                </c:pt>
                <c:pt idx="11997">
                  <c:v>67.196521773800001</c:v>
                </c:pt>
                <c:pt idx="11998">
                  <c:v>67.196621773800004</c:v>
                </c:pt>
                <c:pt idx="11999">
                  <c:v>67.196721773799993</c:v>
                </c:pt>
                <c:pt idx="12000">
                  <c:v>67.196821773799996</c:v>
                </c:pt>
                <c:pt idx="12001">
                  <c:v>67.1969217738</c:v>
                </c:pt>
                <c:pt idx="12002">
                  <c:v>67.197021773800003</c:v>
                </c:pt>
                <c:pt idx="12003">
                  <c:v>67.197121773800006</c:v>
                </c:pt>
                <c:pt idx="12004">
                  <c:v>67.197221773799996</c:v>
                </c:pt>
                <c:pt idx="12005">
                  <c:v>67.197321773799999</c:v>
                </c:pt>
                <c:pt idx="12006">
                  <c:v>65.183998772600006</c:v>
                </c:pt>
                <c:pt idx="12007">
                  <c:v>54.833636606600002</c:v>
                </c:pt>
                <c:pt idx="12008">
                  <c:v>54.833736606599999</c:v>
                </c:pt>
                <c:pt idx="12009">
                  <c:v>54.833836606600002</c:v>
                </c:pt>
                <c:pt idx="12010">
                  <c:v>54.833936606599998</c:v>
                </c:pt>
                <c:pt idx="12011">
                  <c:v>54.834036606600002</c:v>
                </c:pt>
                <c:pt idx="12012">
                  <c:v>54.834136606599998</c:v>
                </c:pt>
                <c:pt idx="12013">
                  <c:v>54.834236606600001</c:v>
                </c:pt>
                <c:pt idx="12014">
                  <c:v>54.834336606599997</c:v>
                </c:pt>
                <c:pt idx="12015">
                  <c:v>54.834436606600001</c:v>
                </c:pt>
                <c:pt idx="12016">
                  <c:v>54.834536606599997</c:v>
                </c:pt>
                <c:pt idx="12017">
                  <c:v>54.8346366066</c:v>
                </c:pt>
                <c:pt idx="12018">
                  <c:v>54.834736606600003</c:v>
                </c:pt>
                <c:pt idx="12019">
                  <c:v>54.8348366066</c:v>
                </c:pt>
                <c:pt idx="12020">
                  <c:v>54.834936606600003</c:v>
                </c:pt>
                <c:pt idx="12021">
                  <c:v>54.835036606599999</c:v>
                </c:pt>
                <c:pt idx="12022">
                  <c:v>54.835136606600003</c:v>
                </c:pt>
                <c:pt idx="12023">
                  <c:v>54.835236606599999</c:v>
                </c:pt>
                <c:pt idx="12024">
                  <c:v>59.3215504064</c:v>
                </c:pt>
                <c:pt idx="12025">
                  <c:v>59.838402694099997</c:v>
                </c:pt>
                <c:pt idx="12026">
                  <c:v>70.616945471500003</c:v>
                </c:pt>
                <c:pt idx="12027">
                  <c:v>70.849341440399996</c:v>
                </c:pt>
                <c:pt idx="12028">
                  <c:v>70.8494414404</c:v>
                </c:pt>
                <c:pt idx="12029">
                  <c:v>70.849541440400003</c:v>
                </c:pt>
                <c:pt idx="12030">
                  <c:v>70.849641440400006</c:v>
                </c:pt>
                <c:pt idx="12031">
                  <c:v>70.849741440399995</c:v>
                </c:pt>
                <c:pt idx="12032">
                  <c:v>70.849841440399999</c:v>
                </c:pt>
                <c:pt idx="12033">
                  <c:v>70.849941440400002</c:v>
                </c:pt>
                <c:pt idx="12034">
                  <c:v>70.850041440400005</c:v>
                </c:pt>
                <c:pt idx="12035">
                  <c:v>70.850141440399995</c:v>
                </c:pt>
                <c:pt idx="12036">
                  <c:v>70.850241440399998</c:v>
                </c:pt>
                <c:pt idx="12037">
                  <c:v>70.850341440400001</c:v>
                </c:pt>
                <c:pt idx="12038">
                  <c:v>70.850441440400004</c:v>
                </c:pt>
                <c:pt idx="12039">
                  <c:v>70.850541440399994</c:v>
                </c:pt>
                <c:pt idx="12040">
                  <c:v>70.850641440399997</c:v>
                </c:pt>
                <c:pt idx="12041">
                  <c:v>70.8507414404</c:v>
                </c:pt>
                <c:pt idx="12042">
                  <c:v>70.850841440400004</c:v>
                </c:pt>
                <c:pt idx="12043">
                  <c:v>70.850941440400007</c:v>
                </c:pt>
                <c:pt idx="12044">
                  <c:v>70.851041440399996</c:v>
                </c:pt>
                <c:pt idx="12045">
                  <c:v>70.851141440399999</c:v>
                </c:pt>
                <c:pt idx="12046">
                  <c:v>70.851241440400003</c:v>
                </c:pt>
                <c:pt idx="12047">
                  <c:v>70.851341440400006</c:v>
                </c:pt>
                <c:pt idx="12048">
                  <c:v>70.851441440399995</c:v>
                </c:pt>
                <c:pt idx="12049">
                  <c:v>70.851541440399998</c:v>
                </c:pt>
                <c:pt idx="12050">
                  <c:v>70.851641440400002</c:v>
                </c:pt>
                <c:pt idx="12051">
                  <c:v>70.851741440400005</c:v>
                </c:pt>
                <c:pt idx="12052">
                  <c:v>70.851841440399994</c:v>
                </c:pt>
                <c:pt idx="12053">
                  <c:v>70.851941440399997</c:v>
                </c:pt>
                <c:pt idx="12054">
                  <c:v>70.852041440400001</c:v>
                </c:pt>
                <c:pt idx="12055">
                  <c:v>70.852141440400004</c:v>
                </c:pt>
                <c:pt idx="12056">
                  <c:v>70.852241440399993</c:v>
                </c:pt>
                <c:pt idx="12057">
                  <c:v>70.852341440399996</c:v>
                </c:pt>
                <c:pt idx="12058">
                  <c:v>70.8524414404</c:v>
                </c:pt>
                <c:pt idx="12059">
                  <c:v>76.110690954099994</c:v>
                </c:pt>
                <c:pt idx="12060">
                  <c:v>59.489097756</c:v>
                </c:pt>
                <c:pt idx="12061">
                  <c:v>53.964091365599998</c:v>
                </c:pt>
                <c:pt idx="12062">
                  <c:v>53.964191365600001</c:v>
                </c:pt>
                <c:pt idx="12063">
                  <c:v>53.964291365599998</c:v>
                </c:pt>
                <c:pt idx="12064">
                  <c:v>53.964391365600001</c:v>
                </c:pt>
                <c:pt idx="12065">
                  <c:v>53.964491365599997</c:v>
                </c:pt>
                <c:pt idx="12066">
                  <c:v>53.9645913656</c:v>
                </c:pt>
                <c:pt idx="12067">
                  <c:v>53.964691365599997</c:v>
                </c:pt>
                <c:pt idx="12068">
                  <c:v>53.9647913656</c:v>
                </c:pt>
                <c:pt idx="12069">
                  <c:v>53.964891365600003</c:v>
                </c:pt>
                <c:pt idx="12070">
                  <c:v>53.9649913656</c:v>
                </c:pt>
                <c:pt idx="12071">
                  <c:v>53.965091365600003</c:v>
                </c:pt>
                <c:pt idx="12072">
                  <c:v>53.965191365599999</c:v>
                </c:pt>
                <c:pt idx="12073">
                  <c:v>57.558180558099998</c:v>
                </c:pt>
                <c:pt idx="12074">
                  <c:v>73.812654670499995</c:v>
                </c:pt>
                <c:pt idx="12075">
                  <c:v>74.245256153900002</c:v>
                </c:pt>
                <c:pt idx="12076">
                  <c:v>74.245356153900005</c:v>
                </c:pt>
                <c:pt idx="12077">
                  <c:v>74.245456153899994</c:v>
                </c:pt>
                <c:pt idx="12078">
                  <c:v>74.245556153899997</c:v>
                </c:pt>
                <c:pt idx="12079">
                  <c:v>74.245656153900001</c:v>
                </c:pt>
                <c:pt idx="12080">
                  <c:v>74.245756153900004</c:v>
                </c:pt>
                <c:pt idx="12081">
                  <c:v>74.245856153899993</c:v>
                </c:pt>
                <c:pt idx="12082">
                  <c:v>74.245956153899996</c:v>
                </c:pt>
                <c:pt idx="12083">
                  <c:v>74.2460561539</c:v>
                </c:pt>
                <c:pt idx="12084">
                  <c:v>74.246156153900003</c:v>
                </c:pt>
                <c:pt idx="12085">
                  <c:v>74.246256153900006</c:v>
                </c:pt>
                <c:pt idx="12086">
                  <c:v>74.246356153899995</c:v>
                </c:pt>
                <c:pt idx="12087">
                  <c:v>74.246456159299996</c:v>
                </c:pt>
                <c:pt idx="12088">
                  <c:v>77.696644177699994</c:v>
                </c:pt>
                <c:pt idx="12089">
                  <c:v>77.647257995100006</c:v>
                </c:pt>
                <c:pt idx="12090">
                  <c:v>77.652234220300002</c:v>
                </c:pt>
                <c:pt idx="12091">
                  <c:v>77.660116937200002</c:v>
                </c:pt>
                <c:pt idx="12092">
                  <c:v>77.660216937200005</c:v>
                </c:pt>
                <c:pt idx="12093">
                  <c:v>77.660316937199994</c:v>
                </c:pt>
                <c:pt idx="12094">
                  <c:v>77.660416937199997</c:v>
                </c:pt>
                <c:pt idx="12095">
                  <c:v>77.660516937200001</c:v>
                </c:pt>
                <c:pt idx="12096">
                  <c:v>77.660616937200004</c:v>
                </c:pt>
                <c:pt idx="12097">
                  <c:v>77.660716937199993</c:v>
                </c:pt>
                <c:pt idx="12098">
                  <c:v>77.660816937199996</c:v>
                </c:pt>
                <c:pt idx="12099">
                  <c:v>77.6609169372</c:v>
                </c:pt>
                <c:pt idx="12100">
                  <c:v>77.661016937200003</c:v>
                </c:pt>
                <c:pt idx="12101">
                  <c:v>77.661116937200006</c:v>
                </c:pt>
                <c:pt idx="12102">
                  <c:v>77.661216937199995</c:v>
                </c:pt>
                <c:pt idx="12103">
                  <c:v>77.661316937199999</c:v>
                </c:pt>
                <c:pt idx="12104">
                  <c:v>77.661416937200002</c:v>
                </c:pt>
                <c:pt idx="12105">
                  <c:v>77.661516937200005</c:v>
                </c:pt>
                <c:pt idx="12106">
                  <c:v>77.658685014599996</c:v>
                </c:pt>
                <c:pt idx="12107">
                  <c:v>77.658785014599999</c:v>
                </c:pt>
                <c:pt idx="12108">
                  <c:v>77.658885014600003</c:v>
                </c:pt>
                <c:pt idx="12109">
                  <c:v>77.646207347499995</c:v>
                </c:pt>
                <c:pt idx="12110">
                  <c:v>77.674736332999998</c:v>
                </c:pt>
                <c:pt idx="12111">
                  <c:v>77.674836333000002</c:v>
                </c:pt>
                <c:pt idx="12112">
                  <c:v>77.643820986600005</c:v>
                </c:pt>
                <c:pt idx="12113">
                  <c:v>77.621857303900001</c:v>
                </c:pt>
                <c:pt idx="12114">
                  <c:v>77.545143143399997</c:v>
                </c:pt>
                <c:pt idx="12115">
                  <c:v>77.598153044399993</c:v>
                </c:pt>
                <c:pt idx="12116">
                  <c:v>77.598253044399996</c:v>
                </c:pt>
                <c:pt idx="12117">
                  <c:v>77.507749516800004</c:v>
                </c:pt>
                <c:pt idx="12118">
                  <c:v>76.158204172400005</c:v>
                </c:pt>
                <c:pt idx="12119">
                  <c:v>77.649948617299998</c:v>
                </c:pt>
                <c:pt idx="12120">
                  <c:v>78.691358159700002</c:v>
                </c:pt>
                <c:pt idx="12121">
                  <c:v>77.659186328600001</c:v>
                </c:pt>
                <c:pt idx="12122">
                  <c:v>77.766980889799996</c:v>
                </c:pt>
                <c:pt idx="12123">
                  <c:v>77.740321194100005</c:v>
                </c:pt>
                <c:pt idx="12124">
                  <c:v>77.981944523099997</c:v>
                </c:pt>
                <c:pt idx="12125">
                  <c:v>77.894652929700001</c:v>
                </c:pt>
                <c:pt idx="12126">
                  <c:v>77.622562714699995</c:v>
                </c:pt>
                <c:pt idx="12127">
                  <c:v>77.748734757899996</c:v>
                </c:pt>
                <c:pt idx="12128">
                  <c:v>77.635868230699998</c:v>
                </c:pt>
                <c:pt idx="12129">
                  <c:v>77.766713694499998</c:v>
                </c:pt>
                <c:pt idx="12130">
                  <c:v>77.859491230200007</c:v>
                </c:pt>
                <c:pt idx="12131">
                  <c:v>77.884497132600004</c:v>
                </c:pt>
                <c:pt idx="12132">
                  <c:v>77.998471861300004</c:v>
                </c:pt>
                <c:pt idx="12133">
                  <c:v>78.253926087099998</c:v>
                </c:pt>
                <c:pt idx="12134">
                  <c:v>78.2576818016</c:v>
                </c:pt>
                <c:pt idx="12135">
                  <c:v>77.987544026500004</c:v>
                </c:pt>
                <c:pt idx="12136">
                  <c:v>77.958987979200003</c:v>
                </c:pt>
                <c:pt idx="12137">
                  <c:v>77.863619670399999</c:v>
                </c:pt>
                <c:pt idx="12138">
                  <c:v>77.744288168300002</c:v>
                </c:pt>
                <c:pt idx="12139">
                  <c:v>77.505371667899993</c:v>
                </c:pt>
                <c:pt idx="12140">
                  <c:v>77.356866565299995</c:v>
                </c:pt>
                <c:pt idx="12141">
                  <c:v>77.089168061199999</c:v>
                </c:pt>
                <c:pt idx="12142">
                  <c:v>76.8031566768</c:v>
                </c:pt>
                <c:pt idx="12143">
                  <c:v>76.746257971399999</c:v>
                </c:pt>
                <c:pt idx="12144">
                  <c:v>75.911024339700006</c:v>
                </c:pt>
                <c:pt idx="12145">
                  <c:v>75.911124339699995</c:v>
                </c:pt>
                <c:pt idx="12146">
                  <c:v>75.911224339699999</c:v>
                </c:pt>
                <c:pt idx="12147">
                  <c:v>75.911324339700002</c:v>
                </c:pt>
                <c:pt idx="12148">
                  <c:v>75.911424345300006</c:v>
                </c:pt>
                <c:pt idx="12149">
                  <c:v>75.579598267600005</c:v>
                </c:pt>
                <c:pt idx="12150">
                  <c:v>75.579698267599994</c:v>
                </c:pt>
                <c:pt idx="12151">
                  <c:v>75.579798267599998</c:v>
                </c:pt>
                <c:pt idx="12152">
                  <c:v>75.579898267600001</c:v>
                </c:pt>
                <c:pt idx="12153">
                  <c:v>75.579998267600004</c:v>
                </c:pt>
                <c:pt idx="12154">
                  <c:v>75.580098267599993</c:v>
                </c:pt>
                <c:pt idx="12155">
                  <c:v>75.580198267599997</c:v>
                </c:pt>
                <c:pt idx="12156">
                  <c:v>75.5802982676</c:v>
                </c:pt>
                <c:pt idx="12157">
                  <c:v>75.580398267600003</c:v>
                </c:pt>
                <c:pt idx="12158">
                  <c:v>75.580498267600007</c:v>
                </c:pt>
                <c:pt idx="12159">
                  <c:v>75.580598267599996</c:v>
                </c:pt>
                <c:pt idx="12160">
                  <c:v>75.580698267599999</c:v>
                </c:pt>
                <c:pt idx="12161">
                  <c:v>75.580798267600002</c:v>
                </c:pt>
                <c:pt idx="12162">
                  <c:v>75.580898267600006</c:v>
                </c:pt>
                <c:pt idx="12163">
                  <c:v>75.580998267599995</c:v>
                </c:pt>
                <c:pt idx="12164">
                  <c:v>75.581098267599998</c:v>
                </c:pt>
                <c:pt idx="12165">
                  <c:v>75.581198267600001</c:v>
                </c:pt>
                <c:pt idx="12166">
                  <c:v>75.581298267600005</c:v>
                </c:pt>
                <c:pt idx="12167">
                  <c:v>75.581398267599994</c:v>
                </c:pt>
                <c:pt idx="12168">
                  <c:v>75.581498267599997</c:v>
                </c:pt>
                <c:pt idx="12169">
                  <c:v>75.5815982676</c:v>
                </c:pt>
                <c:pt idx="12170">
                  <c:v>75.581698267600004</c:v>
                </c:pt>
                <c:pt idx="12171">
                  <c:v>75.581798267600007</c:v>
                </c:pt>
                <c:pt idx="12172">
                  <c:v>75.675305211099996</c:v>
                </c:pt>
                <c:pt idx="12173">
                  <c:v>75.600909548000004</c:v>
                </c:pt>
                <c:pt idx="12174">
                  <c:v>75.714440550600003</c:v>
                </c:pt>
                <c:pt idx="12175">
                  <c:v>75.789842042000004</c:v>
                </c:pt>
                <c:pt idx="12176">
                  <c:v>76.065135621500005</c:v>
                </c:pt>
                <c:pt idx="12177">
                  <c:v>76.563650792600001</c:v>
                </c:pt>
                <c:pt idx="12178">
                  <c:v>76.792230150899996</c:v>
                </c:pt>
                <c:pt idx="12179">
                  <c:v>77.627119470500006</c:v>
                </c:pt>
                <c:pt idx="12180">
                  <c:v>77.494276182700006</c:v>
                </c:pt>
                <c:pt idx="12181">
                  <c:v>77.444694950799999</c:v>
                </c:pt>
                <c:pt idx="12182">
                  <c:v>77.3530735378</c:v>
                </c:pt>
                <c:pt idx="12183">
                  <c:v>77.406016517099999</c:v>
                </c:pt>
                <c:pt idx="12184">
                  <c:v>77.719656418599996</c:v>
                </c:pt>
                <c:pt idx="12185">
                  <c:v>77.596334563300005</c:v>
                </c:pt>
                <c:pt idx="12186">
                  <c:v>77.825058691600006</c:v>
                </c:pt>
                <c:pt idx="12187">
                  <c:v>77.948738652499998</c:v>
                </c:pt>
                <c:pt idx="12188">
                  <c:v>77.970331103800007</c:v>
                </c:pt>
                <c:pt idx="12189">
                  <c:v>77.828228749999994</c:v>
                </c:pt>
                <c:pt idx="12190">
                  <c:v>77.871137282399999</c:v>
                </c:pt>
                <c:pt idx="12191">
                  <c:v>77.663055909899995</c:v>
                </c:pt>
                <c:pt idx="12192">
                  <c:v>77.720719564899994</c:v>
                </c:pt>
                <c:pt idx="12193">
                  <c:v>77.720240218599997</c:v>
                </c:pt>
                <c:pt idx="12194">
                  <c:v>77.522755695100003</c:v>
                </c:pt>
                <c:pt idx="12195">
                  <c:v>77.636731582400003</c:v>
                </c:pt>
                <c:pt idx="12196">
                  <c:v>77.294241954699999</c:v>
                </c:pt>
                <c:pt idx="12197">
                  <c:v>76.729568792400002</c:v>
                </c:pt>
                <c:pt idx="12198">
                  <c:v>76.596818898500004</c:v>
                </c:pt>
                <c:pt idx="12199">
                  <c:v>76.529209869300004</c:v>
                </c:pt>
                <c:pt idx="12200">
                  <c:v>76.428743087399994</c:v>
                </c:pt>
                <c:pt idx="12201">
                  <c:v>76.612416781299999</c:v>
                </c:pt>
                <c:pt idx="12202">
                  <c:v>76.487045085999995</c:v>
                </c:pt>
                <c:pt idx="12203">
                  <c:v>75.404465062599996</c:v>
                </c:pt>
                <c:pt idx="12204">
                  <c:v>75.4045650626</c:v>
                </c:pt>
                <c:pt idx="12205">
                  <c:v>75.404665062600003</c:v>
                </c:pt>
                <c:pt idx="12206">
                  <c:v>75.404765062600006</c:v>
                </c:pt>
                <c:pt idx="12207">
                  <c:v>75.404865062599995</c:v>
                </c:pt>
                <c:pt idx="12208">
                  <c:v>75.404965062599999</c:v>
                </c:pt>
                <c:pt idx="12209">
                  <c:v>75.405065062600002</c:v>
                </c:pt>
                <c:pt idx="12210">
                  <c:v>75.405165062600005</c:v>
                </c:pt>
                <c:pt idx="12211">
                  <c:v>75.405265062599995</c:v>
                </c:pt>
                <c:pt idx="12212">
                  <c:v>75.405365062599998</c:v>
                </c:pt>
                <c:pt idx="12213">
                  <c:v>75.405465062600001</c:v>
                </c:pt>
                <c:pt idx="12214">
                  <c:v>75.405565062600004</c:v>
                </c:pt>
                <c:pt idx="12215">
                  <c:v>75.405665062599994</c:v>
                </c:pt>
                <c:pt idx="12216">
                  <c:v>75.405765062599997</c:v>
                </c:pt>
                <c:pt idx="12217">
                  <c:v>75.4058650626</c:v>
                </c:pt>
                <c:pt idx="12218">
                  <c:v>75.405965062600004</c:v>
                </c:pt>
                <c:pt idx="12219">
                  <c:v>75.406065062600007</c:v>
                </c:pt>
                <c:pt idx="12220">
                  <c:v>75.406165062599996</c:v>
                </c:pt>
                <c:pt idx="12221">
                  <c:v>75.406265062599999</c:v>
                </c:pt>
                <c:pt idx="12222">
                  <c:v>75.406365062600003</c:v>
                </c:pt>
                <c:pt idx="12223">
                  <c:v>75.406465062600006</c:v>
                </c:pt>
                <c:pt idx="12224">
                  <c:v>75.406565062599995</c:v>
                </c:pt>
                <c:pt idx="12225">
                  <c:v>75.406665062599998</c:v>
                </c:pt>
                <c:pt idx="12226">
                  <c:v>75.406765062600002</c:v>
                </c:pt>
                <c:pt idx="12227">
                  <c:v>75.406865062600005</c:v>
                </c:pt>
                <c:pt idx="12228">
                  <c:v>75.406965062599994</c:v>
                </c:pt>
                <c:pt idx="12229">
                  <c:v>75.407065062599997</c:v>
                </c:pt>
                <c:pt idx="12230">
                  <c:v>75.407165062600001</c:v>
                </c:pt>
                <c:pt idx="12231">
                  <c:v>75.407265062600004</c:v>
                </c:pt>
                <c:pt idx="12232">
                  <c:v>75.407365062599993</c:v>
                </c:pt>
                <c:pt idx="12233">
                  <c:v>75.407465062599996</c:v>
                </c:pt>
                <c:pt idx="12234">
                  <c:v>75.4075650626</c:v>
                </c:pt>
                <c:pt idx="12235">
                  <c:v>75.407665062600003</c:v>
                </c:pt>
                <c:pt idx="12236">
                  <c:v>75.407765062600006</c:v>
                </c:pt>
                <c:pt idx="12237">
                  <c:v>75.407865062599996</c:v>
                </c:pt>
                <c:pt idx="12238">
                  <c:v>75.407965062599999</c:v>
                </c:pt>
                <c:pt idx="12239">
                  <c:v>75.408065062600002</c:v>
                </c:pt>
                <c:pt idx="12240">
                  <c:v>75.408165062600006</c:v>
                </c:pt>
                <c:pt idx="12241">
                  <c:v>75.408265062599995</c:v>
                </c:pt>
                <c:pt idx="12242">
                  <c:v>75.408365062599998</c:v>
                </c:pt>
                <c:pt idx="12243">
                  <c:v>75.408465062600001</c:v>
                </c:pt>
                <c:pt idx="12244">
                  <c:v>75.408565062600005</c:v>
                </c:pt>
                <c:pt idx="12245">
                  <c:v>75.408665062599994</c:v>
                </c:pt>
                <c:pt idx="12246">
                  <c:v>75.408765062599997</c:v>
                </c:pt>
                <c:pt idx="12247">
                  <c:v>75.4088650626</c:v>
                </c:pt>
                <c:pt idx="12248">
                  <c:v>75.408965062600004</c:v>
                </c:pt>
                <c:pt idx="12249">
                  <c:v>75.409065062600007</c:v>
                </c:pt>
                <c:pt idx="12250">
                  <c:v>75.409165062599996</c:v>
                </c:pt>
                <c:pt idx="12251">
                  <c:v>75.409265062599999</c:v>
                </c:pt>
                <c:pt idx="12252">
                  <c:v>75.409365062600003</c:v>
                </c:pt>
                <c:pt idx="12253">
                  <c:v>76.438497362999996</c:v>
                </c:pt>
                <c:pt idx="12254">
                  <c:v>75.663842141800004</c:v>
                </c:pt>
                <c:pt idx="12255">
                  <c:v>75.736774353300007</c:v>
                </c:pt>
                <c:pt idx="12256">
                  <c:v>76.224634444599999</c:v>
                </c:pt>
                <c:pt idx="12257">
                  <c:v>76.528781186200007</c:v>
                </c:pt>
                <c:pt idx="12258">
                  <c:v>76.718245935200002</c:v>
                </c:pt>
                <c:pt idx="12259">
                  <c:v>76.744330866499993</c:v>
                </c:pt>
                <c:pt idx="12260">
                  <c:v>76.907943367800002</c:v>
                </c:pt>
                <c:pt idx="12261">
                  <c:v>76.846335904599997</c:v>
                </c:pt>
                <c:pt idx="12262">
                  <c:v>76.869487276699999</c:v>
                </c:pt>
                <c:pt idx="12263">
                  <c:v>76.808387132099995</c:v>
                </c:pt>
                <c:pt idx="12264">
                  <c:v>76.643950109399995</c:v>
                </c:pt>
                <c:pt idx="12265">
                  <c:v>76.562899958200006</c:v>
                </c:pt>
                <c:pt idx="12266">
                  <c:v>76.629868376399997</c:v>
                </c:pt>
                <c:pt idx="12267">
                  <c:v>76.788855092399999</c:v>
                </c:pt>
                <c:pt idx="12268">
                  <c:v>76.892507525900001</c:v>
                </c:pt>
                <c:pt idx="12269">
                  <c:v>76.671922583899999</c:v>
                </c:pt>
                <c:pt idx="12270">
                  <c:v>76.726617038800001</c:v>
                </c:pt>
                <c:pt idx="12271">
                  <c:v>76.353105923599998</c:v>
                </c:pt>
                <c:pt idx="12272">
                  <c:v>76.171091342699995</c:v>
                </c:pt>
                <c:pt idx="12273">
                  <c:v>76.253516511499996</c:v>
                </c:pt>
                <c:pt idx="12274">
                  <c:v>76.326556657200001</c:v>
                </c:pt>
                <c:pt idx="12275">
                  <c:v>75.911190808699999</c:v>
                </c:pt>
                <c:pt idx="12276">
                  <c:v>75.853814102800001</c:v>
                </c:pt>
                <c:pt idx="12277">
                  <c:v>75.013710203599999</c:v>
                </c:pt>
                <c:pt idx="12278">
                  <c:v>75.013810203600002</c:v>
                </c:pt>
                <c:pt idx="12279">
                  <c:v>75.013910560400006</c:v>
                </c:pt>
                <c:pt idx="12280">
                  <c:v>75.014010564900005</c:v>
                </c:pt>
                <c:pt idx="12281">
                  <c:v>75.014110564899994</c:v>
                </c:pt>
                <c:pt idx="12282">
                  <c:v>75.014210564899997</c:v>
                </c:pt>
                <c:pt idx="12283">
                  <c:v>75.014310564900001</c:v>
                </c:pt>
                <c:pt idx="12284">
                  <c:v>75.014410564900004</c:v>
                </c:pt>
                <c:pt idx="12285">
                  <c:v>75.014510564899993</c:v>
                </c:pt>
                <c:pt idx="12286">
                  <c:v>75.014610564899996</c:v>
                </c:pt>
                <c:pt idx="12287">
                  <c:v>75.0147105649</c:v>
                </c:pt>
                <c:pt idx="12288">
                  <c:v>75.014810564900003</c:v>
                </c:pt>
                <c:pt idx="12289">
                  <c:v>75.014910564900006</c:v>
                </c:pt>
                <c:pt idx="12290">
                  <c:v>75.015010564899995</c:v>
                </c:pt>
                <c:pt idx="12291">
                  <c:v>75.015110564899999</c:v>
                </c:pt>
                <c:pt idx="12292">
                  <c:v>75.015210570500003</c:v>
                </c:pt>
                <c:pt idx="12293">
                  <c:v>76.223532845400001</c:v>
                </c:pt>
                <c:pt idx="12294">
                  <c:v>76.041086708999998</c:v>
                </c:pt>
                <c:pt idx="12295">
                  <c:v>74.974954517800001</c:v>
                </c:pt>
                <c:pt idx="12296">
                  <c:v>74.921726869300002</c:v>
                </c:pt>
                <c:pt idx="12297">
                  <c:v>74.961644997700006</c:v>
                </c:pt>
                <c:pt idx="12298">
                  <c:v>74.441857501800001</c:v>
                </c:pt>
                <c:pt idx="12299">
                  <c:v>75.216683767199996</c:v>
                </c:pt>
                <c:pt idx="12300">
                  <c:v>76.011913831599998</c:v>
                </c:pt>
                <c:pt idx="12301">
                  <c:v>75.972356428200001</c:v>
                </c:pt>
                <c:pt idx="12302">
                  <c:v>75.932561167200006</c:v>
                </c:pt>
                <c:pt idx="12303">
                  <c:v>75.807056485100006</c:v>
                </c:pt>
                <c:pt idx="12304">
                  <c:v>75.637327172599996</c:v>
                </c:pt>
                <c:pt idx="12305">
                  <c:v>75.751171729299998</c:v>
                </c:pt>
                <c:pt idx="12306">
                  <c:v>75.928028971100005</c:v>
                </c:pt>
                <c:pt idx="12307">
                  <c:v>75.9742153774</c:v>
                </c:pt>
                <c:pt idx="12308">
                  <c:v>75.917639319299994</c:v>
                </c:pt>
                <c:pt idx="12309">
                  <c:v>76.101319614399998</c:v>
                </c:pt>
                <c:pt idx="12310">
                  <c:v>75.988972274600002</c:v>
                </c:pt>
                <c:pt idx="12311">
                  <c:v>75.8437369663</c:v>
                </c:pt>
                <c:pt idx="12312">
                  <c:v>75.804062146099994</c:v>
                </c:pt>
                <c:pt idx="12313">
                  <c:v>76.092310506600001</c:v>
                </c:pt>
                <c:pt idx="12314">
                  <c:v>75.751638065199998</c:v>
                </c:pt>
                <c:pt idx="12315">
                  <c:v>75.502343050500002</c:v>
                </c:pt>
                <c:pt idx="12316">
                  <c:v>75.468426083500006</c:v>
                </c:pt>
                <c:pt idx="12317">
                  <c:v>75.0026805169</c:v>
                </c:pt>
                <c:pt idx="12318">
                  <c:v>75.002780516900003</c:v>
                </c:pt>
                <c:pt idx="12319">
                  <c:v>75.002880516900007</c:v>
                </c:pt>
                <c:pt idx="12320">
                  <c:v>75.002980516899996</c:v>
                </c:pt>
                <c:pt idx="12321">
                  <c:v>75.003080516899999</c:v>
                </c:pt>
                <c:pt idx="12322">
                  <c:v>75.003180516900002</c:v>
                </c:pt>
                <c:pt idx="12323">
                  <c:v>75.003280516900006</c:v>
                </c:pt>
                <c:pt idx="12324">
                  <c:v>75.003380516899995</c:v>
                </c:pt>
                <c:pt idx="12325">
                  <c:v>75.003480516899998</c:v>
                </c:pt>
                <c:pt idx="12326">
                  <c:v>75.003580516900001</c:v>
                </c:pt>
                <c:pt idx="12327">
                  <c:v>75.003680516900005</c:v>
                </c:pt>
                <c:pt idx="12328">
                  <c:v>75.003780516899994</c:v>
                </c:pt>
                <c:pt idx="12329">
                  <c:v>75.003880516899997</c:v>
                </c:pt>
                <c:pt idx="12330">
                  <c:v>75.0039805169</c:v>
                </c:pt>
                <c:pt idx="12331">
                  <c:v>75.004080516900004</c:v>
                </c:pt>
                <c:pt idx="12332">
                  <c:v>75.004180516900007</c:v>
                </c:pt>
                <c:pt idx="12333">
                  <c:v>75.004280516899996</c:v>
                </c:pt>
                <c:pt idx="12334">
                  <c:v>75.0043805169</c:v>
                </c:pt>
                <c:pt idx="12335">
                  <c:v>75.004480516900003</c:v>
                </c:pt>
                <c:pt idx="12336">
                  <c:v>75.004580516900006</c:v>
                </c:pt>
                <c:pt idx="12337">
                  <c:v>75.004680516899995</c:v>
                </c:pt>
                <c:pt idx="12338">
                  <c:v>75.004780516899999</c:v>
                </c:pt>
                <c:pt idx="12339">
                  <c:v>75.004880516900002</c:v>
                </c:pt>
                <c:pt idx="12340">
                  <c:v>75.004980516900005</c:v>
                </c:pt>
                <c:pt idx="12341">
                  <c:v>75.005080516899994</c:v>
                </c:pt>
                <c:pt idx="12342">
                  <c:v>75.005180516899998</c:v>
                </c:pt>
                <c:pt idx="12343">
                  <c:v>74.617626558799998</c:v>
                </c:pt>
                <c:pt idx="12344">
                  <c:v>75.627073087100001</c:v>
                </c:pt>
                <c:pt idx="12345">
                  <c:v>75.456791667100006</c:v>
                </c:pt>
                <c:pt idx="12346">
                  <c:v>75.715315593400007</c:v>
                </c:pt>
                <c:pt idx="12347">
                  <c:v>75.978806067400001</c:v>
                </c:pt>
                <c:pt idx="12348">
                  <c:v>75.971306889299996</c:v>
                </c:pt>
                <c:pt idx="12349">
                  <c:v>75.390905893099998</c:v>
                </c:pt>
                <c:pt idx="12350">
                  <c:v>75.781817514099998</c:v>
                </c:pt>
                <c:pt idx="12351">
                  <c:v>75.860332459999995</c:v>
                </c:pt>
                <c:pt idx="12352">
                  <c:v>75.818348274000002</c:v>
                </c:pt>
                <c:pt idx="12353">
                  <c:v>75.862820593799995</c:v>
                </c:pt>
                <c:pt idx="12354">
                  <c:v>75.935812860400006</c:v>
                </c:pt>
                <c:pt idx="12355">
                  <c:v>75.986710861099994</c:v>
                </c:pt>
                <c:pt idx="12356">
                  <c:v>76.110392284499994</c:v>
                </c:pt>
                <c:pt idx="12357">
                  <c:v>76.029317891100007</c:v>
                </c:pt>
                <c:pt idx="12358">
                  <c:v>76.072654754699997</c:v>
                </c:pt>
                <c:pt idx="12359">
                  <c:v>75.966999756700005</c:v>
                </c:pt>
                <c:pt idx="12360">
                  <c:v>76.025024362799996</c:v>
                </c:pt>
                <c:pt idx="12361">
                  <c:v>75.735420834999999</c:v>
                </c:pt>
                <c:pt idx="12362">
                  <c:v>75.9650376341</c:v>
                </c:pt>
                <c:pt idx="12363">
                  <c:v>75.799312033500001</c:v>
                </c:pt>
                <c:pt idx="12364">
                  <c:v>75.868532243499999</c:v>
                </c:pt>
                <c:pt idx="12365">
                  <c:v>75.936611981300004</c:v>
                </c:pt>
                <c:pt idx="12366">
                  <c:v>75.850804908699999</c:v>
                </c:pt>
                <c:pt idx="12367">
                  <c:v>75.760640757700003</c:v>
                </c:pt>
                <c:pt idx="12368">
                  <c:v>75.874735106200006</c:v>
                </c:pt>
                <c:pt idx="12369">
                  <c:v>75.858539715500001</c:v>
                </c:pt>
                <c:pt idx="12370">
                  <c:v>75.794166696399998</c:v>
                </c:pt>
                <c:pt idx="12371">
                  <c:v>76.031322461599999</c:v>
                </c:pt>
                <c:pt idx="12372">
                  <c:v>76.070115232500001</c:v>
                </c:pt>
                <c:pt idx="12373">
                  <c:v>76.601312357699996</c:v>
                </c:pt>
                <c:pt idx="12374">
                  <c:v>76.984037411000003</c:v>
                </c:pt>
                <c:pt idx="12375">
                  <c:v>77.142583498199997</c:v>
                </c:pt>
                <c:pt idx="12376">
                  <c:v>77.087946692700001</c:v>
                </c:pt>
                <c:pt idx="12377">
                  <c:v>77.166181188099998</c:v>
                </c:pt>
                <c:pt idx="12378">
                  <c:v>77.037074887700001</c:v>
                </c:pt>
                <c:pt idx="12379">
                  <c:v>77.058614060799997</c:v>
                </c:pt>
                <c:pt idx="12380">
                  <c:v>76.762443000299996</c:v>
                </c:pt>
                <c:pt idx="12381">
                  <c:v>76.834529617599998</c:v>
                </c:pt>
                <c:pt idx="12382">
                  <c:v>76.712965566899996</c:v>
                </c:pt>
                <c:pt idx="12383">
                  <c:v>76.339772421500001</c:v>
                </c:pt>
                <c:pt idx="12384">
                  <c:v>75.926540767099993</c:v>
                </c:pt>
                <c:pt idx="12385">
                  <c:v>76.051852506299994</c:v>
                </c:pt>
                <c:pt idx="12386">
                  <c:v>75.941787972499995</c:v>
                </c:pt>
                <c:pt idx="12387">
                  <c:v>75.751371235299999</c:v>
                </c:pt>
                <c:pt idx="12388">
                  <c:v>75.908306373399995</c:v>
                </c:pt>
                <c:pt idx="12389">
                  <c:v>75.731631863700002</c:v>
                </c:pt>
                <c:pt idx="12390">
                  <c:v>75.462324909100005</c:v>
                </c:pt>
                <c:pt idx="12391">
                  <c:v>75.125891595699997</c:v>
                </c:pt>
                <c:pt idx="12392">
                  <c:v>75.1259915957</c:v>
                </c:pt>
                <c:pt idx="12393">
                  <c:v>75.126091595700004</c:v>
                </c:pt>
                <c:pt idx="12394">
                  <c:v>75.126191595700007</c:v>
                </c:pt>
                <c:pt idx="12395">
                  <c:v>75.126291595699996</c:v>
                </c:pt>
                <c:pt idx="12396">
                  <c:v>75.126391595699999</c:v>
                </c:pt>
                <c:pt idx="12397">
                  <c:v>75.126491595700003</c:v>
                </c:pt>
                <c:pt idx="12398">
                  <c:v>75.126591595700006</c:v>
                </c:pt>
                <c:pt idx="12399">
                  <c:v>75.126691595699995</c:v>
                </c:pt>
                <c:pt idx="12400">
                  <c:v>75.126791595699999</c:v>
                </c:pt>
                <c:pt idx="12401">
                  <c:v>75.126891595700002</c:v>
                </c:pt>
                <c:pt idx="12402">
                  <c:v>75.126991595700005</c:v>
                </c:pt>
                <c:pt idx="12403">
                  <c:v>75.127091595699994</c:v>
                </c:pt>
                <c:pt idx="12404">
                  <c:v>75.127191595699998</c:v>
                </c:pt>
                <c:pt idx="12405">
                  <c:v>75.127291595700001</c:v>
                </c:pt>
                <c:pt idx="12406">
                  <c:v>75.127391595700004</c:v>
                </c:pt>
                <c:pt idx="12407">
                  <c:v>75.127491595699993</c:v>
                </c:pt>
                <c:pt idx="12408">
                  <c:v>75.127591595699997</c:v>
                </c:pt>
                <c:pt idx="12409">
                  <c:v>75.1276915957</c:v>
                </c:pt>
                <c:pt idx="12410">
                  <c:v>75.127791595700003</c:v>
                </c:pt>
                <c:pt idx="12411">
                  <c:v>75.127891595700007</c:v>
                </c:pt>
                <c:pt idx="12412">
                  <c:v>75.127991595699996</c:v>
                </c:pt>
                <c:pt idx="12413">
                  <c:v>75.128091595699999</c:v>
                </c:pt>
                <c:pt idx="12414">
                  <c:v>75.128191595700002</c:v>
                </c:pt>
                <c:pt idx="12415">
                  <c:v>75.128291595700006</c:v>
                </c:pt>
                <c:pt idx="12416">
                  <c:v>75.128391595699995</c:v>
                </c:pt>
                <c:pt idx="12417">
                  <c:v>75.128491595699998</c:v>
                </c:pt>
                <c:pt idx="12418">
                  <c:v>75.128591595700001</c:v>
                </c:pt>
                <c:pt idx="12419">
                  <c:v>75.128691595700005</c:v>
                </c:pt>
                <c:pt idx="12420">
                  <c:v>75.128791595699994</c:v>
                </c:pt>
                <c:pt idx="12421">
                  <c:v>75.128891595699997</c:v>
                </c:pt>
                <c:pt idx="12422">
                  <c:v>75.128991595700001</c:v>
                </c:pt>
                <c:pt idx="12423">
                  <c:v>75.129091595700004</c:v>
                </c:pt>
                <c:pt idx="12424">
                  <c:v>75.129191595699993</c:v>
                </c:pt>
                <c:pt idx="12425">
                  <c:v>76.763264779500005</c:v>
                </c:pt>
                <c:pt idx="12426">
                  <c:v>76.694756209600001</c:v>
                </c:pt>
                <c:pt idx="12427">
                  <c:v>76.790142927199994</c:v>
                </c:pt>
                <c:pt idx="12428">
                  <c:v>76.648006355099994</c:v>
                </c:pt>
                <c:pt idx="12429">
                  <c:v>76.804113513000004</c:v>
                </c:pt>
                <c:pt idx="12430">
                  <c:v>76.821086893399993</c:v>
                </c:pt>
                <c:pt idx="12431">
                  <c:v>76.809685704000003</c:v>
                </c:pt>
                <c:pt idx="12432">
                  <c:v>76.810894143200002</c:v>
                </c:pt>
                <c:pt idx="12433">
                  <c:v>76.829225279100001</c:v>
                </c:pt>
                <c:pt idx="12434">
                  <c:v>76.8151418291</c:v>
                </c:pt>
                <c:pt idx="12435">
                  <c:v>76.857375375499998</c:v>
                </c:pt>
                <c:pt idx="12436">
                  <c:v>76.8025345601</c:v>
                </c:pt>
                <c:pt idx="12437">
                  <c:v>77.192184756299994</c:v>
                </c:pt>
                <c:pt idx="12438">
                  <c:v>77.021488144900005</c:v>
                </c:pt>
                <c:pt idx="12439">
                  <c:v>77.016641349699995</c:v>
                </c:pt>
                <c:pt idx="12440">
                  <c:v>77.688819899099997</c:v>
                </c:pt>
                <c:pt idx="12441">
                  <c:v>77.784052542799998</c:v>
                </c:pt>
                <c:pt idx="12442">
                  <c:v>77.814725604100005</c:v>
                </c:pt>
                <c:pt idx="12443">
                  <c:v>77.703281646700006</c:v>
                </c:pt>
                <c:pt idx="12444">
                  <c:v>77.898533343300002</c:v>
                </c:pt>
                <c:pt idx="12445">
                  <c:v>78.037952456400006</c:v>
                </c:pt>
                <c:pt idx="12446">
                  <c:v>78.248142128599994</c:v>
                </c:pt>
                <c:pt idx="12447">
                  <c:v>78.493584576200007</c:v>
                </c:pt>
                <c:pt idx="12448">
                  <c:v>80.170831850400006</c:v>
                </c:pt>
                <c:pt idx="12449">
                  <c:v>81.723823994</c:v>
                </c:pt>
                <c:pt idx="12450">
                  <c:v>82.025826700500005</c:v>
                </c:pt>
                <c:pt idx="12451">
                  <c:v>82.964862244200006</c:v>
                </c:pt>
                <c:pt idx="12452">
                  <c:v>85.384986928000004</c:v>
                </c:pt>
                <c:pt idx="12453">
                  <c:v>86.036180798199993</c:v>
                </c:pt>
                <c:pt idx="12454">
                  <c:v>87.447099853500006</c:v>
                </c:pt>
                <c:pt idx="12455">
                  <c:v>88.578142848900001</c:v>
                </c:pt>
                <c:pt idx="12456">
                  <c:v>90.294798717299997</c:v>
                </c:pt>
                <c:pt idx="12457">
                  <c:v>92.496439357200003</c:v>
                </c:pt>
                <c:pt idx="12458">
                  <c:v>94.2613195295</c:v>
                </c:pt>
                <c:pt idx="12459">
                  <c:v>95.652349243299994</c:v>
                </c:pt>
                <c:pt idx="12460">
                  <c:v>97.996912306599995</c:v>
                </c:pt>
                <c:pt idx="12461">
                  <c:v>99.319122395500003</c:v>
                </c:pt>
                <c:pt idx="12462">
                  <c:v>100.58265921100001</c:v>
                </c:pt>
                <c:pt idx="12463">
                  <c:v>102.955532159</c:v>
                </c:pt>
                <c:pt idx="12464">
                  <c:v>104.27320238599999</c:v>
                </c:pt>
                <c:pt idx="12465">
                  <c:v>106.402175074</c:v>
                </c:pt>
                <c:pt idx="12466">
                  <c:v>107.691825845</c:v>
                </c:pt>
                <c:pt idx="12467">
                  <c:v>109.155680515</c:v>
                </c:pt>
                <c:pt idx="12468">
                  <c:v>111.060650916</c:v>
                </c:pt>
                <c:pt idx="12469">
                  <c:v>113.082599866</c:v>
                </c:pt>
                <c:pt idx="12470">
                  <c:v>114.447491681</c:v>
                </c:pt>
                <c:pt idx="12471">
                  <c:v>116.475791984</c:v>
                </c:pt>
                <c:pt idx="12472">
                  <c:v>118.136734375</c:v>
                </c:pt>
                <c:pt idx="12473">
                  <c:v>119.27615869</c:v>
                </c:pt>
                <c:pt idx="12474">
                  <c:v>119.749331009</c:v>
                </c:pt>
                <c:pt idx="12475">
                  <c:v>120.138591941</c:v>
                </c:pt>
                <c:pt idx="12476">
                  <c:v>120.858439279</c:v>
                </c:pt>
                <c:pt idx="12477">
                  <c:v>122.61125728899999</c:v>
                </c:pt>
                <c:pt idx="12478">
                  <c:v>122.059218835</c:v>
                </c:pt>
                <c:pt idx="12479">
                  <c:v>121.526101032</c:v>
                </c:pt>
                <c:pt idx="12480">
                  <c:v>123.968644367</c:v>
                </c:pt>
                <c:pt idx="12481">
                  <c:v>124.266570954</c:v>
                </c:pt>
                <c:pt idx="12482">
                  <c:v>125.833390412</c:v>
                </c:pt>
                <c:pt idx="12483">
                  <c:v>127.786766351</c:v>
                </c:pt>
                <c:pt idx="12484">
                  <c:v>129.23571683500001</c:v>
                </c:pt>
                <c:pt idx="12485">
                  <c:v>128.53690264299999</c:v>
                </c:pt>
                <c:pt idx="12486">
                  <c:v>128.369429508</c:v>
                </c:pt>
                <c:pt idx="12487">
                  <c:v>130.83790076</c:v>
                </c:pt>
                <c:pt idx="12488">
                  <c:v>131.109873271</c:v>
                </c:pt>
                <c:pt idx="12489">
                  <c:v>133.0242112</c:v>
                </c:pt>
                <c:pt idx="12490">
                  <c:v>132.70029857500001</c:v>
                </c:pt>
                <c:pt idx="12491">
                  <c:v>133.83910321799999</c:v>
                </c:pt>
                <c:pt idx="12492">
                  <c:v>136.575028514</c:v>
                </c:pt>
                <c:pt idx="12493">
                  <c:v>138.75396733900001</c:v>
                </c:pt>
                <c:pt idx="12494">
                  <c:v>139.34399563100001</c:v>
                </c:pt>
                <c:pt idx="12495">
                  <c:v>137.49162951</c:v>
                </c:pt>
                <c:pt idx="12496">
                  <c:v>138.688645165</c:v>
                </c:pt>
                <c:pt idx="12497">
                  <c:v>138.7917376</c:v>
                </c:pt>
                <c:pt idx="12498">
                  <c:v>138.84577053699999</c:v>
                </c:pt>
                <c:pt idx="12499">
                  <c:v>138.54393155</c:v>
                </c:pt>
                <c:pt idx="12500">
                  <c:v>138.85409718</c:v>
                </c:pt>
                <c:pt idx="12501">
                  <c:v>139.606062517</c:v>
                </c:pt>
                <c:pt idx="12502">
                  <c:v>138.159119616</c:v>
                </c:pt>
                <c:pt idx="12503">
                  <c:v>139.49792280599999</c:v>
                </c:pt>
                <c:pt idx="12504">
                  <c:v>128.32145476599999</c:v>
                </c:pt>
                <c:pt idx="12505">
                  <c:v>128.35011360799999</c:v>
                </c:pt>
                <c:pt idx="12506">
                  <c:v>128.24234240600001</c:v>
                </c:pt>
                <c:pt idx="12507">
                  <c:v>127.803820993</c:v>
                </c:pt>
                <c:pt idx="12508">
                  <c:v>127.80392099300001</c:v>
                </c:pt>
                <c:pt idx="12509">
                  <c:v>127.80402099299999</c:v>
                </c:pt>
                <c:pt idx="12510">
                  <c:v>127.804120993</c:v>
                </c:pt>
                <c:pt idx="12511">
                  <c:v>127.767309387</c:v>
                </c:pt>
                <c:pt idx="12512">
                  <c:v>127.767409387</c:v>
                </c:pt>
                <c:pt idx="12513">
                  <c:v>127.767509387</c:v>
                </c:pt>
                <c:pt idx="12514">
                  <c:v>127.76760938699999</c:v>
                </c:pt>
                <c:pt idx="12515">
                  <c:v>127.767709387</c:v>
                </c:pt>
                <c:pt idx="12516">
                  <c:v>127.767809387</c:v>
                </c:pt>
                <c:pt idx="12517">
                  <c:v>127.767909387</c:v>
                </c:pt>
                <c:pt idx="12518">
                  <c:v>127.76800938700001</c:v>
                </c:pt>
                <c:pt idx="12519">
                  <c:v>127.768109387</c:v>
                </c:pt>
                <c:pt idx="12520">
                  <c:v>127.768209387</c:v>
                </c:pt>
                <c:pt idx="12521">
                  <c:v>127.768309387</c:v>
                </c:pt>
                <c:pt idx="12522">
                  <c:v>127.76840938700001</c:v>
                </c:pt>
                <c:pt idx="12523">
                  <c:v>127.76850938699999</c:v>
                </c:pt>
                <c:pt idx="12524">
                  <c:v>127.768609387</c:v>
                </c:pt>
                <c:pt idx="12525">
                  <c:v>127.768709387</c:v>
                </c:pt>
                <c:pt idx="12526">
                  <c:v>127.768809387</c:v>
                </c:pt>
                <c:pt idx="12527">
                  <c:v>127.76890938699999</c:v>
                </c:pt>
                <c:pt idx="12528">
                  <c:v>127.769009387</c:v>
                </c:pt>
                <c:pt idx="12529">
                  <c:v>127.769109387</c:v>
                </c:pt>
                <c:pt idx="12530">
                  <c:v>127.769209387</c:v>
                </c:pt>
                <c:pt idx="12531">
                  <c:v>127.76930938700001</c:v>
                </c:pt>
                <c:pt idx="12532">
                  <c:v>127.769409387</c:v>
                </c:pt>
                <c:pt idx="12533">
                  <c:v>127.769509387</c:v>
                </c:pt>
                <c:pt idx="12534">
                  <c:v>127.769609387</c:v>
                </c:pt>
                <c:pt idx="12535">
                  <c:v>127.76970938700001</c:v>
                </c:pt>
                <c:pt idx="12536">
                  <c:v>127.769809387</c:v>
                </c:pt>
                <c:pt idx="12537">
                  <c:v>127.769909387</c:v>
                </c:pt>
                <c:pt idx="12538">
                  <c:v>127.770009387</c:v>
                </c:pt>
                <c:pt idx="12539">
                  <c:v>127.77010938700001</c:v>
                </c:pt>
                <c:pt idx="12540">
                  <c:v>129.702396185</c:v>
                </c:pt>
                <c:pt idx="12541">
                  <c:v>129.64579540599999</c:v>
                </c:pt>
                <c:pt idx="12542">
                  <c:v>129.607701924</c:v>
                </c:pt>
                <c:pt idx="12543">
                  <c:v>129.607801924</c:v>
                </c:pt>
                <c:pt idx="12544">
                  <c:v>129.607901924</c:v>
                </c:pt>
                <c:pt idx="12545">
                  <c:v>129.60800192400001</c:v>
                </c:pt>
                <c:pt idx="12546">
                  <c:v>129.60810192400001</c:v>
                </c:pt>
                <c:pt idx="12547">
                  <c:v>129.60820192400001</c:v>
                </c:pt>
                <c:pt idx="12548">
                  <c:v>129.60830192399999</c:v>
                </c:pt>
                <c:pt idx="12549">
                  <c:v>129.60840192399999</c:v>
                </c:pt>
                <c:pt idx="12550">
                  <c:v>129.608501924</c:v>
                </c:pt>
                <c:pt idx="12551">
                  <c:v>129.608601924</c:v>
                </c:pt>
                <c:pt idx="12552">
                  <c:v>129.608701924</c:v>
                </c:pt>
                <c:pt idx="12553">
                  <c:v>129.60880192400001</c:v>
                </c:pt>
                <c:pt idx="12554">
                  <c:v>129.60890192400001</c:v>
                </c:pt>
                <c:pt idx="12555">
                  <c:v>129.60900192400001</c:v>
                </c:pt>
                <c:pt idx="12556">
                  <c:v>129.60910192399999</c:v>
                </c:pt>
                <c:pt idx="12557">
                  <c:v>129.60920192399999</c:v>
                </c:pt>
                <c:pt idx="12558">
                  <c:v>129.60930192399999</c:v>
                </c:pt>
                <c:pt idx="12559">
                  <c:v>129.609401924</c:v>
                </c:pt>
                <c:pt idx="12560">
                  <c:v>129.609501924</c:v>
                </c:pt>
                <c:pt idx="12561">
                  <c:v>129.609601924</c:v>
                </c:pt>
                <c:pt idx="12562">
                  <c:v>129.60970192400001</c:v>
                </c:pt>
                <c:pt idx="12563">
                  <c:v>129.60980192400001</c:v>
                </c:pt>
                <c:pt idx="12564">
                  <c:v>129.60990192400001</c:v>
                </c:pt>
                <c:pt idx="12565">
                  <c:v>129.61000192399999</c:v>
                </c:pt>
                <c:pt idx="12566">
                  <c:v>129.61010192399999</c:v>
                </c:pt>
                <c:pt idx="12567">
                  <c:v>129.61020192399999</c:v>
                </c:pt>
                <c:pt idx="12568">
                  <c:v>129.610301924</c:v>
                </c:pt>
                <c:pt idx="12569">
                  <c:v>129.610401924</c:v>
                </c:pt>
                <c:pt idx="12570">
                  <c:v>129.610501924</c:v>
                </c:pt>
                <c:pt idx="12571">
                  <c:v>129.61060192400001</c:v>
                </c:pt>
                <c:pt idx="12572">
                  <c:v>129.61070192400001</c:v>
                </c:pt>
                <c:pt idx="12573">
                  <c:v>129.61080192399999</c:v>
                </c:pt>
                <c:pt idx="12574">
                  <c:v>129.61090192399999</c:v>
                </c:pt>
                <c:pt idx="12575">
                  <c:v>129.61100192399999</c:v>
                </c:pt>
                <c:pt idx="12576">
                  <c:v>129.611101924</c:v>
                </c:pt>
                <c:pt idx="12577">
                  <c:v>129.611201924</c:v>
                </c:pt>
                <c:pt idx="12578">
                  <c:v>129.611301924</c:v>
                </c:pt>
                <c:pt idx="12579">
                  <c:v>129.61140192400001</c:v>
                </c:pt>
                <c:pt idx="12580">
                  <c:v>129.61150192400001</c:v>
                </c:pt>
                <c:pt idx="12581">
                  <c:v>99.807381284000002</c:v>
                </c:pt>
                <c:pt idx="12582">
                  <c:v>98.913405317100001</c:v>
                </c:pt>
                <c:pt idx="12583">
                  <c:v>97.624868345600007</c:v>
                </c:pt>
                <c:pt idx="12584">
                  <c:v>97.085048150399999</c:v>
                </c:pt>
                <c:pt idx="12585">
                  <c:v>97.085148150400002</c:v>
                </c:pt>
                <c:pt idx="12586">
                  <c:v>95.097018935199998</c:v>
                </c:pt>
                <c:pt idx="12587">
                  <c:v>94.136679732999994</c:v>
                </c:pt>
                <c:pt idx="12588">
                  <c:v>92.879784238100001</c:v>
                </c:pt>
                <c:pt idx="12589">
                  <c:v>91.795207553599994</c:v>
                </c:pt>
                <c:pt idx="12590">
                  <c:v>90.921022829600005</c:v>
                </c:pt>
                <c:pt idx="12591">
                  <c:v>89.189221387399996</c:v>
                </c:pt>
                <c:pt idx="12592">
                  <c:v>88.204656305599997</c:v>
                </c:pt>
                <c:pt idx="12593">
                  <c:v>86.971405844499998</c:v>
                </c:pt>
                <c:pt idx="12594">
                  <c:v>86.331632949400003</c:v>
                </c:pt>
                <c:pt idx="12595">
                  <c:v>85.389084411400006</c:v>
                </c:pt>
                <c:pt idx="12596">
                  <c:v>84.341604472599997</c:v>
                </c:pt>
                <c:pt idx="12597">
                  <c:v>83.053505133499996</c:v>
                </c:pt>
                <c:pt idx="12598">
                  <c:v>81.264629142100006</c:v>
                </c:pt>
                <c:pt idx="12599">
                  <c:v>79.808305959899997</c:v>
                </c:pt>
                <c:pt idx="12600">
                  <c:v>78.670917503499993</c:v>
                </c:pt>
                <c:pt idx="12601">
                  <c:v>77.698230826</c:v>
                </c:pt>
                <c:pt idx="12602">
                  <c:v>76.883620821099996</c:v>
                </c:pt>
                <c:pt idx="12603">
                  <c:v>76.4687627996</c:v>
                </c:pt>
                <c:pt idx="12604">
                  <c:v>76.521741553200002</c:v>
                </c:pt>
                <c:pt idx="12605">
                  <c:v>75.254957196800007</c:v>
                </c:pt>
                <c:pt idx="12606">
                  <c:v>73.992972211500003</c:v>
                </c:pt>
                <c:pt idx="12607">
                  <c:v>73.993072211500007</c:v>
                </c:pt>
                <c:pt idx="12608">
                  <c:v>73.993172211499996</c:v>
                </c:pt>
                <c:pt idx="12609">
                  <c:v>73.993272211499999</c:v>
                </c:pt>
                <c:pt idx="12610">
                  <c:v>73.993372211500002</c:v>
                </c:pt>
                <c:pt idx="12611">
                  <c:v>73.993472211500006</c:v>
                </c:pt>
                <c:pt idx="12612">
                  <c:v>73.993572211499995</c:v>
                </c:pt>
                <c:pt idx="12613">
                  <c:v>73.993672211499998</c:v>
                </c:pt>
                <c:pt idx="12614">
                  <c:v>73.993772211500001</c:v>
                </c:pt>
                <c:pt idx="12615">
                  <c:v>73.993872211500005</c:v>
                </c:pt>
                <c:pt idx="12616">
                  <c:v>73.993972211499994</c:v>
                </c:pt>
                <c:pt idx="12617">
                  <c:v>73.994072211499997</c:v>
                </c:pt>
                <c:pt idx="12618">
                  <c:v>73.9941722115</c:v>
                </c:pt>
                <c:pt idx="12619">
                  <c:v>73.994272211500004</c:v>
                </c:pt>
                <c:pt idx="12620">
                  <c:v>73.994372211500007</c:v>
                </c:pt>
                <c:pt idx="12621">
                  <c:v>73.994472211499996</c:v>
                </c:pt>
                <c:pt idx="12622">
                  <c:v>73.9945722115</c:v>
                </c:pt>
                <c:pt idx="12623">
                  <c:v>73.994672211500003</c:v>
                </c:pt>
                <c:pt idx="12624">
                  <c:v>73.994772211500006</c:v>
                </c:pt>
                <c:pt idx="12625">
                  <c:v>73.994872211499995</c:v>
                </c:pt>
                <c:pt idx="12626">
                  <c:v>73.994972211499999</c:v>
                </c:pt>
                <c:pt idx="12627">
                  <c:v>73.995072211500002</c:v>
                </c:pt>
                <c:pt idx="12628">
                  <c:v>73.995172211500005</c:v>
                </c:pt>
                <c:pt idx="12629">
                  <c:v>73.995272211499994</c:v>
                </c:pt>
                <c:pt idx="12630">
                  <c:v>73.995372211499998</c:v>
                </c:pt>
                <c:pt idx="12631">
                  <c:v>73.995472211500001</c:v>
                </c:pt>
                <c:pt idx="12632">
                  <c:v>73.995572211500004</c:v>
                </c:pt>
                <c:pt idx="12633">
                  <c:v>73.995672211499993</c:v>
                </c:pt>
                <c:pt idx="12634">
                  <c:v>73.995772211499997</c:v>
                </c:pt>
                <c:pt idx="12635">
                  <c:v>73.9958722115</c:v>
                </c:pt>
                <c:pt idx="12636">
                  <c:v>73.995972211500003</c:v>
                </c:pt>
                <c:pt idx="12637">
                  <c:v>73.996072211500007</c:v>
                </c:pt>
                <c:pt idx="12638">
                  <c:v>73.996172211499996</c:v>
                </c:pt>
                <c:pt idx="12639">
                  <c:v>73.996272211499999</c:v>
                </c:pt>
                <c:pt idx="12640">
                  <c:v>73.996372211500002</c:v>
                </c:pt>
                <c:pt idx="12641">
                  <c:v>73.996472211500006</c:v>
                </c:pt>
                <c:pt idx="12642">
                  <c:v>73.996572211499995</c:v>
                </c:pt>
                <c:pt idx="12643">
                  <c:v>73.996672211499998</c:v>
                </c:pt>
                <c:pt idx="12644">
                  <c:v>73.996772211500002</c:v>
                </c:pt>
                <c:pt idx="12645">
                  <c:v>73.996872211500005</c:v>
                </c:pt>
                <c:pt idx="12646">
                  <c:v>73.996972225799993</c:v>
                </c:pt>
                <c:pt idx="12647">
                  <c:v>73.997072225799997</c:v>
                </c:pt>
                <c:pt idx="12648">
                  <c:v>73.9971722258</c:v>
                </c:pt>
                <c:pt idx="12649">
                  <c:v>73.997272225800003</c:v>
                </c:pt>
                <c:pt idx="12650">
                  <c:v>73.997372225800007</c:v>
                </c:pt>
                <c:pt idx="12651">
                  <c:v>73.997472225799996</c:v>
                </c:pt>
                <c:pt idx="12652">
                  <c:v>73.997572225799999</c:v>
                </c:pt>
                <c:pt idx="12653">
                  <c:v>73.997672225800002</c:v>
                </c:pt>
                <c:pt idx="12654">
                  <c:v>73.997772225800006</c:v>
                </c:pt>
                <c:pt idx="12655">
                  <c:v>73.997872225799995</c:v>
                </c:pt>
                <c:pt idx="12656">
                  <c:v>73.997972225799998</c:v>
                </c:pt>
                <c:pt idx="12657">
                  <c:v>73.998072225800001</c:v>
                </c:pt>
                <c:pt idx="12658">
                  <c:v>73.998172225800005</c:v>
                </c:pt>
                <c:pt idx="12659">
                  <c:v>73.998272225799994</c:v>
                </c:pt>
                <c:pt idx="12660">
                  <c:v>73.998372225799997</c:v>
                </c:pt>
                <c:pt idx="12661">
                  <c:v>73.998472225800001</c:v>
                </c:pt>
                <c:pt idx="12662">
                  <c:v>73.998572225800004</c:v>
                </c:pt>
                <c:pt idx="12663">
                  <c:v>73.998672225799993</c:v>
                </c:pt>
                <c:pt idx="12664">
                  <c:v>73.998772225799996</c:v>
                </c:pt>
                <c:pt idx="12665">
                  <c:v>73.9988722258</c:v>
                </c:pt>
                <c:pt idx="12666">
                  <c:v>73.998972225800003</c:v>
                </c:pt>
                <c:pt idx="12667">
                  <c:v>73.999072225800006</c:v>
                </c:pt>
                <c:pt idx="12668">
                  <c:v>73.999172225799995</c:v>
                </c:pt>
                <c:pt idx="12669">
                  <c:v>73.999272225799999</c:v>
                </c:pt>
                <c:pt idx="12670">
                  <c:v>73.999372225800002</c:v>
                </c:pt>
                <c:pt idx="12671">
                  <c:v>73.999472225800005</c:v>
                </c:pt>
                <c:pt idx="12672">
                  <c:v>73.999572225799994</c:v>
                </c:pt>
                <c:pt idx="12673">
                  <c:v>73.999672225799998</c:v>
                </c:pt>
                <c:pt idx="12674">
                  <c:v>73.999772225800001</c:v>
                </c:pt>
                <c:pt idx="12675">
                  <c:v>73.999872225800004</c:v>
                </c:pt>
                <c:pt idx="12676">
                  <c:v>73.999972225799993</c:v>
                </c:pt>
                <c:pt idx="12677">
                  <c:v>74.000072225799997</c:v>
                </c:pt>
                <c:pt idx="12678">
                  <c:v>74.0001722258</c:v>
                </c:pt>
                <c:pt idx="12679">
                  <c:v>74.000272225800003</c:v>
                </c:pt>
                <c:pt idx="12680">
                  <c:v>74.000372225800007</c:v>
                </c:pt>
                <c:pt idx="12681">
                  <c:v>74.000472225799996</c:v>
                </c:pt>
                <c:pt idx="12682">
                  <c:v>74.000572225799999</c:v>
                </c:pt>
                <c:pt idx="12683">
                  <c:v>74.000672225800002</c:v>
                </c:pt>
                <c:pt idx="12684">
                  <c:v>74.000772225800006</c:v>
                </c:pt>
                <c:pt idx="12685">
                  <c:v>74.000872225799995</c:v>
                </c:pt>
                <c:pt idx="12686">
                  <c:v>74.000972225799998</c:v>
                </c:pt>
                <c:pt idx="12687">
                  <c:v>74.001072225800002</c:v>
                </c:pt>
                <c:pt idx="12688">
                  <c:v>74.001172225800005</c:v>
                </c:pt>
                <c:pt idx="12689">
                  <c:v>74.001272225799994</c:v>
                </c:pt>
                <c:pt idx="12690">
                  <c:v>74.001372225799997</c:v>
                </c:pt>
                <c:pt idx="12691">
                  <c:v>74.001472225800001</c:v>
                </c:pt>
                <c:pt idx="12692">
                  <c:v>74.001572225800004</c:v>
                </c:pt>
                <c:pt idx="12693">
                  <c:v>74.001672225799993</c:v>
                </c:pt>
                <c:pt idx="12694">
                  <c:v>74.001772225799996</c:v>
                </c:pt>
                <c:pt idx="12695">
                  <c:v>74.0018722258</c:v>
                </c:pt>
                <c:pt idx="12696">
                  <c:v>74.001972225800003</c:v>
                </c:pt>
                <c:pt idx="12697">
                  <c:v>74.002072225800006</c:v>
                </c:pt>
                <c:pt idx="12698">
                  <c:v>74.002172225799995</c:v>
                </c:pt>
                <c:pt idx="12699">
                  <c:v>74.002272225799999</c:v>
                </c:pt>
                <c:pt idx="12700">
                  <c:v>74.002372225800002</c:v>
                </c:pt>
                <c:pt idx="12701">
                  <c:v>74.002472225800005</c:v>
                </c:pt>
                <c:pt idx="12702">
                  <c:v>74.002572225799994</c:v>
                </c:pt>
                <c:pt idx="12703">
                  <c:v>74.002672225799998</c:v>
                </c:pt>
                <c:pt idx="12704">
                  <c:v>74.002772225800001</c:v>
                </c:pt>
                <c:pt idx="12705">
                  <c:v>74.002872225800004</c:v>
                </c:pt>
                <c:pt idx="12706">
                  <c:v>74.002972225799994</c:v>
                </c:pt>
                <c:pt idx="12707">
                  <c:v>74.003072225799997</c:v>
                </c:pt>
                <c:pt idx="12708">
                  <c:v>74.0031722258</c:v>
                </c:pt>
                <c:pt idx="12709">
                  <c:v>74.003272225800004</c:v>
                </c:pt>
                <c:pt idx="12710">
                  <c:v>74.003372225800007</c:v>
                </c:pt>
                <c:pt idx="12711">
                  <c:v>74.003472225799996</c:v>
                </c:pt>
                <c:pt idx="12712">
                  <c:v>74.003572225799999</c:v>
                </c:pt>
                <c:pt idx="12713">
                  <c:v>74.003672225800003</c:v>
                </c:pt>
                <c:pt idx="12714">
                  <c:v>74.003772225800006</c:v>
                </c:pt>
                <c:pt idx="12715">
                  <c:v>74.003872225799995</c:v>
                </c:pt>
                <c:pt idx="12716">
                  <c:v>74.003972225799998</c:v>
                </c:pt>
                <c:pt idx="12717">
                  <c:v>53.331409521799998</c:v>
                </c:pt>
                <c:pt idx="12718">
                  <c:v>53.331509521800001</c:v>
                </c:pt>
                <c:pt idx="12719">
                  <c:v>53.331609521799997</c:v>
                </c:pt>
                <c:pt idx="12720">
                  <c:v>53.331709521800001</c:v>
                </c:pt>
                <c:pt idx="12721">
                  <c:v>53.331809521799997</c:v>
                </c:pt>
                <c:pt idx="12722">
                  <c:v>53.3319095218</c:v>
                </c:pt>
                <c:pt idx="12723">
                  <c:v>53.332009521800003</c:v>
                </c:pt>
                <c:pt idx="12724">
                  <c:v>53.3321095218</c:v>
                </c:pt>
                <c:pt idx="12725">
                  <c:v>53.332209521800003</c:v>
                </c:pt>
                <c:pt idx="12726">
                  <c:v>53.332309521799999</c:v>
                </c:pt>
                <c:pt idx="12727">
                  <c:v>53.332409521800002</c:v>
                </c:pt>
                <c:pt idx="12728">
                  <c:v>53.332509521799999</c:v>
                </c:pt>
                <c:pt idx="12729">
                  <c:v>53.332609521800002</c:v>
                </c:pt>
                <c:pt idx="12730">
                  <c:v>53.332709521799998</c:v>
                </c:pt>
                <c:pt idx="12731">
                  <c:v>53.332809521800002</c:v>
                </c:pt>
                <c:pt idx="12732">
                  <c:v>53.332909521799998</c:v>
                </c:pt>
                <c:pt idx="12733">
                  <c:v>53.333009521800001</c:v>
                </c:pt>
                <c:pt idx="12734">
                  <c:v>53.333109521799997</c:v>
                </c:pt>
                <c:pt idx="12735">
                  <c:v>53.333209521800001</c:v>
                </c:pt>
                <c:pt idx="12736">
                  <c:v>53.333309521799997</c:v>
                </c:pt>
                <c:pt idx="12737">
                  <c:v>53.3334095218</c:v>
                </c:pt>
                <c:pt idx="12738">
                  <c:v>53.333509521800003</c:v>
                </c:pt>
                <c:pt idx="12739">
                  <c:v>53.3336095218</c:v>
                </c:pt>
                <c:pt idx="12740">
                  <c:v>53.333709521800003</c:v>
                </c:pt>
                <c:pt idx="12741">
                  <c:v>53.333809521799999</c:v>
                </c:pt>
                <c:pt idx="12742">
                  <c:v>53.333909521800003</c:v>
                </c:pt>
                <c:pt idx="12743">
                  <c:v>53.334009521799999</c:v>
                </c:pt>
                <c:pt idx="12744">
                  <c:v>53.334109521800002</c:v>
                </c:pt>
                <c:pt idx="12745">
                  <c:v>53.334209521799998</c:v>
                </c:pt>
                <c:pt idx="12746">
                  <c:v>53.334309521800002</c:v>
                </c:pt>
                <c:pt idx="12747">
                  <c:v>53.334409521799998</c:v>
                </c:pt>
                <c:pt idx="12748">
                  <c:v>53.334509521800001</c:v>
                </c:pt>
                <c:pt idx="12749">
                  <c:v>53.334609521799997</c:v>
                </c:pt>
                <c:pt idx="12750">
                  <c:v>53.334709521800001</c:v>
                </c:pt>
                <c:pt idx="12751">
                  <c:v>53.334809521799997</c:v>
                </c:pt>
                <c:pt idx="12752">
                  <c:v>53.3349095218</c:v>
                </c:pt>
                <c:pt idx="12753">
                  <c:v>53.335009521800004</c:v>
                </c:pt>
                <c:pt idx="12754">
                  <c:v>53.3351095218</c:v>
                </c:pt>
                <c:pt idx="12755">
                  <c:v>53.335209521800003</c:v>
                </c:pt>
                <c:pt idx="12756">
                  <c:v>53.335309521799999</c:v>
                </c:pt>
                <c:pt idx="12757">
                  <c:v>53.335409521800003</c:v>
                </c:pt>
                <c:pt idx="12758">
                  <c:v>48.436562123900003</c:v>
                </c:pt>
                <c:pt idx="12759">
                  <c:v>48.419137592799999</c:v>
                </c:pt>
                <c:pt idx="12760">
                  <c:v>48.4915982355</c:v>
                </c:pt>
                <c:pt idx="12761">
                  <c:v>48.426762737899999</c:v>
                </c:pt>
                <c:pt idx="12762">
                  <c:v>48.3498685056</c:v>
                </c:pt>
                <c:pt idx="12763">
                  <c:v>48.563718908299997</c:v>
                </c:pt>
                <c:pt idx="12764">
                  <c:v>48.712686487699997</c:v>
                </c:pt>
                <c:pt idx="12765">
                  <c:v>48.423528740000002</c:v>
                </c:pt>
                <c:pt idx="12766">
                  <c:v>48.349594582100003</c:v>
                </c:pt>
                <c:pt idx="12767">
                  <c:v>48.431825229600001</c:v>
                </c:pt>
                <c:pt idx="12768">
                  <c:v>48.328584281799998</c:v>
                </c:pt>
                <c:pt idx="12769">
                  <c:v>48.217348121400001</c:v>
                </c:pt>
                <c:pt idx="12770">
                  <c:v>48.107031483900002</c:v>
                </c:pt>
                <c:pt idx="12771">
                  <c:v>48.021098166599998</c:v>
                </c:pt>
                <c:pt idx="12772">
                  <c:v>47.932803456599999</c:v>
                </c:pt>
                <c:pt idx="12773">
                  <c:v>47.852369097699999</c:v>
                </c:pt>
                <c:pt idx="12774">
                  <c:v>47.647638278000002</c:v>
                </c:pt>
                <c:pt idx="12775">
                  <c:v>47.572805342499997</c:v>
                </c:pt>
                <c:pt idx="12776">
                  <c:v>47.572905332700003</c:v>
                </c:pt>
                <c:pt idx="12777">
                  <c:v>47.474316310399999</c:v>
                </c:pt>
                <c:pt idx="12778">
                  <c:v>47.460026711600001</c:v>
                </c:pt>
                <c:pt idx="12779">
                  <c:v>47.460126711599997</c:v>
                </c:pt>
                <c:pt idx="12780">
                  <c:v>47.4738385072</c:v>
                </c:pt>
                <c:pt idx="12781">
                  <c:v>47.473938507200003</c:v>
                </c:pt>
                <c:pt idx="12782">
                  <c:v>47.4740385072</c:v>
                </c:pt>
                <c:pt idx="12783">
                  <c:v>47.474138507200003</c:v>
                </c:pt>
                <c:pt idx="12784">
                  <c:v>47.474238507199999</c:v>
                </c:pt>
                <c:pt idx="12785">
                  <c:v>47.474338507200002</c:v>
                </c:pt>
                <c:pt idx="12786">
                  <c:v>47.474438507199999</c:v>
                </c:pt>
                <c:pt idx="12787">
                  <c:v>47.474538507200002</c:v>
                </c:pt>
                <c:pt idx="12788">
                  <c:v>47.474638507199998</c:v>
                </c:pt>
                <c:pt idx="12789">
                  <c:v>47.474738507200001</c:v>
                </c:pt>
                <c:pt idx="12790">
                  <c:v>47.474838507199998</c:v>
                </c:pt>
                <c:pt idx="12791">
                  <c:v>47.474938507200001</c:v>
                </c:pt>
                <c:pt idx="12792">
                  <c:v>47.475038507199997</c:v>
                </c:pt>
                <c:pt idx="12793">
                  <c:v>47.475138507200001</c:v>
                </c:pt>
                <c:pt idx="12794">
                  <c:v>47.475238507199997</c:v>
                </c:pt>
                <c:pt idx="12795">
                  <c:v>47.4753385072</c:v>
                </c:pt>
                <c:pt idx="12796">
                  <c:v>47.475438507200003</c:v>
                </c:pt>
                <c:pt idx="12797">
                  <c:v>47.4755385072</c:v>
                </c:pt>
                <c:pt idx="12798">
                  <c:v>47.475638507200003</c:v>
                </c:pt>
                <c:pt idx="12799">
                  <c:v>47.475738507199999</c:v>
                </c:pt>
                <c:pt idx="12800">
                  <c:v>47.475838507200002</c:v>
                </c:pt>
                <c:pt idx="12801">
                  <c:v>47.475938507199999</c:v>
                </c:pt>
                <c:pt idx="12802">
                  <c:v>47.476038507200002</c:v>
                </c:pt>
                <c:pt idx="12803">
                  <c:v>47.476138507199998</c:v>
                </c:pt>
                <c:pt idx="12804">
                  <c:v>47.476238507200001</c:v>
                </c:pt>
                <c:pt idx="12805">
                  <c:v>47.476338507199998</c:v>
                </c:pt>
                <c:pt idx="12806">
                  <c:v>47.476438507200001</c:v>
                </c:pt>
                <c:pt idx="12807">
                  <c:v>47.476538507199997</c:v>
                </c:pt>
                <c:pt idx="12808">
                  <c:v>47.476638507200001</c:v>
                </c:pt>
                <c:pt idx="12809">
                  <c:v>47.476738507199997</c:v>
                </c:pt>
                <c:pt idx="12810">
                  <c:v>47.4768385072</c:v>
                </c:pt>
                <c:pt idx="12811">
                  <c:v>47.476938507200003</c:v>
                </c:pt>
                <c:pt idx="12812">
                  <c:v>47.4770385072</c:v>
                </c:pt>
                <c:pt idx="12813">
                  <c:v>47.477138507200003</c:v>
                </c:pt>
                <c:pt idx="12814">
                  <c:v>47.477238507199999</c:v>
                </c:pt>
                <c:pt idx="12815">
                  <c:v>47.477338507200002</c:v>
                </c:pt>
                <c:pt idx="12816">
                  <c:v>47.477438507199999</c:v>
                </c:pt>
                <c:pt idx="12817">
                  <c:v>47.477538507200002</c:v>
                </c:pt>
                <c:pt idx="12818">
                  <c:v>47.477638507199998</c:v>
                </c:pt>
                <c:pt idx="12819">
                  <c:v>47.477738507200002</c:v>
                </c:pt>
                <c:pt idx="12820">
                  <c:v>47.477838507199998</c:v>
                </c:pt>
                <c:pt idx="12821">
                  <c:v>47.477938507200001</c:v>
                </c:pt>
                <c:pt idx="12822">
                  <c:v>47.478038507199997</c:v>
                </c:pt>
                <c:pt idx="12823">
                  <c:v>47.478138507200001</c:v>
                </c:pt>
                <c:pt idx="12824">
                  <c:v>47.478238507199997</c:v>
                </c:pt>
                <c:pt idx="12825">
                  <c:v>47.4783385072</c:v>
                </c:pt>
                <c:pt idx="12826">
                  <c:v>47.478438507200003</c:v>
                </c:pt>
                <c:pt idx="12827">
                  <c:v>47.4785385072</c:v>
                </c:pt>
                <c:pt idx="12828">
                  <c:v>47.478638507200003</c:v>
                </c:pt>
                <c:pt idx="12829">
                  <c:v>47.478738507199999</c:v>
                </c:pt>
                <c:pt idx="12830">
                  <c:v>47.478838507200003</c:v>
                </c:pt>
                <c:pt idx="12831">
                  <c:v>47.478938507199999</c:v>
                </c:pt>
                <c:pt idx="12832">
                  <c:v>47.479038507200002</c:v>
                </c:pt>
                <c:pt idx="12833">
                  <c:v>47.479138507199998</c:v>
                </c:pt>
                <c:pt idx="12834">
                  <c:v>47.479238507200002</c:v>
                </c:pt>
                <c:pt idx="12835">
                  <c:v>47.479338507199998</c:v>
                </c:pt>
                <c:pt idx="12836">
                  <c:v>47.479438507200001</c:v>
                </c:pt>
                <c:pt idx="12837">
                  <c:v>47.479538507199997</c:v>
                </c:pt>
                <c:pt idx="12838">
                  <c:v>47.479638507200001</c:v>
                </c:pt>
                <c:pt idx="12839">
                  <c:v>47.479738507199997</c:v>
                </c:pt>
                <c:pt idx="12840">
                  <c:v>47.4798385072</c:v>
                </c:pt>
                <c:pt idx="12841">
                  <c:v>47.479938507200004</c:v>
                </c:pt>
                <c:pt idx="12842">
                  <c:v>47.4800385072</c:v>
                </c:pt>
                <c:pt idx="12843">
                  <c:v>47.480138507200003</c:v>
                </c:pt>
                <c:pt idx="12844">
                  <c:v>47.480238507199999</c:v>
                </c:pt>
                <c:pt idx="12845">
                  <c:v>47.480338507200003</c:v>
                </c:pt>
                <c:pt idx="12846">
                  <c:v>47.480438507199999</c:v>
                </c:pt>
                <c:pt idx="12847">
                  <c:v>47.480538507200002</c:v>
                </c:pt>
                <c:pt idx="12848">
                  <c:v>47.480638507199998</c:v>
                </c:pt>
                <c:pt idx="12849">
                  <c:v>47.480738507200002</c:v>
                </c:pt>
                <c:pt idx="12850">
                  <c:v>47.480838507199998</c:v>
                </c:pt>
                <c:pt idx="12851">
                  <c:v>47.480938507200001</c:v>
                </c:pt>
                <c:pt idx="12852">
                  <c:v>47.481038507199997</c:v>
                </c:pt>
                <c:pt idx="12853">
                  <c:v>47.481138507200001</c:v>
                </c:pt>
                <c:pt idx="12854">
                  <c:v>47.481238507199997</c:v>
                </c:pt>
                <c:pt idx="12855">
                  <c:v>47.4813385072</c:v>
                </c:pt>
                <c:pt idx="12856">
                  <c:v>47.481438507199996</c:v>
                </c:pt>
                <c:pt idx="12857">
                  <c:v>47.4815385072</c:v>
                </c:pt>
                <c:pt idx="12858">
                  <c:v>47.481638507200003</c:v>
                </c:pt>
                <c:pt idx="12859">
                  <c:v>47.481738507199999</c:v>
                </c:pt>
                <c:pt idx="12860">
                  <c:v>47.481838507200003</c:v>
                </c:pt>
                <c:pt idx="12861">
                  <c:v>47.481938507199999</c:v>
                </c:pt>
                <c:pt idx="12862">
                  <c:v>47.482038507200002</c:v>
                </c:pt>
                <c:pt idx="12863">
                  <c:v>47.482138507199998</c:v>
                </c:pt>
                <c:pt idx="12864">
                  <c:v>47.482238507200002</c:v>
                </c:pt>
                <c:pt idx="12865">
                  <c:v>47.482338507199998</c:v>
                </c:pt>
                <c:pt idx="12866">
                  <c:v>47.482438507200001</c:v>
                </c:pt>
                <c:pt idx="12867">
                  <c:v>47.482538507199997</c:v>
                </c:pt>
                <c:pt idx="12868">
                  <c:v>47.482638507200001</c:v>
                </c:pt>
                <c:pt idx="12869">
                  <c:v>47.482738507199997</c:v>
                </c:pt>
                <c:pt idx="12870">
                  <c:v>47.4828385072</c:v>
                </c:pt>
                <c:pt idx="12871">
                  <c:v>47.482938507199997</c:v>
                </c:pt>
                <c:pt idx="12872">
                  <c:v>47.4830385072</c:v>
                </c:pt>
                <c:pt idx="12873">
                  <c:v>47.483138507200003</c:v>
                </c:pt>
                <c:pt idx="12874">
                  <c:v>47.483238507199999</c:v>
                </c:pt>
                <c:pt idx="12875">
                  <c:v>47.483338507200003</c:v>
                </c:pt>
                <c:pt idx="12876">
                  <c:v>47.483438507199999</c:v>
                </c:pt>
                <c:pt idx="12877">
                  <c:v>47.483538507200002</c:v>
                </c:pt>
                <c:pt idx="12878">
                  <c:v>47.483638507199998</c:v>
                </c:pt>
                <c:pt idx="12879">
                  <c:v>47.483738507200002</c:v>
                </c:pt>
                <c:pt idx="12880">
                  <c:v>47.483838507199998</c:v>
                </c:pt>
                <c:pt idx="12881">
                  <c:v>47.483938507200001</c:v>
                </c:pt>
                <c:pt idx="12882">
                  <c:v>47.484038507199998</c:v>
                </c:pt>
                <c:pt idx="12883">
                  <c:v>47.484138507200001</c:v>
                </c:pt>
                <c:pt idx="12884">
                  <c:v>48.470331405300001</c:v>
                </c:pt>
                <c:pt idx="12885">
                  <c:v>50.303451402500002</c:v>
                </c:pt>
                <c:pt idx="12886">
                  <c:v>50.303551392099997</c:v>
                </c:pt>
                <c:pt idx="12887">
                  <c:v>49.870332576400003</c:v>
                </c:pt>
                <c:pt idx="12888">
                  <c:v>49.870432576399999</c:v>
                </c:pt>
                <c:pt idx="12889">
                  <c:v>49.870532576400002</c:v>
                </c:pt>
                <c:pt idx="12890">
                  <c:v>49.870632576399998</c:v>
                </c:pt>
                <c:pt idx="12891">
                  <c:v>49.870732576400002</c:v>
                </c:pt>
                <c:pt idx="12892">
                  <c:v>49.870832576399998</c:v>
                </c:pt>
                <c:pt idx="12893">
                  <c:v>49.870932576400001</c:v>
                </c:pt>
                <c:pt idx="12894">
                  <c:v>49.871032576399998</c:v>
                </c:pt>
                <c:pt idx="12895">
                  <c:v>49.871132576400001</c:v>
                </c:pt>
                <c:pt idx="12896">
                  <c:v>49.871232576399997</c:v>
                </c:pt>
                <c:pt idx="12897">
                  <c:v>49.8713325764</c:v>
                </c:pt>
                <c:pt idx="12898">
                  <c:v>49.871432576399997</c:v>
                </c:pt>
                <c:pt idx="12899">
                  <c:v>49.8715325764</c:v>
                </c:pt>
                <c:pt idx="12900">
                  <c:v>49.871632576400003</c:v>
                </c:pt>
                <c:pt idx="12901">
                  <c:v>49.871732576399999</c:v>
                </c:pt>
                <c:pt idx="12902">
                  <c:v>49.871832576400003</c:v>
                </c:pt>
                <c:pt idx="12903">
                  <c:v>49.871932576399999</c:v>
                </c:pt>
                <c:pt idx="12904">
                  <c:v>49.872032576400002</c:v>
                </c:pt>
                <c:pt idx="12905">
                  <c:v>5.5464079057999998</c:v>
                </c:pt>
                <c:pt idx="12906">
                  <c:v>5.5465079058000004</c:v>
                </c:pt>
                <c:pt idx="12907">
                  <c:v>5.5466079058000002</c:v>
                </c:pt>
                <c:pt idx="12908">
                  <c:v>5.5467079057999999</c:v>
                </c:pt>
                <c:pt idx="12909">
                  <c:v>5.5468079057999997</c:v>
                </c:pt>
                <c:pt idx="12910">
                  <c:v>5.5469079058000004</c:v>
                </c:pt>
                <c:pt idx="12911">
                  <c:v>5.5470079058000001</c:v>
                </c:pt>
                <c:pt idx="12912">
                  <c:v>5.5471079057999999</c:v>
                </c:pt>
                <c:pt idx="12913">
                  <c:v>5.5472079057999997</c:v>
                </c:pt>
                <c:pt idx="12914">
                  <c:v>5.5473079058000003</c:v>
                </c:pt>
                <c:pt idx="12915">
                  <c:v>5.5474079058000001</c:v>
                </c:pt>
                <c:pt idx="12916">
                  <c:v>5.5475079057999999</c:v>
                </c:pt>
                <c:pt idx="12917">
                  <c:v>5.5476079057999996</c:v>
                </c:pt>
                <c:pt idx="12918">
                  <c:v>5.5477079058000003</c:v>
                </c:pt>
                <c:pt idx="12919">
                  <c:v>5.5478079058000001</c:v>
                </c:pt>
                <c:pt idx="12920">
                  <c:v>5.5479079057999998</c:v>
                </c:pt>
                <c:pt idx="12921">
                  <c:v>5.5480079057999996</c:v>
                </c:pt>
                <c:pt idx="12922">
                  <c:v>5.5481079058000002</c:v>
                </c:pt>
                <c:pt idx="12923">
                  <c:v>5.5482079058</c:v>
                </c:pt>
                <c:pt idx="12924">
                  <c:v>5.5483079057999998</c:v>
                </c:pt>
                <c:pt idx="12925">
                  <c:v>5.5484079058000004</c:v>
                </c:pt>
                <c:pt idx="12926">
                  <c:v>5.5485079058000002</c:v>
                </c:pt>
                <c:pt idx="12927">
                  <c:v>5.5486079058</c:v>
                </c:pt>
                <c:pt idx="12928">
                  <c:v>5.5487079057999997</c:v>
                </c:pt>
                <c:pt idx="12929">
                  <c:v>5.5488079058000004</c:v>
                </c:pt>
                <c:pt idx="12930">
                  <c:v>5.5489079058000002</c:v>
                </c:pt>
                <c:pt idx="12931">
                  <c:v>5.5490079057999999</c:v>
                </c:pt>
                <c:pt idx="12932">
                  <c:v>5.5491079057999997</c:v>
                </c:pt>
                <c:pt idx="12933">
                  <c:v>5.5492079058000003</c:v>
                </c:pt>
                <c:pt idx="12934">
                  <c:v>5.5493079058000001</c:v>
                </c:pt>
                <c:pt idx="12935">
                  <c:v>5.5494079057999999</c:v>
                </c:pt>
                <c:pt idx="12936">
                  <c:v>5.5495079057999996</c:v>
                </c:pt>
                <c:pt idx="12937">
                  <c:v>5.5496079058000003</c:v>
                </c:pt>
                <c:pt idx="12938">
                  <c:v>5.5497079058000001</c:v>
                </c:pt>
                <c:pt idx="12939">
                  <c:v>5.5498079057999998</c:v>
                </c:pt>
                <c:pt idx="12940">
                  <c:v>5.5499079057999996</c:v>
                </c:pt>
                <c:pt idx="12941">
                  <c:v>5.5500079058000003</c:v>
                </c:pt>
                <c:pt idx="12942">
                  <c:v>5.5501079058</c:v>
                </c:pt>
                <c:pt idx="12943">
                  <c:v>5.5502079057999998</c:v>
                </c:pt>
                <c:pt idx="12944">
                  <c:v>5.5503079058000004</c:v>
                </c:pt>
                <c:pt idx="12945">
                  <c:v>5.5504079058000002</c:v>
                </c:pt>
                <c:pt idx="12946">
                  <c:v>5.5505079058</c:v>
                </c:pt>
                <c:pt idx="12947">
                  <c:v>5.5506079057999997</c:v>
                </c:pt>
                <c:pt idx="12948">
                  <c:v>5.5507079058000004</c:v>
                </c:pt>
                <c:pt idx="12949">
                  <c:v>5.5508079058000002</c:v>
                </c:pt>
                <c:pt idx="12950">
                  <c:v>5.5509079057999999</c:v>
                </c:pt>
                <c:pt idx="12951">
                  <c:v>5.5510079057999997</c:v>
                </c:pt>
                <c:pt idx="12952">
                  <c:v>5.5511079058000004</c:v>
                </c:pt>
                <c:pt idx="12953">
                  <c:v>5.5512079058000001</c:v>
                </c:pt>
                <c:pt idx="12954">
                  <c:v>5.5513079057999999</c:v>
                </c:pt>
                <c:pt idx="12955">
                  <c:v>5.5514079057999997</c:v>
                </c:pt>
                <c:pt idx="12956">
                  <c:v>5.5515079058000003</c:v>
                </c:pt>
                <c:pt idx="12957">
                  <c:v>5.5516079058000001</c:v>
                </c:pt>
                <c:pt idx="12958">
                  <c:v>5.5517079057999998</c:v>
                </c:pt>
                <c:pt idx="12959">
                  <c:v>5.5518079057999996</c:v>
                </c:pt>
                <c:pt idx="12960">
                  <c:v>5.5519079058000003</c:v>
                </c:pt>
                <c:pt idx="12961">
                  <c:v>5.5520079058</c:v>
                </c:pt>
                <c:pt idx="12962">
                  <c:v>5.5521079057999998</c:v>
                </c:pt>
                <c:pt idx="12963">
                  <c:v>5.5522079057999996</c:v>
                </c:pt>
                <c:pt idx="12964">
                  <c:v>5.5523079058000002</c:v>
                </c:pt>
                <c:pt idx="12965">
                  <c:v>5.5524079058</c:v>
                </c:pt>
                <c:pt idx="12966">
                  <c:v>5.5525079057999998</c:v>
                </c:pt>
                <c:pt idx="12967">
                  <c:v>5.5526079058000004</c:v>
                </c:pt>
                <c:pt idx="12968">
                  <c:v>5.5527079058000002</c:v>
                </c:pt>
                <c:pt idx="12969">
                  <c:v>5.5528079057999999</c:v>
                </c:pt>
                <c:pt idx="12970">
                  <c:v>5.5529079057999997</c:v>
                </c:pt>
                <c:pt idx="12971">
                  <c:v>5.5530079058000004</c:v>
                </c:pt>
                <c:pt idx="12972">
                  <c:v>5.5531079058000001</c:v>
                </c:pt>
                <c:pt idx="12973">
                  <c:v>5.5532079057999999</c:v>
                </c:pt>
                <c:pt idx="12974">
                  <c:v>5.5533079057999997</c:v>
                </c:pt>
                <c:pt idx="12975">
                  <c:v>5.5534079058000003</c:v>
                </c:pt>
                <c:pt idx="12976">
                  <c:v>5.5535079058000001</c:v>
                </c:pt>
                <c:pt idx="12977">
                  <c:v>5.5536079057999999</c:v>
                </c:pt>
                <c:pt idx="12978">
                  <c:v>5.5537079057999996</c:v>
                </c:pt>
                <c:pt idx="12979">
                  <c:v>5.5538079058000003</c:v>
                </c:pt>
                <c:pt idx="12980">
                  <c:v>5.5539079058</c:v>
                </c:pt>
                <c:pt idx="12981">
                  <c:v>5.5540079057999998</c:v>
                </c:pt>
                <c:pt idx="12982">
                  <c:v>5.5541079057999996</c:v>
                </c:pt>
                <c:pt idx="12983">
                  <c:v>5.5542079058000002</c:v>
                </c:pt>
                <c:pt idx="12984">
                  <c:v>5.5543079058</c:v>
                </c:pt>
                <c:pt idx="12985">
                  <c:v>5.5544079057999998</c:v>
                </c:pt>
                <c:pt idx="12986">
                  <c:v>5.5545079058000004</c:v>
                </c:pt>
                <c:pt idx="12987">
                  <c:v>5.5546079058000002</c:v>
                </c:pt>
                <c:pt idx="12988">
                  <c:v>5.5547079058</c:v>
                </c:pt>
                <c:pt idx="12989">
                  <c:v>5.5548079057999997</c:v>
                </c:pt>
                <c:pt idx="12990">
                  <c:v>5.5549079058000004</c:v>
                </c:pt>
                <c:pt idx="12991">
                  <c:v>5.5550079058000001</c:v>
                </c:pt>
                <c:pt idx="12992">
                  <c:v>5.5551079057999999</c:v>
                </c:pt>
                <c:pt idx="12993">
                  <c:v>5.5552079057999997</c:v>
                </c:pt>
                <c:pt idx="12994">
                  <c:v>5.5553079058000003</c:v>
                </c:pt>
                <c:pt idx="12995">
                  <c:v>5.5554079058000001</c:v>
                </c:pt>
                <c:pt idx="12996">
                  <c:v>5.5555079057999999</c:v>
                </c:pt>
                <c:pt idx="12997">
                  <c:v>5.5556079057999996</c:v>
                </c:pt>
                <c:pt idx="12998">
                  <c:v>5.5557079058000003</c:v>
                </c:pt>
                <c:pt idx="12999">
                  <c:v>5.5558079058000001</c:v>
                </c:pt>
                <c:pt idx="13000">
                  <c:v>5.5559079057999998</c:v>
                </c:pt>
                <c:pt idx="13001">
                  <c:v>5.5560079057999996</c:v>
                </c:pt>
                <c:pt idx="13002">
                  <c:v>5.5561079058000002</c:v>
                </c:pt>
                <c:pt idx="13003">
                  <c:v>5.5562079058</c:v>
                </c:pt>
                <c:pt idx="13004">
                  <c:v>5.5563079057999998</c:v>
                </c:pt>
                <c:pt idx="13005">
                  <c:v>5.5564079058000004</c:v>
                </c:pt>
                <c:pt idx="13006">
                  <c:v>8.6390433889599993</c:v>
                </c:pt>
                <c:pt idx="13007">
                  <c:v>13.7512755819</c:v>
                </c:pt>
                <c:pt idx="13008">
                  <c:v>14.040472233799999</c:v>
                </c:pt>
                <c:pt idx="13009">
                  <c:v>14.1284027168</c:v>
                </c:pt>
                <c:pt idx="13010">
                  <c:v>14.1285027168</c:v>
                </c:pt>
                <c:pt idx="13011">
                  <c:v>14.332919027100001</c:v>
                </c:pt>
                <c:pt idx="13012">
                  <c:v>14.333019027100001</c:v>
                </c:pt>
                <c:pt idx="13013">
                  <c:v>14.3331190271</c:v>
                </c:pt>
                <c:pt idx="13014">
                  <c:v>14.3332190271</c:v>
                </c:pt>
                <c:pt idx="13015">
                  <c:v>14.3333190271</c:v>
                </c:pt>
                <c:pt idx="13016">
                  <c:v>14.3334190271</c:v>
                </c:pt>
                <c:pt idx="13017">
                  <c:v>14.333519027099999</c:v>
                </c:pt>
                <c:pt idx="13018">
                  <c:v>14.333619027099999</c:v>
                </c:pt>
                <c:pt idx="13019">
                  <c:v>14.333719027100001</c:v>
                </c:pt>
                <c:pt idx="13020">
                  <c:v>14.333819027100001</c:v>
                </c:pt>
                <c:pt idx="13021">
                  <c:v>14.3339190271</c:v>
                </c:pt>
                <c:pt idx="13022">
                  <c:v>14.3340190271</c:v>
                </c:pt>
                <c:pt idx="13023">
                  <c:v>14.3341190271</c:v>
                </c:pt>
                <c:pt idx="13024">
                  <c:v>14.3342190271</c:v>
                </c:pt>
                <c:pt idx="13025">
                  <c:v>14.334319027099999</c:v>
                </c:pt>
                <c:pt idx="13026">
                  <c:v>14.334419027099999</c:v>
                </c:pt>
                <c:pt idx="13027">
                  <c:v>14.334519027100001</c:v>
                </c:pt>
                <c:pt idx="13028">
                  <c:v>14.3346190271</c:v>
                </c:pt>
                <c:pt idx="13029">
                  <c:v>14.3347190271</c:v>
                </c:pt>
                <c:pt idx="13030">
                  <c:v>14.3348190271</c:v>
                </c:pt>
                <c:pt idx="13031">
                  <c:v>-8.2625266688399996</c:v>
                </c:pt>
                <c:pt idx="13032">
                  <c:v>-8.2863774799099996</c:v>
                </c:pt>
                <c:pt idx="13033">
                  <c:v>-8.2270321439600007</c:v>
                </c:pt>
                <c:pt idx="13034">
                  <c:v>-8.1210055672500001</c:v>
                </c:pt>
                <c:pt idx="13035">
                  <c:v>-8.0466713566599992</c:v>
                </c:pt>
                <c:pt idx="13036">
                  <c:v>-8.0465713566599995</c:v>
                </c:pt>
                <c:pt idx="13037">
                  <c:v>-8.0464713566599997</c:v>
                </c:pt>
                <c:pt idx="13038">
                  <c:v>-8.0463713566599999</c:v>
                </c:pt>
                <c:pt idx="13039">
                  <c:v>-8.0462713566600002</c:v>
                </c:pt>
                <c:pt idx="13040">
                  <c:v>-8.0461713566600004</c:v>
                </c:pt>
                <c:pt idx="13041">
                  <c:v>-8.0460713566600006</c:v>
                </c:pt>
                <c:pt idx="13042">
                  <c:v>-8.0459713566600009</c:v>
                </c:pt>
                <c:pt idx="13043">
                  <c:v>-7.9717110129800002</c:v>
                </c:pt>
                <c:pt idx="13044">
                  <c:v>-7.9773069882999996</c:v>
                </c:pt>
                <c:pt idx="13045">
                  <c:v>-7.9772069882999999</c:v>
                </c:pt>
                <c:pt idx="13046">
                  <c:v>-7.9771069883000001</c:v>
                </c:pt>
                <c:pt idx="13047">
                  <c:v>-7.9770069883000003</c:v>
                </c:pt>
                <c:pt idx="13048">
                  <c:v>-7.9769069882999997</c:v>
                </c:pt>
                <c:pt idx="13049">
                  <c:v>-7.9768069882999999</c:v>
                </c:pt>
                <c:pt idx="13050">
                  <c:v>-7.6972243570499996</c:v>
                </c:pt>
                <c:pt idx="13051">
                  <c:v>-7.7787403815899996</c:v>
                </c:pt>
                <c:pt idx="13052">
                  <c:v>-7.7786403815899998</c:v>
                </c:pt>
                <c:pt idx="13053">
                  <c:v>-7.7785403815900001</c:v>
                </c:pt>
                <c:pt idx="13054">
                  <c:v>-7.5921341778900002</c:v>
                </c:pt>
                <c:pt idx="13055">
                  <c:v>-7.4048770700200004</c:v>
                </c:pt>
                <c:pt idx="13056">
                  <c:v>-7.3970684245499996</c:v>
                </c:pt>
                <c:pt idx="13057">
                  <c:v>-7.2964994501599998</c:v>
                </c:pt>
                <c:pt idx="13058">
                  <c:v>-7.29639945016</c:v>
                </c:pt>
                <c:pt idx="13059">
                  <c:v>-7.1868065290300001</c:v>
                </c:pt>
                <c:pt idx="13060">
                  <c:v>-7.1867065290300003</c:v>
                </c:pt>
                <c:pt idx="13061">
                  <c:v>-7.1804962540000004</c:v>
                </c:pt>
                <c:pt idx="13062">
                  <c:v>-7.02158957287</c:v>
                </c:pt>
                <c:pt idx="13063">
                  <c:v>-6.8837374115100003</c:v>
                </c:pt>
                <c:pt idx="13064">
                  <c:v>-6.9488995441099997</c:v>
                </c:pt>
                <c:pt idx="13065">
                  <c:v>-6.9487995441099999</c:v>
                </c:pt>
                <c:pt idx="13066">
                  <c:v>-6.9486995441100001</c:v>
                </c:pt>
                <c:pt idx="13067">
                  <c:v>-6.9485995441100004</c:v>
                </c:pt>
                <c:pt idx="13068">
                  <c:v>-6.9484995441099997</c:v>
                </c:pt>
                <c:pt idx="13069">
                  <c:v>-6.9483995441099999</c:v>
                </c:pt>
                <c:pt idx="13070">
                  <c:v>-6.9482995441100002</c:v>
                </c:pt>
                <c:pt idx="13071">
                  <c:v>-6.9481995441100004</c:v>
                </c:pt>
                <c:pt idx="13072">
                  <c:v>-6.9480995441099997</c:v>
                </c:pt>
                <c:pt idx="13073">
                  <c:v>-6.94799954411</c:v>
                </c:pt>
                <c:pt idx="13074">
                  <c:v>-6.9478995441100002</c:v>
                </c:pt>
                <c:pt idx="13075">
                  <c:v>-6.9477995441099996</c:v>
                </c:pt>
                <c:pt idx="13076">
                  <c:v>-6.9476995441099998</c:v>
                </c:pt>
                <c:pt idx="13077">
                  <c:v>-6.94759954411</c:v>
                </c:pt>
                <c:pt idx="13078">
                  <c:v>-6.9474995441100003</c:v>
                </c:pt>
                <c:pt idx="13079">
                  <c:v>-6.9473995441099996</c:v>
                </c:pt>
                <c:pt idx="13080">
                  <c:v>-6.9472995441099998</c:v>
                </c:pt>
                <c:pt idx="13081">
                  <c:v>-6.9471995441100001</c:v>
                </c:pt>
                <c:pt idx="13082">
                  <c:v>-6.9470995441100003</c:v>
                </c:pt>
                <c:pt idx="13083">
                  <c:v>-6.9469995441099996</c:v>
                </c:pt>
                <c:pt idx="13084">
                  <c:v>-6.7642751161900003</c:v>
                </c:pt>
                <c:pt idx="13085">
                  <c:v>-6.7329539221600001</c:v>
                </c:pt>
                <c:pt idx="13086">
                  <c:v>-6.6762887532399997</c:v>
                </c:pt>
                <c:pt idx="13087">
                  <c:v>-6.6658931450400001</c:v>
                </c:pt>
                <c:pt idx="13088">
                  <c:v>-6.44166080828</c:v>
                </c:pt>
                <c:pt idx="13089">
                  <c:v>-5.5560632410000004</c:v>
                </c:pt>
                <c:pt idx="13090">
                  <c:v>-5.5559632409999997</c:v>
                </c:pt>
                <c:pt idx="13091">
                  <c:v>-5.555863241</c:v>
                </c:pt>
                <c:pt idx="13092">
                  <c:v>-5.5557632410000002</c:v>
                </c:pt>
                <c:pt idx="13093">
                  <c:v>-5.5556632410000004</c:v>
                </c:pt>
                <c:pt idx="13094">
                  <c:v>-5.5555632409999998</c:v>
                </c:pt>
                <c:pt idx="13095">
                  <c:v>-5.555463241</c:v>
                </c:pt>
                <c:pt idx="13096">
                  <c:v>-5.5553632410000002</c:v>
                </c:pt>
                <c:pt idx="13097">
                  <c:v>-5.5552632409999996</c:v>
                </c:pt>
                <c:pt idx="13098">
                  <c:v>-5.37172851478</c:v>
                </c:pt>
                <c:pt idx="13099">
                  <c:v>-5.3716285147800003</c:v>
                </c:pt>
                <c:pt idx="13100">
                  <c:v>-5.3715285147799996</c:v>
                </c:pt>
                <c:pt idx="13101">
                  <c:v>-5.2522160487500003</c:v>
                </c:pt>
                <c:pt idx="13102">
                  <c:v>-5.1974748814799998</c:v>
                </c:pt>
                <c:pt idx="13103">
                  <c:v>-5.1932257309800001</c:v>
                </c:pt>
                <c:pt idx="13104">
                  <c:v>-5.1421205601900004</c:v>
                </c:pt>
                <c:pt idx="13105">
                  <c:v>-5.1471200573500004</c:v>
                </c:pt>
                <c:pt idx="13106">
                  <c:v>-4.9993619067199999</c:v>
                </c:pt>
                <c:pt idx="13107">
                  <c:v>-5.1628671720500003</c:v>
                </c:pt>
                <c:pt idx="13108">
                  <c:v>-5.1787672772900004</c:v>
                </c:pt>
                <c:pt idx="13109">
                  <c:v>-5.1786672772899998</c:v>
                </c:pt>
                <c:pt idx="13110">
                  <c:v>-5.1984798030699997</c:v>
                </c:pt>
                <c:pt idx="13111">
                  <c:v>-5.29075171699</c:v>
                </c:pt>
                <c:pt idx="13112">
                  <c:v>-5.3300865017600003</c:v>
                </c:pt>
                <c:pt idx="13113">
                  <c:v>-5.4642799556900004</c:v>
                </c:pt>
                <c:pt idx="13114">
                  <c:v>-5.4206475690799998</c:v>
                </c:pt>
                <c:pt idx="13115">
                  <c:v>-5.5795851597399997</c:v>
                </c:pt>
                <c:pt idx="13116">
                  <c:v>-5.5908284984199996</c:v>
                </c:pt>
                <c:pt idx="13117">
                  <c:v>-5.5926890358200003</c:v>
                </c:pt>
                <c:pt idx="13118">
                  <c:v>-5.27783618573</c:v>
                </c:pt>
                <c:pt idx="13119">
                  <c:v>-4.8046696449599997</c:v>
                </c:pt>
                <c:pt idx="13120">
                  <c:v>-4.2291835001500004</c:v>
                </c:pt>
                <c:pt idx="13121">
                  <c:v>-4.2290835001499998</c:v>
                </c:pt>
                <c:pt idx="13122">
                  <c:v>-4.2289835122900001</c:v>
                </c:pt>
                <c:pt idx="13123">
                  <c:v>-12.847850189700001</c:v>
                </c:pt>
                <c:pt idx="13124">
                  <c:v>-10.755215272099999</c:v>
                </c:pt>
                <c:pt idx="13125">
                  <c:v>-11.4254841357</c:v>
                </c:pt>
                <c:pt idx="13126">
                  <c:v>-10.28057428</c:v>
                </c:pt>
                <c:pt idx="13127">
                  <c:v>-9.5167803192800005</c:v>
                </c:pt>
                <c:pt idx="13128">
                  <c:v>-8.5797099657100002</c:v>
                </c:pt>
                <c:pt idx="13129">
                  <c:v>-7.5954591360399997</c:v>
                </c:pt>
                <c:pt idx="13130">
                  <c:v>-8.2548277311000007</c:v>
                </c:pt>
                <c:pt idx="13131">
                  <c:v>-7.7372239831099998</c:v>
                </c:pt>
                <c:pt idx="13132">
                  <c:v>-8.4398848295299995</c:v>
                </c:pt>
                <c:pt idx="13133">
                  <c:v>-8.2953807651399991</c:v>
                </c:pt>
                <c:pt idx="13134">
                  <c:v>-6.77795728155</c:v>
                </c:pt>
                <c:pt idx="13135">
                  <c:v>-6.3492841167999998</c:v>
                </c:pt>
                <c:pt idx="13136">
                  <c:v>-6.0620937535300001</c:v>
                </c:pt>
                <c:pt idx="13137">
                  <c:v>-4.3133883903900001</c:v>
                </c:pt>
                <c:pt idx="13138">
                  <c:v>-9.1112083950099994</c:v>
                </c:pt>
                <c:pt idx="13139">
                  <c:v>-6.1540307907100003</c:v>
                </c:pt>
                <c:pt idx="13140">
                  <c:v>-3.1013258212000001</c:v>
                </c:pt>
                <c:pt idx="13141">
                  <c:v>-2.6076681020399999</c:v>
                </c:pt>
                <c:pt idx="13142">
                  <c:v>-3.23596011867</c:v>
                </c:pt>
                <c:pt idx="13143">
                  <c:v>-4.0222439310600002</c:v>
                </c:pt>
                <c:pt idx="13144">
                  <c:v>-2.93854099594</c:v>
                </c:pt>
                <c:pt idx="13145">
                  <c:v>-3.1819516833999999</c:v>
                </c:pt>
                <c:pt idx="13146">
                  <c:v>-3.22265925077</c:v>
                </c:pt>
                <c:pt idx="13147">
                  <c:v>-1.5778699888400001</c:v>
                </c:pt>
                <c:pt idx="13148">
                  <c:v>-4.5608068731699998</c:v>
                </c:pt>
                <c:pt idx="13149">
                  <c:v>-3.5613256317599999</c:v>
                </c:pt>
                <c:pt idx="13150">
                  <c:v>-1.43625034552</c:v>
                </c:pt>
                <c:pt idx="13151">
                  <c:v>-1.4594407362799999</c:v>
                </c:pt>
                <c:pt idx="13152">
                  <c:v>-3.6082269709200001</c:v>
                </c:pt>
                <c:pt idx="13153">
                  <c:v>-1.6587763898100001</c:v>
                </c:pt>
                <c:pt idx="13154">
                  <c:v>-6.1877276564699999</c:v>
                </c:pt>
                <c:pt idx="13155">
                  <c:v>-2.3594138663800002</c:v>
                </c:pt>
                <c:pt idx="13156">
                  <c:v>-2.43520442804</c:v>
                </c:pt>
                <c:pt idx="13157">
                  <c:v>-2.4351044280399998</c:v>
                </c:pt>
                <c:pt idx="13158">
                  <c:v>-2.4350044280400001</c:v>
                </c:pt>
                <c:pt idx="13159">
                  <c:v>-2.4349044280399998</c:v>
                </c:pt>
                <c:pt idx="13160">
                  <c:v>-2.4348044280400001</c:v>
                </c:pt>
                <c:pt idx="13161">
                  <c:v>-2.4347044280399999</c:v>
                </c:pt>
                <c:pt idx="13162">
                  <c:v>-2.4346044280400001</c:v>
                </c:pt>
                <c:pt idx="13163">
                  <c:v>-2.4345044280399999</c:v>
                </c:pt>
                <c:pt idx="13164">
                  <c:v>-2.4344044280400001</c:v>
                </c:pt>
                <c:pt idx="13165">
                  <c:v>-2.4343044280399999</c:v>
                </c:pt>
                <c:pt idx="13166">
                  <c:v>-2.4342044280400001</c:v>
                </c:pt>
                <c:pt idx="13167">
                  <c:v>-2.4341044280399999</c:v>
                </c:pt>
                <c:pt idx="13168">
                  <c:v>-2.4340044280400002</c:v>
                </c:pt>
                <c:pt idx="13169">
                  <c:v>-2.43390442804</c:v>
                </c:pt>
                <c:pt idx="13170">
                  <c:v>-2.4338044280400002</c:v>
                </c:pt>
                <c:pt idx="13171">
                  <c:v>-2.43370442804</c:v>
                </c:pt>
                <c:pt idx="13172">
                  <c:v>-2.4336044280400002</c:v>
                </c:pt>
                <c:pt idx="13173">
                  <c:v>-2.43350442804</c:v>
                </c:pt>
                <c:pt idx="13174">
                  <c:v>-2.4334044280399998</c:v>
                </c:pt>
                <c:pt idx="13175">
                  <c:v>-2.43330442804</c:v>
                </c:pt>
                <c:pt idx="13176">
                  <c:v>-2.4332044280399998</c:v>
                </c:pt>
                <c:pt idx="13177">
                  <c:v>-2.43310442804</c:v>
                </c:pt>
                <c:pt idx="13178">
                  <c:v>-2.7161160953799999</c:v>
                </c:pt>
                <c:pt idx="13179">
                  <c:v>-2.3164440777499999</c:v>
                </c:pt>
                <c:pt idx="13180">
                  <c:v>-2.32123525548</c:v>
                </c:pt>
                <c:pt idx="13181">
                  <c:v>-2.34473895018</c:v>
                </c:pt>
                <c:pt idx="13182">
                  <c:v>-2.3446389501799998</c:v>
                </c:pt>
                <c:pt idx="13183">
                  <c:v>-2.2880442473999998</c:v>
                </c:pt>
                <c:pt idx="13184">
                  <c:v>-2.2879442474</c:v>
                </c:pt>
                <c:pt idx="13185">
                  <c:v>-2.2878442473999998</c:v>
                </c:pt>
                <c:pt idx="13186">
                  <c:v>-2.2877442474</c:v>
                </c:pt>
                <c:pt idx="13187">
                  <c:v>-2.2876442473999998</c:v>
                </c:pt>
                <c:pt idx="13188">
                  <c:v>-2.2875442474000001</c:v>
                </c:pt>
                <c:pt idx="13189">
                  <c:v>-2.2874442473999999</c:v>
                </c:pt>
                <c:pt idx="13190">
                  <c:v>-2.1881748589700001</c:v>
                </c:pt>
                <c:pt idx="13191">
                  <c:v>-2.1880748589699999</c:v>
                </c:pt>
                <c:pt idx="13192">
                  <c:v>-2.1879748613999999</c:v>
                </c:pt>
                <c:pt idx="13193">
                  <c:v>-5.4142269326000001</c:v>
                </c:pt>
                <c:pt idx="13194">
                  <c:v>-5.6437239164199999</c:v>
                </c:pt>
                <c:pt idx="13195">
                  <c:v>-4.2334329983599996</c:v>
                </c:pt>
                <c:pt idx="13196">
                  <c:v>-6.7150863132699996</c:v>
                </c:pt>
                <c:pt idx="13197">
                  <c:v>-5.2706743842900003</c:v>
                </c:pt>
                <c:pt idx="13198">
                  <c:v>-2.6775249775400001</c:v>
                </c:pt>
                <c:pt idx="13199">
                  <c:v>-2.6774249775399999</c:v>
                </c:pt>
                <c:pt idx="13200">
                  <c:v>-2.6773249775400001</c:v>
                </c:pt>
                <c:pt idx="13201">
                  <c:v>-2.6772249797900001</c:v>
                </c:pt>
                <c:pt idx="13202">
                  <c:v>-5.3662783434300003</c:v>
                </c:pt>
                <c:pt idx="13203">
                  <c:v>-5.2313338649799999</c:v>
                </c:pt>
                <c:pt idx="13204">
                  <c:v>-4.5550715938600002</c:v>
                </c:pt>
                <c:pt idx="13205">
                  <c:v>-4.7678996471900001</c:v>
                </c:pt>
                <c:pt idx="13206">
                  <c:v>-2.2956139289999999</c:v>
                </c:pt>
                <c:pt idx="13207">
                  <c:v>-2.2955139290000002</c:v>
                </c:pt>
                <c:pt idx="13208">
                  <c:v>-2.295413929</c:v>
                </c:pt>
                <c:pt idx="13209">
                  <c:v>-2.2953139290000002</c:v>
                </c:pt>
                <c:pt idx="13210">
                  <c:v>-2.295213929</c:v>
                </c:pt>
                <c:pt idx="13211">
                  <c:v>-2.2951139290000002</c:v>
                </c:pt>
                <c:pt idx="13212">
                  <c:v>-2.295013929</c:v>
                </c:pt>
                <c:pt idx="13213">
                  <c:v>-2.2949139289999998</c:v>
                </c:pt>
                <c:pt idx="13214">
                  <c:v>-2.294813929</c:v>
                </c:pt>
                <c:pt idx="13215">
                  <c:v>-2.29471393093</c:v>
                </c:pt>
                <c:pt idx="13216">
                  <c:v>-6.2401284052000001</c:v>
                </c:pt>
                <c:pt idx="13217">
                  <c:v>-5.5167257715</c:v>
                </c:pt>
                <c:pt idx="13218">
                  <c:v>-5.8303684482999998</c:v>
                </c:pt>
                <c:pt idx="13219">
                  <c:v>-4.9204252389200001</c:v>
                </c:pt>
                <c:pt idx="13220">
                  <c:v>-4.2179936294000004</c:v>
                </c:pt>
                <c:pt idx="13221">
                  <c:v>-5.5628620924999996</c:v>
                </c:pt>
                <c:pt idx="13222">
                  <c:v>-5.76599860491</c:v>
                </c:pt>
                <c:pt idx="13223">
                  <c:v>-2.99583692597</c:v>
                </c:pt>
                <c:pt idx="13224">
                  <c:v>-4.5060250869500003</c:v>
                </c:pt>
                <c:pt idx="13225">
                  <c:v>-4.4566555748300001</c:v>
                </c:pt>
                <c:pt idx="13226">
                  <c:v>-4.40406349603</c:v>
                </c:pt>
                <c:pt idx="13227">
                  <c:v>-6.5114083158699998</c:v>
                </c:pt>
                <c:pt idx="13228">
                  <c:v>-6.6334762314500004</c:v>
                </c:pt>
                <c:pt idx="13229">
                  <c:v>-4.0631452493899998</c:v>
                </c:pt>
                <c:pt idx="13230">
                  <c:v>-2.2401361399500002</c:v>
                </c:pt>
                <c:pt idx="13231">
                  <c:v>-6.5961090018800004</c:v>
                </c:pt>
                <c:pt idx="13232">
                  <c:v>-2.9325305819900001</c:v>
                </c:pt>
                <c:pt idx="13233">
                  <c:v>-2.9276472582699999</c:v>
                </c:pt>
                <c:pt idx="13234">
                  <c:v>-3.00789167211</c:v>
                </c:pt>
                <c:pt idx="13235">
                  <c:v>-10.9597401756</c:v>
                </c:pt>
                <c:pt idx="13236">
                  <c:v>-11.0241291449</c:v>
                </c:pt>
                <c:pt idx="13237">
                  <c:v>-6.7342348595299999</c:v>
                </c:pt>
                <c:pt idx="13238">
                  <c:v>-2.8971025472899998</c:v>
                </c:pt>
                <c:pt idx="13239">
                  <c:v>-3.4833761962300001</c:v>
                </c:pt>
                <c:pt idx="13240">
                  <c:v>-3.4832761962299998</c:v>
                </c:pt>
                <c:pt idx="13241">
                  <c:v>-3.4831761962300001</c:v>
                </c:pt>
                <c:pt idx="13242">
                  <c:v>-3.4830761962299999</c:v>
                </c:pt>
                <c:pt idx="13243">
                  <c:v>-3.4829761962300001</c:v>
                </c:pt>
                <c:pt idx="13244">
                  <c:v>-3.4828761962299999</c:v>
                </c:pt>
                <c:pt idx="13245">
                  <c:v>-3.4827761962300001</c:v>
                </c:pt>
                <c:pt idx="13246">
                  <c:v>-3.4826761962299999</c:v>
                </c:pt>
                <c:pt idx="13247">
                  <c:v>-3.4825761962300001</c:v>
                </c:pt>
                <c:pt idx="13248">
                  <c:v>-3.4824761962299999</c:v>
                </c:pt>
                <c:pt idx="13249">
                  <c:v>-3.4823761962300002</c:v>
                </c:pt>
                <c:pt idx="13250">
                  <c:v>-3.48227619623</c:v>
                </c:pt>
                <c:pt idx="13251">
                  <c:v>-3.4821761962300002</c:v>
                </c:pt>
                <c:pt idx="13252">
                  <c:v>-3.48207619623</c:v>
                </c:pt>
                <c:pt idx="13253">
                  <c:v>-3.4819761962300002</c:v>
                </c:pt>
                <c:pt idx="13254">
                  <c:v>-3.48187619623</c:v>
                </c:pt>
                <c:pt idx="13255">
                  <c:v>-3.4817761962299998</c:v>
                </c:pt>
                <c:pt idx="13256">
                  <c:v>-3.48167619623</c:v>
                </c:pt>
                <c:pt idx="13257">
                  <c:v>-3.4815761962299998</c:v>
                </c:pt>
                <c:pt idx="13258">
                  <c:v>-3.48147619623</c:v>
                </c:pt>
                <c:pt idx="13259">
                  <c:v>-3.4813761962299998</c:v>
                </c:pt>
                <c:pt idx="13260">
                  <c:v>-3.4812761962300001</c:v>
                </c:pt>
                <c:pt idx="13261">
                  <c:v>-3.4811761962299999</c:v>
                </c:pt>
                <c:pt idx="13262">
                  <c:v>-3.4810761962300001</c:v>
                </c:pt>
                <c:pt idx="13263">
                  <c:v>-3.4809761962299999</c:v>
                </c:pt>
                <c:pt idx="13264">
                  <c:v>-3.4808761962300001</c:v>
                </c:pt>
                <c:pt idx="13265">
                  <c:v>-3.4807761962299999</c:v>
                </c:pt>
                <c:pt idx="13266">
                  <c:v>-3.4806761962300001</c:v>
                </c:pt>
                <c:pt idx="13267">
                  <c:v>-3.4805761962299999</c:v>
                </c:pt>
                <c:pt idx="13268">
                  <c:v>-3.4804761962300002</c:v>
                </c:pt>
                <c:pt idx="13269">
                  <c:v>-3.4803761962299999</c:v>
                </c:pt>
                <c:pt idx="13270">
                  <c:v>-3.4802761962300002</c:v>
                </c:pt>
                <c:pt idx="13271">
                  <c:v>-3.48017619623</c:v>
                </c:pt>
                <c:pt idx="13272">
                  <c:v>26.427460806599999</c:v>
                </c:pt>
                <c:pt idx="13273">
                  <c:v>29.5395367028</c:v>
                </c:pt>
                <c:pt idx="13274">
                  <c:v>31.058380997099999</c:v>
                </c:pt>
                <c:pt idx="13275">
                  <c:v>31.014509458900001</c:v>
                </c:pt>
                <c:pt idx="13276">
                  <c:v>33.719648232899999</c:v>
                </c:pt>
                <c:pt idx="13277">
                  <c:v>37.116569722800001</c:v>
                </c:pt>
                <c:pt idx="13278">
                  <c:v>37.116669722799998</c:v>
                </c:pt>
                <c:pt idx="13279">
                  <c:v>38.553143756200001</c:v>
                </c:pt>
                <c:pt idx="13280">
                  <c:v>44.468598208099998</c:v>
                </c:pt>
                <c:pt idx="13281">
                  <c:v>47.716310411400002</c:v>
                </c:pt>
                <c:pt idx="13282">
                  <c:v>48.194858026799999</c:v>
                </c:pt>
                <c:pt idx="13283">
                  <c:v>48.194958026800002</c:v>
                </c:pt>
                <c:pt idx="13284">
                  <c:v>48.195058026799998</c:v>
                </c:pt>
                <c:pt idx="13285">
                  <c:v>48.195158026800001</c:v>
                </c:pt>
                <c:pt idx="13286">
                  <c:v>48.195258026799998</c:v>
                </c:pt>
                <c:pt idx="13287">
                  <c:v>48.195358026800001</c:v>
                </c:pt>
                <c:pt idx="13288">
                  <c:v>48.195458026799997</c:v>
                </c:pt>
                <c:pt idx="13289">
                  <c:v>48.195558026800001</c:v>
                </c:pt>
                <c:pt idx="13290">
                  <c:v>48.195658026799997</c:v>
                </c:pt>
                <c:pt idx="13291">
                  <c:v>48.1957580268</c:v>
                </c:pt>
                <c:pt idx="13292">
                  <c:v>48.195858026800003</c:v>
                </c:pt>
                <c:pt idx="13293">
                  <c:v>48.1959580268</c:v>
                </c:pt>
                <c:pt idx="13294">
                  <c:v>48.196058026800003</c:v>
                </c:pt>
                <c:pt idx="13295">
                  <c:v>48.196158026799999</c:v>
                </c:pt>
                <c:pt idx="13296">
                  <c:v>48.196258026800002</c:v>
                </c:pt>
                <c:pt idx="13297">
                  <c:v>48.196358026799999</c:v>
                </c:pt>
                <c:pt idx="13298">
                  <c:v>48.196458026800002</c:v>
                </c:pt>
                <c:pt idx="13299">
                  <c:v>48.196558026799998</c:v>
                </c:pt>
                <c:pt idx="13300">
                  <c:v>48.196658026800002</c:v>
                </c:pt>
                <c:pt idx="13301">
                  <c:v>48.196758026799998</c:v>
                </c:pt>
                <c:pt idx="13302">
                  <c:v>48.196858026800001</c:v>
                </c:pt>
                <c:pt idx="13303">
                  <c:v>48.196958026799997</c:v>
                </c:pt>
                <c:pt idx="13304">
                  <c:v>48.197058026800001</c:v>
                </c:pt>
                <c:pt idx="13305">
                  <c:v>48.197158026799997</c:v>
                </c:pt>
                <c:pt idx="13306">
                  <c:v>48.1972580268</c:v>
                </c:pt>
                <c:pt idx="13307">
                  <c:v>48.197358026800003</c:v>
                </c:pt>
                <c:pt idx="13308">
                  <c:v>48.1974580268</c:v>
                </c:pt>
                <c:pt idx="13309">
                  <c:v>48.197558026800003</c:v>
                </c:pt>
                <c:pt idx="13310">
                  <c:v>48.197658026799999</c:v>
                </c:pt>
                <c:pt idx="13311">
                  <c:v>48.197758026800003</c:v>
                </c:pt>
                <c:pt idx="13312">
                  <c:v>48.197858026799999</c:v>
                </c:pt>
                <c:pt idx="13313">
                  <c:v>48.197958026800002</c:v>
                </c:pt>
                <c:pt idx="13314">
                  <c:v>48.198058026799998</c:v>
                </c:pt>
                <c:pt idx="13315">
                  <c:v>48.198158026800002</c:v>
                </c:pt>
                <c:pt idx="13316">
                  <c:v>48.198258026799998</c:v>
                </c:pt>
                <c:pt idx="13317">
                  <c:v>48.198358026800001</c:v>
                </c:pt>
                <c:pt idx="13318">
                  <c:v>48.198458026799997</c:v>
                </c:pt>
                <c:pt idx="13319">
                  <c:v>48.198558026800001</c:v>
                </c:pt>
                <c:pt idx="13320">
                  <c:v>48.198658026799997</c:v>
                </c:pt>
                <c:pt idx="13321">
                  <c:v>48.1987580268</c:v>
                </c:pt>
                <c:pt idx="13322">
                  <c:v>48.198858026800004</c:v>
                </c:pt>
                <c:pt idx="13323">
                  <c:v>48.1989580268</c:v>
                </c:pt>
                <c:pt idx="13324">
                  <c:v>48.199058026800003</c:v>
                </c:pt>
                <c:pt idx="13325">
                  <c:v>48.199158026799999</c:v>
                </c:pt>
                <c:pt idx="13326">
                  <c:v>48.199258026800003</c:v>
                </c:pt>
                <c:pt idx="13327">
                  <c:v>48.7364423617</c:v>
                </c:pt>
                <c:pt idx="13328">
                  <c:v>48.736542361700003</c:v>
                </c:pt>
                <c:pt idx="13329">
                  <c:v>48.477144555400002</c:v>
                </c:pt>
                <c:pt idx="13330">
                  <c:v>48.477244555399999</c:v>
                </c:pt>
                <c:pt idx="13331">
                  <c:v>48.554732596900003</c:v>
                </c:pt>
                <c:pt idx="13332">
                  <c:v>48.554832596899999</c:v>
                </c:pt>
                <c:pt idx="13333">
                  <c:v>48.554932596900002</c:v>
                </c:pt>
                <c:pt idx="13334">
                  <c:v>48.555032596899999</c:v>
                </c:pt>
                <c:pt idx="13335">
                  <c:v>48.555132596900002</c:v>
                </c:pt>
                <c:pt idx="13336">
                  <c:v>48.555232596899998</c:v>
                </c:pt>
                <c:pt idx="13337">
                  <c:v>48.555332596900001</c:v>
                </c:pt>
                <c:pt idx="13338">
                  <c:v>48.555432596899998</c:v>
                </c:pt>
                <c:pt idx="13339">
                  <c:v>48.555532596900001</c:v>
                </c:pt>
                <c:pt idx="13340">
                  <c:v>48.555632596899997</c:v>
                </c:pt>
                <c:pt idx="13341">
                  <c:v>48.5557325969</c:v>
                </c:pt>
                <c:pt idx="13342">
                  <c:v>48.555832596899997</c:v>
                </c:pt>
                <c:pt idx="13343">
                  <c:v>48.5559325969</c:v>
                </c:pt>
                <c:pt idx="13344">
                  <c:v>48.556032596900003</c:v>
                </c:pt>
                <c:pt idx="13345">
                  <c:v>48.556132596899999</c:v>
                </c:pt>
                <c:pt idx="13346">
                  <c:v>48.556232596900003</c:v>
                </c:pt>
                <c:pt idx="13347">
                  <c:v>48.556332596899999</c:v>
                </c:pt>
                <c:pt idx="13348">
                  <c:v>48.556432596900002</c:v>
                </c:pt>
                <c:pt idx="13349">
                  <c:v>48.556532596899999</c:v>
                </c:pt>
                <c:pt idx="13350">
                  <c:v>48.556632596900002</c:v>
                </c:pt>
                <c:pt idx="13351">
                  <c:v>48.556732596899998</c:v>
                </c:pt>
                <c:pt idx="13352">
                  <c:v>48.556832596900001</c:v>
                </c:pt>
                <c:pt idx="13353">
                  <c:v>48.556932596899998</c:v>
                </c:pt>
                <c:pt idx="13354">
                  <c:v>48.557032596900001</c:v>
                </c:pt>
                <c:pt idx="13355">
                  <c:v>48.557132596899997</c:v>
                </c:pt>
                <c:pt idx="13356">
                  <c:v>48.5572325969</c:v>
                </c:pt>
                <c:pt idx="13357">
                  <c:v>48.557332596899997</c:v>
                </c:pt>
                <c:pt idx="13358">
                  <c:v>48.5574325969</c:v>
                </c:pt>
                <c:pt idx="13359">
                  <c:v>48.557532596900003</c:v>
                </c:pt>
                <c:pt idx="13360">
                  <c:v>48.5576325969</c:v>
                </c:pt>
                <c:pt idx="13361">
                  <c:v>48.557732596900003</c:v>
                </c:pt>
                <c:pt idx="13362">
                  <c:v>48.557832596899999</c:v>
                </c:pt>
                <c:pt idx="13363">
                  <c:v>48.557932596900002</c:v>
                </c:pt>
                <c:pt idx="13364">
                  <c:v>48.558032596899999</c:v>
                </c:pt>
                <c:pt idx="13365">
                  <c:v>48.558132596900002</c:v>
                </c:pt>
                <c:pt idx="13366">
                  <c:v>48.558232596899998</c:v>
                </c:pt>
                <c:pt idx="13367">
                  <c:v>48.558332596900001</c:v>
                </c:pt>
                <c:pt idx="13368">
                  <c:v>48.558432596899998</c:v>
                </c:pt>
                <c:pt idx="13369">
                  <c:v>48.558532596900001</c:v>
                </c:pt>
                <c:pt idx="13370">
                  <c:v>48.558632596899997</c:v>
                </c:pt>
                <c:pt idx="13371">
                  <c:v>48.558732596900001</c:v>
                </c:pt>
                <c:pt idx="13372">
                  <c:v>48.558832596899997</c:v>
                </c:pt>
                <c:pt idx="13373">
                  <c:v>48.5589325969</c:v>
                </c:pt>
                <c:pt idx="13374">
                  <c:v>48.559032596900003</c:v>
                </c:pt>
                <c:pt idx="13375">
                  <c:v>48.559132589900003</c:v>
                </c:pt>
                <c:pt idx="13376">
                  <c:v>47.396446488499997</c:v>
                </c:pt>
                <c:pt idx="13377">
                  <c:v>47.789701749199999</c:v>
                </c:pt>
                <c:pt idx="13378">
                  <c:v>48.346520219799999</c:v>
                </c:pt>
                <c:pt idx="13379">
                  <c:v>48.346620226699997</c:v>
                </c:pt>
                <c:pt idx="13380">
                  <c:v>49.8055777406</c:v>
                </c:pt>
                <c:pt idx="13381">
                  <c:v>49.805677740599997</c:v>
                </c:pt>
                <c:pt idx="13382">
                  <c:v>49.8057777406</c:v>
                </c:pt>
                <c:pt idx="13383">
                  <c:v>49.805877740600003</c:v>
                </c:pt>
                <c:pt idx="13384">
                  <c:v>49.805977740599999</c:v>
                </c:pt>
                <c:pt idx="13385">
                  <c:v>49.806077740600003</c:v>
                </c:pt>
                <c:pt idx="13386">
                  <c:v>49.806177740599999</c:v>
                </c:pt>
                <c:pt idx="13387">
                  <c:v>49.806277740600002</c:v>
                </c:pt>
                <c:pt idx="13388">
                  <c:v>49.806377740599999</c:v>
                </c:pt>
                <c:pt idx="13389">
                  <c:v>49.806477740600002</c:v>
                </c:pt>
                <c:pt idx="13390">
                  <c:v>49.806577740599998</c:v>
                </c:pt>
                <c:pt idx="13391">
                  <c:v>49.806677740600001</c:v>
                </c:pt>
                <c:pt idx="13392">
                  <c:v>49.806777740599998</c:v>
                </c:pt>
                <c:pt idx="13393">
                  <c:v>49.806877740600001</c:v>
                </c:pt>
                <c:pt idx="13394">
                  <c:v>49.806977740599997</c:v>
                </c:pt>
                <c:pt idx="13395">
                  <c:v>49.8070777406</c:v>
                </c:pt>
                <c:pt idx="13396">
                  <c:v>49.807177740599997</c:v>
                </c:pt>
                <c:pt idx="13397">
                  <c:v>49.8072777406</c:v>
                </c:pt>
                <c:pt idx="13398">
                  <c:v>49.807377740600003</c:v>
                </c:pt>
                <c:pt idx="13399">
                  <c:v>49.8074777406</c:v>
                </c:pt>
                <c:pt idx="13400">
                  <c:v>49.807577740600003</c:v>
                </c:pt>
                <c:pt idx="13401">
                  <c:v>49.807677740599999</c:v>
                </c:pt>
                <c:pt idx="13402">
                  <c:v>49.807777740600002</c:v>
                </c:pt>
                <c:pt idx="13403">
                  <c:v>49.807877740599999</c:v>
                </c:pt>
                <c:pt idx="13404">
                  <c:v>49.807977740600002</c:v>
                </c:pt>
                <c:pt idx="13405">
                  <c:v>49.808077740599998</c:v>
                </c:pt>
                <c:pt idx="13406">
                  <c:v>49.808177740600001</c:v>
                </c:pt>
                <c:pt idx="13407">
                  <c:v>49.808277740599998</c:v>
                </c:pt>
                <c:pt idx="13408">
                  <c:v>49.808377740600001</c:v>
                </c:pt>
                <c:pt idx="13409">
                  <c:v>49.808477740599997</c:v>
                </c:pt>
                <c:pt idx="13410">
                  <c:v>49.808577740600001</c:v>
                </c:pt>
                <c:pt idx="13411">
                  <c:v>49.808677740599997</c:v>
                </c:pt>
                <c:pt idx="13412">
                  <c:v>49.8087777406</c:v>
                </c:pt>
                <c:pt idx="13413">
                  <c:v>49.808877740600003</c:v>
                </c:pt>
                <c:pt idx="13414">
                  <c:v>49.8089777406</c:v>
                </c:pt>
                <c:pt idx="13415">
                  <c:v>49.809077740600003</c:v>
                </c:pt>
                <c:pt idx="13416">
                  <c:v>49.809177740599999</c:v>
                </c:pt>
                <c:pt idx="13417">
                  <c:v>49.809277740600002</c:v>
                </c:pt>
                <c:pt idx="13418">
                  <c:v>49.809377740599999</c:v>
                </c:pt>
                <c:pt idx="13419">
                  <c:v>49.809477740600002</c:v>
                </c:pt>
                <c:pt idx="13420">
                  <c:v>49.809577740599998</c:v>
                </c:pt>
                <c:pt idx="13421">
                  <c:v>49.809677740600002</c:v>
                </c:pt>
                <c:pt idx="13422">
                  <c:v>49.809777740599998</c:v>
                </c:pt>
                <c:pt idx="13423">
                  <c:v>49.809877740600001</c:v>
                </c:pt>
                <c:pt idx="13424">
                  <c:v>49.809977740599997</c:v>
                </c:pt>
                <c:pt idx="13425">
                  <c:v>49.810077740600001</c:v>
                </c:pt>
                <c:pt idx="13426">
                  <c:v>49.810177740599997</c:v>
                </c:pt>
                <c:pt idx="13427">
                  <c:v>49.8102777406</c:v>
                </c:pt>
                <c:pt idx="13428">
                  <c:v>49.810377740600003</c:v>
                </c:pt>
                <c:pt idx="13429">
                  <c:v>49.8104777406</c:v>
                </c:pt>
                <c:pt idx="13430">
                  <c:v>49.810577740600003</c:v>
                </c:pt>
                <c:pt idx="13431">
                  <c:v>49.810677740599999</c:v>
                </c:pt>
                <c:pt idx="13432">
                  <c:v>49.810777740600003</c:v>
                </c:pt>
                <c:pt idx="13433">
                  <c:v>49.810877740599999</c:v>
                </c:pt>
                <c:pt idx="13434">
                  <c:v>49.810977740600002</c:v>
                </c:pt>
                <c:pt idx="13435">
                  <c:v>49.811077740599998</c:v>
                </c:pt>
                <c:pt idx="13436">
                  <c:v>49.811177740600002</c:v>
                </c:pt>
                <c:pt idx="13437">
                  <c:v>49.811277740599998</c:v>
                </c:pt>
                <c:pt idx="13438">
                  <c:v>49.811377740600001</c:v>
                </c:pt>
                <c:pt idx="13439">
                  <c:v>49.811477740599997</c:v>
                </c:pt>
                <c:pt idx="13440">
                  <c:v>49.811577740600001</c:v>
                </c:pt>
                <c:pt idx="13441">
                  <c:v>49.811677740599997</c:v>
                </c:pt>
                <c:pt idx="13442">
                  <c:v>49.8117777406</c:v>
                </c:pt>
                <c:pt idx="13443">
                  <c:v>49.811877740600004</c:v>
                </c:pt>
                <c:pt idx="13444">
                  <c:v>49.8119777406</c:v>
                </c:pt>
                <c:pt idx="13445">
                  <c:v>49.812077740600003</c:v>
                </c:pt>
                <c:pt idx="13446">
                  <c:v>49.812177740599999</c:v>
                </c:pt>
                <c:pt idx="13447">
                  <c:v>49.812277740600003</c:v>
                </c:pt>
                <c:pt idx="13448">
                  <c:v>49.812377740599999</c:v>
                </c:pt>
                <c:pt idx="13449">
                  <c:v>49.812477740600002</c:v>
                </c:pt>
                <c:pt idx="13450">
                  <c:v>49.812577740599998</c:v>
                </c:pt>
                <c:pt idx="13451">
                  <c:v>49.812677740600002</c:v>
                </c:pt>
                <c:pt idx="13452">
                  <c:v>49.812777740599998</c:v>
                </c:pt>
                <c:pt idx="13453">
                  <c:v>49.812877740600001</c:v>
                </c:pt>
                <c:pt idx="13454">
                  <c:v>49.812977740599997</c:v>
                </c:pt>
                <c:pt idx="13455">
                  <c:v>49.813077740600001</c:v>
                </c:pt>
                <c:pt idx="13456">
                  <c:v>49.813177740599997</c:v>
                </c:pt>
                <c:pt idx="13457">
                  <c:v>49.8132777406</c:v>
                </c:pt>
                <c:pt idx="13458">
                  <c:v>49.813377740599996</c:v>
                </c:pt>
                <c:pt idx="13459">
                  <c:v>49.8134777406</c:v>
                </c:pt>
                <c:pt idx="13460">
                  <c:v>49.813577740600003</c:v>
                </c:pt>
                <c:pt idx="13461">
                  <c:v>49.813677740599999</c:v>
                </c:pt>
                <c:pt idx="13462">
                  <c:v>49.813777740600003</c:v>
                </c:pt>
                <c:pt idx="13463">
                  <c:v>49.813877740599999</c:v>
                </c:pt>
                <c:pt idx="13464">
                  <c:v>49.813977740600002</c:v>
                </c:pt>
                <c:pt idx="13465">
                  <c:v>49.814077740599998</c:v>
                </c:pt>
                <c:pt idx="13466">
                  <c:v>49.814177740600002</c:v>
                </c:pt>
                <c:pt idx="13467">
                  <c:v>49.814277740599998</c:v>
                </c:pt>
                <c:pt idx="13468">
                  <c:v>49.814377740600001</c:v>
                </c:pt>
                <c:pt idx="13469">
                  <c:v>49.814477740599997</c:v>
                </c:pt>
                <c:pt idx="13470">
                  <c:v>49.814577740600001</c:v>
                </c:pt>
                <c:pt idx="13471">
                  <c:v>49.814677740599997</c:v>
                </c:pt>
                <c:pt idx="13472">
                  <c:v>49.8147777406</c:v>
                </c:pt>
                <c:pt idx="13473">
                  <c:v>49.814877740599997</c:v>
                </c:pt>
                <c:pt idx="13474">
                  <c:v>49.8149777406</c:v>
                </c:pt>
                <c:pt idx="13475">
                  <c:v>49.815077740600003</c:v>
                </c:pt>
                <c:pt idx="13476">
                  <c:v>49.815177740599999</c:v>
                </c:pt>
                <c:pt idx="13477">
                  <c:v>49.815277740600003</c:v>
                </c:pt>
                <c:pt idx="13478">
                  <c:v>49.815377740599999</c:v>
                </c:pt>
                <c:pt idx="13479">
                  <c:v>49.815477740600002</c:v>
                </c:pt>
                <c:pt idx="13480">
                  <c:v>49.815577740599998</c:v>
                </c:pt>
                <c:pt idx="13481">
                  <c:v>49.815677740600002</c:v>
                </c:pt>
                <c:pt idx="13482">
                  <c:v>49.815777740599998</c:v>
                </c:pt>
                <c:pt idx="13483">
                  <c:v>49.815877740600001</c:v>
                </c:pt>
                <c:pt idx="13484">
                  <c:v>49.815977740599998</c:v>
                </c:pt>
                <c:pt idx="13485">
                  <c:v>49.816077740600001</c:v>
                </c:pt>
                <c:pt idx="13486">
                  <c:v>49.816177740599997</c:v>
                </c:pt>
                <c:pt idx="13487">
                  <c:v>49.8162777406</c:v>
                </c:pt>
                <c:pt idx="13488">
                  <c:v>49.816377740599997</c:v>
                </c:pt>
                <c:pt idx="13489">
                  <c:v>49.8164777406</c:v>
                </c:pt>
                <c:pt idx="13490">
                  <c:v>49.816577740600003</c:v>
                </c:pt>
                <c:pt idx="13491">
                  <c:v>49.816677740599999</c:v>
                </c:pt>
                <c:pt idx="13492">
                  <c:v>49.816777740600003</c:v>
                </c:pt>
                <c:pt idx="13493">
                  <c:v>49.816877740599999</c:v>
                </c:pt>
                <c:pt idx="13494">
                  <c:v>49.816977740600002</c:v>
                </c:pt>
                <c:pt idx="13495">
                  <c:v>49.817077740599998</c:v>
                </c:pt>
                <c:pt idx="13496">
                  <c:v>49.817177740600002</c:v>
                </c:pt>
                <c:pt idx="13497">
                  <c:v>49.817277740599998</c:v>
                </c:pt>
                <c:pt idx="13498">
                  <c:v>49.817377740600001</c:v>
                </c:pt>
                <c:pt idx="13499">
                  <c:v>49.817477740599998</c:v>
                </c:pt>
                <c:pt idx="13500">
                  <c:v>49.817577740600001</c:v>
                </c:pt>
                <c:pt idx="13501">
                  <c:v>49.817677740599997</c:v>
                </c:pt>
                <c:pt idx="13502">
                  <c:v>49.8177777406</c:v>
                </c:pt>
                <c:pt idx="13503">
                  <c:v>49.817877740599997</c:v>
                </c:pt>
                <c:pt idx="13504">
                  <c:v>49.8179777406</c:v>
                </c:pt>
                <c:pt idx="13505">
                  <c:v>49.818077740600003</c:v>
                </c:pt>
                <c:pt idx="13506">
                  <c:v>49.818177740599999</c:v>
                </c:pt>
                <c:pt idx="13507">
                  <c:v>49.818277740600003</c:v>
                </c:pt>
                <c:pt idx="13508">
                  <c:v>49.818377740599999</c:v>
                </c:pt>
                <c:pt idx="13509">
                  <c:v>49.818477740600002</c:v>
                </c:pt>
                <c:pt idx="13510">
                  <c:v>49.818577740599999</c:v>
                </c:pt>
                <c:pt idx="13511">
                  <c:v>49.818677740600002</c:v>
                </c:pt>
                <c:pt idx="13512">
                  <c:v>49.818777740599998</c:v>
                </c:pt>
                <c:pt idx="13513">
                  <c:v>49.818877740600001</c:v>
                </c:pt>
                <c:pt idx="13514">
                  <c:v>49.818977740599998</c:v>
                </c:pt>
                <c:pt idx="13515">
                  <c:v>49.819077740600001</c:v>
                </c:pt>
                <c:pt idx="13516">
                  <c:v>49.819177740599997</c:v>
                </c:pt>
                <c:pt idx="13517">
                  <c:v>49.8192777406</c:v>
                </c:pt>
                <c:pt idx="13518">
                  <c:v>49.819377740599997</c:v>
                </c:pt>
              </c:numCache>
            </c:numRef>
          </c:yVal>
          <c:smooth val="0"/>
        </c:ser>
        <c:ser>
          <c:idx val="0"/>
          <c:order val="1"/>
          <c:tx>
            <c:v>Small Magnet</c:v>
          </c:tx>
          <c:spPr>
            <a:ln w="25400" cap="flat" cmpd="dbl" algn="ctr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tx2"/>
              </a:solidFill>
              <a:ln w="34925" cap="flat" cmpd="dbl" algn="ctr">
                <a:noFill/>
                <a:round/>
              </a:ln>
              <a:effectLst/>
            </c:spPr>
          </c:marker>
          <c:xVal>
            <c:numRef>
              <c:f>'SM, T1'!$A$1:$A$10912</c:f>
              <c:numCache>
                <c:formatCode>General</c:formatCode>
                <c:ptCount val="10912"/>
                <c:pt idx="0">
                  <c:v>50.119331649999999</c:v>
                </c:pt>
                <c:pt idx="1">
                  <c:v>50.225993719999998</c:v>
                </c:pt>
                <c:pt idx="2">
                  <c:v>50.300626200000004</c:v>
                </c:pt>
                <c:pt idx="3">
                  <c:v>50.320717700000003</c:v>
                </c:pt>
                <c:pt idx="4">
                  <c:v>50.536126609999997</c:v>
                </c:pt>
                <c:pt idx="5">
                  <c:v>50.504435299999997</c:v>
                </c:pt>
                <c:pt idx="6">
                  <c:v>50.742217670000002</c:v>
                </c:pt>
                <c:pt idx="7">
                  <c:v>51.084171069999996</c:v>
                </c:pt>
                <c:pt idx="8">
                  <c:v>52.284895149999997</c:v>
                </c:pt>
                <c:pt idx="9">
                  <c:v>52.28499515</c:v>
                </c:pt>
                <c:pt idx="10">
                  <c:v>53.214209179999997</c:v>
                </c:pt>
                <c:pt idx="11">
                  <c:v>54.587103820000003</c:v>
                </c:pt>
                <c:pt idx="12">
                  <c:v>55.737731109999999</c:v>
                </c:pt>
                <c:pt idx="13">
                  <c:v>56.430409179999998</c:v>
                </c:pt>
                <c:pt idx="14">
                  <c:v>56.503663889999999</c:v>
                </c:pt>
                <c:pt idx="15">
                  <c:v>56.610598199999998</c:v>
                </c:pt>
                <c:pt idx="16">
                  <c:v>56.62419568</c:v>
                </c:pt>
                <c:pt idx="17">
                  <c:v>56.624295680000003</c:v>
                </c:pt>
                <c:pt idx="18">
                  <c:v>56.624395679999999</c:v>
                </c:pt>
                <c:pt idx="19">
                  <c:v>56.624495680000003</c:v>
                </c:pt>
                <c:pt idx="20">
                  <c:v>56.624595679999999</c:v>
                </c:pt>
                <c:pt idx="21">
                  <c:v>56.624695680000002</c:v>
                </c:pt>
                <c:pt idx="22">
                  <c:v>56.624795679999998</c:v>
                </c:pt>
                <c:pt idx="23">
                  <c:v>56.624895680000002</c:v>
                </c:pt>
                <c:pt idx="24">
                  <c:v>56.624995679999998</c:v>
                </c:pt>
                <c:pt idx="25">
                  <c:v>56.625095680000001</c:v>
                </c:pt>
                <c:pt idx="26">
                  <c:v>56.625195679999997</c:v>
                </c:pt>
                <c:pt idx="27">
                  <c:v>56.625295680000001</c:v>
                </c:pt>
                <c:pt idx="28">
                  <c:v>56.95452384</c:v>
                </c:pt>
                <c:pt idx="29">
                  <c:v>56.954623839999996</c:v>
                </c:pt>
                <c:pt idx="30">
                  <c:v>56.957789609999999</c:v>
                </c:pt>
                <c:pt idx="31">
                  <c:v>56.957889610000002</c:v>
                </c:pt>
                <c:pt idx="32">
                  <c:v>56.957989609999998</c:v>
                </c:pt>
                <c:pt idx="33">
                  <c:v>56.958089610000002</c:v>
                </c:pt>
                <c:pt idx="34">
                  <c:v>56.958189609999998</c:v>
                </c:pt>
                <c:pt idx="35">
                  <c:v>56.958289610000001</c:v>
                </c:pt>
                <c:pt idx="36">
                  <c:v>56.958389609999998</c:v>
                </c:pt>
                <c:pt idx="37">
                  <c:v>56.958489610000001</c:v>
                </c:pt>
                <c:pt idx="38">
                  <c:v>56.958589609999997</c:v>
                </c:pt>
                <c:pt idx="39">
                  <c:v>56.987160160000002</c:v>
                </c:pt>
                <c:pt idx="40">
                  <c:v>56.987260159999998</c:v>
                </c:pt>
                <c:pt idx="41">
                  <c:v>57.05927123</c:v>
                </c:pt>
                <c:pt idx="42">
                  <c:v>57.059371230000004</c:v>
                </c:pt>
                <c:pt idx="43">
                  <c:v>57.151422920000002</c:v>
                </c:pt>
                <c:pt idx="44">
                  <c:v>57.156286260000002</c:v>
                </c:pt>
                <c:pt idx="45">
                  <c:v>57.201985489999998</c:v>
                </c:pt>
                <c:pt idx="46">
                  <c:v>57.700663149999997</c:v>
                </c:pt>
                <c:pt idx="47">
                  <c:v>58.300653969999999</c:v>
                </c:pt>
                <c:pt idx="48">
                  <c:v>58.860838459999997</c:v>
                </c:pt>
                <c:pt idx="49">
                  <c:v>59.894829829999999</c:v>
                </c:pt>
                <c:pt idx="50">
                  <c:v>60.499328589999998</c:v>
                </c:pt>
                <c:pt idx="51">
                  <c:v>60.526065889999998</c:v>
                </c:pt>
                <c:pt idx="52">
                  <c:v>60.578026850000001</c:v>
                </c:pt>
                <c:pt idx="53">
                  <c:v>60.558174620000003</c:v>
                </c:pt>
                <c:pt idx="54">
                  <c:v>60.558274619999999</c:v>
                </c:pt>
                <c:pt idx="55">
                  <c:v>60.476555310000002</c:v>
                </c:pt>
                <c:pt idx="56">
                  <c:v>60.466893710000001</c:v>
                </c:pt>
                <c:pt idx="57">
                  <c:v>60.479298729999996</c:v>
                </c:pt>
                <c:pt idx="58">
                  <c:v>60.47939873</c:v>
                </c:pt>
                <c:pt idx="59">
                  <c:v>60.479498730000003</c:v>
                </c:pt>
                <c:pt idx="60">
                  <c:v>60.479598729999999</c:v>
                </c:pt>
                <c:pt idx="61">
                  <c:v>60.479698730000003</c:v>
                </c:pt>
                <c:pt idx="62">
                  <c:v>60.479798729999999</c:v>
                </c:pt>
                <c:pt idx="63">
                  <c:v>60.479898730000002</c:v>
                </c:pt>
                <c:pt idx="64">
                  <c:v>60.479998729999998</c:v>
                </c:pt>
                <c:pt idx="65">
                  <c:v>60.480098740000003</c:v>
                </c:pt>
                <c:pt idx="66">
                  <c:v>60.556334769999999</c:v>
                </c:pt>
                <c:pt idx="67">
                  <c:v>60.630618490000003</c:v>
                </c:pt>
                <c:pt idx="68">
                  <c:v>60.63071849</c:v>
                </c:pt>
                <c:pt idx="69">
                  <c:v>60.676892209999998</c:v>
                </c:pt>
                <c:pt idx="70">
                  <c:v>60.698525799999999</c:v>
                </c:pt>
                <c:pt idx="71">
                  <c:v>60.698625800000002</c:v>
                </c:pt>
                <c:pt idx="72">
                  <c:v>60.698725789999997</c:v>
                </c:pt>
                <c:pt idx="73">
                  <c:v>60.623105369999998</c:v>
                </c:pt>
                <c:pt idx="74">
                  <c:v>60.66145925</c:v>
                </c:pt>
                <c:pt idx="75">
                  <c:v>60.661559250000003</c:v>
                </c:pt>
                <c:pt idx="76">
                  <c:v>60.704397819999997</c:v>
                </c:pt>
                <c:pt idx="77">
                  <c:v>60.70449782</c:v>
                </c:pt>
                <c:pt idx="78">
                  <c:v>60.704597819999996</c:v>
                </c:pt>
                <c:pt idx="79">
                  <c:v>60.61425809</c:v>
                </c:pt>
                <c:pt idx="80">
                  <c:v>60.614358090000003</c:v>
                </c:pt>
                <c:pt idx="81">
                  <c:v>60.614458089999999</c:v>
                </c:pt>
                <c:pt idx="82">
                  <c:v>61.437205849999998</c:v>
                </c:pt>
                <c:pt idx="83">
                  <c:v>61.437305850000001</c:v>
                </c:pt>
                <c:pt idx="84">
                  <c:v>61.437405849999998</c:v>
                </c:pt>
                <c:pt idx="85">
                  <c:v>61.437505850000001</c:v>
                </c:pt>
                <c:pt idx="86">
                  <c:v>61.437605849999997</c:v>
                </c:pt>
                <c:pt idx="87">
                  <c:v>67.266210470000004</c:v>
                </c:pt>
                <c:pt idx="88">
                  <c:v>67.266310469999993</c:v>
                </c:pt>
                <c:pt idx="89">
                  <c:v>67.266410469999997</c:v>
                </c:pt>
                <c:pt idx="90">
                  <c:v>67.26651047</c:v>
                </c:pt>
                <c:pt idx="91">
                  <c:v>67.594664679999994</c:v>
                </c:pt>
                <c:pt idx="92">
                  <c:v>67.594764679999997</c:v>
                </c:pt>
                <c:pt idx="93">
                  <c:v>67.594864680000001</c:v>
                </c:pt>
                <c:pt idx="94">
                  <c:v>67.594964680000004</c:v>
                </c:pt>
                <c:pt idx="95">
                  <c:v>67.595064679999993</c:v>
                </c:pt>
                <c:pt idx="96">
                  <c:v>67.551349500000001</c:v>
                </c:pt>
                <c:pt idx="97">
                  <c:v>67.551449500000004</c:v>
                </c:pt>
                <c:pt idx="98">
                  <c:v>67.551549499999993</c:v>
                </c:pt>
                <c:pt idx="99">
                  <c:v>67.551649499999996</c:v>
                </c:pt>
                <c:pt idx="100">
                  <c:v>67.5517495</c:v>
                </c:pt>
                <c:pt idx="101">
                  <c:v>67.52099681</c:v>
                </c:pt>
                <c:pt idx="102">
                  <c:v>67.521096810000003</c:v>
                </c:pt>
                <c:pt idx="103">
                  <c:v>67.521196810000006</c:v>
                </c:pt>
                <c:pt idx="104">
                  <c:v>67.521296809999996</c:v>
                </c:pt>
                <c:pt idx="105">
                  <c:v>67.521396809999999</c:v>
                </c:pt>
                <c:pt idx="106">
                  <c:v>67.521496810000002</c:v>
                </c:pt>
                <c:pt idx="107">
                  <c:v>67.521596810000005</c:v>
                </c:pt>
                <c:pt idx="108">
                  <c:v>67.521696809999995</c:v>
                </c:pt>
                <c:pt idx="109">
                  <c:v>67.521796809999998</c:v>
                </c:pt>
                <c:pt idx="110">
                  <c:v>67.521896810000001</c:v>
                </c:pt>
                <c:pt idx="111">
                  <c:v>67.521996810000005</c:v>
                </c:pt>
                <c:pt idx="112">
                  <c:v>67.522096809999994</c:v>
                </c:pt>
                <c:pt idx="113">
                  <c:v>67.522196809999997</c:v>
                </c:pt>
                <c:pt idx="114">
                  <c:v>67.52229681</c:v>
                </c:pt>
                <c:pt idx="115">
                  <c:v>67.522396810000004</c:v>
                </c:pt>
                <c:pt idx="116">
                  <c:v>69.774906630000004</c:v>
                </c:pt>
                <c:pt idx="117">
                  <c:v>69.775006629999993</c:v>
                </c:pt>
                <c:pt idx="118">
                  <c:v>69.775106629999996</c:v>
                </c:pt>
                <c:pt idx="119">
                  <c:v>69.77520663</c:v>
                </c:pt>
                <c:pt idx="120">
                  <c:v>69.775306630000003</c:v>
                </c:pt>
                <c:pt idx="121">
                  <c:v>69.775406630000006</c:v>
                </c:pt>
                <c:pt idx="122">
                  <c:v>69.775506629999995</c:v>
                </c:pt>
                <c:pt idx="123">
                  <c:v>69.775606629999999</c:v>
                </c:pt>
                <c:pt idx="124">
                  <c:v>69.775706630000002</c:v>
                </c:pt>
                <c:pt idx="125">
                  <c:v>69.775806630000005</c:v>
                </c:pt>
                <c:pt idx="126">
                  <c:v>69.775906629999994</c:v>
                </c:pt>
                <c:pt idx="127">
                  <c:v>69.776006629999998</c:v>
                </c:pt>
                <c:pt idx="128">
                  <c:v>69.776106630000001</c:v>
                </c:pt>
                <c:pt idx="129">
                  <c:v>69.776206630000004</c:v>
                </c:pt>
                <c:pt idx="130">
                  <c:v>69.776306629999993</c:v>
                </c:pt>
                <c:pt idx="131">
                  <c:v>69.776406629999997</c:v>
                </c:pt>
                <c:pt idx="132">
                  <c:v>69.77650663</c:v>
                </c:pt>
                <c:pt idx="133">
                  <c:v>69.776606630000003</c:v>
                </c:pt>
                <c:pt idx="134">
                  <c:v>69.776706630000007</c:v>
                </c:pt>
                <c:pt idx="135">
                  <c:v>69.776806629999996</c:v>
                </c:pt>
                <c:pt idx="136">
                  <c:v>69.776906629999999</c:v>
                </c:pt>
                <c:pt idx="137">
                  <c:v>69.777006630000002</c:v>
                </c:pt>
                <c:pt idx="138">
                  <c:v>69.777106630000006</c:v>
                </c:pt>
                <c:pt idx="139">
                  <c:v>69.777206629999995</c:v>
                </c:pt>
                <c:pt idx="140">
                  <c:v>69.777306629999998</c:v>
                </c:pt>
                <c:pt idx="141">
                  <c:v>69.777406630000002</c:v>
                </c:pt>
                <c:pt idx="142">
                  <c:v>69.777506630000005</c:v>
                </c:pt>
                <c:pt idx="143">
                  <c:v>69.777606629999994</c:v>
                </c:pt>
                <c:pt idx="144">
                  <c:v>69.777706629999997</c:v>
                </c:pt>
                <c:pt idx="145">
                  <c:v>69.777806630000001</c:v>
                </c:pt>
                <c:pt idx="146">
                  <c:v>69.777906630000004</c:v>
                </c:pt>
                <c:pt idx="147">
                  <c:v>69.778006629999993</c:v>
                </c:pt>
                <c:pt idx="148">
                  <c:v>69.778106629999996</c:v>
                </c:pt>
                <c:pt idx="149">
                  <c:v>69.77820663</c:v>
                </c:pt>
                <c:pt idx="150">
                  <c:v>69.778306630000003</c:v>
                </c:pt>
                <c:pt idx="151">
                  <c:v>69.778406630000006</c:v>
                </c:pt>
                <c:pt idx="152">
                  <c:v>69.778506629999995</c:v>
                </c:pt>
                <c:pt idx="153">
                  <c:v>69.778606629999999</c:v>
                </c:pt>
                <c:pt idx="154">
                  <c:v>69.778706630000002</c:v>
                </c:pt>
                <c:pt idx="155">
                  <c:v>69.778806630000005</c:v>
                </c:pt>
                <c:pt idx="156">
                  <c:v>69.778906629999994</c:v>
                </c:pt>
                <c:pt idx="157">
                  <c:v>69.779006629999998</c:v>
                </c:pt>
                <c:pt idx="158">
                  <c:v>69.779106630000001</c:v>
                </c:pt>
                <c:pt idx="159">
                  <c:v>69.779206630000004</c:v>
                </c:pt>
                <c:pt idx="160">
                  <c:v>69.779306629999994</c:v>
                </c:pt>
                <c:pt idx="161">
                  <c:v>69.779406629999997</c:v>
                </c:pt>
                <c:pt idx="162">
                  <c:v>69.77950663</c:v>
                </c:pt>
                <c:pt idx="163">
                  <c:v>69.779606630000004</c:v>
                </c:pt>
                <c:pt idx="164">
                  <c:v>69.779706630000007</c:v>
                </c:pt>
                <c:pt idx="165">
                  <c:v>69.779806629999996</c:v>
                </c:pt>
                <c:pt idx="166">
                  <c:v>69.779906629999999</c:v>
                </c:pt>
                <c:pt idx="167">
                  <c:v>69.780006630000003</c:v>
                </c:pt>
                <c:pt idx="168">
                  <c:v>69.780106630000006</c:v>
                </c:pt>
                <c:pt idx="169">
                  <c:v>69.780206629999995</c:v>
                </c:pt>
                <c:pt idx="170">
                  <c:v>69.780306629999998</c:v>
                </c:pt>
                <c:pt idx="171">
                  <c:v>69.780406630000002</c:v>
                </c:pt>
                <c:pt idx="172">
                  <c:v>69.780506630000005</c:v>
                </c:pt>
                <c:pt idx="173">
                  <c:v>69.780606629999994</c:v>
                </c:pt>
                <c:pt idx="174">
                  <c:v>69.780706629999997</c:v>
                </c:pt>
                <c:pt idx="175">
                  <c:v>69.780806630000001</c:v>
                </c:pt>
                <c:pt idx="176">
                  <c:v>69.780906630000004</c:v>
                </c:pt>
                <c:pt idx="177">
                  <c:v>69.781006629999993</c:v>
                </c:pt>
                <c:pt idx="178">
                  <c:v>69.781106629999996</c:v>
                </c:pt>
                <c:pt idx="179">
                  <c:v>69.78120663</c:v>
                </c:pt>
                <c:pt idx="180">
                  <c:v>69.781306630000003</c:v>
                </c:pt>
                <c:pt idx="181">
                  <c:v>69.781406630000006</c:v>
                </c:pt>
                <c:pt idx="182">
                  <c:v>69.781506629999996</c:v>
                </c:pt>
                <c:pt idx="183">
                  <c:v>69.781606629999999</c:v>
                </c:pt>
                <c:pt idx="184">
                  <c:v>69.781706630000002</c:v>
                </c:pt>
                <c:pt idx="185">
                  <c:v>69.781806630000005</c:v>
                </c:pt>
                <c:pt idx="186">
                  <c:v>69.781906629999995</c:v>
                </c:pt>
                <c:pt idx="187">
                  <c:v>69.782006629999998</c:v>
                </c:pt>
                <c:pt idx="188">
                  <c:v>69.782106630000001</c:v>
                </c:pt>
                <c:pt idx="189">
                  <c:v>69.782206630000005</c:v>
                </c:pt>
                <c:pt idx="190">
                  <c:v>69.782306629999994</c:v>
                </c:pt>
                <c:pt idx="191">
                  <c:v>69.782406629999997</c:v>
                </c:pt>
                <c:pt idx="192">
                  <c:v>69.78250663</c:v>
                </c:pt>
                <c:pt idx="193">
                  <c:v>69.782606630000004</c:v>
                </c:pt>
                <c:pt idx="194">
                  <c:v>69.782706630000007</c:v>
                </c:pt>
                <c:pt idx="195">
                  <c:v>69.782806629999996</c:v>
                </c:pt>
                <c:pt idx="196">
                  <c:v>69.782906629999999</c:v>
                </c:pt>
                <c:pt idx="197">
                  <c:v>69.783006630000003</c:v>
                </c:pt>
                <c:pt idx="198">
                  <c:v>69.783106630000006</c:v>
                </c:pt>
                <c:pt idx="199">
                  <c:v>69.783206629999995</c:v>
                </c:pt>
                <c:pt idx="200">
                  <c:v>69.783306629999998</c:v>
                </c:pt>
                <c:pt idx="201">
                  <c:v>69.783406630000002</c:v>
                </c:pt>
                <c:pt idx="202">
                  <c:v>69.783506630000005</c:v>
                </c:pt>
                <c:pt idx="203">
                  <c:v>69.783606629999994</c:v>
                </c:pt>
                <c:pt idx="204">
                  <c:v>69.783706629999998</c:v>
                </c:pt>
                <c:pt idx="205">
                  <c:v>69.783806630000001</c:v>
                </c:pt>
                <c:pt idx="206">
                  <c:v>69.783906630000004</c:v>
                </c:pt>
                <c:pt idx="207">
                  <c:v>69.784006629999993</c:v>
                </c:pt>
                <c:pt idx="208">
                  <c:v>69.784106629999997</c:v>
                </c:pt>
                <c:pt idx="209">
                  <c:v>69.78420663</c:v>
                </c:pt>
                <c:pt idx="210">
                  <c:v>69.784306630000003</c:v>
                </c:pt>
                <c:pt idx="211">
                  <c:v>69.784406630000007</c:v>
                </c:pt>
                <c:pt idx="212">
                  <c:v>69.784506629999996</c:v>
                </c:pt>
                <c:pt idx="213">
                  <c:v>69.784606629999999</c:v>
                </c:pt>
                <c:pt idx="214">
                  <c:v>69.784706630000002</c:v>
                </c:pt>
                <c:pt idx="215">
                  <c:v>69.784806630000006</c:v>
                </c:pt>
                <c:pt idx="216">
                  <c:v>69.784906629999995</c:v>
                </c:pt>
                <c:pt idx="217">
                  <c:v>69.785006629999998</c:v>
                </c:pt>
                <c:pt idx="218">
                  <c:v>69.785106630000001</c:v>
                </c:pt>
                <c:pt idx="219">
                  <c:v>69.785206630000005</c:v>
                </c:pt>
                <c:pt idx="220">
                  <c:v>69.785306629999994</c:v>
                </c:pt>
                <c:pt idx="221">
                  <c:v>69.785406629999997</c:v>
                </c:pt>
                <c:pt idx="222">
                  <c:v>69.78550663</c:v>
                </c:pt>
                <c:pt idx="223">
                  <c:v>69.785606630000004</c:v>
                </c:pt>
                <c:pt idx="224">
                  <c:v>69.785706630000007</c:v>
                </c:pt>
                <c:pt idx="225">
                  <c:v>69.785806629999996</c:v>
                </c:pt>
                <c:pt idx="226">
                  <c:v>69.785906629999999</c:v>
                </c:pt>
                <c:pt idx="227">
                  <c:v>69.786006630000003</c:v>
                </c:pt>
                <c:pt idx="228">
                  <c:v>69.786106630000006</c:v>
                </c:pt>
                <c:pt idx="229">
                  <c:v>69.786206629999995</c:v>
                </c:pt>
                <c:pt idx="230">
                  <c:v>69.786306629999999</c:v>
                </c:pt>
                <c:pt idx="231">
                  <c:v>69.786406630000002</c:v>
                </c:pt>
                <c:pt idx="232">
                  <c:v>69.786506630000005</c:v>
                </c:pt>
                <c:pt idx="233">
                  <c:v>69.786606629999994</c:v>
                </c:pt>
                <c:pt idx="234">
                  <c:v>69.786706629999998</c:v>
                </c:pt>
                <c:pt idx="235">
                  <c:v>69.786806630000001</c:v>
                </c:pt>
                <c:pt idx="236">
                  <c:v>69.786906630000004</c:v>
                </c:pt>
                <c:pt idx="237">
                  <c:v>69.787006629999993</c:v>
                </c:pt>
                <c:pt idx="238">
                  <c:v>69.787106629999997</c:v>
                </c:pt>
                <c:pt idx="239">
                  <c:v>69.78720663</c:v>
                </c:pt>
                <c:pt idx="240">
                  <c:v>69.787306630000003</c:v>
                </c:pt>
                <c:pt idx="241">
                  <c:v>69.787406630000007</c:v>
                </c:pt>
                <c:pt idx="242">
                  <c:v>69.787506629999996</c:v>
                </c:pt>
                <c:pt idx="243">
                  <c:v>69.787606629999999</c:v>
                </c:pt>
                <c:pt idx="244">
                  <c:v>69.787706630000002</c:v>
                </c:pt>
                <c:pt idx="245">
                  <c:v>69.787806630000006</c:v>
                </c:pt>
                <c:pt idx="246">
                  <c:v>69.787906629999995</c:v>
                </c:pt>
                <c:pt idx="247">
                  <c:v>69.788006629999998</c:v>
                </c:pt>
                <c:pt idx="248">
                  <c:v>69.788106630000001</c:v>
                </c:pt>
                <c:pt idx="249">
                  <c:v>69.788206630000005</c:v>
                </c:pt>
                <c:pt idx="250">
                  <c:v>69.788306629999994</c:v>
                </c:pt>
                <c:pt idx="251">
                  <c:v>92.241817639999994</c:v>
                </c:pt>
                <c:pt idx="252">
                  <c:v>92.125355229999997</c:v>
                </c:pt>
                <c:pt idx="253">
                  <c:v>92.876155560000001</c:v>
                </c:pt>
                <c:pt idx="254">
                  <c:v>92.876255560000004</c:v>
                </c:pt>
                <c:pt idx="255">
                  <c:v>92.876355559999993</c:v>
                </c:pt>
                <c:pt idx="256">
                  <c:v>92.876455559999997</c:v>
                </c:pt>
                <c:pt idx="257">
                  <c:v>92.87655556</c:v>
                </c:pt>
                <c:pt idx="258">
                  <c:v>92.876655560000003</c:v>
                </c:pt>
                <c:pt idx="259">
                  <c:v>92.876755560000007</c:v>
                </c:pt>
                <c:pt idx="260">
                  <c:v>92.876855559999996</c:v>
                </c:pt>
                <c:pt idx="261">
                  <c:v>92.876955559999999</c:v>
                </c:pt>
                <c:pt idx="262">
                  <c:v>92.877055560000002</c:v>
                </c:pt>
                <c:pt idx="263">
                  <c:v>92.877155560000006</c:v>
                </c:pt>
                <c:pt idx="264">
                  <c:v>92.877255559999995</c:v>
                </c:pt>
                <c:pt idx="265">
                  <c:v>92.877355559999998</c:v>
                </c:pt>
                <c:pt idx="266">
                  <c:v>92.877455560000001</c:v>
                </c:pt>
                <c:pt idx="267">
                  <c:v>92.877555560000005</c:v>
                </c:pt>
                <c:pt idx="268">
                  <c:v>92.877655559999994</c:v>
                </c:pt>
                <c:pt idx="269">
                  <c:v>92.877755559999997</c:v>
                </c:pt>
                <c:pt idx="270">
                  <c:v>92.87785556</c:v>
                </c:pt>
                <c:pt idx="271">
                  <c:v>92.877955560000004</c:v>
                </c:pt>
                <c:pt idx="272">
                  <c:v>92.878055560000007</c:v>
                </c:pt>
                <c:pt idx="273">
                  <c:v>92.878155559999996</c:v>
                </c:pt>
                <c:pt idx="274">
                  <c:v>92.878255559999999</c:v>
                </c:pt>
                <c:pt idx="275">
                  <c:v>92.878355560000003</c:v>
                </c:pt>
                <c:pt idx="276">
                  <c:v>92.878455560000006</c:v>
                </c:pt>
                <c:pt idx="277">
                  <c:v>92.878555559999995</c:v>
                </c:pt>
                <c:pt idx="278">
                  <c:v>92.878655559999999</c:v>
                </c:pt>
                <c:pt idx="279">
                  <c:v>92.878755560000002</c:v>
                </c:pt>
                <c:pt idx="280">
                  <c:v>92.878855560000005</c:v>
                </c:pt>
                <c:pt idx="281">
                  <c:v>92.878955559999994</c:v>
                </c:pt>
                <c:pt idx="282">
                  <c:v>92.879055559999998</c:v>
                </c:pt>
                <c:pt idx="283">
                  <c:v>92.879155560000001</c:v>
                </c:pt>
                <c:pt idx="284">
                  <c:v>92.879255560000004</c:v>
                </c:pt>
                <c:pt idx="285">
                  <c:v>92.879355559999993</c:v>
                </c:pt>
                <c:pt idx="286">
                  <c:v>92.879455559999997</c:v>
                </c:pt>
                <c:pt idx="287">
                  <c:v>92.87955556</c:v>
                </c:pt>
                <c:pt idx="288">
                  <c:v>92.879655560000003</c:v>
                </c:pt>
                <c:pt idx="289">
                  <c:v>92.879755560000007</c:v>
                </c:pt>
                <c:pt idx="290">
                  <c:v>92.879855559999996</c:v>
                </c:pt>
                <c:pt idx="291">
                  <c:v>92.879955559999999</c:v>
                </c:pt>
                <c:pt idx="292">
                  <c:v>92.880055560000002</c:v>
                </c:pt>
                <c:pt idx="293">
                  <c:v>92.880155560000006</c:v>
                </c:pt>
                <c:pt idx="294">
                  <c:v>92.880255559999995</c:v>
                </c:pt>
                <c:pt idx="295">
                  <c:v>92.880355559999998</c:v>
                </c:pt>
                <c:pt idx="296">
                  <c:v>92.880455560000001</c:v>
                </c:pt>
                <c:pt idx="297">
                  <c:v>92.880555560000005</c:v>
                </c:pt>
                <c:pt idx="298">
                  <c:v>92.880655559999994</c:v>
                </c:pt>
                <c:pt idx="299">
                  <c:v>92.880755559999997</c:v>
                </c:pt>
                <c:pt idx="300">
                  <c:v>92.880855560000001</c:v>
                </c:pt>
                <c:pt idx="301">
                  <c:v>92.880955560000004</c:v>
                </c:pt>
                <c:pt idx="302">
                  <c:v>92.881055559999993</c:v>
                </c:pt>
                <c:pt idx="303">
                  <c:v>92.881155559999996</c:v>
                </c:pt>
                <c:pt idx="304">
                  <c:v>92.88125556</c:v>
                </c:pt>
                <c:pt idx="305">
                  <c:v>92.881355560000003</c:v>
                </c:pt>
                <c:pt idx="306">
                  <c:v>92.881455560000006</c:v>
                </c:pt>
                <c:pt idx="307">
                  <c:v>92.881555559999995</c:v>
                </c:pt>
                <c:pt idx="308">
                  <c:v>92.881655559999999</c:v>
                </c:pt>
                <c:pt idx="309">
                  <c:v>92.881755560000002</c:v>
                </c:pt>
                <c:pt idx="310">
                  <c:v>92.881855560000005</c:v>
                </c:pt>
                <c:pt idx="311">
                  <c:v>92.881955559999994</c:v>
                </c:pt>
                <c:pt idx="312">
                  <c:v>92.882055559999998</c:v>
                </c:pt>
                <c:pt idx="313">
                  <c:v>106.2987534</c:v>
                </c:pt>
                <c:pt idx="314">
                  <c:v>107.1445816</c:v>
                </c:pt>
                <c:pt idx="315">
                  <c:v>108.66580930000001</c:v>
                </c:pt>
                <c:pt idx="316">
                  <c:v>109.4527252</c:v>
                </c:pt>
                <c:pt idx="317">
                  <c:v>109.45282520000001</c:v>
                </c:pt>
                <c:pt idx="318">
                  <c:v>109.4529252</c:v>
                </c:pt>
                <c:pt idx="319">
                  <c:v>108.91234559999999</c:v>
                </c:pt>
                <c:pt idx="320">
                  <c:v>108.9124456</c:v>
                </c:pt>
                <c:pt idx="321">
                  <c:v>108.9125456</c:v>
                </c:pt>
                <c:pt idx="322">
                  <c:v>108.9126456</c:v>
                </c:pt>
                <c:pt idx="323">
                  <c:v>108.9557743</c:v>
                </c:pt>
                <c:pt idx="324">
                  <c:v>108.6976288</c:v>
                </c:pt>
                <c:pt idx="325">
                  <c:v>108.69772879999999</c:v>
                </c:pt>
                <c:pt idx="326">
                  <c:v>108.3216224</c:v>
                </c:pt>
                <c:pt idx="327">
                  <c:v>108.3217224</c:v>
                </c:pt>
                <c:pt idx="328">
                  <c:v>110.937395</c:v>
                </c:pt>
                <c:pt idx="329">
                  <c:v>112.5011281</c:v>
                </c:pt>
                <c:pt idx="330">
                  <c:v>115.66659509999999</c:v>
                </c:pt>
                <c:pt idx="331">
                  <c:v>116.61717710000001</c:v>
                </c:pt>
                <c:pt idx="332">
                  <c:v>117.2239271</c:v>
                </c:pt>
                <c:pt idx="333">
                  <c:v>117.2240271</c:v>
                </c:pt>
                <c:pt idx="334">
                  <c:v>117.2241271</c:v>
                </c:pt>
                <c:pt idx="335">
                  <c:v>117.22422709999999</c:v>
                </c:pt>
                <c:pt idx="336">
                  <c:v>117.2243271</c:v>
                </c:pt>
                <c:pt idx="337">
                  <c:v>117.1156113</c:v>
                </c:pt>
                <c:pt idx="338">
                  <c:v>117.1157113</c:v>
                </c:pt>
                <c:pt idx="339">
                  <c:v>117.0173678</c:v>
                </c:pt>
                <c:pt idx="340">
                  <c:v>117.01746780000001</c:v>
                </c:pt>
                <c:pt idx="341">
                  <c:v>117.01756779999999</c:v>
                </c:pt>
                <c:pt idx="342">
                  <c:v>117.0176678</c:v>
                </c:pt>
                <c:pt idx="343">
                  <c:v>117.0177678</c:v>
                </c:pt>
                <c:pt idx="344">
                  <c:v>117.0178678</c:v>
                </c:pt>
                <c:pt idx="345">
                  <c:v>117.01796779999999</c:v>
                </c:pt>
                <c:pt idx="346">
                  <c:v>117.0180678</c:v>
                </c:pt>
                <c:pt idx="347">
                  <c:v>118.2167547</c:v>
                </c:pt>
                <c:pt idx="348">
                  <c:v>118.3932489</c:v>
                </c:pt>
                <c:pt idx="349">
                  <c:v>119.3280042</c:v>
                </c:pt>
                <c:pt idx="350">
                  <c:v>119.3281042</c:v>
                </c:pt>
                <c:pt idx="351">
                  <c:v>119.3282042</c:v>
                </c:pt>
                <c:pt idx="352">
                  <c:v>119.32830420000001</c:v>
                </c:pt>
                <c:pt idx="353">
                  <c:v>119.32840419999999</c:v>
                </c:pt>
                <c:pt idx="354">
                  <c:v>119.0117875</c:v>
                </c:pt>
                <c:pt idx="355">
                  <c:v>119.0118875</c:v>
                </c:pt>
                <c:pt idx="356">
                  <c:v>118.6712582</c:v>
                </c:pt>
                <c:pt idx="357">
                  <c:v>118.6713582</c:v>
                </c:pt>
                <c:pt idx="358">
                  <c:v>119.18887890000001</c:v>
                </c:pt>
                <c:pt idx="359">
                  <c:v>119.1889789</c:v>
                </c:pt>
                <c:pt idx="360">
                  <c:v>119.1890789</c:v>
                </c:pt>
                <c:pt idx="361">
                  <c:v>119.0063336</c:v>
                </c:pt>
                <c:pt idx="362">
                  <c:v>118.92262100000001</c:v>
                </c:pt>
                <c:pt idx="363">
                  <c:v>119.4739278</c:v>
                </c:pt>
                <c:pt idx="364">
                  <c:v>119.2409507</c:v>
                </c:pt>
                <c:pt idx="365">
                  <c:v>119.2410507</c:v>
                </c:pt>
                <c:pt idx="366">
                  <c:v>119.2956842</c:v>
                </c:pt>
                <c:pt idx="367">
                  <c:v>120.8629724</c:v>
                </c:pt>
                <c:pt idx="368">
                  <c:v>122.2281892</c:v>
                </c:pt>
                <c:pt idx="369">
                  <c:v>123.78476670000001</c:v>
                </c:pt>
                <c:pt idx="370">
                  <c:v>124.61430129999999</c:v>
                </c:pt>
                <c:pt idx="371">
                  <c:v>124.8742244</c:v>
                </c:pt>
                <c:pt idx="372">
                  <c:v>124.87432440000001</c:v>
                </c:pt>
                <c:pt idx="373">
                  <c:v>124.8744244</c:v>
                </c:pt>
                <c:pt idx="374">
                  <c:v>124.8901346</c:v>
                </c:pt>
                <c:pt idx="375">
                  <c:v>124.8902346</c:v>
                </c:pt>
                <c:pt idx="376">
                  <c:v>124.8903346</c:v>
                </c:pt>
                <c:pt idx="377">
                  <c:v>124.89043460000001</c:v>
                </c:pt>
                <c:pt idx="378">
                  <c:v>124.8905346</c:v>
                </c:pt>
                <c:pt idx="379">
                  <c:v>124.4503737</c:v>
                </c:pt>
                <c:pt idx="380">
                  <c:v>124.3443383</c:v>
                </c:pt>
                <c:pt idx="381">
                  <c:v>124.34443829999999</c:v>
                </c:pt>
                <c:pt idx="382">
                  <c:v>125.67888309999999</c:v>
                </c:pt>
                <c:pt idx="383">
                  <c:v>126.2863909</c:v>
                </c:pt>
                <c:pt idx="384">
                  <c:v>126.81979990000001</c:v>
                </c:pt>
                <c:pt idx="385">
                  <c:v>127.7270913</c:v>
                </c:pt>
                <c:pt idx="386">
                  <c:v>127.7271913</c:v>
                </c:pt>
                <c:pt idx="387">
                  <c:v>127.7272913</c:v>
                </c:pt>
                <c:pt idx="388">
                  <c:v>127.72739129999999</c:v>
                </c:pt>
                <c:pt idx="389">
                  <c:v>127.7274913</c:v>
                </c:pt>
                <c:pt idx="390">
                  <c:v>127.7275913</c:v>
                </c:pt>
                <c:pt idx="391">
                  <c:v>127.7562161</c:v>
                </c:pt>
                <c:pt idx="392">
                  <c:v>127.75631610000001</c:v>
                </c:pt>
                <c:pt idx="393">
                  <c:v>127.7564161</c:v>
                </c:pt>
                <c:pt idx="394">
                  <c:v>129.170965</c:v>
                </c:pt>
                <c:pt idx="395">
                  <c:v>129.87625779999999</c:v>
                </c:pt>
                <c:pt idx="396">
                  <c:v>130.3933682</c:v>
                </c:pt>
                <c:pt idx="397">
                  <c:v>130.3934682</c:v>
                </c:pt>
                <c:pt idx="398">
                  <c:v>130.75053439999999</c:v>
                </c:pt>
                <c:pt idx="399">
                  <c:v>130.7506344</c:v>
                </c:pt>
                <c:pt idx="400">
                  <c:v>130.7507344</c:v>
                </c:pt>
                <c:pt idx="401">
                  <c:v>130.7508344</c:v>
                </c:pt>
                <c:pt idx="402">
                  <c:v>130.6637341</c:v>
                </c:pt>
                <c:pt idx="403">
                  <c:v>131.42574980000001</c:v>
                </c:pt>
                <c:pt idx="404">
                  <c:v>131.95637669999999</c:v>
                </c:pt>
                <c:pt idx="405">
                  <c:v>133.02374850000001</c:v>
                </c:pt>
                <c:pt idx="406">
                  <c:v>134.14565099999999</c:v>
                </c:pt>
                <c:pt idx="407">
                  <c:v>135.3446908</c:v>
                </c:pt>
                <c:pt idx="408">
                  <c:v>135.6932899</c:v>
                </c:pt>
                <c:pt idx="409">
                  <c:v>135.6933899</c:v>
                </c:pt>
                <c:pt idx="410">
                  <c:v>135.6934899</c:v>
                </c:pt>
                <c:pt idx="411">
                  <c:v>135.69358990000001</c:v>
                </c:pt>
                <c:pt idx="412">
                  <c:v>135.69368990000001</c:v>
                </c:pt>
                <c:pt idx="413">
                  <c:v>135.69378990000001</c:v>
                </c:pt>
                <c:pt idx="414">
                  <c:v>135.69388989999999</c:v>
                </c:pt>
                <c:pt idx="415">
                  <c:v>135.69398989999999</c:v>
                </c:pt>
                <c:pt idx="416">
                  <c:v>135.69408989999999</c:v>
                </c:pt>
                <c:pt idx="417">
                  <c:v>136.8299154</c:v>
                </c:pt>
                <c:pt idx="418">
                  <c:v>136.9579708</c:v>
                </c:pt>
                <c:pt idx="419">
                  <c:v>136.89432249999999</c:v>
                </c:pt>
                <c:pt idx="420">
                  <c:v>137.0471775</c:v>
                </c:pt>
                <c:pt idx="421">
                  <c:v>137.04727750000001</c:v>
                </c:pt>
                <c:pt idx="422">
                  <c:v>138.37563599999999</c:v>
                </c:pt>
                <c:pt idx="423">
                  <c:v>138.37573599999999</c:v>
                </c:pt>
                <c:pt idx="424">
                  <c:v>138.37583599999999</c:v>
                </c:pt>
                <c:pt idx="425">
                  <c:v>138.375936</c:v>
                </c:pt>
                <c:pt idx="426">
                  <c:v>138.376036</c:v>
                </c:pt>
                <c:pt idx="427">
                  <c:v>138.376136</c:v>
                </c:pt>
                <c:pt idx="428">
                  <c:v>138.37623600000001</c:v>
                </c:pt>
                <c:pt idx="429">
                  <c:v>138.37633600000001</c:v>
                </c:pt>
                <c:pt idx="430">
                  <c:v>138.37643600000001</c:v>
                </c:pt>
                <c:pt idx="431">
                  <c:v>138.37653599999999</c:v>
                </c:pt>
                <c:pt idx="432">
                  <c:v>138.37663599999999</c:v>
                </c:pt>
                <c:pt idx="433">
                  <c:v>143.78588809999999</c:v>
                </c:pt>
                <c:pt idx="434">
                  <c:v>143.7551292</c:v>
                </c:pt>
                <c:pt idx="435">
                  <c:v>143.6039719</c:v>
                </c:pt>
                <c:pt idx="436">
                  <c:v>143.60407190000001</c:v>
                </c:pt>
                <c:pt idx="437">
                  <c:v>143.60417190000001</c:v>
                </c:pt>
                <c:pt idx="438">
                  <c:v>143.60427189999999</c:v>
                </c:pt>
                <c:pt idx="439">
                  <c:v>143.60437189999999</c:v>
                </c:pt>
                <c:pt idx="440">
                  <c:v>143.60447189999999</c:v>
                </c:pt>
                <c:pt idx="441">
                  <c:v>143.6045719</c:v>
                </c:pt>
                <c:pt idx="442">
                  <c:v>143.6046719</c:v>
                </c:pt>
                <c:pt idx="443">
                  <c:v>143.6047719</c:v>
                </c:pt>
                <c:pt idx="444">
                  <c:v>143.60487190000001</c:v>
                </c:pt>
                <c:pt idx="445">
                  <c:v>143.60497190000001</c:v>
                </c:pt>
                <c:pt idx="446">
                  <c:v>143.60507190000001</c:v>
                </c:pt>
                <c:pt idx="447">
                  <c:v>143.60517189999999</c:v>
                </c:pt>
                <c:pt idx="448">
                  <c:v>143.60527189999999</c:v>
                </c:pt>
                <c:pt idx="449">
                  <c:v>143.60537189999999</c:v>
                </c:pt>
                <c:pt idx="450">
                  <c:v>143.6054719</c:v>
                </c:pt>
                <c:pt idx="451">
                  <c:v>143.6055719</c:v>
                </c:pt>
                <c:pt idx="452">
                  <c:v>143.6056719</c:v>
                </c:pt>
                <c:pt idx="453">
                  <c:v>143.60577190000001</c:v>
                </c:pt>
                <c:pt idx="454">
                  <c:v>143.60587190000001</c:v>
                </c:pt>
                <c:pt idx="455">
                  <c:v>143.60597189999999</c:v>
                </c:pt>
                <c:pt idx="456">
                  <c:v>143.60607189999999</c:v>
                </c:pt>
                <c:pt idx="457">
                  <c:v>143.60617189999999</c:v>
                </c:pt>
                <c:pt idx="458">
                  <c:v>143.6062719</c:v>
                </c:pt>
                <c:pt idx="459">
                  <c:v>143.6063719</c:v>
                </c:pt>
                <c:pt idx="460">
                  <c:v>143.6064719</c:v>
                </c:pt>
                <c:pt idx="461">
                  <c:v>143.60657190000001</c:v>
                </c:pt>
                <c:pt idx="462">
                  <c:v>143.60667190000001</c:v>
                </c:pt>
                <c:pt idx="463">
                  <c:v>143.60677190000001</c:v>
                </c:pt>
                <c:pt idx="464">
                  <c:v>143.60687189999999</c:v>
                </c:pt>
                <c:pt idx="465">
                  <c:v>143.60697189999999</c:v>
                </c:pt>
                <c:pt idx="466">
                  <c:v>143.60707189999999</c:v>
                </c:pt>
                <c:pt idx="467">
                  <c:v>143.6071719</c:v>
                </c:pt>
                <c:pt idx="468">
                  <c:v>143.6072719</c:v>
                </c:pt>
                <c:pt idx="469">
                  <c:v>143.6073719</c:v>
                </c:pt>
                <c:pt idx="470">
                  <c:v>143.60747190000001</c:v>
                </c:pt>
                <c:pt idx="471">
                  <c:v>143.60757190000001</c:v>
                </c:pt>
                <c:pt idx="472">
                  <c:v>143.60767190000001</c:v>
                </c:pt>
                <c:pt idx="473">
                  <c:v>143.60777189999999</c:v>
                </c:pt>
                <c:pt idx="474">
                  <c:v>143.60787189999999</c:v>
                </c:pt>
                <c:pt idx="475">
                  <c:v>143.6079719</c:v>
                </c:pt>
                <c:pt idx="476">
                  <c:v>143.6080719</c:v>
                </c:pt>
                <c:pt idx="477">
                  <c:v>143.6081719</c:v>
                </c:pt>
                <c:pt idx="478">
                  <c:v>143.60827190000001</c:v>
                </c:pt>
                <c:pt idx="479">
                  <c:v>143.60837190000001</c:v>
                </c:pt>
                <c:pt idx="480">
                  <c:v>143.60847190000001</c:v>
                </c:pt>
                <c:pt idx="481">
                  <c:v>143.60857189999999</c:v>
                </c:pt>
                <c:pt idx="482">
                  <c:v>143.60867189999999</c:v>
                </c:pt>
                <c:pt idx="483">
                  <c:v>143.60877189999999</c:v>
                </c:pt>
                <c:pt idx="484">
                  <c:v>143.6088719</c:v>
                </c:pt>
                <c:pt idx="485">
                  <c:v>143.6089719</c:v>
                </c:pt>
                <c:pt idx="486">
                  <c:v>143.6090719</c:v>
                </c:pt>
                <c:pt idx="487">
                  <c:v>143.60917190000001</c:v>
                </c:pt>
                <c:pt idx="488">
                  <c:v>143.60927190000001</c:v>
                </c:pt>
                <c:pt idx="489">
                  <c:v>143.60937190000001</c:v>
                </c:pt>
                <c:pt idx="490">
                  <c:v>143.60947189999999</c:v>
                </c:pt>
                <c:pt idx="491">
                  <c:v>143.60957189999999</c:v>
                </c:pt>
                <c:pt idx="492">
                  <c:v>143.6096719</c:v>
                </c:pt>
                <c:pt idx="493">
                  <c:v>143.6097719</c:v>
                </c:pt>
                <c:pt idx="494">
                  <c:v>143.6098719</c:v>
                </c:pt>
                <c:pt idx="495">
                  <c:v>143.60997190000001</c:v>
                </c:pt>
                <c:pt idx="496">
                  <c:v>143.61007190000001</c:v>
                </c:pt>
                <c:pt idx="497">
                  <c:v>143.61017190000001</c:v>
                </c:pt>
                <c:pt idx="498">
                  <c:v>143.61027189999999</c:v>
                </c:pt>
                <c:pt idx="499">
                  <c:v>143.61037189999999</c:v>
                </c:pt>
                <c:pt idx="500">
                  <c:v>143.61047189999999</c:v>
                </c:pt>
                <c:pt idx="501">
                  <c:v>143.6105719</c:v>
                </c:pt>
                <c:pt idx="502">
                  <c:v>143.6106719</c:v>
                </c:pt>
                <c:pt idx="503">
                  <c:v>143.6107719</c:v>
                </c:pt>
                <c:pt idx="504">
                  <c:v>149.94963540000001</c:v>
                </c:pt>
                <c:pt idx="505">
                  <c:v>149.94973540000001</c:v>
                </c:pt>
                <c:pt idx="506">
                  <c:v>149.88608360000001</c:v>
                </c:pt>
                <c:pt idx="507">
                  <c:v>149.8657518</c:v>
                </c:pt>
                <c:pt idx="508">
                  <c:v>149.8271187</c:v>
                </c:pt>
                <c:pt idx="509">
                  <c:v>149.75193680000001</c:v>
                </c:pt>
                <c:pt idx="510">
                  <c:v>149.75203680000001</c:v>
                </c:pt>
                <c:pt idx="511">
                  <c:v>149.75213679999999</c:v>
                </c:pt>
                <c:pt idx="512">
                  <c:v>149.75223679999999</c:v>
                </c:pt>
                <c:pt idx="513">
                  <c:v>149.75233679999999</c:v>
                </c:pt>
                <c:pt idx="514">
                  <c:v>149.7142394</c:v>
                </c:pt>
                <c:pt idx="515">
                  <c:v>149.7143394</c:v>
                </c:pt>
                <c:pt idx="516">
                  <c:v>149.70692819999999</c:v>
                </c:pt>
                <c:pt idx="517">
                  <c:v>149.7070282</c:v>
                </c:pt>
                <c:pt idx="518">
                  <c:v>149.7071282</c:v>
                </c:pt>
                <c:pt idx="519">
                  <c:v>149.7072282</c:v>
                </c:pt>
                <c:pt idx="520">
                  <c:v>149.70732820000001</c:v>
                </c:pt>
                <c:pt idx="521">
                  <c:v>149.70742820000001</c:v>
                </c:pt>
                <c:pt idx="522">
                  <c:v>149.66332070000001</c:v>
                </c:pt>
                <c:pt idx="523">
                  <c:v>149.66342069999999</c:v>
                </c:pt>
                <c:pt idx="524">
                  <c:v>149.66352069999999</c:v>
                </c:pt>
                <c:pt idx="525">
                  <c:v>149.6636207</c:v>
                </c:pt>
                <c:pt idx="526">
                  <c:v>149.45402200000001</c:v>
                </c:pt>
                <c:pt idx="527">
                  <c:v>149.45412200000001</c:v>
                </c:pt>
                <c:pt idx="528">
                  <c:v>149.20528920000001</c:v>
                </c:pt>
                <c:pt idx="529">
                  <c:v>149.20538920000001</c:v>
                </c:pt>
                <c:pt idx="530">
                  <c:v>149.14133100000001</c:v>
                </c:pt>
                <c:pt idx="531">
                  <c:v>149.1339127</c:v>
                </c:pt>
                <c:pt idx="532">
                  <c:v>149.1340127</c:v>
                </c:pt>
                <c:pt idx="533">
                  <c:v>149.1341127</c:v>
                </c:pt>
                <c:pt idx="534">
                  <c:v>149.0992775</c:v>
                </c:pt>
                <c:pt idx="535">
                  <c:v>149.11182220000001</c:v>
                </c:pt>
                <c:pt idx="536">
                  <c:v>149.11192220000001</c:v>
                </c:pt>
                <c:pt idx="537">
                  <c:v>149.11202220000001</c:v>
                </c:pt>
                <c:pt idx="538">
                  <c:v>149.11212219999999</c:v>
                </c:pt>
                <c:pt idx="539">
                  <c:v>149.11222219999999</c:v>
                </c:pt>
                <c:pt idx="540">
                  <c:v>149.11232219999999</c:v>
                </c:pt>
                <c:pt idx="541">
                  <c:v>149.1124222</c:v>
                </c:pt>
                <c:pt idx="542">
                  <c:v>149.1125222</c:v>
                </c:pt>
                <c:pt idx="543">
                  <c:v>149.1126222</c:v>
                </c:pt>
                <c:pt idx="544">
                  <c:v>149.11272220000001</c:v>
                </c:pt>
                <c:pt idx="545">
                  <c:v>149.11282220000001</c:v>
                </c:pt>
                <c:pt idx="546">
                  <c:v>149.11292220000001</c:v>
                </c:pt>
                <c:pt idx="547">
                  <c:v>149.1697911</c:v>
                </c:pt>
                <c:pt idx="548">
                  <c:v>149.1071738</c:v>
                </c:pt>
                <c:pt idx="549">
                  <c:v>149.06295750000001</c:v>
                </c:pt>
                <c:pt idx="550">
                  <c:v>149.06305750000001</c:v>
                </c:pt>
                <c:pt idx="551">
                  <c:v>149.06315749999999</c:v>
                </c:pt>
                <c:pt idx="552">
                  <c:v>149.06325749999999</c:v>
                </c:pt>
                <c:pt idx="553">
                  <c:v>149.11270740000001</c:v>
                </c:pt>
                <c:pt idx="554">
                  <c:v>149.08487360000001</c:v>
                </c:pt>
                <c:pt idx="555">
                  <c:v>149.04801040000001</c:v>
                </c:pt>
                <c:pt idx="556">
                  <c:v>149.04811040000001</c:v>
                </c:pt>
                <c:pt idx="557">
                  <c:v>149.04821039999999</c:v>
                </c:pt>
                <c:pt idx="558">
                  <c:v>149.04247950000001</c:v>
                </c:pt>
                <c:pt idx="559">
                  <c:v>149.04257949999999</c:v>
                </c:pt>
                <c:pt idx="560">
                  <c:v>149.04267949999999</c:v>
                </c:pt>
                <c:pt idx="561">
                  <c:v>149.04277949999999</c:v>
                </c:pt>
                <c:pt idx="562">
                  <c:v>148.98737059999999</c:v>
                </c:pt>
                <c:pt idx="563">
                  <c:v>148.99891260000001</c:v>
                </c:pt>
                <c:pt idx="564">
                  <c:v>148.9953936</c:v>
                </c:pt>
                <c:pt idx="565">
                  <c:v>148.9954936</c:v>
                </c:pt>
                <c:pt idx="566">
                  <c:v>148.99559360000001</c:v>
                </c:pt>
                <c:pt idx="567">
                  <c:v>148.99569360000001</c:v>
                </c:pt>
                <c:pt idx="568">
                  <c:v>148.99579360000001</c:v>
                </c:pt>
                <c:pt idx="569">
                  <c:v>149.074645</c:v>
                </c:pt>
                <c:pt idx="570">
                  <c:v>149.0317277</c:v>
                </c:pt>
                <c:pt idx="571">
                  <c:v>149.0152434</c:v>
                </c:pt>
                <c:pt idx="572">
                  <c:v>148.9629803</c:v>
                </c:pt>
                <c:pt idx="573">
                  <c:v>148.9630803</c:v>
                </c:pt>
                <c:pt idx="574">
                  <c:v>148.9631803</c:v>
                </c:pt>
                <c:pt idx="575">
                  <c:v>148.96328030000001</c:v>
                </c:pt>
                <c:pt idx="576">
                  <c:v>148.9188676</c:v>
                </c:pt>
                <c:pt idx="577">
                  <c:v>148.9189676</c:v>
                </c:pt>
                <c:pt idx="578">
                  <c:v>148.91906760000001</c:v>
                </c:pt>
                <c:pt idx="579">
                  <c:v>148.91916760000001</c:v>
                </c:pt>
                <c:pt idx="580">
                  <c:v>148.91926760000001</c:v>
                </c:pt>
                <c:pt idx="581">
                  <c:v>148.91936759999999</c:v>
                </c:pt>
                <c:pt idx="582">
                  <c:v>148.91946759999999</c:v>
                </c:pt>
                <c:pt idx="583">
                  <c:v>148.91681980000001</c:v>
                </c:pt>
                <c:pt idx="584">
                  <c:v>148.9811632</c:v>
                </c:pt>
                <c:pt idx="585">
                  <c:v>148.95798120000001</c:v>
                </c:pt>
                <c:pt idx="586">
                  <c:v>148.88515430000001</c:v>
                </c:pt>
                <c:pt idx="587">
                  <c:v>148.89498620000001</c:v>
                </c:pt>
                <c:pt idx="588">
                  <c:v>148.93471439999999</c:v>
                </c:pt>
                <c:pt idx="589">
                  <c:v>148.9696093</c:v>
                </c:pt>
                <c:pt idx="590">
                  <c:v>148.77549339999999</c:v>
                </c:pt>
                <c:pt idx="591">
                  <c:v>148.92443750000001</c:v>
                </c:pt>
                <c:pt idx="592">
                  <c:v>148.78263340000001</c:v>
                </c:pt>
                <c:pt idx="593">
                  <c:v>148.78273340000001</c:v>
                </c:pt>
                <c:pt idx="594">
                  <c:v>148.78283339999999</c:v>
                </c:pt>
                <c:pt idx="595">
                  <c:v>148.78293339999999</c:v>
                </c:pt>
                <c:pt idx="596">
                  <c:v>148.85669590000001</c:v>
                </c:pt>
                <c:pt idx="597">
                  <c:v>148.87576949999999</c:v>
                </c:pt>
                <c:pt idx="598">
                  <c:v>148.97892719999999</c:v>
                </c:pt>
                <c:pt idx="599">
                  <c:v>148.97902719999999</c:v>
                </c:pt>
                <c:pt idx="600">
                  <c:v>148.8600343</c:v>
                </c:pt>
                <c:pt idx="601">
                  <c:v>148.8601343</c:v>
                </c:pt>
                <c:pt idx="602">
                  <c:v>148.8602343</c:v>
                </c:pt>
                <c:pt idx="603">
                  <c:v>148.86033430000001</c:v>
                </c:pt>
                <c:pt idx="604">
                  <c:v>148.74531049999999</c:v>
                </c:pt>
                <c:pt idx="605">
                  <c:v>149.02104890000001</c:v>
                </c:pt>
                <c:pt idx="606">
                  <c:v>149.0136632</c:v>
                </c:pt>
                <c:pt idx="607">
                  <c:v>149.00618979999999</c:v>
                </c:pt>
                <c:pt idx="608">
                  <c:v>148.91988230000001</c:v>
                </c:pt>
                <c:pt idx="609">
                  <c:v>148.91998229999999</c:v>
                </c:pt>
                <c:pt idx="610">
                  <c:v>148.92008229999999</c:v>
                </c:pt>
                <c:pt idx="611">
                  <c:v>148.92018229999999</c:v>
                </c:pt>
                <c:pt idx="612">
                  <c:v>148.87004049999999</c:v>
                </c:pt>
                <c:pt idx="613">
                  <c:v>148.7835469</c:v>
                </c:pt>
                <c:pt idx="614">
                  <c:v>148.78364690000001</c:v>
                </c:pt>
                <c:pt idx="615">
                  <c:v>148.8493435</c:v>
                </c:pt>
                <c:pt idx="616">
                  <c:v>148.72000629999999</c:v>
                </c:pt>
                <c:pt idx="617">
                  <c:v>148.9899829</c:v>
                </c:pt>
                <c:pt idx="618">
                  <c:v>148.97188399999999</c:v>
                </c:pt>
                <c:pt idx="619">
                  <c:v>148.75640089999999</c:v>
                </c:pt>
                <c:pt idx="620">
                  <c:v>148.8199908</c:v>
                </c:pt>
                <c:pt idx="621">
                  <c:v>149.03318949999999</c:v>
                </c:pt>
                <c:pt idx="622">
                  <c:v>148.77022400000001</c:v>
                </c:pt>
                <c:pt idx="623">
                  <c:v>148.49912090000001</c:v>
                </c:pt>
                <c:pt idx="624">
                  <c:v>148.66883189999999</c:v>
                </c:pt>
                <c:pt idx="625">
                  <c:v>148.66893189999999</c:v>
                </c:pt>
                <c:pt idx="626">
                  <c:v>148.66903189999999</c:v>
                </c:pt>
                <c:pt idx="627">
                  <c:v>148.6691319</c:v>
                </c:pt>
                <c:pt idx="628">
                  <c:v>148.6692319</c:v>
                </c:pt>
                <c:pt idx="629">
                  <c:v>148.58842659999999</c:v>
                </c:pt>
                <c:pt idx="630">
                  <c:v>148.58852659999999</c:v>
                </c:pt>
                <c:pt idx="631">
                  <c:v>148.5886266</c:v>
                </c:pt>
                <c:pt idx="632">
                  <c:v>148.5887266</c:v>
                </c:pt>
                <c:pt idx="633">
                  <c:v>148.5888266</c:v>
                </c:pt>
                <c:pt idx="634">
                  <c:v>148.58892660000001</c:v>
                </c:pt>
                <c:pt idx="635">
                  <c:v>148.6538176</c:v>
                </c:pt>
                <c:pt idx="636">
                  <c:v>148.78467499999999</c:v>
                </c:pt>
                <c:pt idx="637">
                  <c:v>148.72459309999999</c:v>
                </c:pt>
                <c:pt idx="638">
                  <c:v>148.7246931</c:v>
                </c:pt>
                <c:pt idx="639">
                  <c:v>148.83303989999999</c:v>
                </c:pt>
                <c:pt idx="640">
                  <c:v>148.83313989999999</c:v>
                </c:pt>
                <c:pt idx="641">
                  <c:v>148.8332399</c:v>
                </c:pt>
                <c:pt idx="642">
                  <c:v>148.8333399</c:v>
                </c:pt>
                <c:pt idx="643">
                  <c:v>148.9374019</c:v>
                </c:pt>
                <c:pt idx="644">
                  <c:v>148.7168102</c:v>
                </c:pt>
                <c:pt idx="645">
                  <c:v>148.77917540000001</c:v>
                </c:pt>
                <c:pt idx="646">
                  <c:v>149.03559079999999</c:v>
                </c:pt>
                <c:pt idx="647">
                  <c:v>148.93470020000001</c:v>
                </c:pt>
                <c:pt idx="648">
                  <c:v>148.72160930000001</c:v>
                </c:pt>
                <c:pt idx="649">
                  <c:v>148.72170929999999</c:v>
                </c:pt>
                <c:pt idx="650">
                  <c:v>148.72180929999999</c:v>
                </c:pt>
                <c:pt idx="651">
                  <c:v>148.72190929999999</c:v>
                </c:pt>
                <c:pt idx="652">
                  <c:v>148.7220093</c:v>
                </c:pt>
                <c:pt idx="653">
                  <c:v>148.56392579999999</c:v>
                </c:pt>
                <c:pt idx="654">
                  <c:v>148.5640258</c:v>
                </c:pt>
                <c:pt idx="655">
                  <c:v>148.6814608</c:v>
                </c:pt>
                <c:pt idx="656">
                  <c:v>148.6815608</c:v>
                </c:pt>
                <c:pt idx="657">
                  <c:v>148.6816608</c:v>
                </c:pt>
                <c:pt idx="658">
                  <c:v>148.68176080000001</c:v>
                </c:pt>
                <c:pt idx="659">
                  <c:v>148.68186080000001</c:v>
                </c:pt>
                <c:pt idx="660">
                  <c:v>149.27134380000001</c:v>
                </c:pt>
                <c:pt idx="661">
                  <c:v>149.2836307</c:v>
                </c:pt>
                <c:pt idx="662">
                  <c:v>149.5974305</c:v>
                </c:pt>
                <c:pt idx="663">
                  <c:v>149.06192519999999</c:v>
                </c:pt>
                <c:pt idx="664">
                  <c:v>149.34176210000001</c:v>
                </c:pt>
                <c:pt idx="665">
                  <c:v>149.34186209999999</c:v>
                </c:pt>
                <c:pt idx="666">
                  <c:v>149.34196209999999</c:v>
                </c:pt>
                <c:pt idx="667">
                  <c:v>149.34206209999999</c:v>
                </c:pt>
                <c:pt idx="668">
                  <c:v>149.84086429999999</c:v>
                </c:pt>
                <c:pt idx="669">
                  <c:v>148.8054013</c:v>
                </c:pt>
                <c:pt idx="670">
                  <c:v>148.8055013</c:v>
                </c:pt>
                <c:pt idx="671">
                  <c:v>149.2806592</c:v>
                </c:pt>
                <c:pt idx="672">
                  <c:v>149.28075920000001</c:v>
                </c:pt>
                <c:pt idx="673">
                  <c:v>149.062547</c:v>
                </c:pt>
                <c:pt idx="674">
                  <c:v>149.062647</c:v>
                </c:pt>
                <c:pt idx="675">
                  <c:v>149.062747</c:v>
                </c:pt>
                <c:pt idx="676">
                  <c:v>149.44586849999999</c:v>
                </c:pt>
                <c:pt idx="677">
                  <c:v>149.69044170000001</c:v>
                </c:pt>
                <c:pt idx="678">
                  <c:v>149.69054170000001</c:v>
                </c:pt>
                <c:pt idx="679">
                  <c:v>149.70720890000001</c:v>
                </c:pt>
                <c:pt idx="680">
                  <c:v>149.70730889999999</c:v>
                </c:pt>
                <c:pt idx="681">
                  <c:v>149.9903553</c:v>
                </c:pt>
                <c:pt idx="682">
                  <c:v>149.99045530000001</c:v>
                </c:pt>
                <c:pt idx="683">
                  <c:v>149.99055530000001</c:v>
                </c:pt>
                <c:pt idx="684">
                  <c:v>150.57363570000001</c:v>
                </c:pt>
                <c:pt idx="685">
                  <c:v>150.57373569999999</c:v>
                </c:pt>
                <c:pt idx="686">
                  <c:v>150.57383569999999</c:v>
                </c:pt>
                <c:pt idx="687">
                  <c:v>150.54393780000001</c:v>
                </c:pt>
                <c:pt idx="688">
                  <c:v>150.3195738</c:v>
                </c:pt>
                <c:pt idx="689">
                  <c:v>150.3196738</c:v>
                </c:pt>
                <c:pt idx="690">
                  <c:v>150.31977380000001</c:v>
                </c:pt>
                <c:pt idx="691">
                  <c:v>149.9795421</c:v>
                </c:pt>
                <c:pt idx="692">
                  <c:v>149.97964210000001</c:v>
                </c:pt>
                <c:pt idx="693">
                  <c:v>149.97974210000001</c:v>
                </c:pt>
                <c:pt idx="694">
                  <c:v>149.97984210000001</c:v>
                </c:pt>
                <c:pt idx="695">
                  <c:v>149.97994209999999</c:v>
                </c:pt>
                <c:pt idx="696">
                  <c:v>150.2945872</c:v>
                </c:pt>
                <c:pt idx="697">
                  <c:v>150.2946872</c:v>
                </c:pt>
                <c:pt idx="698">
                  <c:v>150.0304174</c:v>
                </c:pt>
                <c:pt idx="699">
                  <c:v>151.38401930000001</c:v>
                </c:pt>
                <c:pt idx="700">
                  <c:v>151.53080489999999</c:v>
                </c:pt>
                <c:pt idx="701">
                  <c:v>151.5309049</c:v>
                </c:pt>
                <c:pt idx="702">
                  <c:v>151.5310049</c:v>
                </c:pt>
                <c:pt idx="703">
                  <c:v>151.5311049</c:v>
                </c:pt>
                <c:pt idx="704">
                  <c:v>151.49591430000001</c:v>
                </c:pt>
                <c:pt idx="705">
                  <c:v>151.16891459999999</c:v>
                </c:pt>
                <c:pt idx="706">
                  <c:v>151.7047001</c:v>
                </c:pt>
                <c:pt idx="707">
                  <c:v>151.7048001</c:v>
                </c:pt>
                <c:pt idx="708">
                  <c:v>151.7049001</c:v>
                </c:pt>
                <c:pt idx="709">
                  <c:v>151.70500010000001</c:v>
                </c:pt>
                <c:pt idx="710">
                  <c:v>151.10983669999999</c:v>
                </c:pt>
                <c:pt idx="711">
                  <c:v>151.10993669999999</c:v>
                </c:pt>
                <c:pt idx="712">
                  <c:v>151.11003669999999</c:v>
                </c:pt>
                <c:pt idx="713">
                  <c:v>151.66661869999999</c:v>
                </c:pt>
                <c:pt idx="714">
                  <c:v>151.96022389999999</c:v>
                </c:pt>
                <c:pt idx="715">
                  <c:v>151.89460099999999</c:v>
                </c:pt>
                <c:pt idx="716">
                  <c:v>151.58256320000001</c:v>
                </c:pt>
                <c:pt idx="717">
                  <c:v>151.58266320000001</c:v>
                </c:pt>
                <c:pt idx="718">
                  <c:v>151.64971439999999</c:v>
                </c:pt>
                <c:pt idx="719">
                  <c:v>151.6498144</c:v>
                </c:pt>
                <c:pt idx="720">
                  <c:v>151.6499144</c:v>
                </c:pt>
                <c:pt idx="721">
                  <c:v>151.6500144</c:v>
                </c:pt>
                <c:pt idx="722">
                  <c:v>151.65011440000001</c:v>
                </c:pt>
                <c:pt idx="723">
                  <c:v>151.65021440000001</c:v>
                </c:pt>
                <c:pt idx="724">
                  <c:v>151.92193889999999</c:v>
                </c:pt>
                <c:pt idx="725">
                  <c:v>152.34805729999999</c:v>
                </c:pt>
                <c:pt idx="726">
                  <c:v>153.34889699999999</c:v>
                </c:pt>
                <c:pt idx="727">
                  <c:v>153.29969449999999</c:v>
                </c:pt>
                <c:pt idx="728">
                  <c:v>153.29979449999999</c:v>
                </c:pt>
                <c:pt idx="729">
                  <c:v>153.29989449999999</c:v>
                </c:pt>
                <c:pt idx="730">
                  <c:v>153.2999945</c:v>
                </c:pt>
                <c:pt idx="731">
                  <c:v>153.3000945</c:v>
                </c:pt>
                <c:pt idx="732">
                  <c:v>153.3001945</c:v>
                </c:pt>
                <c:pt idx="733">
                  <c:v>153.30029450000001</c:v>
                </c:pt>
                <c:pt idx="734">
                  <c:v>153.30039450000001</c:v>
                </c:pt>
                <c:pt idx="735">
                  <c:v>153.30049450000001</c:v>
                </c:pt>
                <c:pt idx="736">
                  <c:v>153.30059449999999</c:v>
                </c:pt>
                <c:pt idx="737">
                  <c:v>153.30069449999999</c:v>
                </c:pt>
                <c:pt idx="738">
                  <c:v>153.30079449999999</c:v>
                </c:pt>
                <c:pt idx="739">
                  <c:v>153.3008945</c:v>
                </c:pt>
                <c:pt idx="740">
                  <c:v>153.3009945</c:v>
                </c:pt>
                <c:pt idx="741">
                  <c:v>153.3010945</c:v>
                </c:pt>
                <c:pt idx="742">
                  <c:v>153.30119450000001</c:v>
                </c:pt>
                <c:pt idx="743">
                  <c:v>153.30129450000001</c:v>
                </c:pt>
                <c:pt idx="744">
                  <c:v>153.30139449999999</c:v>
                </c:pt>
                <c:pt idx="745">
                  <c:v>153.30149449999999</c:v>
                </c:pt>
                <c:pt idx="746">
                  <c:v>153.30159449999999</c:v>
                </c:pt>
                <c:pt idx="747">
                  <c:v>153.3016945</c:v>
                </c:pt>
                <c:pt idx="748">
                  <c:v>153.3017945</c:v>
                </c:pt>
                <c:pt idx="749">
                  <c:v>153.3018945</c:v>
                </c:pt>
                <c:pt idx="750">
                  <c:v>153.30199450000001</c:v>
                </c:pt>
                <c:pt idx="751">
                  <c:v>153.30209450000001</c:v>
                </c:pt>
                <c:pt idx="752">
                  <c:v>153.30219450000001</c:v>
                </c:pt>
                <c:pt idx="753">
                  <c:v>153.30229449999999</c:v>
                </c:pt>
                <c:pt idx="754">
                  <c:v>153.30239449999999</c:v>
                </c:pt>
                <c:pt idx="755">
                  <c:v>153.30249449999999</c:v>
                </c:pt>
                <c:pt idx="756">
                  <c:v>153.3025945</c:v>
                </c:pt>
                <c:pt idx="757">
                  <c:v>153.3026945</c:v>
                </c:pt>
                <c:pt idx="758">
                  <c:v>153.3027945</c:v>
                </c:pt>
                <c:pt idx="759">
                  <c:v>153.30289450000001</c:v>
                </c:pt>
                <c:pt idx="760">
                  <c:v>153.30299450000001</c:v>
                </c:pt>
                <c:pt idx="761">
                  <c:v>153.30309449999999</c:v>
                </c:pt>
                <c:pt idx="762">
                  <c:v>153.30319449999999</c:v>
                </c:pt>
                <c:pt idx="763">
                  <c:v>153.30329449999999</c:v>
                </c:pt>
                <c:pt idx="764">
                  <c:v>153.3033945</c:v>
                </c:pt>
                <c:pt idx="765">
                  <c:v>153.3034945</c:v>
                </c:pt>
                <c:pt idx="766">
                  <c:v>153.3035945</c:v>
                </c:pt>
                <c:pt idx="767">
                  <c:v>153.30369450000001</c:v>
                </c:pt>
                <c:pt idx="768">
                  <c:v>153.30379450000001</c:v>
                </c:pt>
                <c:pt idx="769">
                  <c:v>153.30389450000001</c:v>
                </c:pt>
                <c:pt idx="770">
                  <c:v>153.30399449999999</c:v>
                </c:pt>
                <c:pt idx="771">
                  <c:v>153.30409449999999</c:v>
                </c:pt>
                <c:pt idx="772">
                  <c:v>153.30419449999999</c:v>
                </c:pt>
                <c:pt idx="773">
                  <c:v>153.3042945</c:v>
                </c:pt>
                <c:pt idx="774">
                  <c:v>153.3043945</c:v>
                </c:pt>
                <c:pt idx="775">
                  <c:v>153.3044945</c:v>
                </c:pt>
                <c:pt idx="776">
                  <c:v>153.30459450000001</c:v>
                </c:pt>
                <c:pt idx="777">
                  <c:v>153.30469450000001</c:v>
                </c:pt>
                <c:pt idx="778">
                  <c:v>153.30479450000001</c:v>
                </c:pt>
                <c:pt idx="779">
                  <c:v>153.30489449999999</c:v>
                </c:pt>
                <c:pt idx="780">
                  <c:v>153.30499449999999</c:v>
                </c:pt>
                <c:pt idx="781">
                  <c:v>153.3050945</c:v>
                </c:pt>
                <c:pt idx="782">
                  <c:v>153.3051945</c:v>
                </c:pt>
                <c:pt idx="783">
                  <c:v>153.3052945</c:v>
                </c:pt>
                <c:pt idx="784">
                  <c:v>153.30539450000001</c:v>
                </c:pt>
                <c:pt idx="785">
                  <c:v>153.30549450000001</c:v>
                </c:pt>
                <c:pt idx="786">
                  <c:v>153.30559450000001</c:v>
                </c:pt>
                <c:pt idx="787">
                  <c:v>153.30569449999999</c:v>
                </c:pt>
                <c:pt idx="788">
                  <c:v>153.30579449999999</c:v>
                </c:pt>
                <c:pt idx="789">
                  <c:v>153.30589449999999</c:v>
                </c:pt>
                <c:pt idx="790">
                  <c:v>153.3059945</c:v>
                </c:pt>
                <c:pt idx="791">
                  <c:v>153.3060945</c:v>
                </c:pt>
                <c:pt idx="792">
                  <c:v>153.3061945</c:v>
                </c:pt>
                <c:pt idx="793">
                  <c:v>153.30629450000001</c:v>
                </c:pt>
                <c:pt idx="794">
                  <c:v>153.30639450000001</c:v>
                </c:pt>
                <c:pt idx="795">
                  <c:v>153.30649450000001</c:v>
                </c:pt>
                <c:pt idx="796">
                  <c:v>153.30659449999999</c:v>
                </c:pt>
                <c:pt idx="797">
                  <c:v>153.30669449999999</c:v>
                </c:pt>
                <c:pt idx="798">
                  <c:v>153.3067945</c:v>
                </c:pt>
                <c:pt idx="799">
                  <c:v>153.3068945</c:v>
                </c:pt>
                <c:pt idx="800">
                  <c:v>153.3069945</c:v>
                </c:pt>
                <c:pt idx="801">
                  <c:v>153.30709450000001</c:v>
                </c:pt>
                <c:pt idx="802">
                  <c:v>153.30719450000001</c:v>
                </c:pt>
                <c:pt idx="803">
                  <c:v>153.30729450000001</c:v>
                </c:pt>
                <c:pt idx="804">
                  <c:v>153.30739449999999</c:v>
                </c:pt>
                <c:pt idx="805">
                  <c:v>153.30749449999999</c:v>
                </c:pt>
                <c:pt idx="806">
                  <c:v>153.30759449999999</c:v>
                </c:pt>
                <c:pt idx="807">
                  <c:v>153.3076945</c:v>
                </c:pt>
                <c:pt idx="808">
                  <c:v>153.3077945</c:v>
                </c:pt>
                <c:pt idx="809">
                  <c:v>153.3078945</c:v>
                </c:pt>
                <c:pt idx="810">
                  <c:v>153.30799450000001</c:v>
                </c:pt>
                <c:pt idx="811">
                  <c:v>153.30809450000001</c:v>
                </c:pt>
                <c:pt idx="812">
                  <c:v>153.30819450000001</c:v>
                </c:pt>
                <c:pt idx="813">
                  <c:v>153.30829449999999</c:v>
                </c:pt>
                <c:pt idx="814">
                  <c:v>153.30839449999999</c:v>
                </c:pt>
                <c:pt idx="815">
                  <c:v>153.30849449999999</c:v>
                </c:pt>
                <c:pt idx="816">
                  <c:v>153.3085945</c:v>
                </c:pt>
                <c:pt idx="817">
                  <c:v>153.3086945</c:v>
                </c:pt>
                <c:pt idx="818">
                  <c:v>153.3087945</c:v>
                </c:pt>
                <c:pt idx="819">
                  <c:v>153.30889450000001</c:v>
                </c:pt>
                <c:pt idx="820">
                  <c:v>153.30899450000001</c:v>
                </c:pt>
                <c:pt idx="821">
                  <c:v>153.30909449999999</c:v>
                </c:pt>
                <c:pt idx="822">
                  <c:v>153.30919449999999</c:v>
                </c:pt>
                <c:pt idx="823">
                  <c:v>153.30929449999999</c:v>
                </c:pt>
                <c:pt idx="824">
                  <c:v>153.3093945</c:v>
                </c:pt>
                <c:pt idx="825">
                  <c:v>153.3094945</c:v>
                </c:pt>
                <c:pt idx="826">
                  <c:v>153.3095945</c:v>
                </c:pt>
                <c:pt idx="827">
                  <c:v>153.30969450000001</c:v>
                </c:pt>
                <c:pt idx="828">
                  <c:v>153.30979450000001</c:v>
                </c:pt>
                <c:pt idx="829">
                  <c:v>153.30989450000001</c:v>
                </c:pt>
                <c:pt idx="830">
                  <c:v>153.30999449999999</c:v>
                </c:pt>
                <c:pt idx="831">
                  <c:v>153.31009449999999</c:v>
                </c:pt>
                <c:pt idx="832">
                  <c:v>153.31019449999999</c:v>
                </c:pt>
                <c:pt idx="833">
                  <c:v>153.3102945</c:v>
                </c:pt>
                <c:pt idx="834">
                  <c:v>153.3103945</c:v>
                </c:pt>
                <c:pt idx="835">
                  <c:v>153.3104945</c:v>
                </c:pt>
                <c:pt idx="836">
                  <c:v>153.31059450000001</c:v>
                </c:pt>
                <c:pt idx="837">
                  <c:v>153.31069450000001</c:v>
                </c:pt>
                <c:pt idx="838">
                  <c:v>153.31079449999999</c:v>
                </c:pt>
                <c:pt idx="839">
                  <c:v>153.31089449999999</c:v>
                </c:pt>
                <c:pt idx="840">
                  <c:v>153.31099449999999</c:v>
                </c:pt>
                <c:pt idx="841">
                  <c:v>153.3110945</c:v>
                </c:pt>
                <c:pt idx="842">
                  <c:v>153.3111945</c:v>
                </c:pt>
                <c:pt idx="843">
                  <c:v>153.3112945</c:v>
                </c:pt>
                <c:pt idx="844">
                  <c:v>153.31139450000001</c:v>
                </c:pt>
                <c:pt idx="845">
                  <c:v>153.31149450000001</c:v>
                </c:pt>
                <c:pt idx="846">
                  <c:v>153.31159450000001</c:v>
                </c:pt>
                <c:pt idx="847">
                  <c:v>153.31169449999999</c:v>
                </c:pt>
                <c:pt idx="848">
                  <c:v>153.31179449999999</c:v>
                </c:pt>
                <c:pt idx="849">
                  <c:v>153.31189449999999</c:v>
                </c:pt>
                <c:pt idx="850">
                  <c:v>153.3119945</c:v>
                </c:pt>
                <c:pt idx="851">
                  <c:v>153.3120945</c:v>
                </c:pt>
                <c:pt idx="852">
                  <c:v>153.3121945</c:v>
                </c:pt>
                <c:pt idx="853">
                  <c:v>153.31229450000001</c:v>
                </c:pt>
                <c:pt idx="854">
                  <c:v>153.31239450000001</c:v>
                </c:pt>
                <c:pt idx="855">
                  <c:v>153.31249450000001</c:v>
                </c:pt>
                <c:pt idx="856">
                  <c:v>153.31259449999999</c:v>
                </c:pt>
                <c:pt idx="857">
                  <c:v>153.31269449999999</c:v>
                </c:pt>
                <c:pt idx="858">
                  <c:v>153.3127945</c:v>
                </c:pt>
                <c:pt idx="859">
                  <c:v>153.3128945</c:v>
                </c:pt>
                <c:pt idx="860">
                  <c:v>153.3129945</c:v>
                </c:pt>
                <c:pt idx="861">
                  <c:v>153.31309450000001</c:v>
                </c:pt>
                <c:pt idx="862">
                  <c:v>153.31319450000001</c:v>
                </c:pt>
                <c:pt idx="863">
                  <c:v>153.31329450000001</c:v>
                </c:pt>
                <c:pt idx="864">
                  <c:v>153.31339449999999</c:v>
                </c:pt>
                <c:pt idx="865">
                  <c:v>153.31349449999999</c:v>
                </c:pt>
                <c:pt idx="866">
                  <c:v>153.31359449999999</c:v>
                </c:pt>
                <c:pt idx="867">
                  <c:v>153.3136945</c:v>
                </c:pt>
                <c:pt idx="868">
                  <c:v>153.3137945</c:v>
                </c:pt>
                <c:pt idx="869">
                  <c:v>153.3138945</c:v>
                </c:pt>
                <c:pt idx="870">
                  <c:v>153.31399450000001</c:v>
                </c:pt>
                <c:pt idx="871">
                  <c:v>153.31409450000001</c:v>
                </c:pt>
                <c:pt idx="872">
                  <c:v>153.31419450000001</c:v>
                </c:pt>
                <c:pt idx="873">
                  <c:v>153.31429449999999</c:v>
                </c:pt>
                <c:pt idx="874">
                  <c:v>199.99345940000001</c:v>
                </c:pt>
                <c:pt idx="875">
                  <c:v>199.99355030000001</c:v>
                </c:pt>
                <c:pt idx="876">
                  <c:v>199.99365030000001</c:v>
                </c:pt>
                <c:pt idx="877">
                  <c:v>199.99098799999999</c:v>
                </c:pt>
                <c:pt idx="878">
                  <c:v>199.99416640000001</c:v>
                </c:pt>
                <c:pt idx="879">
                  <c:v>199.99270000000001</c:v>
                </c:pt>
                <c:pt idx="880">
                  <c:v>199.99279999999999</c:v>
                </c:pt>
                <c:pt idx="881">
                  <c:v>199.99289999999999</c:v>
                </c:pt>
                <c:pt idx="882">
                  <c:v>199.99299999999999</c:v>
                </c:pt>
                <c:pt idx="883">
                  <c:v>199.9931</c:v>
                </c:pt>
                <c:pt idx="884">
                  <c:v>199.9906359</c:v>
                </c:pt>
                <c:pt idx="885">
                  <c:v>199.97315259999999</c:v>
                </c:pt>
                <c:pt idx="886">
                  <c:v>199.993664</c:v>
                </c:pt>
                <c:pt idx="887">
                  <c:v>199.98839749999999</c:v>
                </c:pt>
                <c:pt idx="888">
                  <c:v>199.98961850000001</c:v>
                </c:pt>
                <c:pt idx="889">
                  <c:v>199.9863862</c:v>
                </c:pt>
                <c:pt idx="890">
                  <c:v>199.98887970000001</c:v>
                </c:pt>
                <c:pt idx="891">
                  <c:v>199.99038400000001</c:v>
                </c:pt>
                <c:pt idx="892">
                  <c:v>199.9946358</c:v>
                </c:pt>
                <c:pt idx="893">
                  <c:v>199.99008029999999</c:v>
                </c:pt>
                <c:pt idx="894">
                  <c:v>199.9903089</c:v>
                </c:pt>
                <c:pt idx="895">
                  <c:v>199.99344919999999</c:v>
                </c:pt>
                <c:pt idx="896">
                  <c:v>199.99354919999999</c:v>
                </c:pt>
                <c:pt idx="897">
                  <c:v>199.9936395</c:v>
                </c:pt>
                <c:pt idx="898">
                  <c:v>199.9937395</c:v>
                </c:pt>
                <c:pt idx="899">
                  <c:v>199.99383950000001</c:v>
                </c:pt>
                <c:pt idx="900">
                  <c:v>199.9898484</c:v>
                </c:pt>
                <c:pt idx="901">
                  <c:v>199.905629</c:v>
                </c:pt>
                <c:pt idx="902">
                  <c:v>199.99387719999999</c:v>
                </c:pt>
                <c:pt idx="903">
                  <c:v>199.99397719999999</c:v>
                </c:pt>
                <c:pt idx="904">
                  <c:v>199.99505769999999</c:v>
                </c:pt>
                <c:pt idx="905">
                  <c:v>199.99154519999999</c:v>
                </c:pt>
                <c:pt idx="906">
                  <c:v>199.99582670000001</c:v>
                </c:pt>
                <c:pt idx="907">
                  <c:v>200.05372850000001</c:v>
                </c:pt>
                <c:pt idx="908">
                  <c:v>199.99061119999999</c:v>
                </c:pt>
                <c:pt idx="909">
                  <c:v>199.99530780000001</c:v>
                </c:pt>
                <c:pt idx="910">
                  <c:v>199.99540780000001</c:v>
                </c:pt>
                <c:pt idx="911">
                  <c:v>199.9908385</c:v>
                </c:pt>
                <c:pt idx="912">
                  <c:v>199.99169280000001</c:v>
                </c:pt>
                <c:pt idx="913">
                  <c:v>199.99275729999999</c:v>
                </c:pt>
                <c:pt idx="914">
                  <c:v>199.9928836</c:v>
                </c:pt>
                <c:pt idx="915">
                  <c:v>199.9931077</c:v>
                </c:pt>
                <c:pt idx="916">
                  <c:v>199.99316920000001</c:v>
                </c:pt>
                <c:pt idx="917">
                  <c:v>199.9951088</c:v>
                </c:pt>
                <c:pt idx="918">
                  <c:v>199.9924809</c:v>
                </c:pt>
                <c:pt idx="919">
                  <c:v>199.99074490000001</c:v>
                </c:pt>
                <c:pt idx="920">
                  <c:v>199.99235440000001</c:v>
                </c:pt>
                <c:pt idx="921">
                  <c:v>199.988744</c:v>
                </c:pt>
                <c:pt idx="922">
                  <c:v>199.99533009999999</c:v>
                </c:pt>
                <c:pt idx="923">
                  <c:v>199.99510609999999</c:v>
                </c:pt>
                <c:pt idx="924">
                  <c:v>199.99520609999999</c:v>
                </c:pt>
                <c:pt idx="925">
                  <c:v>199.99072039999999</c:v>
                </c:pt>
                <c:pt idx="926">
                  <c:v>199.9913694</c:v>
                </c:pt>
                <c:pt idx="927">
                  <c:v>199.9944993</c:v>
                </c:pt>
                <c:pt idx="928">
                  <c:v>199.9914048</c:v>
                </c:pt>
                <c:pt idx="929">
                  <c:v>199.99018699999999</c:v>
                </c:pt>
                <c:pt idx="930">
                  <c:v>199.99146759999999</c:v>
                </c:pt>
                <c:pt idx="931">
                  <c:v>199.99220869999999</c:v>
                </c:pt>
                <c:pt idx="932">
                  <c:v>199.98838760000001</c:v>
                </c:pt>
                <c:pt idx="933">
                  <c:v>199.9959983</c:v>
                </c:pt>
                <c:pt idx="934">
                  <c:v>199.99591340000001</c:v>
                </c:pt>
                <c:pt idx="935">
                  <c:v>199.99891700000001</c:v>
                </c:pt>
                <c:pt idx="936">
                  <c:v>199.99691089999999</c:v>
                </c:pt>
                <c:pt idx="937">
                  <c:v>199.9909782</c:v>
                </c:pt>
                <c:pt idx="938">
                  <c:v>199.9910782</c:v>
                </c:pt>
                <c:pt idx="939">
                  <c:v>199.98910530000001</c:v>
                </c:pt>
                <c:pt idx="940">
                  <c:v>199.98920530000001</c:v>
                </c:pt>
                <c:pt idx="941">
                  <c:v>199.98930530000001</c:v>
                </c:pt>
                <c:pt idx="942">
                  <c:v>199.98940529999999</c:v>
                </c:pt>
                <c:pt idx="943">
                  <c:v>199.98950529999999</c:v>
                </c:pt>
                <c:pt idx="944">
                  <c:v>199.98960529999999</c:v>
                </c:pt>
                <c:pt idx="945">
                  <c:v>199.9897053</c:v>
                </c:pt>
                <c:pt idx="946">
                  <c:v>199.9898053</c:v>
                </c:pt>
                <c:pt idx="947">
                  <c:v>199.99092580000001</c:v>
                </c:pt>
                <c:pt idx="948">
                  <c:v>199.9948929</c:v>
                </c:pt>
                <c:pt idx="949">
                  <c:v>199.97307749999999</c:v>
                </c:pt>
                <c:pt idx="950">
                  <c:v>200.02692289999999</c:v>
                </c:pt>
                <c:pt idx="951">
                  <c:v>200.02702289999999</c:v>
                </c:pt>
                <c:pt idx="952">
                  <c:v>199.99409370000001</c:v>
                </c:pt>
                <c:pt idx="953">
                  <c:v>199.99413150000001</c:v>
                </c:pt>
                <c:pt idx="954">
                  <c:v>199.99423150000001</c:v>
                </c:pt>
                <c:pt idx="955">
                  <c:v>199.99433149999999</c:v>
                </c:pt>
                <c:pt idx="956">
                  <c:v>199.99443149999999</c:v>
                </c:pt>
                <c:pt idx="957">
                  <c:v>199.99453149999999</c:v>
                </c:pt>
                <c:pt idx="958">
                  <c:v>199.99255790000001</c:v>
                </c:pt>
                <c:pt idx="959">
                  <c:v>199.99782089999999</c:v>
                </c:pt>
                <c:pt idx="960">
                  <c:v>199.9979209</c:v>
                </c:pt>
                <c:pt idx="961">
                  <c:v>199.9980209</c:v>
                </c:pt>
                <c:pt idx="962">
                  <c:v>199.9981209</c:v>
                </c:pt>
                <c:pt idx="963">
                  <c:v>199.99822090000001</c:v>
                </c:pt>
                <c:pt idx="964">
                  <c:v>199.99832090000001</c:v>
                </c:pt>
                <c:pt idx="965">
                  <c:v>199.99842090000001</c:v>
                </c:pt>
                <c:pt idx="966">
                  <c:v>199.99400030000001</c:v>
                </c:pt>
                <c:pt idx="967">
                  <c:v>199.99453629999999</c:v>
                </c:pt>
                <c:pt idx="968">
                  <c:v>199.9946363</c:v>
                </c:pt>
                <c:pt idx="969">
                  <c:v>199.9947363</c:v>
                </c:pt>
                <c:pt idx="970">
                  <c:v>199.9948363</c:v>
                </c:pt>
                <c:pt idx="971">
                  <c:v>199.99493630000001</c:v>
                </c:pt>
                <c:pt idx="972">
                  <c:v>199.99503630000001</c:v>
                </c:pt>
                <c:pt idx="973">
                  <c:v>199.99513630000001</c:v>
                </c:pt>
                <c:pt idx="974">
                  <c:v>199.99523629999999</c:v>
                </c:pt>
                <c:pt idx="975">
                  <c:v>199.99533629999999</c:v>
                </c:pt>
                <c:pt idx="976">
                  <c:v>199.99543629999999</c:v>
                </c:pt>
                <c:pt idx="977">
                  <c:v>199.9955363</c:v>
                </c:pt>
                <c:pt idx="978">
                  <c:v>199.9956363</c:v>
                </c:pt>
                <c:pt idx="979">
                  <c:v>199.9957363</c:v>
                </c:pt>
                <c:pt idx="980">
                  <c:v>199.99721400000001</c:v>
                </c:pt>
                <c:pt idx="981">
                  <c:v>199.99726580000001</c:v>
                </c:pt>
                <c:pt idx="982">
                  <c:v>199.99736580000001</c:v>
                </c:pt>
                <c:pt idx="983">
                  <c:v>199.99746579999999</c:v>
                </c:pt>
                <c:pt idx="984">
                  <c:v>199.99756579999999</c:v>
                </c:pt>
                <c:pt idx="985">
                  <c:v>199.99766579999999</c:v>
                </c:pt>
                <c:pt idx="986">
                  <c:v>199.9977658</c:v>
                </c:pt>
                <c:pt idx="987">
                  <c:v>199.9978658</c:v>
                </c:pt>
                <c:pt idx="988">
                  <c:v>199.9979658</c:v>
                </c:pt>
                <c:pt idx="989">
                  <c:v>199.99806580000001</c:v>
                </c:pt>
                <c:pt idx="990">
                  <c:v>199.99816580000001</c:v>
                </c:pt>
                <c:pt idx="991">
                  <c:v>199.99826580000001</c:v>
                </c:pt>
                <c:pt idx="992">
                  <c:v>199.99836239999999</c:v>
                </c:pt>
                <c:pt idx="993">
                  <c:v>199.99846239999999</c:v>
                </c:pt>
                <c:pt idx="994">
                  <c:v>199.9985624</c:v>
                </c:pt>
                <c:pt idx="995">
                  <c:v>199.9986624</c:v>
                </c:pt>
                <c:pt idx="996">
                  <c:v>199.9987624</c:v>
                </c:pt>
                <c:pt idx="997">
                  <c:v>199.99886240000001</c:v>
                </c:pt>
                <c:pt idx="998">
                  <c:v>199.99896240000001</c:v>
                </c:pt>
                <c:pt idx="999">
                  <c:v>199.99906240000001</c:v>
                </c:pt>
                <c:pt idx="1000">
                  <c:v>199.99916239999999</c:v>
                </c:pt>
                <c:pt idx="1001">
                  <c:v>199.99926239999999</c:v>
                </c:pt>
                <c:pt idx="1002">
                  <c:v>199.9993624</c:v>
                </c:pt>
                <c:pt idx="1003">
                  <c:v>199.9994624</c:v>
                </c:pt>
                <c:pt idx="1004">
                  <c:v>199.9995624</c:v>
                </c:pt>
                <c:pt idx="1005">
                  <c:v>199.99966240000001</c:v>
                </c:pt>
                <c:pt idx="1006">
                  <c:v>199.99976240000001</c:v>
                </c:pt>
                <c:pt idx="1007">
                  <c:v>199.99986240000001</c:v>
                </c:pt>
                <c:pt idx="1008">
                  <c:v>199.99996239999999</c:v>
                </c:pt>
                <c:pt idx="1009">
                  <c:v>200.00006239999999</c:v>
                </c:pt>
                <c:pt idx="1010">
                  <c:v>200.00016239999999</c:v>
                </c:pt>
                <c:pt idx="1011">
                  <c:v>199.99890529999999</c:v>
                </c:pt>
                <c:pt idx="1012">
                  <c:v>199.99900529999999</c:v>
                </c:pt>
                <c:pt idx="1013">
                  <c:v>199.9991053</c:v>
                </c:pt>
                <c:pt idx="1014">
                  <c:v>199.9992053</c:v>
                </c:pt>
                <c:pt idx="1015">
                  <c:v>199.9993053</c:v>
                </c:pt>
                <c:pt idx="1016">
                  <c:v>199.99940530000001</c:v>
                </c:pt>
                <c:pt idx="1017">
                  <c:v>199.99950530000001</c:v>
                </c:pt>
                <c:pt idx="1018">
                  <c:v>199.99960530000001</c:v>
                </c:pt>
                <c:pt idx="1019">
                  <c:v>199.99970529999999</c:v>
                </c:pt>
                <c:pt idx="1020">
                  <c:v>199.99980529999999</c:v>
                </c:pt>
                <c:pt idx="1021">
                  <c:v>199.99990529999999</c:v>
                </c:pt>
                <c:pt idx="1022">
                  <c:v>200.0000053</c:v>
                </c:pt>
                <c:pt idx="1023">
                  <c:v>200.0001053</c:v>
                </c:pt>
                <c:pt idx="1024">
                  <c:v>200.0002053</c:v>
                </c:pt>
                <c:pt idx="1025">
                  <c:v>200.00030530000001</c:v>
                </c:pt>
                <c:pt idx="1026">
                  <c:v>200.00040530000001</c:v>
                </c:pt>
                <c:pt idx="1027">
                  <c:v>200.00050529999999</c:v>
                </c:pt>
                <c:pt idx="1028">
                  <c:v>200.00060529999999</c:v>
                </c:pt>
                <c:pt idx="1029">
                  <c:v>200.00070529999999</c:v>
                </c:pt>
                <c:pt idx="1030">
                  <c:v>200.0008053</c:v>
                </c:pt>
                <c:pt idx="1031">
                  <c:v>200.0009053</c:v>
                </c:pt>
                <c:pt idx="1032">
                  <c:v>200.0010053</c:v>
                </c:pt>
                <c:pt idx="1033">
                  <c:v>200.00110530000001</c:v>
                </c:pt>
                <c:pt idx="1034">
                  <c:v>200.00120530000001</c:v>
                </c:pt>
                <c:pt idx="1035">
                  <c:v>200.00130530000001</c:v>
                </c:pt>
                <c:pt idx="1036">
                  <c:v>200.00140529999999</c:v>
                </c:pt>
                <c:pt idx="1037">
                  <c:v>200.00150529999999</c:v>
                </c:pt>
                <c:pt idx="1038">
                  <c:v>200.00160529999999</c:v>
                </c:pt>
                <c:pt idx="1039">
                  <c:v>200.0017053</c:v>
                </c:pt>
                <c:pt idx="1040">
                  <c:v>200.0018053</c:v>
                </c:pt>
                <c:pt idx="1041">
                  <c:v>200.0019053</c:v>
                </c:pt>
                <c:pt idx="1042">
                  <c:v>200.00200530000001</c:v>
                </c:pt>
                <c:pt idx="1043">
                  <c:v>200.00210530000001</c:v>
                </c:pt>
                <c:pt idx="1044">
                  <c:v>200.00220530000001</c:v>
                </c:pt>
                <c:pt idx="1045">
                  <c:v>200.00230529999999</c:v>
                </c:pt>
                <c:pt idx="1046">
                  <c:v>200.00240529999999</c:v>
                </c:pt>
                <c:pt idx="1047">
                  <c:v>200.0025053</c:v>
                </c:pt>
                <c:pt idx="1048">
                  <c:v>200.0026053</c:v>
                </c:pt>
                <c:pt idx="1049">
                  <c:v>200.0027053</c:v>
                </c:pt>
                <c:pt idx="1050">
                  <c:v>200.00280530000001</c:v>
                </c:pt>
                <c:pt idx="1051">
                  <c:v>200.00290530000001</c:v>
                </c:pt>
                <c:pt idx="1052">
                  <c:v>200.00300530000001</c:v>
                </c:pt>
                <c:pt idx="1053">
                  <c:v>200.00310529999999</c:v>
                </c:pt>
                <c:pt idx="1054">
                  <c:v>200.00320529999999</c:v>
                </c:pt>
                <c:pt idx="1055">
                  <c:v>200.00330529999999</c:v>
                </c:pt>
                <c:pt idx="1056">
                  <c:v>200.0034053</c:v>
                </c:pt>
                <c:pt idx="1057">
                  <c:v>200.0035053</c:v>
                </c:pt>
                <c:pt idx="1058">
                  <c:v>200.0036053</c:v>
                </c:pt>
                <c:pt idx="1059">
                  <c:v>200.00370530000001</c:v>
                </c:pt>
                <c:pt idx="1060">
                  <c:v>200.00380530000001</c:v>
                </c:pt>
                <c:pt idx="1061">
                  <c:v>200.00390530000001</c:v>
                </c:pt>
                <c:pt idx="1062">
                  <c:v>200.00400529999999</c:v>
                </c:pt>
                <c:pt idx="1063">
                  <c:v>200.00410529999999</c:v>
                </c:pt>
                <c:pt idx="1064">
                  <c:v>200.0042053</c:v>
                </c:pt>
                <c:pt idx="1065">
                  <c:v>200.0043053</c:v>
                </c:pt>
                <c:pt idx="1066">
                  <c:v>200.0044053</c:v>
                </c:pt>
                <c:pt idx="1067">
                  <c:v>200.00450530000001</c:v>
                </c:pt>
                <c:pt idx="1068">
                  <c:v>200.00460530000001</c:v>
                </c:pt>
                <c:pt idx="1069">
                  <c:v>200.00470530000001</c:v>
                </c:pt>
                <c:pt idx="1070">
                  <c:v>200.00480529999999</c:v>
                </c:pt>
                <c:pt idx="1071">
                  <c:v>200.00490529999999</c:v>
                </c:pt>
                <c:pt idx="1072">
                  <c:v>200.00500529999999</c:v>
                </c:pt>
                <c:pt idx="1073">
                  <c:v>200.0051053</c:v>
                </c:pt>
                <c:pt idx="1074">
                  <c:v>200.0052053</c:v>
                </c:pt>
                <c:pt idx="1075">
                  <c:v>200.0053053</c:v>
                </c:pt>
                <c:pt idx="1076">
                  <c:v>200.00540530000001</c:v>
                </c:pt>
                <c:pt idx="1077">
                  <c:v>200.00550530000001</c:v>
                </c:pt>
                <c:pt idx="1078">
                  <c:v>200.00560530000001</c:v>
                </c:pt>
                <c:pt idx="1079">
                  <c:v>200.00570529999999</c:v>
                </c:pt>
                <c:pt idx="1080">
                  <c:v>200.00580529999999</c:v>
                </c:pt>
                <c:pt idx="1081">
                  <c:v>200.00590529999999</c:v>
                </c:pt>
                <c:pt idx="1082">
                  <c:v>200.0060053</c:v>
                </c:pt>
                <c:pt idx="1083">
                  <c:v>200.0061053</c:v>
                </c:pt>
                <c:pt idx="1084">
                  <c:v>200.0062053</c:v>
                </c:pt>
                <c:pt idx="1085">
                  <c:v>200.00630530000001</c:v>
                </c:pt>
                <c:pt idx="1086">
                  <c:v>200.00640530000001</c:v>
                </c:pt>
                <c:pt idx="1087">
                  <c:v>200.00650529999999</c:v>
                </c:pt>
                <c:pt idx="1088">
                  <c:v>200.00660529999999</c:v>
                </c:pt>
                <c:pt idx="1089">
                  <c:v>200.00670529999999</c:v>
                </c:pt>
                <c:pt idx="1090">
                  <c:v>200.0068053</c:v>
                </c:pt>
                <c:pt idx="1091">
                  <c:v>200.0069053</c:v>
                </c:pt>
                <c:pt idx="1092">
                  <c:v>200.0070053</c:v>
                </c:pt>
                <c:pt idx="1093">
                  <c:v>200.00710530000001</c:v>
                </c:pt>
                <c:pt idx="1094">
                  <c:v>200.00720530000001</c:v>
                </c:pt>
                <c:pt idx="1095">
                  <c:v>200.00730530000001</c:v>
                </c:pt>
                <c:pt idx="1096">
                  <c:v>200.00740529999999</c:v>
                </c:pt>
                <c:pt idx="1097">
                  <c:v>200.00750529999999</c:v>
                </c:pt>
                <c:pt idx="1098">
                  <c:v>200.00760529999999</c:v>
                </c:pt>
                <c:pt idx="1099">
                  <c:v>200.0077053</c:v>
                </c:pt>
                <c:pt idx="1100">
                  <c:v>200.0078053</c:v>
                </c:pt>
                <c:pt idx="1101">
                  <c:v>200.0079053</c:v>
                </c:pt>
                <c:pt idx="1102">
                  <c:v>200.00800530000001</c:v>
                </c:pt>
                <c:pt idx="1103">
                  <c:v>200.00810530000001</c:v>
                </c:pt>
                <c:pt idx="1104">
                  <c:v>200.00820529999999</c:v>
                </c:pt>
                <c:pt idx="1105">
                  <c:v>200.00830529999999</c:v>
                </c:pt>
                <c:pt idx="1106">
                  <c:v>200.00840529999999</c:v>
                </c:pt>
                <c:pt idx="1107">
                  <c:v>200.0085053</c:v>
                </c:pt>
                <c:pt idx="1108">
                  <c:v>200.0086053</c:v>
                </c:pt>
                <c:pt idx="1109">
                  <c:v>200.0087053</c:v>
                </c:pt>
                <c:pt idx="1110">
                  <c:v>200.00880530000001</c:v>
                </c:pt>
                <c:pt idx="1111">
                  <c:v>200.00890530000001</c:v>
                </c:pt>
                <c:pt idx="1112">
                  <c:v>200.00900530000001</c:v>
                </c:pt>
                <c:pt idx="1113">
                  <c:v>200.00910529999999</c:v>
                </c:pt>
                <c:pt idx="1114">
                  <c:v>200.00920529999999</c:v>
                </c:pt>
                <c:pt idx="1115">
                  <c:v>200.00930529999999</c:v>
                </c:pt>
                <c:pt idx="1116">
                  <c:v>200.0094053</c:v>
                </c:pt>
                <c:pt idx="1117">
                  <c:v>200.0095053</c:v>
                </c:pt>
                <c:pt idx="1118">
                  <c:v>200.0096053</c:v>
                </c:pt>
                <c:pt idx="1119">
                  <c:v>200.00970530000001</c:v>
                </c:pt>
                <c:pt idx="1120">
                  <c:v>200.00980530000001</c:v>
                </c:pt>
                <c:pt idx="1121">
                  <c:v>200.00990530000001</c:v>
                </c:pt>
                <c:pt idx="1122">
                  <c:v>200.01000529999999</c:v>
                </c:pt>
                <c:pt idx="1123">
                  <c:v>200.01010529999999</c:v>
                </c:pt>
                <c:pt idx="1124">
                  <c:v>200.0102053</c:v>
                </c:pt>
                <c:pt idx="1125">
                  <c:v>200.0103053</c:v>
                </c:pt>
                <c:pt idx="1126">
                  <c:v>200.0104053</c:v>
                </c:pt>
                <c:pt idx="1127">
                  <c:v>200.01050530000001</c:v>
                </c:pt>
                <c:pt idx="1128">
                  <c:v>200.01060530000001</c:v>
                </c:pt>
                <c:pt idx="1129">
                  <c:v>200.01070530000001</c:v>
                </c:pt>
                <c:pt idx="1130">
                  <c:v>200.01080529999999</c:v>
                </c:pt>
                <c:pt idx="1131">
                  <c:v>200.01090529999999</c:v>
                </c:pt>
                <c:pt idx="1132">
                  <c:v>200.01100529999999</c:v>
                </c:pt>
                <c:pt idx="1133">
                  <c:v>200.0111053</c:v>
                </c:pt>
                <c:pt idx="1134">
                  <c:v>200.0112053</c:v>
                </c:pt>
                <c:pt idx="1135">
                  <c:v>200.0113053</c:v>
                </c:pt>
                <c:pt idx="1136">
                  <c:v>200.01140530000001</c:v>
                </c:pt>
                <c:pt idx="1137">
                  <c:v>200.01150530000001</c:v>
                </c:pt>
                <c:pt idx="1138">
                  <c:v>200.01160530000001</c:v>
                </c:pt>
                <c:pt idx="1139">
                  <c:v>200.01170529999999</c:v>
                </c:pt>
                <c:pt idx="1140">
                  <c:v>200.01180529999999</c:v>
                </c:pt>
                <c:pt idx="1141">
                  <c:v>200.0119053</c:v>
                </c:pt>
                <c:pt idx="1142">
                  <c:v>200.0120053</c:v>
                </c:pt>
                <c:pt idx="1143">
                  <c:v>200.0121053</c:v>
                </c:pt>
                <c:pt idx="1144">
                  <c:v>200.01220530000001</c:v>
                </c:pt>
                <c:pt idx="1145">
                  <c:v>200.01230530000001</c:v>
                </c:pt>
                <c:pt idx="1146">
                  <c:v>200.01240530000001</c:v>
                </c:pt>
                <c:pt idx="1147">
                  <c:v>200.01250529999999</c:v>
                </c:pt>
                <c:pt idx="1148">
                  <c:v>200.01260529999999</c:v>
                </c:pt>
                <c:pt idx="1149">
                  <c:v>200.01270529999999</c:v>
                </c:pt>
                <c:pt idx="1150">
                  <c:v>200.0128053</c:v>
                </c:pt>
                <c:pt idx="1151">
                  <c:v>200.0129053</c:v>
                </c:pt>
                <c:pt idx="1152">
                  <c:v>200.0130053</c:v>
                </c:pt>
                <c:pt idx="1153">
                  <c:v>200.01310530000001</c:v>
                </c:pt>
                <c:pt idx="1154">
                  <c:v>200.01320530000001</c:v>
                </c:pt>
                <c:pt idx="1155">
                  <c:v>200.01330530000001</c:v>
                </c:pt>
                <c:pt idx="1156">
                  <c:v>200.01340529999999</c:v>
                </c:pt>
                <c:pt idx="1157">
                  <c:v>200.01350529999999</c:v>
                </c:pt>
                <c:pt idx="1158">
                  <c:v>200.01360529999999</c:v>
                </c:pt>
                <c:pt idx="1159">
                  <c:v>200.0137053</c:v>
                </c:pt>
                <c:pt idx="1160">
                  <c:v>200.0138053</c:v>
                </c:pt>
                <c:pt idx="1161">
                  <c:v>200.0139053</c:v>
                </c:pt>
                <c:pt idx="1162">
                  <c:v>200.01400530000001</c:v>
                </c:pt>
                <c:pt idx="1163">
                  <c:v>200.01410530000001</c:v>
                </c:pt>
                <c:pt idx="1164">
                  <c:v>200.01420529999999</c:v>
                </c:pt>
                <c:pt idx="1165">
                  <c:v>200.01430529999999</c:v>
                </c:pt>
                <c:pt idx="1166">
                  <c:v>200.01440529999999</c:v>
                </c:pt>
                <c:pt idx="1167">
                  <c:v>200.0145053</c:v>
                </c:pt>
                <c:pt idx="1168">
                  <c:v>200.0146053</c:v>
                </c:pt>
                <c:pt idx="1169">
                  <c:v>200.0147053</c:v>
                </c:pt>
                <c:pt idx="1170">
                  <c:v>200.01480530000001</c:v>
                </c:pt>
                <c:pt idx="1171">
                  <c:v>172.64360149999999</c:v>
                </c:pt>
                <c:pt idx="1172">
                  <c:v>170.8627563</c:v>
                </c:pt>
                <c:pt idx="1173">
                  <c:v>169.16733239999999</c:v>
                </c:pt>
                <c:pt idx="1174">
                  <c:v>168.44533100000001</c:v>
                </c:pt>
                <c:pt idx="1175">
                  <c:v>168.44543100000001</c:v>
                </c:pt>
                <c:pt idx="1176">
                  <c:v>168.44553099999999</c:v>
                </c:pt>
                <c:pt idx="1177">
                  <c:v>168.44563099999999</c:v>
                </c:pt>
                <c:pt idx="1178">
                  <c:v>168.44573099999999</c:v>
                </c:pt>
                <c:pt idx="1179">
                  <c:v>168.445831</c:v>
                </c:pt>
                <c:pt idx="1180">
                  <c:v>168.445931</c:v>
                </c:pt>
                <c:pt idx="1181">
                  <c:v>168.3019559</c:v>
                </c:pt>
                <c:pt idx="1182">
                  <c:v>168.3020559</c:v>
                </c:pt>
                <c:pt idx="1183">
                  <c:v>168.3021559</c:v>
                </c:pt>
                <c:pt idx="1184">
                  <c:v>168.30225590000001</c:v>
                </c:pt>
                <c:pt idx="1185">
                  <c:v>168.30235590000001</c:v>
                </c:pt>
                <c:pt idx="1186">
                  <c:v>168.30245590000001</c:v>
                </c:pt>
                <c:pt idx="1187">
                  <c:v>168.30255589999999</c:v>
                </c:pt>
                <c:pt idx="1188">
                  <c:v>168.30265589999999</c:v>
                </c:pt>
                <c:pt idx="1189">
                  <c:v>168.30275589999999</c:v>
                </c:pt>
                <c:pt idx="1190">
                  <c:v>167.7896064</c:v>
                </c:pt>
                <c:pt idx="1191">
                  <c:v>167.24598119999999</c:v>
                </c:pt>
                <c:pt idx="1192">
                  <c:v>166.19815199999999</c:v>
                </c:pt>
                <c:pt idx="1193">
                  <c:v>164.6650922</c:v>
                </c:pt>
                <c:pt idx="1194">
                  <c:v>163.45254969999999</c:v>
                </c:pt>
                <c:pt idx="1195">
                  <c:v>163.37566530000001</c:v>
                </c:pt>
                <c:pt idx="1196">
                  <c:v>163.37576530000001</c:v>
                </c:pt>
                <c:pt idx="1197">
                  <c:v>163.37586529999999</c:v>
                </c:pt>
                <c:pt idx="1198">
                  <c:v>163.37596529999999</c:v>
                </c:pt>
                <c:pt idx="1199">
                  <c:v>163.37606529999999</c:v>
                </c:pt>
                <c:pt idx="1200">
                  <c:v>163.3761653</c:v>
                </c:pt>
                <c:pt idx="1201">
                  <c:v>163.3762653</c:v>
                </c:pt>
                <c:pt idx="1202">
                  <c:v>163.3763653</c:v>
                </c:pt>
                <c:pt idx="1203">
                  <c:v>163.37646530000001</c:v>
                </c:pt>
                <c:pt idx="1204">
                  <c:v>163.37656530000001</c:v>
                </c:pt>
                <c:pt idx="1205">
                  <c:v>163.37666530000001</c:v>
                </c:pt>
                <c:pt idx="1206">
                  <c:v>163.86548920000001</c:v>
                </c:pt>
                <c:pt idx="1207">
                  <c:v>162.79742709999999</c:v>
                </c:pt>
                <c:pt idx="1208">
                  <c:v>161.79716590000001</c:v>
                </c:pt>
                <c:pt idx="1209">
                  <c:v>160.99662259999999</c:v>
                </c:pt>
                <c:pt idx="1210">
                  <c:v>160.33361970000001</c:v>
                </c:pt>
                <c:pt idx="1211">
                  <c:v>160.33371969999999</c:v>
                </c:pt>
                <c:pt idx="1212">
                  <c:v>160.33381969999999</c:v>
                </c:pt>
                <c:pt idx="1213">
                  <c:v>160.30083479999999</c:v>
                </c:pt>
                <c:pt idx="1214">
                  <c:v>160.63765620000001</c:v>
                </c:pt>
                <c:pt idx="1215">
                  <c:v>160.63775620000001</c:v>
                </c:pt>
                <c:pt idx="1216">
                  <c:v>160.1540009</c:v>
                </c:pt>
                <c:pt idx="1217">
                  <c:v>159.59694820000001</c:v>
                </c:pt>
                <c:pt idx="1218">
                  <c:v>158.4462375</c:v>
                </c:pt>
                <c:pt idx="1219">
                  <c:v>157.7155909</c:v>
                </c:pt>
                <c:pt idx="1220">
                  <c:v>157.34954239999999</c:v>
                </c:pt>
                <c:pt idx="1221">
                  <c:v>156.24922770000001</c:v>
                </c:pt>
                <c:pt idx="1222">
                  <c:v>156.24932770000001</c:v>
                </c:pt>
                <c:pt idx="1223">
                  <c:v>155.82701539999999</c:v>
                </c:pt>
                <c:pt idx="1224">
                  <c:v>155.8271154</c:v>
                </c:pt>
                <c:pt idx="1225">
                  <c:v>155.8272154</c:v>
                </c:pt>
                <c:pt idx="1226">
                  <c:v>155.8273154</c:v>
                </c:pt>
                <c:pt idx="1227">
                  <c:v>155.82741540000001</c:v>
                </c:pt>
                <c:pt idx="1228">
                  <c:v>155.82751540000001</c:v>
                </c:pt>
                <c:pt idx="1229">
                  <c:v>155.82761540000001</c:v>
                </c:pt>
                <c:pt idx="1230">
                  <c:v>155.82771539999999</c:v>
                </c:pt>
                <c:pt idx="1231">
                  <c:v>155.82781539999999</c:v>
                </c:pt>
                <c:pt idx="1232">
                  <c:v>155.82791539999999</c:v>
                </c:pt>
                <c:pt idx="1233">
                  <c:v>155.46788509999999</c:v>
                </c:pt>
                <c:pt idx="1234">
                  <c:v>154.39022890000001</c:v>
                </c:pt>
                <c:pt idx="1235">
                  <c:v>154.24509140000001</c:v>
                </c:pt>
                <c:pt idx="1236">
                  <c:v>152.5399932</c:v>
                </c:pt>
                <c:pt idx="1237">
                  <c:v>152.16190589999999</c:v>
                </c:pt>
                <c:pt idx="1238">
                  <c:v>151.85332690000001</c:v>
                </c:pt>
                <c:pt idx="1239">
                  <c:v>151.80037960000001</c:v>
                </c:pt>
                <c:pt idx="1240">
                  <c:v>151.80047959999999</c:v>
                </c:pt>
                <c:pt idx="1241">
                  <c:v>151.80057959999999</c:v>
                </c:pt>
                <c:pt idx="1242">
                  <c:v>151.8006796</c:v>
                </c:pt>
                <c:pt idx="1243">
                  <c:v>151.8007796</c:v>
                </c:pt>
                <c:pt idx="1244">
                  <c:v>152.2030225</c:v>
                </c:pt>
                <c:pt idx="1245">
                  <c:v>152.20312250000001</c:v>
                </c:pt>
                <c:pt idx="1246">
                  <c:v>152.20322250000001</c:v>
                </c:pt>
                <c:pt idx="1247">
                  <c:v>152.20332250000001</c:v>
                </c:pt>
                <c:pt idx="1248">
                  <c:v>152.20342249999999</c:v>
                </c:pt>
                <c:pt idx="1249">
                  <c:v>152.4379624</c:v>
                </c:pt>
                <c:pt idx="1250">
                  <c:v>152.5633875</c:v>
                </c:pt>
                <c:pt idx="1251">
                  <c:v>152.56348750000001</c:v>
                </c:pt>
                <c:pt idx="1252">
                  <c:v>152.6837663</c:v>
                </c:pt>
                <c:pt idx="1253">
                  <c:v>152.68386630000001</c:v>
                </c:pt>
                <c:pt idx="1254">
                  <c:v>152.39109740000001</c:v>
                </c:pt>
                <c:pt idx="1255">
                  <c:v>152.39119740000001</c:v>
                </c:pt>
                <c:pt idx="1256">
                  <c:v>152.39129740000001</c:v>
                </c:pt>
                <c:pt idx="1257">
                  <c:v>152.39139739999999</c:v>
                </c:pt>
                <c:pt idx="1258">
                  <c:v>152.39149739999999</c:v>
                </c:pt>
                <c:pt idx="1259">
                  <c:v>152.39159739999999</c:v>
                </c:pt>
                <c:pt idx="1260">
                  <c:v>152.3916974</c:v>
                </c:pt>
                <c:pt idx="1261">
                  <c:v>152.3917974</c:v>
                </c:pt>
                <c:pt idx="1262">
                  <c:v>152.3918974</c:v>
                </c:pt>
                <c:pt idx="1263">
                  <c:v>152.39199740000001</c:v>
                </c:pt>
                <c:pt idx="1264">
                  <c:v>152.39209740000001</c:v>
                </c:pt>
                <c:pt idx="1265">
                  <c:v>152.39219739999999</c:v>
                </c:pt>
                <c:pt idx="1266">
                  <c:v>152.39229739999999</c:v>
                </c:pt>
                <c:pt idx="1267">
                  <c:v>152.39239739999999</c:v>
                </c:pt>
                <c:pt idx="1268">
                  <c:v>152.3924974</c:v>
                </c:pt>
                <c:pt idx="1269">
                  <c:v>152.3925974</c:v>
                </c:pt>
                <c:pt idx="1270">
                  <c:v>152.3926974</c:v>
                </c:pt>
                <c:pt idx="1271">
                  <c:v>152.39279740000001</c:v>
                </c:pt>
                <c:pt idx="1272">
                  <c:v>152.39289740000001</c:v>
                </c:pt>
                <c:pt idx="1273">
                  <c:v>152.39299740000001</c:v>
                </c:pt>
                <c:pt idx="1274">
                  <c:v>152.39309739999999</c:v>
                </c:pt>
                <c:pt idx="1275">
                  <c:v>152.39319739999999</c:v>
                </c:pt>
                <c:pt idx="1276">
                  <c:v>152.39329739999999</c:v>
                </c:pt>
                <c:pt idx="1277">
                  <c:v>152.3933974</c:v>
                </c:pt>
                <c:pt idx="1278">
                  <c:v>152.3934974</c:v>
                </c:pt>
                <c:pt idx="1279">
                  <c:v>152.3935974</c:v>
                </c:pt>
                <c:pt idx="1280">
                  <c:v>152.39369740000001</c:v>
                </c:pt>
                <c:pt idx="1281">
                  <c:v>152.39379740000001</c:v>
                </c:pt>
                <c:pt idx="1282">
                  <c:v>152.39389739999999</c:v>
                </c:pt>
                <c:pt idx="1283">
                  <c:v>152.39399739999999</c:v>
                </c:pt>
                <c:pt idx="1284">
                  <c:v>152.39409739999999</c:v>
                </c:pt>
                <c:pt idx="1285">
                  <c:v>152.3941974</c:v>
                </c:pt>
                <c:pt idx="1286">
                  <c:v>152.3942974</c:v>
                </c:pt>
                <c:pt idx="1287">
                  <c:v>152.3943974</c:v>
                </c:pt>
                <c:pt idx="1288">
                  <c:v>152.39449740000001</c:v>
                </c:pt>
                <c:pt idx="1289">
                  <c:v>152.39459740000001</c:v>
                </c:pt>
                <c:pt idx="1290">
                  <c:v>152.39469740000001</c:v>
                </c:pt>
                <c:pt idx="1291">
                  <c:v>152.39479739999999</c:v>
                </c:pt>
                <c:pt idx="1292">
                  <c:v>152.39489739999999</c:v>
                </c:pt>
                <c:pt idx="1293">
                  <c:v>152.39499739999999</c:v>
                </c:pt>
                <c:pt idx="1294">
                  <c:v>152.3950974</c:v>
                </c:pt>
                <c:pt idx="1295">
                  <c:v>152.3951974</c:v>
                </c:pt>
                <c:pt idx="1296">
                  <c:v>152.3952974</c:v>
                </c:pt>
                <c:pt idx="1297">
                  <c:v>152.39539740000001</c:v>
                </c:pt>
                <c:pt idx="1298">
                  <c:v>152.39549740000001</c:v>
                </c:pt>
                <c:pt idx="1299">
                  <c:v>152.39559740000001</c:v>
                </c:pt>
                <c:pt idx="1300">
                  <c:v>152.39569739999999</c:v>
                </c:pt>
                <c:pt idx="1301">
                  <c:v>152.39579739999999</c:v>
                </c:pt>
                <c:pt idx="1302">
                  <c:v>152.3958974</c:v>
                </c:pt>
                <c:pt idx="1303">
                  <c:v>152.3959974</c:v>
                </c:pt>
                <c:pt idx="1304">
                  <c:v>152.3960974</c:v>
                </c:pt>
                <c:pt idx="1305">
                  <c:v>152.39619740000001</c:v>
                </c:pt>
                <c:pt idx="1306">
                  <c:v>152.39629740000001</c:v>
                </c:pt>
                <c:pt idx="1307">
                  <c:v>152.39639740000001</c:v>
                </c:pt>
                <c:pt idx="1308">
                  <c:v>152.39649739999999</c:v>
                </c:pt>
                <c:pt idx="1309">
                  <c:v>152.39659739999999</c:v>
                </c:pt>
                <c:pt idx="1310">
                  <c:v>152.39669739999999</c:v>
                </c:pt>
                <c:pt idx="1311">
                  <c:v>152.3967974</c:v>
                </c:pt>
                <c:pt idx="1312">
                  <c:v>152.3968974</c:v>
                </c:pt>
                <c:pt idx="1313">
                  <c:v>152.3969974</c:v>
                </c:pt>
                <c:pt idx="1314">
                  <c:v>152.39709740000001</c:v>
                </c:pt>
                <c:pt idx="1315">
                  <c:v>152.39719740000001</c:v>
                </c:pt>
                <c:pt idx="1316">
                  <c:v>152.39729740000001</c:v>
                </c:pt>
                <c:pt idx="1317">
                  <c:v>152.39739739999999</c:v>
                </c:pt>
                <c:pt idx="1318">
                  <c:v>152.39749739999999</c:v>
                </c:pt>
                <c:pt idx="1319">
                  <c:v>152.3975974</c:v>
                </c:pt>
                <c:pt idx="1320">
                  <c:v>152.3976974</c:v>
                </c:pt>
                <c:pt idx="1321">
                  <c:v>152.3977974</c:v>
                </c:pt>
                <c:pt idx="1322">
                  <c:v>152.39789740000001</c:v>
                </c:pt>
                <c:pt idx="1323">
                  <c:v>152.39799740000001</c:v>
                </c:pt>
                <c:pt idx="1324">
                  <c:v>152.39809740000001</c:v>
                </c:pt>
                <c:pt idx="1325">
                  <c:v>152.39819739999999</c:v>
                </c:pt>
                <c:pt idx="1326">
                  <c:v>152.39829739999999</c:v>
                </c:pt>
                <c:pt idx="1327">
                  <c:v>152.39839739999999</c:v>
                </c:pt>
                <c:pt idx="1328">
                  <c:v>152.3984974</c:v>
                </c:pt>
                <c:pt idx="1329">
                  <c:v>152.3985974</c:v>
                </c:pt>
                <c:pt idx="1330">
                  <c:v>152.3986974</c:v>
                </c:pt>
                <c:pt idx="1331">
                  <c:v>152.39879740000001</c:v>
                </c:pt>
                <c:pt idx="1332">
                  <c:v>152.39889740000001</c:v>
                </c:pt>
                <c:pt idx="1333">
                  <c:v>152.39899740000001</c:v>
                </c:pt>
                <c:pt idx="1334">
                  <c:v>152.39909739999999</c:v>
                </c:pt>
                <c:pt idx="1335">
                  <c:v>152.39919739999999</c:v>
                </c:pt>
                <c:pt idx="1336">
                  <c:v>152.39929739999999</c:v>
                </c:pt>
                <c:pt idx="1337">
                  <c:v>152.3993974</c:v>
                </c:pt>
                <c:pt idx="1338">
                  <c:v>152.3994974</c:v>
                </c:pt>
                <c:pt idx="1339">
                  <c:v>152.3995974</c:v>
                </c:pt>
                <c:pt idx="1340">
                  <c:v>152.39969740000001</c:v>
                </c:pt>
                <c:pt idx="1341">
                  <c:v>152.39979740000001</c:v>
                </c:pt>
                <c:pt idx="1342">
                  <c:v>152.39989739999999</c:v>
                </c:pt>
                <c:pt idx="1343">
                  <c:v>152.39999739999999</c:v>
                </c:pt>
                <c:pt idx="1344">
                  <c:v>152.40009739999999</c:v>
                </c:pt>
                <c:pt idx="1345">
                  <c:v>152.4001974</c:v>
                </c:pt>
                <c:pt idx="1346">
                  <c:v>150.27897669999999</c:v>
                </c:pt>
                <c:pt idx="1347">
                  <c:v>150.64336710000001</c:v>
                </c:pt>
                <c:pt idx="1348">
                  <c:v>150.64346710000001</c:v>
                </c:pt>
                <c:pt idx="1349">
                  <c:v>150.64356710000001</c:v>
                </c:pt>
                <c:pt idx="1350">
                  <c:v>150.64366709999999</c:v>
                </c:pt>
                <c:pt idx="1351">
                  <c:v>150.64376709999999</c:v>
                </c:pt>
                <c:pt idx="1352">
                  <c:v>150.64386709999999</c:v>
                </c:pt>
                <c:pt idx="1353">
                  <c:v>150.6439671</c:v>
                </c:pt>
                <c:pt idx="1354">
                  <c:v>150.6440671</c:v>
                </c:pt>
                <c:pt idx="1355">
                  <c:v>150.6441671</c:v>
                </c:pt>
                <c:pt idx="1356">
                  <c:v>150.64426710000001</c:v>
                </c:pt>
                <c:pt idx="1357">
                  <c:v>150.64436710000001</c:v>
                </c:pt>
                <c:pt idx="1358">
                  <c:v>150.64446710000001</c:v>
                </c:pt>
                <c:pt idx="1359">
                  <c:v>150.64456709999999</c:v>
                </c:pt>
                <c:pt idx="1360">
                  <c:v>150.64466709999999</c:v>
                </c:pt>
                <c:pt idx="1361">
                  <c:v>150.6447671</c:v>
                </c:pt>
                <c:pt idx="1362">
                  <c:v>150.6448671</c:v>
                </c:pt>
                <c:pt idx="1363">
                  <c:v>150.6449671</c:v>
                </c:pt>
                <c:pt idx="1364">
                  <c:v>150.64506710000001</c:v>
                </c:pt>
                <c:pt idx="1365">
                  <c:v>150.64516710000001</c:v>
                </c:pt>
                <c:pt idx="1366">
                  <c:v>150.64526710000001</c:v>
                </c:pt>
                <c:pt idx="1367">
                  <c:v>150.64536709999999</c:v>
                </c:pt>
                <c:pt idx="1368">
                  <c:v>150.64546709999999</c:v>
                </c:pt>
                <c:pt idx="1369">
                  <c:v>150.64556709999999</c:v>
                </c:pt>
                <c:pt idx="1370">
                  <c:v>150.6456671</c:v>
                </c:pt>
                <c:pt idx="1371">
                  <c:v>150.6457671</c:v>
                </c:pt>
                <c:pt idx="1372">
                  <c:v>150.6458671</c:v>
                </c:pt>
                <c:pt idx="1373">
                  <c:v>150.64596710000001</c:v>
                </c:pt>
                <c:pt idx="1374">
                  <c:v>150.64606710000001</c:v>
                </c:pt>
                <c:pt idx="1375">
                  <c:v>150.64616710000001</c:v>
                </c:pt>
                <c:pt idx="1376">
                  <c:v>150.64626709999999</c:v>
                </c:pt>
                <c:pt idx="1377">
                  <c:v>150.64636709999999</c:v>
                </c:pt>
                <c:pt idx="1378">
                  <c:v>150.6464671</c:v>
                </c:pt>
                <c:pt idx="1379">
                  <c:v>150.6465671</c:v>
                </c:pt>
                <c:pt idx="1380">
                  <c:v>150.6466671</c:v>
                </c:pt>
                <c:pt idx="1381">
                  <c:v>150.64676710000001</c:v>
                </c:pt>
                <c:pt idx="1382">
                  <c:v>150.64686710000001</c:v>
                </c:pt>
                <c:pt idx="1383">
                  <c:v>150.64696710000001</c:v>
                </c:pt>
                <c:pt idx="1384">
                  <c:v>150.64706709999999</c:v>
                </c:pt>
                <c:pt idx="1385">
                  <c:v>150.64716709999999</c:v>
                </c:pt>
                <c:pt idx="1386">
                  <c:v>150.64726709999999</c:v>
                </c:pt>
                <c:pt idx="1387">
                  <c:v>150.6473671</c:v>
                </c:pt>
                <c:pt idx="1388">
                  <c:v>150.6474671</c:v>
                </c:pt>
                <c:pt idx="1389">
                  <c:v>150.6475671</c:v>
                </c:pt>
                <c:pt idx="1390">
                  <c:v>150.64766710000001</c:v>
                </c:pt>
                <c:pt idx="1391">
                  <c:v>150.64776710000001</c:v>
                </c:pt>
                <c:pt idx="1392">
                  <c:v>150.64786710000001</c:v>
                </c:pt>
                <c:pt idx="1393">
                  <c:v>150.64796709999999</c:v>
                </c:pt>
                <c:pt idx="1394">
                  <c:v>150.64806709999999</c:v>
                </c:pt>
                <c:pt idx="1395">
                  <c:v>150.64816709999999</c:v>
                </c:pt>
                <c:pt idx="1396">
                  <c:v>150.6482671</c:v>
                </c:pt>
                <c:pt idx="1397">
                  <c:v>150.6483671</c:v>
                </c:pt>
                <c:pt idx="1398">
                  <c:v>150.6484671</c:v>
                </c:pt>
                <c:pt idx="1399">
                  <c:v>150.64856710000001</c:v>
                </c:pt>
                <c:pt idx="1400">
                  <c:v>150.64866710000001</c:v>
                </c:pt>
                <c:pt idx="1401">
                  <c:v>150.64876709999999</c:v>
                </c:pt>
                <c:pt idx="1402">
                  <c:v>150.64886709999999</c:v>
                </c:pt>
                <c:pt idx="1403">
                  <c:v>150.64896709999999</c:v>
                </c:pt>
                <c:pt idx="1404">
                  <c:v>150.6490671</c:v>
                </c:pt>
                <c:pt idx="1405">
                  <c:v>150.6491671</c:v>
                </c:pt>
                <c:pt idx="1406">
                  <c:v>150.6492671</c:v>
                </c:pt>
                <c:pt idx="1407">
                  <c:v>150.64936710000001</c:v>
                </c:pt>
                <c:pt idx="1408">
                  <c:v>150.64946710000001</c:v>
                </c:pt>
                <c:pt idx="1409">
                  <c:v>150.64956710000001</c:v>
                </c:pt>
                <c:pt idx="1410">
                  <c:v>150.64966709999999</c:v>
                </c:pt>
                <c:pt idx="1411">
                  <c:v>150.64976709999999</c:v>
                </c:pt>
                <c:pt idx="1412">
                  <c:v>150.64986709999999</c:v>
                </c:pt>
                <c:pt idx="1413">
                  <c:v>150.6499671</c:v>
                </c:pt>
                <c:pt idx="1414">
                  <c:v>150.6500671</c:v>
                </c:pt>
                <c:pt idx="1415">
                  <c:v>150.6501671</c:v>
                </c:pt>
                <c:pt idx="1416">
                  <c:v>150.65026710000001</c:v>
                </c:pt>
                <c:pt idx="1417">
                  <c:v>150.65036710000001</c:v>
                </c:pt>
                <c:pt idx="1418">
                  <c:v>150.65046709999999</c:v>
                </c:pt>
                <c:pt idx="1419">
                  <c:v>150.65056709999999</c:v>
                </c:pt>
                <c:pt idx="1420">
                  <c:v>150.65066709999999</c:v>
                </c:pt>
                <c:pt idx="1421">
                  <c:v>150.6507671</c:v>
                </c:pt>
                <c:pt idx="1422">
                  <c:v>150.6508671</c:v>
                </c:pt>
                <c:pt idx="1423">
                  <c:v>150.6509671</c:v>
                </c:pt>
                <c:pt idx="1424">
                  <c:v>150.65106710000001</c:v>
                </c:pt>
                <c:pt idx="1425">
                  <c:v>150.65116710000001</c:v>
                </c:pt>
                <c:pt idx="1426">
                  <c:v>150.65126710000001</c:v>
                </c:pt>
                <c:pt idx="1427">
                  <c:v>150.65136709999999</c:v>
                </c:pt>
                <c:pt idx="1428">
                  <c:v>150.65146709999999</c:v>
                </c:pt>
                <c:pt idx="1429">
                  <c:v>150.65156709999999</c:v>
                </c:pt>
                <c:pt idx="1430">
                  <c:v>150.83246399999999</c:v>
                </c:pt>
                <c:pt idx="1431">
                  <c:v>150.83256399999999</c:v>
                </c:pt>
                <c:pt idx="1432">
                  <c:v>150.83266399999999</c:v>
                </c:pt>
                <c:pt idx="1433">
                  <c:v>150.832764</c:v>
                </c:pt>
                <c:pt idx="1434">
                  <c:v>150.832864</c:v>
                </c:pt>
                <c:pt idx="1435">
                  <c:v>150.832964</c:v>
                </c:pt>
                <c:pt idx="1436">
                  <c:v>150.83306400000001</c:v>
                </c:pt>
                <c:pt idx="1437">
                  <c:v>150.83316400000001</c:v>
                </c:pt>
                <c:pt idx="1438">
                  <c:v>150.83326400000001</c:v>
                </c:pt>
                <c:pt idx="1439">
                  <c:v>150.83336399999999</c:v>
                </c:pt>
                <c:pt idx="1440">
                  <c:v>150.83346399999999</c:v>
                </c:pt>
                <c:pt idx="1441">
                  <c:v>150.833564</c:v>
                </c:pt>
                <c:pt idx="1442">
                  <c:v>150.833664</c:v>
                </c:pt>
                <c:pt idx="1443">
                  <c:v>150.833764</c:v>
                </c:pt>
                <c:pt idx="1444">
                  <c:v>150.83386400000001</c:v>
                </c:pt>
                <c:pt idx="1445">
                  <c:v>150.83396400000001</c:v>
                </c:pt>
                <c:pt idx="1446">
                  <c:v>150.83406400000001</c:v>
                </c:pt>
                <c:pt idx="1447">
                  <c:v>150.83416399999999</c:v>
                </c:pt>
                <c:pt idx="1448">
                  <c:v>150.83426399999999</c:v>
                </c:pt>
                <c:pt idx="1449">
                  <c:v>150.83436399999999</c:v>
                </c:pt>
                <c:pt idx="1450">
                  <c:v>150.834464</c:v>
                </c:pt>
                <c:pt idx="1451">
                  <c:v>150.834564</c:v>
                </c:pt>
                <c:pt idx="1452">
                  <c:v>150.834664</c:v>
                </c:pt>
                <c:pt idx="1453">
                  <c:v>150.83476400000001</c:v>
                </c:pt>
                <c:pt idx="1454">
                  <c:v>150.83486400000001</c:v>
                </c:pt>
                <c:pt idx="1455">
                  <c:v>150.83496400000001</c:v>
                </c:pt>
                <c:pt idx="1456">
                  <c:v>150.83506399999999</c:v>
                </c:pt>
                <c:pt idx="1457">
                  <c:v>150.83516399999999</c:v>
                </c:pt>
                <c:pt idx="1458">
                  <c:v>150.20290840000001</c:v>
                </c:pt>
                <c:pt idx="1459">
                  <c:v>149.61224369999999</c:v>
                </c:pt>
                <c:pt idx="1460">
                  <c:v>149.5667426</c:v>
                </c:pt>
                <c:pt idx="1461">
                  <c:v>149.48798600000001</c:v>
                </c:pt>
                <c:pt idx="1462">
                  <c:v>149.48808600000001</c:v>
                </c:pt>
                <c:pt idx="1463">
                  <c:v>149.48818600000001</c:v>
                </c:pt>
                <c:pt idx="1464">
                  <c:v>149.48828599999999</c:v>
                </c:pt>
                <c:pt idx="1465">
                  <c:v>149.48838599999999</c:v>
                </c:pt>
                <c:pt idx="1466">
                  <c:v>149.48848599999999</c:v>
                </c:pt>
                <c:pt idx="1467">
                  <c:v>149.408692</c:v>
                </c:pt>
                <c:pt idx="1468">
                  <c:v>148.43245279999999</c:v>
                </c:pt>
                <c:pt idx="1469">
                  <c:v>148.37106700000001</c:v>
                </c:pt>
                <c:pt idx="1470">
                  <c:v>148.37116700000001</c:v>
                </c:pt>
                <c:pt idx="1471">
                  <c:v>148.37126699999999</c:v>
                </c:pt>
                <c:pt idx="1472">
                  <c:v>148.37136699999999</c:v>
                </c:pt>
                <c:pt idx="1473">
                  <c:v>148.371467</c:v>
                </c:pt>
                <c:pt idx="1474">
                  <c:v>148.371567</c:v>
                </c:pt>
                <c:pt idx="1475">
                  <c:v>147.4783343</c:v>
                </c:pt>
                <c:pt idx="1476">
                  <c:v>144.8503743</c:v>
                </c:pt>
                <c:pt idx="1477">
                  <c:v>141.67923139999999</c:v>
                </c:pt>
                <c:pt idx="1478">
                  <c:v>140.4848169</c:v>
                </c:pt>
                <c:pt idx="1479">
                  <c:v>139.67881080000001</c:v>
                </c:pt>
                <c:pt idx="1480">
                  <c:v>139.67891080000001</c:v>
                </c:pt>
                <c:pt idx="1481">
                  <c:v>139.59219350000001</c:v>
                </c:pt>
                <c:pt idx="1482">
                  <c:v>139.5419259</c:v>
                </c:pt>
                <c:pt idx="1483">
                  <c:v>139.5420259</c:v>
                </c:pt>
                <c:pt idx="1484">
                  <c:v>139.14752820000001</c:v>
                </c:pt>
                <c:pt idx="1485">
                  <c:v>139.14762820000001</c:v>
                </c:pt>
                <c:pt idx="1486">
                  <c:v>139.14772819999999</c:v>
                </c:pt>
                <c:pt idx="1487">
                  <c:v>139.14782819999999</c:v>
                </c:pt>
                <c:pt idx="1488">
                  <c:v>139.1479282</c:v>
                </c:pt>
                <c:pt idx="1489">
                  <c:v>139.1480282</c:v>
                </c:pt>
                <c:pt idx="1490">
                  <c:v>139.1481282</c:v>
                </c:pt>
                <c:pt idx="1491">
                  <c:v>139.14822820000001</c:v>
                </c:pt>
                <c:pt idx="1492">
                  <c:v>138.3421712</c:v>
                </c:pt>
                <c:pt idx="1493">
                  <c:v>138.3422712</c:v>
                </c:pt>
                <c:pt idx="1494">
                  <c:v>138.3423712</c:v>
                </c:pt>
                <c:pt idx="1495">
                  <c:v>135.0050798</c:v>
                </c:pt>
                <c:pt idx="1496">
                  <c:v>135.00517980000001</c:v>
                </c:pt>
                <c:pt idx="1497">
                  <c:v>135.00527980000001</c:v>
                </c:pt>
                <c:pt idx="1498">
                  <c:v>135.00537979999999</c:v>
                </c:pt>
                <c:pt idx="1499">
                  <c:v>135.00547979999999</c:v>
                </c:pt>
                <c:pt idx="1500">
                  <c:v>135.00557979999999</c:v>
                </c:pt>
                <c:pt idx="1501">
                  <c:v>135.0056798</c:v>
                </c:pt>
                <c:pt idx="1502">
                  <c:v>135.0057798</c:v>
                </c:pt>
                <c:pt idx="1503">
                  <c:v>135.0058798</c:v>
                </c:pt>
                <c:pt idx="1504">
                  <c:v>135.00597980000001</c:v>
                </c:pt>
                <c:pt idx="1505">
                  <c:v>135.00607980000001</c:v>
                </c:pt>
                <c:pt idx="1506">
                  <c:v>135.00617980000001</c:v>
                </c:pt>
                <c:pt idx="1507">
                  <c:v>135.00627979999999</c:v>
                </c:pt>
                <c:pt idx="1508">
                  <c:v>135.00637979999999</c:v>
                </c:pt>
                <c:pt idx="1509">
                  <c:v>129.80038300000001</c:v>
                </c:pt>
                <c:pt idx="1510">
                  <c:v>129.80048300000001</c:v>
                </c:pt>
                <c:pt idx="1511">
                  <c:v>128.85387209999999</c:v>
                </c:pt>
                <c:pt idx="1512">
                  <c:v>128.85397209999999</c:v>
                </c:pt>
                <c:pt idx="1513">
                  <c:v>128.8540721</c:v>
                </c:pt>
                <c:pt idx="1514">
                  <c:v>128.8541721</c:v>
                </c:pt>
                <c:pt idx="1515">
                  <c:v>128.8542721</c:v>
                </c:pt>
                <c:pt idx="1516">
                  <c:v>128.85437210000001</c:v>
                </c:pt>
                <c:pt idx="1517">
                  <c:v>128.85447210000001</c:v>
                </c:pt>
                <c:pt idx="1518">
                  <c:v>128.85457210000001</c:v>
                </c:pt>
                <c:pt idx="1519">
                  <c:v>128.85467209999999</c:v>
                </c:pt>
                <c:pt idx="1520">
                  <c:v>128.85477209999999</c:v>
                </c:pt>
                <c:pt idx="1521">
                  <c:v>128.85487209999999</c:v>
                </c:pt>
                <c:pt idx="1522">
                  <c:v>128.8549721</c:v>
                </c:pt>
                <c:pt idx="1523">
                  <c:v>128.8550721</c:v>
                </c:pt>
                <c:pt idx="1524">
                  <c:v>128.8551721</c:v>
                </c:pt>
                <c:pt idx="1525">
                  <c:v>128.85527210000001</c:v>
                </c:pt>
                <c:pt idx="1526">
                  <c:v>128.85537210000001</c:v>
                </c:pt>
                <c:pt idx="1527">
                  <c:v>128.85547209999999</c:v>
                </c:pt>
                <c:pt idx="1528">
                  <c:v>128.85557209999999</c:v>
                </c:pt>
                <c:pt idx="1529">
                  <c:v>128.85567209999999</c:v>
                </c:pt>
                <c:pt idx="1530">
                  <c:v>128.8557721</c:v>
                </c:pt>
                <c:pt idx="1531">
                  <c:v>128.8558721</c:v>
                </c:pt>
                <c:pt idx="1532">
                  <c:v>128.8559721</c:v>
                </c:pt>
                <c:pt idx="1533">
                  <c:v>128.85607210000001</c:v>
                </c:pt>
                <c:pt idx="1534">
                  <c:v>128.85617210000001</c:v>
                </c:pt>
                <c:pt idx="1535">
                  <c:v>128.85627210000001</c:v>
                </c:pt>
                <c:pt idx="1536">
                  <c:v>128.85637209999999</c:v>
                </c:pt>
                <c:pt idx="1537">
                  <c:v>128.85647209999999</c:v>
                </c:pt>
                <c:pt idx="1538">
                  <c:v>128.85657209999999</c:v>
                </c:pt>
                <c:pt idx="1539">
                  <c:v>128.8566721</c:v>
                </c:pt>
                <c:pt idx="1540">
                  <c:v>128.8567721</c:v>
                </c:pt>
                <c:pt idx="1541">
                  <c:v>128.8568721</c:v>
                </c:pt>
                <c:pt idx="1542">
                  <c:v>128.85697210000001</c:v>
                </c:pt>
                <c:pt idx="1543">
                  <c:v>128.85707210000001</c:v>
                </c:pt>
                <c:pt idx="1544">
                  <c:v>128.85717210000001</c:v>
                </c:pt>
                <c:pt idx="1545">
                  <c:v>128.85727209999999</c:v>
                </c:pt>
                <c:pt idx="1546">
                  <c:v>128.85737209999999</c:v>
                </c:pt>
                <c:pt idx="1547">
                  <c:v>128.8574721</c:v>
                </c:pt>
                <c:pt idx="1548">
                  <c:v>128.8575721</c:v>
                </c:pt>
                <c:pt idx="1549">
                  <c:v>128.8576721</c:v>
                </c:pt>
                <c:pt idx="1550">
                  <c:v>128.85777210000001</c:v>
                </c:pt>
                <c:pt idx="1551">
                  <c:v>128.85787210000001</c:v>
                </c:pt>
                <c:pt idx="1552">
                  <c:v>128.85797210000001</c:v>
                </c:pt>
                <c:pt idx="1553">
                  <c:v>128.85807209999999</c:v>
                </c:pt>
                <c:pt idx="1554">
                  <c:v>128.85817209999999</c:v>
                </c:pt>
                <c:pt idx="1555">
                  <c:v>128.85827209999999</c:v>
                </c:pt>
                <c:pt idx="1556">
                  <c:v>128.8583721</c:v>
                </c:pt>
                <c:pt idx="1557">
                  <c:v>128.8584721</c:v>
                </c:pt>
                <c:pt idx="1558">
                  <c:v>128.8585721</c:v>
                </c:pt>
                <c:pt idx="1559">
                  <c:v>128.85867210000001</c:v>
                </c:pt>
                <c:pt idx="1560">
                  <c:v>128.85877210000001</c:v>
                </c:pt>
                <c:pt idx="1561">
                  <c:v>128.85887210000001</c:v>
                </c:pt>
                <c:pt idx="1562">
                  <c:v>128.85897209999999</c:v>
                </c:pt>
                <c:pt idx="1563">
                  <c:v>128.85907209999999</c:v>
                </c:pt>
                <c:pt idx="1564">
                  <c:v>128.85917209999999</c:v>
                </c:pt>
                <c:pt idx="1565">
                  <c:v>128.8592721</c:v>
                </c:pt>
                <c:pt idx="1566">
                  <c:v>128.8593721</c:v>
                </c:pt>
                <c:pt idx="1567">
                  <c:v>128.8594721</c:v>
                </c:pt>
                <c:pt idx="1568">
                  <c:v>128.85957210000001</c:v>
                </c:pt>
                <c:pt idx="1569">
                  <c:v>128.85967210000001</c:v>
                </c:pt>
                <c:pt idx="1570">
                  <c:v>128.85977209999999</c:v>
                </c:pt>
                <c:pt idx="1571">
                  <c:v>128.85987209999999</c:v>
                </c:pt>
                <c:pt idx="1572">
                  <c:v>128.85997209999999</c:v>
                </c:pt>
                <c:pt idx="1573">
                  <c:v>128.8600721</c:v>
                </c:pt>
                <c:pt idx="1574">
                  <c:v>128.8601721</c:v>
                </c:pt>
                <c:pt idx="1575">
                  <c:v>128.8602721</c:v>
                </c:pt>
                <c:pt idx="1576">
                  <c:v>128.86037210000001</c:v>
                </c:pt>
                <c:pt idx="1577">
                  <c:v>128.86047210000001</c:v>
                </c:pt>
                <c:pt idx="1578">
                  <c:v>128.86057210000001</c:v>
                </c:pt>
                <c:pt idx="1579">
                  <c:v>128.86067209999999</c:v>
                </c:pt>
                <c:pt idx="1580">
                  <c:v>128.86077209999999</c:v>
                </c:pt>
                <c:pt idx="1581">
                  <c:v>128.86087209999999</c:v>
                </c:pt>
                <c:pt idx="1582">
                  <c:v>128.8609721</c:v>
                </c:pt>
                <c:pt idx="1583">
                  <c:v>128.8610721</c:v>
                </c:pt>
                <c:pt idx="1584">
                  <c:v>128.8611721</c:v>
                </c:pt>
                <c:pt idx="1585">
                  <c:v>128.86127210000001</c:v>
                </c:pt>
                <c:pt idx="1586">
                  <c:v>128.86137210000001</c:v>
                </c:pt>
                <c:pt idx="1587">
                  <c:v>128.86147209999999</c:v>
                </c:pt>
                <c:pt idx="1588">
                  <c:v>128.86157209999999</c:v>
                </c:pt>
                <c:pt idx="1589">
                  <c:v>128.86167209999999</c:v>
                </c:pt>
                <c:pt idx="1590">
                  <c:v>98.580312399999997</c:v>
                </c:pt>
                <c:pt idx="1591">
                  <c:v>98.5804124</c:v>
                </c:pt>
                <c:pt idx="1592">
                  <c:v>98.373729780000005</c:v>
                </c:pt>
                <c:pt idx="1593">
                  <c:v>97.377581430000006</c:v>
                </c:pt>
                <c:pt idx="1594">
                  <c:v>97.377681429999996</c:v>
                </c:pt>
                <c:pt idx="1595">
                  <c:v>97.377781429999999</c:v>
                </c:pt>
                <c:pt idx="1596">
                  <c:v>97.377881430000002</c:v>
                </c:pt>
                <c:pt idx="1597">
                  <c:v>97.377981430000006</c:v>
                </c:pt>
                <c:pt idx="1598">
                  <c:v>97.378081429999995</c:v>
                </c:pt>
                <c:pt idx="1599">
                  <c:v>97.378181429999998</c:v>
                </c:pt>
                <c:pt idx="1600">
                  <c:v>95.773255969999994</c:v>
                </c:pt>
                <c:pt idx="1601">
                  <c:v>95.521534799999998</c:v>
                </c:pt>
                <c:pt idx="1602">
                  <c:v>93.648292519999998</c:v>
                </c:pt>
                <c:pt idx="1603">
                  <c:v>93.000825390000003</c:v>
                </c:pt>
                <c:pt idx="1604">
                  <c:v>92.28821757</c:v>
                </c:pt>
                <c:pt idx="1605">
                  <c:v>91.755997789999995</c:v>
                </c:pt>
                <c:pt idx="1606">
                  <c:v>91.756097789999998</c:v>
                </c:pt>
                <c:pt idx="1607">
                  <c:v>91.515775989999995</c:v>
                </c:pt>
                <c:pt idx="1608">
                  <c:v>91.515875989999998</c:v>
                </c:pt>
                <c:pt idx="1609">
                  <c:v>91.515975990000001</c:v>
                </c:pt>
                <c:pt idx="1610">
                  <c:v>91.123002</c:v>
                </c:pt>
                <c:pt idx="1611">
                  <c:v>90.691373260000006</c:v>
                </c:pt>
                <c:pt idx="1612">
                  <c:v>90.911481780000003</c:v>
                </c:pt>
                <c:pt idx="1613">
                  <c:v>89.549255959999996</c:v>
                </c:pt>
                <c:pt idx="1614">
                  <c:v>88.429003109999996</c:v>
                </c:pt>
                <c:pt idx="1615">
                  <c:v>87.03118044</c:v>
                </c:pt>
                <c:pt idx="1616">
                  <c:v>86.117345400000005</c:v>
                </c:pt>
                <c:pt idx="1617">
                  <c:v>84.917880299999993</c:v>
                </c:pt>
                <c:pt idx="1618">
                  <c:v>84.388604529999995</c:v>
                </c:pt>
                <c:pt idx="1619">
                  <c:v>83.79093666</c:v>
                </c:pt>
                <c:pt idx="1620">
                  <c:v>83.791036660000003</c:v>
                </c:pt>
                <c:pt idx="1621">
                  <c:v>83.560652379999993</c:v>
                </c:pt>
                <c:pt idx="1622">
                  <c:v>83.560752379999997</c:v>
                </c:pt>
                <c:pt idx="1623">
                  <c:v>83.56085238</c:v>
                </c:pt>
                <c:pt idx="1624">
                  <c:v>83.560952380000003</c:v>
                </c:pt>
                <c:pt idx="1625">
                  <c:v>83.561052380000007</c:v>
                </c:pt>
                <c:pt idx="1626">
                  <c:v>83.561152379999996</c:v>
                </c:pt>
                <c:pt idx="1627">
                  <c:v>83.561252379999999</c:v>
                </c:pt>
                <c:pt idx="1628">
                  <c:v>83.561352380000002</c:v>
                </c:pt>
                <c:pt idx="1629">
                  <c:v>83.561452380000006</c:v>
                </c:pt>
                <c:pt idx="1630">
                  <c:v>83.734049060000004</c:v>
                </c:pt>
                <c:pt idx="1631">
                  <c:v>83.734149059999993</c:v>
                </c:pt>
                <c:pt idx="1632">
                  <c:v>83.317189049999996</c:v>
                </c:pt>
                <c:pt idx="1633">
                  <c:v>83.219503779999997</c:v>
                </c:pt>
                <c:pt idx="1634">
                  <c:v>83.530169009999995</c:v>
                </c:pt>
                <c:pt idx="1635">
                  <c:v>83.432679280000002</c:v>
                </c:pt>
                <c:pt idx="1636">
                  <c:v>83.432779280000005</c:v>
                </c:pt>
                <c:pt idx="1637">
                  <c:v>83.061427600000002</c:v>
                </c:pt>
                <c:pt idx="1638">
                  <c:v>82.247918889999994</c:v>
                </c:pt>
                <c:pt idx="1639">
                  <c:v>82.122712530000001</c:v>
                </c:pt>
                <c:pt idx="1640">
                  <c:v>81.968072190000001</c:v>
                </c:pt>
                <c:pt idx="1641">
                  <c:v>82.137300089999997</c:v>
                </c:pt>
                <c:pt idx="1642">
                  <c:v>81.731520810000006</c:v>
                </c:pt>
                <c:pt idx="1643">
                  <c:v>81.583491530000003</c:v>
                </c:pt>
                <c:pt idx="1644">
                  <c:v>80.964315479999996</c:v>
                </c:pt>
                <c:pt idx="1645">
                  <c:v>80.502261799999999</c:v>
                </c:pt>
                <c:pt idx="1646">
                  <c:v>80.446866900000003</c:v>
                </c:pt>
                <c:pt idx="1647">
                  <c:v>80.294439490000002</c:v>
                </c:pt>
                <c:pt idx="1648">
                  <c:v>79.464603819999994</c:v>
                </c:pt>
                <c:pt idx="1649">
                  <c:v>78.887721400000004</c:v>
                </c:pt>
                <c:pt idx="1650">
                  <c:v>78.058161889999994</c:v>
                </c:pt>
                <c:pt idx="1651">
                  <c:v>77.607218140000001</c:v>
                </c:pt>
                <c:pt idx="1652">
                  <c:v>76.694420600000001</c:v>
                </c:pt>
                <c:pt idx="1653">
                  <c:v>75.730867630000006</c:v>
                </c:pt>
                <c:pt idx="1654">
                  <c:v>75.104170580000002</c:v>
                </c:pt>
                <c:pt idx="1655">
                  <c:v>74.315612360000003</c:v>
                </c:pt>
                <c:pt idx="1656">
                  <c:v>74.198494170000004</c:v>
                </c:pt>
                <c:pt idx="1657">
                  <c:v>74.593030900000002</c:v>
                </c:pt>
                <c:pt idx="1658">
                  <c:v>74.359809679999998</c:v>
                </c:pt>
                <c:pt idx="1659">
                  <c:v>74.359909680000001</c:v>
                </c:pt>
                <c:pt idx="1660">
                  <c:v>74.352208480000002</c:v>
                </c:pt>
                <c:pt idx="1661">
                  <c:v>74.352308480000005</c:v>
                </c:pt>
                <c:pt idx="1662">
                  <c:v>74.352408479999994</c:v>
                </c:pt>
                <c:pt idx="1663">
                  <c:v>74.352508479999997</c:v>
                </c:pt>
                <c:pt idx="1664">
                  <c:v>74.352608480000001</c:v>
                </c:pt>
                <c:pt idx="1665">
                  <c:v>74.352708480000004</c:v>
                </c:pt>
                <c:pt idx="1666">
                  <c:v>74.352808479999993</c:v>
                </c:pt>
                <c:pt idx="1667">
                  <c:v>74.308701290000002</c:v>
                </c:pt>
                <c:pt idx="1668">
                  <c:v>74.308801290000005</c:v>
                </c:pt>
                <c:pt idx="1669">
                  <c:v>73.831239289999999</c:v>
                </c:pt>
                <c:pt idx="1670">
                  <c:v>73.444019549999993</c:v>
                </c:pt>
                <c:pt idx="1671">
                  <c:v>72.922861440000005</c:v>
                </c:pt>
                <c:pt idx="1672">
                  <c:v>71.867434119999999</c:v>
                </c:pt>
                <c:pt idx="1673">
                  <c:v>71.519614779999998</c:v>
                </c:pt>
                <c:pt idx="1674">
                  <c:v>71.519714780000001</c:v>
                </c:pt>
                <c:pt idx="1675">
                  <c:v>70.333782130000003</c:v>
                </c:pt>
                <c:pt idx="1676">
                  <c:v>69.930214629999995</c:v>
                </c:pt>
                <c:pt idx="1677">
                  <c:v>69.929336879999994</c:v>
                </c:pt>
                <c:pt idx="1678">
                  <c:v>69.929436879999997</c:v>
                </c:pt>
                <c:pt idx="1679">
                  <c:v>69.612127790000002</c:v>
                </c:pt>
                <c:pt idx="1680">
                  <c:v>68.923359480000002</c:v>
                </c:pt>
                <c:pt idx="1681">
                  <c:v>68.660434640000005</c:v>
                </c:pt>
                <c:pt idx="1682">
                  <c:v>68.291655379999995</c:v>
                </c:pt>
                <c:pt idx="1683">
                  <c:v>67.647847249999998</c:v>
                </c:pt>
                <c:pt idx="1684">
                  <c:v>67.660203670000001</c:v>
                </c:pt>
                <c:pt idx="1685">
                  <c:v>67.660303670000005</c:v>
                </c:pt>
                <c:pt idx="1686">
                  <c:v>67.660403669999994</c:v>
                </c:pt>
                <c:pt idx="1687">
                  <c:v>67.660503669999997</c:v>
                </c:pt>
                <c:pt idx="1688">
                  <c:v>66.897870400000002</c:v>
                </c:pt>
                <c:pt idx="1689">
                  <c:v>67.580980490000002</c:v>
                </c:pt>
                <c:pt idx="1690">
                  <c:v>67.581080490000005</c:v>
                </c:pt>
                <c:pt idx="1691">
                  <c:v>67.581180489999994</c:v>
                </c:pt>
                <c:pt idx="1692">
                  <c:v>67.581280489999997</c:v>
                </c:pt>
                <c:pt idx="1693">
                  <c:v>67.680934699999995</c:v>
                </c:pt>
                <c:pt idx="1694">
                  <c:v>67.681034699999998</c:v>
                </c:pt>
                <c:pt idx="1695">
                  <c:v>67.681134700000001</c:v>
                </c:pt>
                <c:pt idx="1696">
                  <c:v>67.681234700000005</c:v>
                </c:pt>
                <c:pt idx="1697">
                  <c:v>67.681334699999994</c:v>
                </c:pt>
                <c:pt idx="1698">
                  <c:v>67.681434699999997</c:v>
                </c:pt>
                <c:pt idx="1699">
                  <c:v>67.6815347</c:v>
                </c:pt>
                <c:pt idx="1700">
                  <c:v>67.290224350000003</c:v>
                </c:pt>
                <c:pt idx="1701">
                  <c:v>66.560975049999996</c:v>
                </c:pt>
                <c:pt idx="1702">
                  <c:v>65.278428669999997</c:v>
                </c:pt>
                <c:pt idx="1703">
                  <c:v>64.184235119999997</c:v>
                </c:pt>
                <c:pt idx="1704">
                  <c:v>62.798008160000002</c:v>
                </c:pt>
                <c:pt idx="1705">
                  <c:v>61.61632178</c:v>
                </c:pt>
                <c:pt idx="1706">
                  <c:v>60.89842831</c:v>
                </c:pt>
                <c:pt idx="1707">
                  <c:v>60.898528310000003</c:v>
                </c:pt>
                <c:pt idx="1708">
                  <c:v>60.898628309999999</c:v>
                </c:pt>
                <c:pt idx="1709">
                  <c:v>58.9039419</c:v>
                </c:pt>
                <c:pt idx="1710">
                  <c:v>58.904041900000003</c:v>
                </c:pt>
                <c:pt idx="1711">
                  <c:v>58.904141899999999</c:v>
                </c:pt>
                <c:pt idx="1712">
                  <c:v>58.904241900000002</c:v>
                </c:pt>
                <c:pt idx="1713">
                  <c:v>58.904341899999999</c:v>
                </c:pt>
                <c:pt idx="1714">
                  <c:v>58.904441900000002</c:v>
                </c:pt>
                <c:pt idx="1715">
                  <c:v>58.904541899999998</c:v>
                </c:pt>
                <c:pt idx="1716">
                  <c:v>58.904641900000001</c:v>
                </c:pt>
                <c:pt idx="1717">
                  <c:v>58.904741899999998</c:v>
                </c:pt>
                <c:pt idx="1718">
                  <c:v>58.904841900000001</c:v>
                </c:pt>
                <c:pt idx="1719">
                  <c:v>58.904941899999997</c:v>
                </c:pt>
                <c:pt idx="1720">
                  <c:v>58.905041900000001</c:v>
                </c:pt>
                <c:pt idx="1721">
                  <c:v>58.905141899999997</c:v>
                </c:pt>
                <c:pt idx="1722">
                  <c:v>58.9052419</c:v>
                </c:pt>
                <c:pt idx="1723">
                  <c:v>58.905341900000003</c:v>
                </c:pt>
                <c:pt idx="1724">
                  <c:v>58.9054419</c:v>
                </c:pt>
                <c:pt idx="1725">
                  <c:v>58.905541900000003</c:v>
                </c:pt>
                <c:pt idx="1726">
                  <c:v>58.905641899999999</c:v>
                </c:pt>
                <c:pt idx="1727">
                  <c:v>58.905741900000002</c:v>
                </c:pt>
                <c:pt idx="1728">
                  <c:v>58.905841899999999</c:v>
                </c:pt>
                <c:pt idx="1729">
                  <c:v>58.905941900000002</c:v>
                </c:pt>
                <c:pt idx="1730">
                  <c:v>58.906041899999998</c:v>
                </c:pt>
                <c:pt idx="1731">
                  <c:v>58.906141900000001</c:v>
                </c:pt>
                <c:pt idx="1732">
                  <c:v>58.906241899999998</c:v>
                </c:pt>
                <c:pt idx="1733">
                  <c:v>58.906341900000001</c:v>
                </c:pt>
                <c:pt idx="1734">
                  <c:v>58.906441899999997</c:v>
                </c:pt>
                <c:pt idx="1735">
                  <c:v>58.906541900000001</c:v>
                </c:pt>
                <c:pt idx="1736">
                  <c:v>58.906641899999997</c:v>
                </c:pt>
                <c:pt idx="1737">
                  <c:v>58.9067419</c:v>
                </c:pt>
                <c:pt idx="1738">
                  <c:v>58.906841900000003</c:v>
                </c:pt>
                <c:pt idx="1739">
                  <c:v>58.9069419</c:v>
                </c:pt>
                <c:pt idx="1740">
                  <c:v>58.907041900000003</c:v>
                </c:pt>
                <c:pt idx="1741">
                  <c:v>58.907141899999999</c:v>
                </c:pt>
                <c:pt idx="1742">
                  <c:v>58.907241900000002</c:v>
                </c:pt>
                <c:pt idx="1743">
                  <c:v>58.907341899999999</c:v>
                </c:pt>
                <c:pt idx="1744">
                  <c:v>58.907441900000002</c:v>
                </c:pt>
                <c:pt idx="1745">
                  <c:v>58.907541899999998</c:v>
                </c:pt>
                <c:pt idx="1746">
                  <c:v>58.907641900000002</c:v>
                </c:pt>
                <c:pt idx="1747">
                  <c:v>58.907741899999998</c:v>
                </c:pt>
                <c:pt idx="1748">
                  <c:v>58.907841900000001</c:v>
                </c:pt>
                <c:pt idx="1749">
                  <c:v>58.907941899999997</c:v>
                </c:pt>
                <c:pt idx="1750">
                  <c:v>58.908041900000001</c:v>
                </c:pt>
                <c:pt idx="1751">
                  <c:v>58.908141899999997</c:v>
                </c:pt>
                <c:pt idx="1752">
                  <c:v>58.9082419</c:v>
                </c:pt>
                <c:pt idx="1753">
                  <c:v>58.908341900000003</c:v>
                </c:pt>
                <c:pt idx="1754">
                  <c:v>58.9084419</c:v>
                </c:pt>
                <c:pt idx="1755">
                  <c:v>58.908541900000003</c:v>
                </c:pt>
                <c:pt idx="1756">
                  <c:v>58.908641899999999</c:v>
                </c:pt>
                <c:pt idx="1757">
                  <c:v>58.908741900000003</c:v>
                </c:pt>
                <c:pt idx="1758">
                  <c:v>58.908841899999999</c:v>
                </c:pt>
                <c:pt idx="1759">
                  <c:v>58.908941900000002</c:v>
                </c:pt>
                <c:pt idx="1760">
                  <c:v>58.909041899999998</c:v>
                </c:pt>
                <c:pt idx="1761">
                  <c:v>58.909141900000002</c:v>
                </c:pt>
                <c:pt idx="1762">
                  <c:v>58.909241899999998</c:v>
                </c:pt>
                <c:pt idx="1763">
                  <c:v>58.909341900000001</c:v>
                </c:pt>
                <c:pt idx="1764">
                  <c:v>58.909441899999997</c:v>
                </c:pt>
                <c:pt idx="1765">
                  <c:v>58.909541900000001</c:v>
                </c:pt>
                <c:pt idx="1766">
                  <c:v>58.909641899999997</c:v>
                </c:pt>
                <c:pt idx="1767">
                  <c:v>58.9097419</c:v>
                </c:pt>
                <c:pt idx="1768">
                  <c:v>58.909841900000004</c:v>
                </c:pt>
                <c:pt idx="1769">
                  <c:v>58.9099419</c:v>
                </c:pt>
                <c:pt idx="1770">
                  <c:v>58.910041900000003</c:v>
                </c:pt>
                <c:pt idx="1771">
                  <c:v>58.910141899999999</c:v>
                </c:pt>
                <c:pt idx="1772">
                  <c:v>58.910241900000003</c:v>
                </c:pt>
                <c:pt idx="1773">
                  <c:v>58.910341899999999</c:v>
                </c:pt>
                <c:pt idx="1774">
                  <c:v>58.910441900000002</c:v>
                </c:pt>
                <c:pt idx="1775">
                  <c:v>58.910541899999998</c:v>
                </c:pt>
                <c:pt idx="1776">
                  <c:v>58.910641900000002</c:v>
                </c:pt>
                <c:pt idx="1777">
                  <c:v>58.910741899999998</c:v>
                </c:pt>
                <c:pt idx="1778">
                  <c:v>58.910841900000001</c:v>
                </c:pt>
                <c:pt idx="1779">
                  <c:v>58.910941899999997</c:v>
                </c:pt>
                <c:pt idx="1780">
                  <c:v>58.911041900000001</c:v>
                </c:pt>
                <c:pt idx="1781">
                  <c:v>58.911141899999997</c:v>
                </c:pt>
                <c:pt idx="1782">
                  <c:v>58.9112419</c:v>
                </c:pt>
                <c:pt idx="1783">
                  <c:v>58.911341899999996</c:v>
                </c:pt>
                <c:pt idx="1784">
                  <c:v>58.9114419</c:v>
                </c:pt>
                <c:pt idx="1785">
                  <c:v>58.911541900000003</c:v>
                </c:pt>
                <c:pt idx="1786">
                  <c:v>58.911641899999999</c:v>
                </c:pt>
                <c:pt idx="1787">
                  <c:v>58.911741900000003</c:v>
                </c:pt>
                <c:pt idx="1788">
                  <c:v>58.911841899999999</c:v>
                </c:pt>
                <c:pt idx="1789">
                  <c:v>58.911941900000002</c:v>
                </c:pt>
                <c:pt idx="1790">
                  <c:v>58.912041899999998</c:v>
                </c:pt>
                <c:pt idx="1791">
                  <c:v>58.912141900000002</c:v>
                </c:pt>
                <c:pt idx="1792">
                  <c:v>58.912241899999998</c:v>
                </c:pt>
                <c:pt idx="1793">
                  <c:v>58.912341900000001</c:v>
                </c:pt>
                <c:pt idx="1794">
                  <c:v>58.912441899999997</c:v>
                </c:pt>
                <c:pt idx="1795">
                  <c:v>58.912541900000001</c:v>
                </c:pt>
                <c:pt idx="1796">
                  <c:v>58.912641899999997</c:v>
                </c:pt>
                <c:pt idx="1797">
                  <c:v>58.9127419</c:v>
                </c:pt>
                <c:pt idx="1798">
                  <c:v>58.912841899999997</c:v>
                </c:pt>
                <c:pt idx="1799">
                  <c:v>58.9129419</c:v>
                </c:pt>
                <c:pt idx="1800">
                  <c:v>58.913041900000003</c:v>
                </c:pt>
                <c:pt idx="1801">
                  <c:v>58.913141899999999</c:v>
                </c:pt>
                <c:pt idx="1802">
                  <c:v>58.913241900000003</c:v>
                </c:pt>
                <c:pt idx="1803">
                  <c:v>58.913341899999999</c:v>
                </c:pt>
                <c:pt idx="1804">
                  <c:v>58.913441900000002</c:v>
                </c:pt>
                <c:pt idx="1805">
                  <c:v>58.913541899999998</c:v>
                </c:pt>
                <c:pt idx="1806">
                  <c:v>58.913641900000002</c:v>
                </c:pt>
                <c:pt idx="1807">
                  <c:v>58.913741899999998</c:v>
                </c:pt>
                <c:pt idx="1808">
                  <c:v>58.913841900000001</c:v>
                </c:pt>
                <c:pt idx="1809">
                  <c:v>58.913941899999998</c:v>
                </c:pt>
                <c:pt idx="1810">
                  <c:v>58.914041900000001</c:v>
                </c:pt>
                <c:pt idx="1811">
                  <c:v>58.914141899999997</c:v>
                </c:pt>
                <c:pt idx="1812">
                  <c:v>58.9142419</c:v>
                </c:pt>
                <c:pt idx="1813">
                  <c:v>58.914341899999997</c:v>
                </c:pt>
                <c:pt idx="1814">
                  <c:v>58.9144419</c:v>
                </c:pt>
                <c:pt idx="1815">
                  <c:v>58.914541900000003</c:v>
                </c:pt>
                <c:pt idx="1816">
                  <c:v>58.914641899999999</c:v>
                </c:pt>
                <c:pt idx="1817">
                  <c:v>58.914741900000003</c:v>
                </c:pt>
                <c:pt idx="1818">
                  <c:v>58.914841899999999</c:v>
                </c:pt>
                <c:pt idx="1819">
                  <c:v>58.914941900000002</c:v>
                </c:pt>
                <c:pt idx="1820">
                  <c:v>58.915041899999999</c:v>
                </c:pt>
                <c:pt idx="1821">
                  <c:v>58.915141900000002</c:v>
                </c:pt>
                <c:pt idx="1822">
                  <c:v>58.915241899999998</c:v>
                </c:pt>
                <c:pt idx="1823">
                  <c:v>58.915341900000001</c:v>
                </c:pt>
                <c:pt idx="1824">
                  <c:v>58.915441899999998</c:v>
                </c:pt>
                <c:pt idx="1825">
                  <c:v>58.915541900000001</c:v>
                </c:pt>
                <c:pt idx="1826">
                  <c:v>58.915641899999997</c:v>
                </c:pt>
                <c:pt idx="1827">
                  <c:v>58.9157419</c:v>
                </c:pt>
                <c:pt idx="1828">
                  <c:v>58.915841899999997</c:v>
                </c:pt>
                <c:pt idx="1829">
                  <c:v>58.9159419</c:v>
                </c:pt>
                <c:pt idx="1830">
                  <c:v>58.916041900000003</c:v>
                </c:pt>
                <c:pt idx="1831">
                  <c:v>49.600020170000001</c:v>
                </c:pt>
                <c:pt idx="1832">
                  <c:v>49.697668819999997</c:v>
                </c:pt>
                <c:pt idx="1833">
                  <c:v>49.60190463</c:v>
                </c:pt>
                <c:pt idx="1834">
                  <c:v>49.590263559999997</c:v>
                </c:pt>
                <c:pt idx="1835">
                  <c:v>49.59036356</c:v>
                </c:pt>
                <c:pt idx="1836">
                  <c:v>49.72467863</c:v>
                </c:pt>
                <c:pt idx="1837">
                  <c:v>49.635358519999997</c:v>
                </c:pt>
                <c:pt idx="1838">
                  <c:v>49.412523040000004</c:v>
                </c:pt>
                <c:pt idx="1839">
                  <c:v>49.534287630000001</c:v>
                </c:pt>
                <c:pt idx="1840">
                  <c:v>49.667124270000002</c:v>
                </c:pt>
                <c:pt idx="1841">
                  <c:v>49.667224269999998</c:v>
                </c:pt>
                <c:pt idx="1842">
                  <c:v>49.371790750000002</c:v>
                </c:pt>
                <c:pt idx="1843">
                  <c:v>49.415859410000003</c:v>
                </c:pt>
                <c:pt idx="1844">
                  <c:v>49.476725330000001</c:v>
                </c:pt>
                <c:pt idx="1845">
                  <c:v>49.461568360000001</c:v>
                </c:pt>
                <c:pt idx="1846">
                  <c:v>49.674438309999999</c:v>
                </c:pt>
                <c:pt idx="1847">
                  <c:v>49.683469289999998</c:v>
                </c:pt>
                <c:pt idx="1848">
                  <c:v>49.676744939999999</c:v>
                </c:pt>
                <c:pt idx="1849">
                  <c:v>49.676844940000002</c:v>
                </c:pt>
                <c:pt idx="1850">
                  <c:v>49.66290987</c:v>
                </c:pt>
                <c:pt idx="1851">
                  <c:v>49.463181779999999</c:v>
                </c:pt>
                <c:pt idx="1852">
                  <c:v>49.952114639999998</c:v>
                </c:pt>
                <c:pt idx="1853">
                  <c:v>49.87371521</c:v>
                </c:pt>
                <c:pt idx="1854">
                  <c:v>49.873815209999997</c:v>
                </c:pt>
                <c:pt idx="1855">
                  <c:v>49.87391521</c:v>
                </c:pt>
                <c:pt idx="1856">
                  <c:v>49.874015210000003</c:v>
                </c:pt>
                <c:pt idx="1857">
                  <c:v>49.874115209999999</c:v>
                </c:pt>
                <c:pt idx="1858">
                  <c:v>49.759779229999999</c:v>
                </c:pt>
                <c:pt idx="1859">
                  <c:v>49.640861190000003</c:v>
                </c:pt>
                <c:pt idx="1860">
                  <c:v>49.503788489999998</c:v>
                </c:pt>
                <c:pt idx="1861">
                  <c:v>49.430872260000001</c:v>
                </c:pt>
                <c:pt idx="1862">
                  <c:v>49.599274399999999</c:v>
                </c:pt>
                <c:pt idx="1863">
                  <c:v>49.599374400000002</c:v>
                </c:pt>
                <c:pt idx="1864">
                  <c:v>49.526909259999996</c:v>
                </c:pt>
                <c:pt idx="1865">
                  <c:v>49.394123380000003</c:v>
                </c:pt>
                <c:pt idx="1866">
                  <c:v>49.696647460000001</c:v>
                </c:pt>
                <c:pt idx="1867">
                  <c:v>49.328723949999997</c:v>
                </c:pt>
                <c:pt idx="1868">
                  <c:v>49.62079172</c:v>
                </c:pt>
                <c:pt idx="1869">
                  <c:v>49.124781949999999</c:v>
                </c:pt>
                <c:pt idx="1870">
                  <c:v>48.729592169999997</c:v>
                </c:pt>
                <c:pt idx="1871">
                  <c:v>49.158245989999998</c:v>
                </c:pt>
                <c:pt idx="1872">
                  <c:v>48.875140530000003</c:v>
                </c:pt>
                <c:pt idx="1873">
                  <c:v>49.186280750000002</c:v>
                </c:pt>
                <c:pt idx="1874">
                  <c:v>48.973731239999999</c:v>
                </c:pt>
                <c:pt idx="1875">
                  <c:v>48.942461280000003</c:v>
                </c:pt>
                <c:pt idx="1876">
                  <c:v>48.94256128</c:v>
                </c:pt>
                <c:pt idx="1877">
                  <c:v>48.942661280000003</c:v>
                </c:pt>
                <c:pt idx="1878">
                  <c:v>48.942761279999999</c:v>
                </c:pt>
                <c:pt idx="1879">
                  <c:v>48.993671480000003</c:v>
                </c:pt>
                <c:pt idx="1880">
                  <c:v>48.60471132</c:v>
                </c:pt>
                <c:pt idx="1881">
                  <c:v>48.948819620000002</c:v>
                </c:pt>
                <c:pt idx="1882">
                  <c:v>48.840049479999998</c:v>
                </c:pt>
                <c:pt idx="1883">
                  <c:v>48.840149480000001</c:v>
                </c:pt>
                <c:pt idx="1884">
                  <c:v>49.087324680000002</c:v>
                </c:pt>
                <c:pt idx="1885">
                  <c:v>48.72098089</c:v>
                </c:pt>
                <c:pt idx="1886">
                  <c:v>48.44603145</c:v>
                </c:pt>
                <c:pt idx="1887">
                  <c:v>48.062920859999998</c:v>
                </c:pt>
                <c:pt idx="1888">
                  <c:v>48.063020860000002</c:v>
                </c:pt>
                <c:pt idx="1889">
                  <c:v>47.781023480000002</c:v>
                </c:pt>
                <c:pt idx="1890">
                  <c:v>47.680634599999998</c:v>
                </c:pt>
                <c:pt idx="1891">
                  <c:v>47.696359280000003</c:v>
                </c:pt>
                <c:pt idx="1892">
                  <c:v>47.676302939999999</c:v>
                </c:pt>
                <c:pt idx="1893">
                  <c:v>48.00892923</c:v>
                </c:pt>
                <c:pt idx="1894">
                  <c:v>47.510375420000003</c:v>
                </c:pt>
                <c:pt idx="1895">
                  <c:v>47.498127580000002</c:v>
                </c:pt>
                <c:pt idx="1896">
                  <c:v>47.80066386</c:v>
                </c:pt>
                <c:pt idx="1897">
                  <c:v>47.56982721</c:v>
                </c:pt>
                <c:pt idx="1898">
                  <c:v>47.749355899999998</c:v>
                </c:pt>
                <c:pt idx="1899">
                  <c:v>47.612351590000003</c:v>
                </c:pt>
                <c:pt idx="1900">
                  <c:v>47.553212739999999</c:v>
                </c:pt>
                <c:pt idx="1901">
                  <c:v>47.094956000000003</c:v>
                </c:pt>
                <c:pt idx="1902">
                  <c:v>47.128434220000003</c:v>
                </c:pt>
                <c:pt idx="1903">
                  <c:v>47.202936909999998</c:v>
                </c:pt>
                <c:pt idx="1904">
                  <c:v>47.21497016</c:v>
                </c:pt>
                <c:pt idx="1905">
                  <c:v>47.088006729999996</c:v>
                </c:pt>
                <c:pt idx="1906">
                  <c:v>46.394379569999998</c:v>
                </c:pt>
                <c:pt idx="1907">
                  <c:v>46.394479570000001</c:v>
                </c:pt>
                <c:pt idx="1908">
                  <c:v>46.394579569999998</c:v>
                </c:pt>
                <c:pt idx="1909">
                  <c:v>46.23171438</c:v>
                </c:pt>
                <c:pt idx="1910">
                  <c:v>46.231814380000003</c:v>
                </c:pt>
                <c:pt idx="1911">
                  <c:v>46.231914379999999</c:v>
                </c:pt>
                <c:pt idx="1912">
                  <c:v>46.232014380000003</c:v>
                </c:pt>
                <c:pt idx="1913">
                  <c:v>45.784711950000002</c:v>
                </c:pt>
                <c:pt idx="1914">
                  <c:v>45.784811949999998</c:v>
                </c:pt>
                <c:pt idx="1915">
                  <c:v>46.13501591</c:v>
                </c:pt>
                <c:pt idx="1916">
                  <c:v>46.534020920000003</c:v>
                </c:pt>
                <c:pt idx="1917">
                  <c:v>46.534120919999999</c:v>
                </c:pt>
                <c:pt idx="1918">
                  <c:v>46.534220920000003</c:v>
                </c:pt>
                <c:pt idx="1919">
                  <c:v>46.534320919999999</c:v>
                </c:pt>
                <c:pt idx="1920">
                  <c:v>46.534420920000002</c:v>
                </c:pt>
                <c:pt idx="1921">
                  <c:v>46.534520909999998</c:v>
                </c:pt>
                <c:pt idx="1922">
                  <c:v>45.996638009999998</c:v>
                </c:pt>
                <c:pt idx="1923">
                  <c:v>45.83162798</c:v>
                </c:pt>
                <c:pt idx="1924">
                  <c:v>45.831727979999997</c:v>
                </c:pt>
                <c:pt idx="1925">
                  <c:v>45.83182798</c:v>
                </c:pt>
                <c:pt idx="1926">
                  <c:v>45.831927980000003</c:v>
                </c:pt>
                <c:pt idx="1927">
                  <c:v>45.832027979999999</c:v>
                </c:pt>
                <c:pt idx="1928">
                  <c:v>45.832127980000003</c:v>
                </c:pt>
                <c:pt idx="1929">
                  <c:v>45.832227979999999</c:v>
                </c:pt>
                <c:pt idx="1930">
                  <c:v>45.832327980000002</c:v>
                </c:pt>
                <c:pt idx="1931">
                  <c:v>45.832427979999999</c:v>
                </c:pt>
                <c:pt idx="1932">
                  <c:v>45.832527980000002</c:v>
                </c:pt>
                <c:pt idx="1933">
                  <c:v>45.832627979999998</c:v>
                </c:pt>
                <c:pt idx="1934">
                  <c:v>45.832727980000001</c:v>
                </c:pt>
                <c:pt idx="1935">
                  <c:v>45.832827979999998</c:v>
                </c:pt>
                <c:pt idx="1936">
                  <c:v>45.832927980000001</c:v>
                </c:pt>
                <c:pt idx="1937">
                  <c:v>45.833027979999997</c:v>
                </c:pt>
                <c:pt idx="1938">
                  <c:v>45.83312798</c:v>
                </c:pt>
                <c:pt idx="1939">
                  <c:v>45.833227979999997</c:v>
                </c:pt>
                <c:pt idx="1940">
                  <c:v>45.83332798</c:v>
                </c:pt>
                <c:pt idx="1941">
                  <c:v>45.833427980000003</c:v>
                </c:pt>
                <c:pt idx="1942">
                  <c:v>45.83352798</c:v>
                </c:pt>
                <c:pt idx="1943">
                  <c:v>45.833627980000003</c:v>
                </c:pt>
                <c:pt idx="1944">
                  <c:v>45.833727979999999</c:v>
                </c:pt>
                <c:pt idx="1945">
                  <c:v>45.833827980000002</c:v>
                </c:pt>
                <c:pt idx="1946">
                  <c:v>45.833927979999999</c:v>
                </c:pt>
                <c:pt idx="1947">
                  <c:v>45.834027980000002</c:v>
                </c:pt>
                <c:pt idx="1948">
                  <c:v>45.834127979999998</c:v>
                </c:pt>
                <c:pt idx="1949">
                  <c:v>45.834227980000001</c:v>
                </c:pt>
                <c:pt idx="1950">
                  <c:v>45.834327979999998</c:v>
                </c:pt>
                <c:pt idx="1951">
                  <c:v>45.834427980000001</c:v>
                </c:pt>
                <c:pt idx="1952">
                  <c:v>45.834527979999997</c:v>
                </c:pt>
                <c:pt idx="1953">
                  <c:v>45.83462798</c:v>
                </c:pt>
                <c:pt idx="1954">
                  <c:v>45.834727979999997</c:v>
                </c:pt>
                <c:pt idx="1955">
                  <c:v>45.83482798</c:v>
                </c:pt>
                <c:pt idx="1956">
                  <c:v>45.834927980000003</c:v>
                </c:pt>
                <c:pt idx="1957">
                  <c:v>45.83502798</c:v>
                </c:pt>
                <c:pt idx="1958">
                  <c:v>45.835127980000003</c:v>
                </c:pt>
                <c:pt idx="1959">
                  <c:v>45.835227979999999</c:v>
                </c:pt>
                <c:pt idx="1960">
                  <c:v>45.835327980000002</c:v>
                </c:pt>
                <c:pt idx="1961">
                  <c:v>45.835427979999999</c:v>
                </c:pt>
                <c:pt idx="1962">
                  <c:v>45.835527980000002</c:v>
                </c:pt>
                <c:pt idx="1963">
                  <c:v>45.835627979999998</c:v>
                </c:pt>
                <c:pt idx="1964">
                  <c:v>45.835727980000001</c:v>
                </c:pt>
                <c:pt idx="1965">
                  <c:v>45.835827979999998</c:v>
                </c:pt>
                <c:pt idx="1966">
                  <c:v>45.835927980000001</c:v>
                </c:pt>
                <c:pt idx="1967">
                  <c:v>45.836027979999997</c:v>
                </c:pt>
                <c:pt idx="1968">
                  <c:v>45.836127980000001</c:v>
                </c:pt>
                <c:pt idx="1969">
                  <c:v>45.836227979999997</c:v>
                </c:pt>
                <c:pt idx="1970">
                  <c:v>45.83632798</c:v>
                </c:pt>
                <c:pt idx="1971">
                  <c:v>45.836427980000003</c:v>
                </c:pt>
                <c:pt idx="1972">
                  <c:v>45.83652798</c:v>
                </c:pt>
                <c:pt idx="1973">
                  <c:v>45.836627980000003</c:v>
                </c:pt>
                <c:pt idx="1974">
                  <c:v>45.836727979999999</c:v>
                </c:pt>
                <c:pt idx="1975">
                  <c:v>45.836827980000002</c:v>
                </c:pt>
                <c:pt idx="1976">
                  <c:v>45.836927979999999</c:v>
                </c:pt>
                <c:pt idx="1977">
                  <c:v>45.837027980000002</c:v>
                </c:pt>
                <c:pt idx="1978">
                  <c:v>45.837127979999998</c:v>
                </c:pt>
                <c:pt idx="1979">
                  <c:v>45.837227980000002</c:v>
                </c:pt>
                <c:pt idx="1980">
                  <c:v>45.837327979999998</c:v>
                </c:pt>
                <c:pt idx="1981">
                  <c:v>45.837427980000001</c:v>
                </c:pt>
                <c:pt idx="1982">
                  <c:v>45.837527979999997</c:v>
                </c:pt>
                <c:pt idx="1983">
                  <c:v>45.837627980000001</c:v>
                </c:pt>
                <c:pt idx="1984">
                  <c:v>45.837727979999997</c:v>
                </c:pt>
                <c:pt idx="1985">
                  <c:v>45.83782798</c:v>
                </c:pt>
                <c:pt idx="1986">
                  <c:v>45.837927980000003</c:v>
                </c:pt>
                <c:pt idx="1987">
                  <c:v>45.83802798</c:v>
                </c:pt>
                <c:pt idx="1988">
                  <c:v>45.838127980000003</c:v>
                </c:pt>
                <c:pt idx="1989">
                  <c:v>45.838227979999999</c:v>
                </c:pt>
                <c:pt idx="1990">
                  <c:v>45.838327980000003</c:v>
                </c:pt>
                <c:pt idx="1991">
                  <c:v>45.838427979999999</c:v>
                </c:pt>
                <c:pt idx="1992">
                  <c:v>45.838527980000002</c:v>
                </c:pt>
                <c:pt idx="1993">
                  <c:v>45.838627979999998</c:v>
                </c:pt>
                <c:pt idx="1994">
                  <c:v>45.838727980000002</c:v>
                </c:pt>
                <c:pt idx="1995">
                  <c:v>45.838827979999998</c:v>
                </c:pt>
                <c:pt idx="1996">
                  <c:v>45.838927980000001</c:v>
                </c:pt>
                <c:pt idx="1997">
                  <c:v>45.839027979999997</c:v>
                </c:pt>
                <c:pt idx="1998">
                  <c:v>45.839127980000001</c:v>
                </c:pt>
                <c:pt idx="1999">
                  <c:v>45.839227979999997</c:v>
                </c:pt>
                <c:pt idx="2000">
                  <c:v>45.83932798</c:v>
                </c:pt>
                <c:pt idx="2001">
                  <c:v>16.875460740000001</c:v>
                </c:pt>
                <c:pt idx="2002">
                  <c:v>16.875560740000001</c:v>
                </c:pt>
                <c:pt idx="2003">
                  <c:v>16.875660740000001</c:v>
                </c:pt>
                <c:pt idx="2004">
                  <c:v>16.87576074</c:v>
                </c:pt>
                <c:pt idx="2005">
                  <c:v>16.87586074</c:v>
                </c:pt>
                <c:pt idx="2006">
                  <c:v>16.87596074</c:v>
                </c:pt>
                <c:pt idx="2007">
                  <c:v>16.87606074</c:v>
                </c:pt>
                <c:pt idx="2008">
                  <c:v>16.87616074</c:v>
                </c:pt>
                <c:pt idx="2009">
                  <c:v>16.876260739999999</c:v>
                </c:pt>
                <c:pt idx="2010">
                  <c:v>16.876360739999999</c:v>
                </c:pt>
                <c:pt idx="2011">
                  <c:v>16.876460739999999</c:v>
                </c:pt>
                <c:pt idx="2012">
                  <c:v>16.876560739999999</c:v>
                </c:pt>
                <c:pt idx="2013">
                  <c:v>16.876660739999998</c:v>
                </c:pt>
                <c:pt idx="2014">
                  <c:v>16.876760740000002</c:v>
                </c:pt>
                <c:pt idx="2015">
                  <c:v>16.876860740000001</c:v>
                </c:pt>
                <c:pt idx="2016">
                  <c:v>16.876960740000001</c:v>
                </c:pt>
                <c:pt idx="2017">
                  <c:v>16.877060740000001</c:v>
                </c:pt>
                <c:pt idx="2018">
                  <c:v>16.877160740000001</c:v>
                </c:pt>
                <c:pt idx="2019">
                  <c:v>16.877260740000001</c:v>
                </c:pt>
                <c:pt idx="2020">
                  <c:v>16.87736074</c:v>
                </c:pt>
                <c:pt idx="2021">
                  <c:v>16.87746074</c:v>
                </c:pt>
                <c:pt idx="2022">
                  <c:v>16.87756074</c:v>
                </c:pt>
                <c:pt idx="2023">
                  <c:v>16.87766074</c:v>
                </c:pt>
                <c:pt idx="2024">
                  <c:v>16.877760739999999</c:v>
                </c:pt>
                <c:pt idx="2025">
                  <c:v>16.877860739999999</c:v>
                </c:pt>
                <c:pt idx="2026">
                  <c:v>16.877960739999999</c:v>
                </c:pt>
                <c:pt idx="2027">
                  <c:v>16.878060739999999</c:v>
                </c:pt>
                <c:pt idx="2028">
                  <c:v>16.878160739999998</c:v>
                </c:pt>
                <c:pt idx="2029">
                  <c:v>16.878260740000002</c:v>
                </c:pt>
                <c:pt idx="2030">
                  <c:v>16.878360740000002</c:v>
                </c:pt>
                <c:pt idx="2031">
                  <c:v>16.878460740000001</c:v>
                </c:pt>
                <c:pt idx="2032">
                  <c:v>16.878560740000001</c:v>
                </c:pt>
                <c:pt idx="2033">
                  <c:v>16.878660740000001</c:v>
                </c:pt>
                <c:pt idx="2034">
                  <c:v>16.878760740000001</c:v>
                </c:pt>
                <c:pt idx="2035">
                  <c:v>16.87886074</c:v>
                </c:pt>
                <c:pt idx="2036">
                  <c:v>16.87896074</c:v>
                </c:pt>
                <c:pt idx="2037">
                  <c:v>16.87906074</c:v>
                </c:pt>
                <c:pt idx="2038">
                  <c:v>16.87916074</c:v>
                </c:pt>
                <c:pt idx="2039">
                  <c:v>16.879260739999999</c:v>
                </c:pt>
                <c:pt idx="2040">
                  <c:v>16.879360739999999</c:v>
                </c:pt>
                <c:pt idx="2041">
                  <c:v>16.879460739999999</c:v>
                </c:pt>
                <c:pt idx="2042">
                  <c:v>16.879560739999999</c:v>
                </c:pt>
                <c:pt idx="2043">
                  <c:v>16.879660739999998</c:v>
                </c:pt>
                <c:pt idx="2044">
                  <c:v>16.879760739999998</c:v>
                </c:pt>
                <c:pt idx="2045">
                  <c:v>16.879860740000002</c:v>
                </c:pt>
                <c:pt idx="2046">
                  <c:v>16.879960740000001</c:v>
                </c:pt>
                <c:pt idx="2047">
                  <c:v>16.880060740000001</c:v>
                </c:pt>
                <c:pt idx="2048">
                  <c:v>16.880160740000001</c:v>
                </c:pt>
                <c:pt idx="2049">
                  <c:v>16.880260740000001</c:v>
                </c:pt>
                <c:pt idx="2050">
                  <c:v>16.88036074</c:v>
                </c:pt>
                <c:pt idx="2051">
                  <c:v>16.88046074</c:v>
                </c:pt>
                <c:pt idx="2052">
                  <c:v>16.88056074</c:v>
                </c:pt>
                <c:pt idx="2053">
                  <c:v>16.88066074</c:v>
                </c:pt>
                <c:pt idx="2054">
                  <c:v>16.880760739999999</c:v>
                </c:pt>
                <c:pt idx="2055">
                  <c:v>16.880860739999999</c:v>
                </c:pt>
                <c:pt idx="2056">
                  <c:v>16.880960739999999</c:v>
                </c:pt>
                <c:pt idx="2057">
                  <c:v>16.881060739999999</c:v>
                </c:pt>
                <c:pt idx="2058">
                  <c:v>16.881160739999999</c:v>
                </c:pt>
                <c:pt idx="2059">
                  <c:v>16.881260739999998</c:v>
                </c:pt>
                <c:pt idx="2060">
                  <c:v>16.881360740000002</c:v>
                </c:pt>
                <c:pt idx="2061">
                  <c:v>16.881460740000001</c:v>
                </c:pt>
                <c:pt idx="2062">
                  <c:v>16.881560740000001</c:v>
                </c:pt>
                <c:pt idx="2063">
                  <c:v>16.881660740000001</c:v>
                </c:pt>
                <c:pt idx="2064">
                  <c:v>16.881760740000001</c:v>
                </c:pt>
                <c:pt idx="2065">
                  <c:v>16.88186074</c:v>
                </c:pt>
                <c:pt idx="2066">
                  <c:v>16.88196074</c:v>
                </c:pt>
                <c:pt idx="2067">
                  <c:v>16.88206074</c:v>
                </c:pt>
                <c:pt idx="2068">
                  <c:v>16.88216074</c:v>
                </c:pt>
                <c:pt idx="2069">
                  <c:v>16.88226074</c:v>
                </c:pt>
                <c:pt idx="2070">
                  <c:v>16.882360739999999</c:v>
                </c:pt>
                <c:pt idx="2071">
                  <c:v>16.882460739999999</c:v>
                </c:pt>
                <c:pt idx="2072">
                  <c:v>16.882560739999999</c:v>
                </c:pt>
                <c:pt idx="2073">
                  <c:v>16.882660739999999</c:v>
                </c:pt>
                <c:pt idx="2074">
                  <c:v>16.882760739999998</c:v>
                </c:pt>
                <c:pt idx="2075">
                  <c:v>16.882860740000002</c:v>
                </c:pt>
                <c:pt idx="2076">
                  <c:v>16.882960740000001</c:v>
                </c:pt>
                <c:pt idx="2077">
                  <c:v>16.883060740000001</c:v>
                </c:pt>
                <c:pt idx="2078">
                  <c:v>16.883160740000001</c:v>
                </c:pt>
                <c:pt idx="2079">
                  <c:v>16.883260740000001</c:v>
                </c:pt>
                <c:pt idx="2080">
                  <c:v>16.883360740000001</c:v>
                </c:pt>
                <c:pt idx="2081">
                  <c:v>16.88346074</c:v>
                </c:pt>
                <c:pt idx="2082">
                  <c:v>16.88356074</c:v>
                </c:pt>
                <c:pt idx="2083">
                  <c:v>16.88366074</c:v>
                </c:pt>
                <c:pt idx="2084">
                  <c:v>16.88376074</c:v>
                </c:pt>
                <c:pt idx="2085">
                  <c:v>16.883860739999999</c:v>
                </c:pt>
                <c:pt idx="2086">
                  <c:v>16.883960739999999</c:v>
                </c:pt>
                <c:pt idx="2087">
                  <c:v>16.884060739999999</c:v>
                </c:pt>
                <c:pt idx="2088">
                  <c:v>16.884160739999999</c:v>
                </c:pt>
                <c:pt idx="2089">
                  <c:v>16.884260739999998</c:v>
                </c:pt>
                <c:pt idx="2090">
                  <c:v>16.884360740000002</c:v>
                </c:pt>
                <c:pt idx="2091">
                  <c:v>16.884460740000002</c:v>
                </c:pt>
                <c:pt idx="2092">
                  <c:v>16.884560740000001</c:v>
                </c:pt>
                <c:pt idx="2093">
                  <c:v>16.884660740000001</c:v>
                </c:pt>
                <c:pt idx="2094">
                  <c:v>-1.0478410000000001E-3</c:v>
                </c:pt>
                <c:pt idx="2095">
                  <c:v>2.5567500000000002E-4</c:v>
                </c:pt>
                <c:pt idx="2096">
                  <c:v>3.5543199999999998E-4</c:v>
                </c:pt>
                <c:pt idx="2097">
                  <c:v>4.5543200000000003E-4</c:v>
                </c:pt>
                <c:pt idx="2098">
                  <c:v>5.5543200000000002E-4</c:v>
                </c:pt>
                <c:pt idx="2099">
                  <c:v>-2.9507600000000002E-4</c:v>
                </c:pt>
                <c:pt idx="2100">
                  <c:v>1.1709139999999999E-3</c:v>
                </c:pt>
                <c:pt idx="2101">
                  <c:v>1.2709139999999999E-3</c:v>
                </c:pt>
                <c:pt idx="2102">
                  <c:v>1.370914E-3</c:v>
                </c:pt>
                <c:pt idx="2103">
                  <c:v>1.470914E-3</c:v>
                </c:pt>
                <c:pt idx="2104">
                  <c:v>-7.50068E-4</c:v>
                </c:pt>
                <c:pt idx="2105">
                  <c:v>-2.1335569999999999E-3</c:v>
                </c:pt>
                <c:pt idx="2106">
                  <c:v>8.1594246999999995E-2</c:v>
                </c:pt>
                <c:pt idx="2107">
                  <c:v>8.1694246999999998E-2</c:v>
                </c:pt>
                <c:pt idx="2108">
                  <c:v>8.1794247E-2</c:v>
                </c:pt>
                <c:pt idx="2109">
                  <c:v>8.1894247000000003E-2</c:v>
                </c:pt>
                <c:pt idx="2110">
                  <c:v>8.1994247000000006E-2</c:v>
                </c:pt>
                <c:pt idx="2111">
                  <c:v>8.2094246999999995E-2</c:v>
                </c:pt>
                <c:pt idx="2112">
                  <c:v>8.2194246999999998E-2</c:v>
                </c:pt>
                <c:pt idx="2113">
                  <c:v>8.2294247000000001E-2</c:v>
                </c:pt>
                <c:pt idx="2114" formatCode="0.00E+00">
                  <c:v>-1.3900000000000001E-5</c:v>
                </c:pt>
                <c:pt idx="2115" formatCode="0.00E+00">
                  <c:v>8.6100000000000006E-5</c:v>
                </c:pt>
                <c:pt idx="2116">
                  <c:v>1.8606499999999999E-4</c:v>
                </c:pt>
                <c:pt idx="2117">
                  <c:v>1.4318600000000001E-4</c:v>
                </c:pt>
                <c:pt idx="2118">
                  <c:v>2.43186E-4</c:v>
                </c:pt>
                <c:pt idx="2119">
                  <c:v>3.4318599999999999E-4</c:v>
                </c:pt>
                <c:pt idx="2120">
                  <c:v>4.4318599999999998E-4</c:v>
                </c:pt>
                <c:pt idx="2121">
                  <c:v>5.4318599999999997E-4</c:v>
                </c:pt>
                <c:pt idx="2122">
                  <c:v>6.4318600000000002E-4</c:v>
                </c:pt>
                <c:pt idx="2123">
                  <c:v>7.4318599999999996E-4</c:v>
                </c:pt>
                <c:pt idx="2124">
                  <c:v>8.43186E-4</c:v>
                </c:pt>
                <c:pt idx="2125">
                  <c:v>9.4318600000000005E-4</c:v>
                </c:pt>
                <c:pt idx="2126">
                  <c:v>1.043186E-3</c:v>
                </c:pt>
                <c:pt idx="2127">
                  <c:v>1.21246E-4</c:v>
                </c:pt>
                <c:pt idx="2128">
                  <c:v>2.21246E-4</c:v>
                </c:pt>
                <c:pt idx="2129">
                  <c:v>3.2124600000000002E-4</c:v>
                </c:pt>
                <c:pt idx="2130">
                  <c:v>4.2124600000000001E-4</c:v>
                </c:pt>
                <c:pt idx="2131">
                  <c:v>5.2124599999999995E-4</c:v>
                </c:pt>
                <c:pt idx="2132">
                  <c:v>6.2124599999999999E-4</c:v>
                </c:pt>
                <c:pt idx="2133">
                  <c:v>7.2124600000000004E-4</c:v>
                </c:pt>
                <c:pt idx="2134">
                  <c:v>8.2124599999999998E-4</c:v>
                </c:pt>
                <c:pt idx="2135">
                  <c:v>9.2124600000000002E-4</c:v>
                </c:pt>
                <c:pt idx="2136">
                  <c:v>1.021246E-3</c:v>
                </c:pt>
                <c:pt idx="2137">
                  <c:v>1.121246E-3</c:v>
                </c:pt>
                <c:pt idx="2138">
                  <c:v>1.2212460000000001E-3</c:v>
                </c:pt>
                <c:pt idx="2139">
                  <c:v>1.3212460000000001E-3</c:v>
                </c:pt>
                <c:pt idx="2140">
                  <c:v>1.4212459999999999E-3</c:v>
                </c:pt>
                <c:pt idx="2141">
                  <c:v>1.521246E-3</c:v>
                </c:pt>
                <c:pt idx="2142">
                  <c:v>1.0645E-4</c:v>
                </c:pt>
                <c:pt idx="2143">
                  <c:v>1.4482636E-2</c:v>
                </c:pt>
                <c:pt idx="2144">
                  <c:v>1.4582636E-2</c:v>
                </c:pt>
                <c:pt idx="2145">
                  <c:v>1.4682636000000001E-2</c:v>
                </c:pt>
                <c:pt idx="2146">
                  <c:v>1.4782636E-2</c:v>
                </c:pt>
                <c:pt idx="2147">
                  <c:v>1.4882635999999999E-2</c:v>
                </c:pt>
                <c:pt idx="2148">
                  <c:v>1.4982636000000001E-2</c:v>
                </c:pt>
                <c:pt idx="2149">
                  <c:v>1.5082636E-2</c:v>
                </c:pt>
                <c:pt idx="2150">
                  <c:v>1.5182635999999999E-2</c:v>
                </c:pt>
                <c:pt idx="2151">
                  <c:v>1.5282636E-2</c:v>
                </c:pt>
                <c:pt idx="2152">
                  <c:v>1.5382636E-2</c:v>
                </c:pt>
                <c:pt idx="2153">
                  <c:v>1.5482635999999999E-2</c:v>
                </c:pt>
                <c:pt idx="2154">
                  <c:v>1.5582636E-2</c:v>
                </c:pt>
                <c:pt idx="2155">
                  <c:v>1.5682636E-2</c:v>
                </c:pt>
                <c:pt idx="2156">
                  <c:v>1.5782635999999999E-2</c:v>
                </c:pt>
                <c:pt idx="2157">
                  <c:v>1.5882635999999999E-2</c:v>
                </c:pt>
                <c:pt idx="2158">
                  <c:v>1.5982636000000001E-2</c:v>
                </c:pt>
                <c:pt idx="2159">
                  <c:v>1.6082636000000001E-2</c:v>
                </c:pt>
                <c:pt idx="2160">
                  <c:v>1.6182636E-2</c:v>
                </c:pt>
                <c:pt idx="2161">
                  <c:v>1.6282636E-2</c:v>
                </c:pt>
                <c:pt idx="2162">
                  <c:v>1.6382635999999999E-2</c:v>
                </c:pt>
                <c:pt idx="2163">
                  <c:v>1.6482635999999998E-2</c:v>
                </c:pt>
                <c:pt idx="2164">
                  <c:v>1.6582636000000001E-2</c:v>
                </c:pt>
                <c:pt idx="2165">
                  <c:v>1.6682636000000001E-2</c:v>
                </c:pt>
                <c:pt idx="2166">
                  <c:v>1.6782636E-2</c:v>
                </c:pt>
                <c:pt idx="2167">
                  <c:v>1.6882635999999999E-2</c:v>
                </c:pt>
                <c:pt idx="2168">
                  <c:v>1.6982635999999999E-2</c:v>
                </c:pt>
                <c:pt idx="2169">
                  <c:v>1.7082635999999998E-2</c:v>
                </c:pt>
                <c:pt idx="2170">
                  <c:v>1.7182636000000001E-2</c:v>
                </c:pt>
                <c:pt idx="2171">
                  <c:v>1.7282636000000001E-2</c:v>
                </c:pt>
                <c:pt idx="2172">
                  <c:v>1.7382636E-2</c:v>
                </c:pt>
                <c:pt idx="2173">
                  <c:v>1.7482635999999999E-2</c:v>
                </c:pt>
                <c:pt idx="2174">
                  <c:v>1.7582635999999999E-2</c:v>
                </c:pt>
                <c:pt idx="2175">
                  <c:v>1.7682636000000002E-2</c:v>
                </c:pt>
                <c:pt idx="2176">
                  <c:v>1.7782636000000001E-2</c:v>
                </c:pt>
                <c:pt idx="2177">
                  <c:v>1.7882636E-2</c:v>
                </c:pt>
                <c:pt idx="2178">
                  <c:v>1.7982636E-2</c:v>
                </c:pt>
                <c:pt idx="2179">
                  <c:v>1.8082635999999999E-2</c:v>
                </c:pt>
                <c:pt idx="2180">
                  <c:v>1.8182635999999999E-2</c:v>
                </c:pt>
                <c:pt idx="2181">
                  <c:v>1.8282636000000001E-2</c:v>
                </c:pt>
                <c:pt idx="2182">
                  <c:v>1.8382636000000001E-2</c:v>
                </c:pt>
                <c:pt idx="2183">
                  <c:v>1.8482636E-2</c:v>
                </c:pt>
                <c:pt idx="2184">
                  <c:v>1.8582636E-2</c:v>
                </c:pt>
                <c:pt idx="2185">
                  <c:v>1.8682635999999999E-2</c:v>
                </c:pt>
                <c:pt idx="2186">
                  <c:v>1.8782635999999998E-2</c:v>
                </c:pt>
                <c:pt idx="2187">
                  <c:v>1.8882636000000001E-2</c:v>
                </c:pt>
                <c:pt idx="2188">
                  <c:v>1.8982636000000001E-2</c:v>
                </c:pt>
                <c:pt idx="2189">
                  <c:v>1.9082636E-2</c:v>
                </c:pt>
                <c:pt idx="2190">
                  <c:v>1.9182635999999999E-2</c:v>
                </c:pt>
                <c:pt idx="2191">
                  <c:v>1.9282635999999999E-2</c:v>
                </c:pt>
                <c:pt idx="2192">
                  <c:v>1.9382636000000002E-2</c:v>
                </c:pt>
                <c:pt idx="2193">
                  <c:v>1.9482636000000001E-2</c:v>
                </c:pt>
                <c:pt idx="2194">
                  <c:v>1.9582636E-2</c:v>
                </c:pt>
                <c:pt idx="2195">
                  <c:v>1.9682636E-2</c:v>
                </c:pt>
                <c:pt idx="2196">
                  <c:v>1.9782635999999999E-2</c:v>
                </c:pt>
                <c:pt idx="2197">
                  <c:v>1.9882635999999999E-2</c:v>
                </c:pt>
                <c:pt idx="2198">
                  <c:v>1.9982636000000002E-2</c:v>
                </c:pt>
                <c:pt idx="2199">
                  <c:v>2.0082636000000001E-2</c:v>
                </c:pt>
                <c:pt idx="2200">
                  <c:v>2.0182636E-2</c:v>
                </c:pt>
                <c:pt idx="2201">
                  <c:v>2.0282636E-2</c:v>
                </c:pt>
                <c:pt idx="2202">
                  <c:v>2.0382635999999999E-2</c:v>
                </c:pt>
                <c:pt idx="2203">
                  <c:v>2.0482635999999999E-2</c:v>
                </c:pt>
                <c:pt idx="2204">
                  <c:v>2.0582636000000001E-2</c:v>
                </c:pt>
                <c:pt idx="2205">
                  <c:v>2.0682636000000001E-2</c:v>
                </c:pt>
                <c:pt idx="2206">
                  <c:v>2.0782636E-2</c:v>
                </c:pt>
                <c:pt idx="2207">
                  <c:v>2.0882636E-2</c:v>
                </c:pt>
                <c:pt idx="2208">
                  <c:v>2.0982635999999999E-2</c:v>
                </c:pt>
                <c:pt idx="2209">
                  <c:v>2.1082635999999998E-2</c:v>
                </c:pt>
                <c:pt idx="2210">
                  <c:v>2.1182636000000001E-2</c:v>
                </c:pt>
                <c:pt idx="2211">
                  <c:v>2.1282636000000001E-2</c:v>
                </c:pt>
                <c:pt idx="2212">
                  <c:v>2.1382636E-2</c:v>
                </c:pt>
                <c:pt idx="2213">
                  <c:v>2.1482635999999999E-2</c:v>
                </c:pt>
                <c:pt idx="2214">
                  <c:v>2.1582635999999999E-2</c:v>
                </c:pt>
                <c:pt idx="2215">
                  <c:v>2.1682636000000002E-2</c:v>
                </c:pt>
                <c:pt idx="2216">
                  <c:v>2.1782636000000001E-2</c:v>
                </c:pt>
                <c:pt idx="2217">
                  <c:v>2.1882636E-2</c:v>
                </c:pt>
                <c:pt idx="2218">
                  <c:v>2.1982636E-2</c:v>
                </c:pt>
                <c:pt idx="2219">
                  <c:v>2.2082635999999999E-2</c:v>
                </c:pt>
                <c:pt idx="2220">
                  <c:v>2.2182635999999999E-2</c:v>
                </c:pt>
                <c:pt idx="2221">
                  <c:v>2.2282636000000001E-2</c:v>
                </c:pt>
                <c:pt idx="2222">
                  <c:v>2.2382636000000001E-2</c:v>
                </c:pt>
                <c:pt idx="2223">
                  <c:v>2.2482636E-2</c:v>
                </c:pt>
                <c:pt idx="2224">
                  <c:v>2.2582636E-2</c:v>
                </c:pt>
                <c:pt idx="2225">
                  <c:v>2.2682635999999999E-2</c:v>
                </c:pt>
                <c:pt idx="2226">
                  <c:v>2.2782635999999998E-2</c:v>
                </c:pt>
                <c:pt idx="2227">
                  <c:v>2.2882636000000001E-2</c:v>
                </c:pt>
                <c:pt idx="2228">
                  <c:v>2.2982636000000001E-2</c:v>
                </c:pt>
                <c:pt idx="2229">
                  <c:v>2.3082636E-2</c:v>
                </c:pt>
                <c:pt idx="2230">
                  <c:v>2.3182636E-2</c:v>
                </c:pt>
                <c:pt idx="2231">
                  <c:v>2.3282635999999999E-2</c:v>
                </c:pt>
                <c:pt idx="2232">
                  <c:v>2.3382635999999998E-2</c:v>
                </c:pt>
                <c:pt idx="2233">
                  <c:v>2.3482636000000001E-2</c:v>
                </c:pt>
                <c:pt idx="2234">
                  <c:v>2.3582636000000001E-2</c:v>
                </c:pt>
                <c:pt idx="2235">
                  <c:v>2.3682636E-2</c:v>
                </c:pt>
                <c:pt idx="2236">
                  <c:v>2.3782635999999999E-2</c:v>
                </c:pt>
                <c:pt idx="2237">
                  <c:v>2.3882635999999999E-2</c:v>
                </c:pt>
                <c:pt idx="2238">
                  <c:v>2.3982636000000002E-2</c:v>
                </c:pt>
                <c:pt idx="2239">
                  <c:v>2.4082636000000001E-2</c:v>
                </c:pt>
                <c:pt idx="2240">
                  <c:v>2.4182636E-2</c:v>
                </c:pt>
                <c:pt idx="2241">
                  <c:v>2.4282636E-2</c:v>
                </c:pt>
                <c:pt idx="2242">
                  <c:v>2.4382635999999999E-2</c:v>
                </c:pt>
                <c:pt idx="2243">
                  <c:v>2.4482635999999999E-2</c:v>
                </c:pt>
                <c:pt idx="2244">
                  <c:v>2.4582636000000001E-2</c:v>
                </c:pt>
                <c:pt idx="2245">
                  <c:v>2.4682636000000001E-2</c:v>
                </c:pt>
                <c:pt idx="2246">
                  <c:v>2.4782636E-2</c:v>
                </c:pt>
                <c:pt idx="2247">
                  <c:v>2.4882636E-2</c:v>
                </c:pt>
                <c:pt idx="2248">
                  <c:v>2.4982635999999999E-2</c:v>
                </c:pt>
                <c:pt idx="2249">
                  <c:v>2.5082635999999998E-2</c:v>
                </c:pt>
                <c:pt idx="2250">
                  <c:v>2.5182636000000001E-2</c:v>
                </c:pt>
                <c:pt idx="2251">
                  <c:v>2.5282636000000001E-2</c:v>
                </c:pt>
                <c:pt idx="2252">
                  <c:v>2.5382636E-2</c:v>
                </c:pt>
                <c:pt idx="2253">
                  <c:v>2.5482635999999999E-2</c:v>
                </c:pt>
                <c:pt idx="2254">
                  <c:v>2.5582635999999999E-2</c:v>
                </c:pt>
                <c:pt idx="2255">
                  <c:v>2.5682635999999998E-2</c:v>
                </c:pt>
                <c:pt idx="2256">
                  <c:v>2.5782636000000001E-2</c:v>
                </c:pt>
                <c:pt idx="2257">
                  <c:v>2.5882636000000001E-2</c:v>
                </c:pt>
                <c:pt idx="2258">
                  <c:v>2.5982636E-2</c:v>
                </c:pt>
                <c:pt idx="2259">
                  <c:v>2.6082635999999999E-2</c:v>
                </c:pt>
                <c:pt idx="2260">
                  <c:v>2.6182635999999999E-2</c:v>
                </c:pt>
                <c:pt idx="2261">
                  <c:v>2.6282636000000002E-2</c:v>
                </c:pt>
                <c:pt idx="2262">
                  <c:v>2.6382636000000001E-2</c:v>
                </c:pt>
                <c:pt idx="2263">
                  <c:v>2.6482636E-2</c:v>
                </c:pt>
                <c:pt idx="2264">
                  <c:v>2.6582636E-2</c:v>
                </c:pt>
                <c:pt idx="2265">
                  <c:v>2.6682635999999999E-2</c:v>
                </c:pt>
                <c:pt idx="2266">
                  <c:v>2.6782635999999999E-2</c:v>
                </c:pt>
                <c:pt idx="2267">
                  <c:v>2.6882636000000001E-2</c:v>
                </c:pt>
                <c:pt idx="2268">
                  <c:v>2.6982636000000001E-2</c:v>
                </c:pt>
                <c:pt idx="2269">
                  <c:v>2.7082636E-2</c:v>
                </c:pt>
                <c:pt idx="2270">
                  <c:v>2.7182636E-2</c:v>
                </c:pt>
                <c:pt idx="2271">
                  <c:v>2.7282635999999999E-2</c:v>
                </c:pt>
                <c:pt idx="2272">
                  <c:v>2.7382635999999998E-2</c:v>
                </c:pt>
                <c:pt idx="2273">
                  <c:v>2.7482636000000001E-2</c:v>
                </c:pt>
                <c:pt idx="2274">
                  <c:v>2.7582636000000001E-2</c:v>
                </c:pt>
                <c:pt idx="2275">
                  <c:v>2.7682636E-2</c:v>
                </c:pt>
                <c:pt idx="2276">
                  <c:v>2.7782635999999999E-2</c:v>
                </c:pt>
                <c:pt idx="2277">
                  <c:v>2.7882635999999999E-2</c:v>
                </c:pt>
                <c:pt idx="2278">
                  <c:v>2.7982636000000002E-2</c:v>
                </c:pt>
                <c:pt idx="2279">
                  <c:v>2.8082636000000001E-2</c:v>
                </c:pt>
                <c:pt idx="2280">
                  <c:v>2.8182636E-2</c:v>
                </c:pt>
                <c:pt idx="2281">
                  <c:v>2.8282636E-2</c:v>
                </c:pt>
                <c:pt idx="2282">
                  <c:v>2.8382635999999999E-2</c:v>
                </c:pt>
                <c:pt idx="2283">
                  <c:v>2.8482635999999999E-2</c:v>
                </c:pt>
                <c:pt idx="2284">
                  <c:v>2.8582636000000002E-2</c:v>
                </c:pt>
                <c:pt idx="2285">
                  <c:v>2.8682636000000001E-2</c:v>
                </c:pt>
                <c:pt idx="2286">
                  <c:v>2.8782636E-2</c:v>
                </c:pt>
                <c:pt idx="2287">
                  <c:v>2.8882636E-2</c:v>
                </c:pt>
                <c:pt idx="2288">
                  <c:v>2.8982635999999999E-2</c:v>
                </c:pt>
                <c:pt idx="2289">
                  <c:v>2.9082635999999999E-2</c:v>
                </c:pt>
                <c:pt idx="2290">
                  <c:v>2.9182636000000001E-2</c:v>
                </c:pt>
                <c:pt idx="2291">
                  <c:v>2.9282636000000001E-2</c:v>
                </c:pt>
                <c:pt idx="2292">
                  <c:v>2.9382636E-2</c:v>
                </c:pt>
                <c:pt idx="2293">
                  <c:v>2.9482636E-2</c:v>
                </c:pt>
                <c:pt idx="2294">
                  <c:v>2.9582635999999999E-2</c:v>
                </c:pt>
                <c:pt idx="2295">
                  <c:v>2.9682635999999998E-2</c:v>
                </c:pt>
                <c:pt idx="2296">
                  <c:v>2.9782636000000001E-2</c:v>
                </c:pt>
                <c:pt idx="2297">
                  <c:v>2.9882636000000001E-2</c:v>
                </c:pt>
                <c:pt idx="2298">
                  <c:v>2.9982636E-2</c:v>
                </c:pt>
                <c:pt idx="2299">
                  <c:v>3.0082635999999999E-2</c:v>
                </c:pt>
                <c:pt idx="2300">
                  <c:v>3.0182635999999999E-2</c:v>
                </c:pt>
                <c:pt idx="2301">
                  <c:v>3.0282636000000002E-2</c:v>
                </c:pt>
                <c:pt idx="2302">
                  <c:v>3.0382636000000001E-2</c:v>
                </c:pt>
                <c:pt idx="2303">
                  <c:v>3.0482636E-2</c:v>
                </c:pt>
                <c:pt idx="2304">
                  <c:v>3.0582636E-2</c:v>
                </c:pt>
                <c:pt idx="2305">
                  <c:v>3.0682635999999999E-2</c:v>
                </c:pt>
                <c:pt idx="2306">
                  <c:v>3.0782635999999999E-2</c:v>
                </c:pt>
                <c:pt idx="2307">
                  <c:v>3.0882636000000002E-2</c:v>
                </c:pt>
                <c:pt idx="2308">
                  <c:v>3.0982636000000001E-2</c:v>
                </c:pt>
                <c:pt idx="2309">
                  <c:v>3.1082636E-2</c:v>
                </c:pt>
                <c:pt idx="2310">
                  <c:v>3.1182636E-2</c:v>
                </c:pt>
                <c:pt idx="2311">
                  <c:v>3.1282636000000003E-2</c:v>
                </c:pt>
                <c:pt idx="2312">
                  <c:v>3.1382635999999998E-2</c:v>
                </c:pt>
                <c:pt idx="2313">
                  <c:v>3.1482636000000001E-2</c:v>
                </c:pt>
                <c:pt idx="2314">
                  <c:v>3.1582635999999997E-2</c:v>
                </c:pt>
                <c:pt idx="2315">
                  <c:v>3.1682636E-2</c:v>
                </c:pt>
                <c:pt idx="2316">
                  <c:v>3.1782636000000003E-2</c:v>
                </c:pt>
                <c:pt idx="2317">
                  <c:v>3.1882635999999999E-2</c:v>
                </c:pt>
                <c:pt idx="2318">
                  <c:v>27.81501729</c:v>
                </c:pt>
                <c:pt idx="2319">
                  <c:v>28.39358957</c:v>
                </c:pt>
                <c:pt idx="2320">
                  <c:v>29.179433540000002</c:v>
                </c:pt>
                <c:pt idx="2321">
                  <c:v>29.034722089999999</c:v>
                </c:pt>
                <c:pt idx="2322">
                  <c:v>29.034822089999999</c:v>
                </c:pt>
                <c:pt idx="2323">
                  <c:v>29.034922089999998</c:v>
                </c:pt>
                <c:pt idx="2324">
                  <c:v>29.035022089999998</c:v>
                </c:pt>
                <c:pt idx="2325">
                  <c:v>29.035122090000002</c:v>
                </c:pt>
                <c:pt idx="2326">
                  <c:v>29.035222090000001</c:v>
                </c:pt>
                <c:pt idx="2327">
                  <c:v>28.444310229999999</c:v>
                </c:pt>
                <c:pt idx="2328">
                  <c:v>28.853082270000002</c:v>
                </c:pt>
                <c:pt idx="2329">
                  <c:v>28.853182270000001</c:v>
                </c:pt>
                <c:pt idx="2330">
                  <c:v>28.853282270000001</c:v>
                </c:pt>
                <c:pt idx="2331">
                  <c:v>29.37911304</c:v>
                </c:pt>
                <c:pt idx="2332">
                  <c:v>31.05055316</c:v>
                </c:pt>
                <c:pt idx="2333">
                  <c:v>31.925722329999999</c:v>
                </c:pt>
                <c:pt idx="2334">
                  <c:v>32.425277389999998</c:v>
                </c:pt>
                <c:pt idx="2335">
                  <c:v>34.30020597</c:v>
                </c:pt>
                <c:pt idx="2336">
                  <c:v>35.81109052</c:v>
                </c:pt>
                <c:pt idx="2337">
                  <c:v>36.619986939999997</c:v>
                </c:pt>
                <c:pt idx="2338">
                  <c:v>37.258081779999998</c:v>
                </c:pt>
                <c:pt idx="2339">
                  <c:v>37.791218909999998</c:v>
                </c:pt>
                <c:pt idx="2340">
                  <c:v>37.350916570000003</c:v>
                </c:pt>
                <c:pt idx="2341">
                  <c:v>37.351016569999999</c:v>
                </c:pt>
                <c:pt idx="2342">
                  <c:v>37.351116570000002</c:v>
                </c:pt>
                <c:pt idx="2343">
                  <c:v>37.351216569999998</c:v>
                </c:pt>
                <c:pt idx="2344">
                  <c:v>37.351316570000002</c:v>
                </c:pt>
                <c:pt idx="2345">
                  <c:v>37.351416569999998</c:v>
                </c:pt>
                <c:pt idx="2346">
                  <c:v>37.610983840000003</c:v>
                </c:pt>
                <c:pt idx="2347">
                  <c:v>37.611083839999999</c:v>
                </c:pt>
                <c:pt idx="2348">
                  <c:v>37.611183840000002</c:v>
                </c:pt>
                <c:pt idx="2349">
                  <c:v>37.611283839999999</c:v>
                </c:pt>
                <c:pt idx="2350">
                  <c:v>38.187169359999999</c:v>
                </c:pt>
                <c:pt idx="2351">
                  <c:v>39.144280819999999</c:v>
                </c:pt>
                <c:pt idx="2352">
                  <c:v>39.597071069999998</c:v>
                </c:pt>
                <c:pt idx="2353">
                  <c:v>40.15282783</c:v>
                </c:pt>
                <c:pt idx="2354">
                  <c:v>40.100490790000002</c:v>
                </c:pt>
                <c:pt idx="2355">
                  <c:v>40.100590789999998</c:v>
                </c:pt>
                <c:pt idx="2356">
                  <c:v>40.673147419999999</c:v>
                </c:pt>
                <c:pt idx="2357">
                  <c:v>40.827511710000003</c:v>
                </c:pt>
                <c:pt idx="2358">
                  <c:v>40.827611709999999</c:v>
                </c:pt>
                <c:pt idx="2359">
                  <c:v>40.827711710000003</c:v>
                </c:pt>
                <c:pt idx="2360">
                  <c:v>40.827811709999999</c:v>
                </c:pt>
                <c:pt idx="2361">
                  <c:v>40.827911710000002</c:v>
                </c:pt>
                <c:pt idx="2362">
                  <c:v>40.701235439999998</c:v>
                </c:pt>
                <c:pt idx="2363">
                  <c:v>40.840056949999997</c:v>
                </c:pt>
                <c:pt idx="2364">
                  <c:v>41.303181520000003</c:v>
                </c:pt>
                <c:pt idx="2365">
                  <c:v>42.244551639999997</c:v>
                </c:pt>
                <c:pt idx="2366">
                  <c:v>43.146580589999999</c:v>
                </c:pt>
                <c:pt idx="2367">
                  <c:v>44.940499250000002</c:v>
                </c:pt>
                <c:pt idx="2368">
                  <c:v>46.788546940000003</c:v>
                </c:pt>
                <c:pt idx="2369">
                  <c:v>46.78864694</c:v>
                </c:pt>
                <c:pt idx="2370">
                  <c:v>46.788746940000003</c:v>
                </c:pt>
                <c:pt idx="2371">
                  <c:v>46.788846939999999</c:v>
                </c:pt>
                <c:pt idx="2372">
                  <c:v>46.788946940000002</c:v>
                </c:pt>
                <c:pt idx="2373">
                  <c:v>46.789046939999999</c:v>
                </c:pt>
                <c:pt idx="2374">
                  <c:v>46.789146940000002</c:v>
                </c:pt>
                <c:pt idx="2375">
                  <c:v>46.789246939999998</c:v>
                </c:pt>
                <c:pt idx="2376">
                  <c:v>46.789346940000001</c:v>
                </c:pt>
                <c:pt idx="2377">
                  <c:v>46.789446939999998</c:v>
                </c:pt>
                <c:pt idx="2378">
                  <c:v>46.789546940000001</c:v>
                </c:pt>
                <c:pt idx="2379">
                  <c:v>46.789646939999997</c:v>
                </c:pt>
                <c:pt idx="2380">
                  <c:v>46.789746940000001</c:v>
                </c:pt>
                <c:pt idx="2381">
                  <c:v>46.789846939999997</c:v>
                </c:pt>
                <c:pt idx="2382">
                  <c:v>46.78994694</c:v>
                </c:pt>
                <c:pt idx="2383">
                  <c:v>46.790046940000003</c:v>
                </c:pt>
                <c:pt idx="2384">
                  <c:v>46.79014694</c:v>
                </c:pt>
                <c:pt idx="2385">
                  <c:v>46.790246940000003</c:v>
                </c:pt>
                <c:pt idx="2386">
                  <c:v>46.790346939999999</c:v>
                </c:pt>
                <c:pt idx="2387">
                  <c:v>46.790446940000002</c:v>
                </c:pt>
                <c:pt idx="2388">
                  <c:v>46.790546939999999</c:v>
                </c:pt>
                <c:pt idx="2389">
                  <c:v>46.790646940000002</c:v>
                </c:pt>
                <c:pt idx="2390">
                  <c:v>46.790746939999998</c:v>
                </c:pt>
                <c:pt idx="2391">
                  <c:v>46.790846940000002</c:v>
                </c:pt>
                <c:pt idx="2392">
                  <c:v>46.790946939999998</c:v>
                </c:pt>
                <c:pt idx="2393">
                  <c:v>46.791046940000001</c:v>
                </c:pt>
                <c:pt idx="2394">
                  <c:v>46.791146939999997</c:v>
                </c:pt>
                <c:pt idx="2395">
                  <c:v>46.791246940000001</c:v>
                </c:pt>
                <c:pt idx="2396">
                  <c:v>46.791346939999997</c:v>
                </c:pt>
                <c:pt idx="2397">
                  <c:v>46.79144694</c:v>
                </c:pt>
                <c:pt idx="2398">
                  <c:v>46.791546940000003</c:v>
                </c:pt>
                <c:pt idx="2399">
                  <c:v>46.79164694</c:v>
                </c:pt>
                <c:pt idx="2400">
                  <c:v>46.791746940000003</c:v>
                </c:pt>
                <c:pt idx="2401">
                  <c:v>46.791846939999999</c:v>
                </c:pt>
                <c:pt idx="2402">
                  <c:v>46.791946940000003</c:v>
                </c:pt>
                <c:pt idx="2403">
                  <c:v>46.792046939999999</c:v>
                </c:pt>
                <c:pt idx="2404">
                  <c:v>46.792146940000002</c:v>
                </c:pt>
                <c:pt idx="2405">
                  <c:v>46.792246939999998</c:v>
                </c:pt>
                <c:pt idx="2406">
                  <c:v>46.792346940000002</c:v>
                </c:pt>
                <c:pt idx="2407">
                  <c:v>46.792446939999998</c:v>
                </c:pt>
                <c:pt idx="2408">
                  <c:v>46.792546940000001</c:v>
                </c:pt>
                <c:pt idx="2409">
                  <c:v>46.792646939999997</c:v>
                </c:pt>
                <c:pt idx="2410">
                  <c:v>46.792746940000001</c:v>
                </c:pt>
                <c:pt idx="2411">
                  <c:v>46.792846939999997</c:v>
                </c:pt>
                <c:pt idx="2412">
                  <c:v>46.79294694</c:v>
                </c:pt>
                <c:pt idx="2413">
                  <c:v>46.793046940000004</c:v>
                </c:pt>
                <c:pt idx="2414">
                  <c:v>46.79314694</c:v>
                </c:pt>
                <c:pt idx="2415">
                  <c:v>46.793246940000003</c:v>
                </c:pt>
                <c:pt idx="2416">
                  <c:v>46.793346939999999</c:v>
                </c:pt>
                <c:pt idx="2417">
                  <c:v>46.793446940000003</c:v>
                </c:pt>
                <c:pt idx="2418">
                  <c:v>46.793546939999999</c:v>
                </c:pt>
                <c:pt idx="2419">
                  <c:v>46.793646940000002</c:v>
                </c:pt>
                <c:pt idx="2420">
                  <c:v>46.793746939999998</c:v>
                </c:pt>
                <c:pt idx="2421">
                  <c:v>46.793846940000002</c:v>
                </c:pt>
                <c:pt idx="2422">
                  <c:v>46.793946939999998</c:v>
                </c:pt>
                <c:pt idx="2423">
                  <c:v>46.794046940000001</c:v>
                </c:pt>
                <c:pt idx="2424">
                  <c:v>46.794146939999997</c:v>
                </c:pt>
                <c:pt idx="2425">
                  <c:v>46.794246940000001</c:v>
                </c:pt>
                <c:pt idx="2426">
                  <c:v>46.794346939999997</c:v>
                </c:pt>
                <c:pt idx="2427">
                  <c:v>46.79444694</c:v>
                </c:pt>
                <c:pt idx="2428">
                  <c:v>46.794546939999996</c:v>
                </c:pt>
                <c:pt idx="2429">
                  <c:v>46.79464694</c:v>
                </c:pt>
                <c:pt idx="2430">
                  <c:v>46.794746940000003</c:v>
                </c:pt>
                <c:pt idx="2431">
                  <c:v>46.794846939999999</c:v>
                </c:pt>
                <c:pt idx="2432">
                  <c:v>46.794946940000003</c:v>
                </c:pt>
                <c:pt idx="2433">
                  <c:v>46.795046939999999</c:v>
                </c:pt>
                <c:pt idx="2434">
                  <c:v>46.795146940000002</c:v>
                </c:pt>
                <c:pt idx="2435">
                  <c:v>46.795246939999998</c:v>
                </c:pt>
                <c:pt idx="2436">
                  <c:v>46.795346940000002</c:v>
                </c:pt>
                <c:pt idx="2437">
                  <c:v>46.795446939999998</c:v>
                </c:pt>
                <c:pt idx="2438">
                  <c:v>46.795546940000001</c:v>
                </c:pt>
                <c:pt idx="2439">
                  <c:v>46.795646939999997</c:v>
                </c:pt>
                <c:pt idx="2440">
                  <c:v>46.795746940000001</c:v>
                </c:pt>
                <c:pt idx="2441">
                  <c:v>46.795846939999997</c:v>
                </c:pt>
                <c:pt idx="2442">
                  <c:v>46.79594694</c:v>
                </c:pt>
                <c:pt idx="2443">
                  <c:v>46.796046939999997</c:v>
                </c:pt>
                <c:pt idx="2444">
                  <c:v>46.79614694</c:v>
                </c:pt>
                <c:pt idx="2445">
                  <c:v>46.796246940000003</c:v>
                </c:pt>
                <c:pt idx="2446">
                  <c:v>46.796346939999999</c:v>
                </c:pt>
                <c:pt idx="2447">
                  <c:v>46.796446940000003</c:v>
                </c:pt>
                <c:pt idx="2448">
                  <c:v>46.796546939999999</c:v>
                </c:pt>
                <c:pt idx="2449">
                  <c:v>46.796646940000002</c:v>
                </c:pt>
                <c:pt idx="2450">
                  <c:v>46.796746939999998</c:v>
                </c:pt>
                <c:pt idx="2451">
                  <c:v>46.796846940000002</c:v>
                </c:pt>
                <c:pt idx="2452">
                  <c:v>46.796946939999998</c:v>
                </c:pt>
                <c:pt idx="2453">
                  <c:v>46.797046940000001</c:v>
                </c:pt>
                <c:pt idx="2454">
                  <c:v>46.797146939999998</c:v>
                </c:pt>
                <c:pt idx="2455">
                  <c:v>46.797246940000001</c:v>
                </c:pt>
                <c:pt idx="2456">
                  <c:v>46.797346939999997</c:v>
                </c:pt>
                <c:pt idx="2457">
                  <c:v>46.79744694</c:v>
                </c:pt>
                <c:pt idx="2458">
                  <c:v>46.797546939999997</c:v>
                </c:pt>
                <c:pt idx="2459">
                  <c:v>46.79764694</c:v>
                </c:pt>
                <c:pt idx="2460">
                  <c:v>46.797746940000003</c:v>
                </c:pt>
                <c:pt idx="2461">
                  <c:v>46.797846939999999</c:v>
                </c:pt>
                <c:pt idx="2462">
                  <c:v>46.797946940000003</c:v>
                </c:pt>
                <c:pt idx="2463">
                  <c:v>46.798046939999999</c:v>
                </c:pt>
                <c:pt idx="2464">
                  <c:v>46.798146940000002</c:v>
                </c:pt>
                <c:pt idx="2465">
                  <c:v>46.798246939999999</c:v>
                </c:pt>
                <c:pt idx="2466">
                  <c:v>46.798346940000002</c:v>
                </c:pt>
                <c:pt idx="2467">
                  <c:v>48.806395809999998</c:v>
                </c:pt>
                <c:pt idx="2468">
                  <c:v>48.806495810000001</c:v>
                </c:pt>
                <c:pt idx="2469">
                  <c:v>48.806595809999997</c:v>
                </c:pt>
                <c:pt idx="2470">
                  <c:v>48.806695810000001</c:v>
                </c:pt>
                <c:pt idx="2471">
                  <c:v>48.806795809999997</c:v>
                </c:pt>
                <c:pt idx="2472">
                  <c:v>48.788308979999996</c:v>
                </c:pt>
                <c:pt idx="2473">
                  <c:v>48.78840898</c:v>
                </c:pt>
                <c:pt idx="2474">
                  <c:v>48.993030609999998</c:v>
                </c:pt>
                <c:pt idx="2475">
                  <c:v>48.993130610000001</c:v>
                </c:pt>
                <c:pt idx="2476">
                  <c:v>48.993230609999998</c:v>
                </c:pt>
                <c:pt idx="2477">
                  <c:v>48.993330610000001</c:v>
                </c:pt>
                <c:pt idx="2478">
                  <c:v>48.993430609999997</c:v>
                </c:pt>
                <c:pt idx="2479">
                  <c:v>48.993530610000001</c:v>
                </c:pt>
                <c:pt idx="2480">
                  <c:v>48.993630609999997</c:v>
                </c:pt>
                <c:pt idx="2481">
                  <c:v>48.99373061</c:v>
                </c:pt>
                <c:pt idx="2482">
                  <c:v>48.993830610000003</c:v>
                </c:pt>
                <c:pt idx="2483">
                  <c:v>48.99393061</c:v>
                </c:pt>
                <c:pt idx="2484">
                  <c:v>48.994030610000003</c:v>
                </c:pt>
                <c:pt idx="2485">
                  <c:v>48.994130609999999</c:v>
                </c:pt>
                <c:pt idx="2486">
                  <c:v>48.994230610000002</c:v>
                </c:pt>
                <c:pt idx="2487">
                  <c:v>48.994330609999999</c:v>
                </c:pt>
                <c:pt idx="2488">
                  <c:v>48.994430610000002</c:v>
                </c:pt>
                <c:pt idx="2489">
                  <c:v>48.994530609999998</c:v>
                </c:pt>
                <c:pt idx="2490">
                  <c:v>48.994630610000002</c:v>
                </c:pt>
                <c:pt idx="2491">
                  <c:v>48.994730609999998</c:v>
                </c:pt>
                <c:pt idx="2492">
                  <c:v>48.994830610000001</c:v>
                </c:pt>
                <c:pt idx="2493">
                  <c:v>48.994930609999997</c:v>
                </c:pt>
                <c:pt idx="2494">
                  <c:v>48.995030610000001</c:v>
                </c:pt>
                <c:pt idx="2495">
                  <c:v>48.995130609999997</c:v>
                </c:pt>
                <c:pt idx="2496">
                  <c:v>48.99523061</c:v>
                </c:pt>
                <c:pt idx="2497">
                  <c:v>48.995330610000003</c:v>
                </c:pt>
                <c:pt idx="2498">
                  <c:v>48.99543061</c:v>
                </c:pt>
                <c:pt idx="2499">
                  <c:v>48.995530610000003</c:v>
                </c:pt>
                <c:pt idx="2500">
                  <c:v>48.995630609999999</c:v>
                </c:pt>
                <c:pt idx="2501">
                  <c:v>48.995730610000003</c:v>
                </c:pt>
                <c:pt idx="2502">
                  <c:v>48.995830609999999</c:v>
                </c:pt>
                <c:pt idx="2503">
                  <c:v>48.995930610000002</c:v>
                </c:pt>
                <c:pt idx="2504">
                  <c:v>48.996030609999998</c:v>
                </c:pt>
                <c:pt idx="2505">
                  <c:v>48.996130610000002</c:v>
                </c:pt>
                <c:pt idx="2506">
                  <c:v>48.996230609999998</c:v>
                </c:pt>
                <c:pt idx="2507">
                  <c:v>48.996330610000001</c:v>
                </c:pt>
                <c:pt idx="2508">
                  <c:v>48.996430609999997</c:v>
                </c:pt>
                <c:pt idx="2509">
                  <c:v>48.996530610000001</c:v>
                </c:pt>
                <c:pt idx="2510">
                  <c:v>48.996630609999997</c:v>
                </c:pt>
                <c:pt idx="2511">
                  <c:v>48.99673061</c:v>
                </c:pt>
                <c:pt idx="2512">
                  <c:v>48.996830610000004</c:v>
                </c:pt>
                <c:pt idx="2513">
                  <c:v>48.99693061</c:v>
                </c:pt>
                <c:pt idx="2514">
                  <c:v>48.997030610000003</c:v>
                </c:pt>
                <c:pt idx="2515">
                  <c:v>48.997130609999999</c:v>
                </c:pt>
                <c:pt idx="2516">
                  <c:v>48.997230610000003</c:v>
                </c:pt>
                <c:pt idx="2517">
                  <c:v>48.997330609999999</c:v>
                </c:pt>
                <c:pt idx="2518">
                  <c:v>48.997430610000002</c:v>
                </c:pt>
                <c:pt idx="2519">
                  <c:v>48.997530609999998</c:v>
                </c:pt>
                <c:pt idx="2520">
                  <c:v>48.997630610000002</c:v>
                </c:pt>
                <c:pt idx="2521">
                  <c:v>48.997730609999998</c:v>
                </c:pt>
                <c:pt idx="2522">
                  <c:v>48.997830610000001</c:v>
                </c:pt>
                <c:pt idx="2523">
                  <c:v>48.997930609999997</c:v>
                </c:pt>
                <c:pt idx="2524">
                  <c:v>48.998030610000001</c:v>
                </c:pt>
                <c:pt idx="2525">
                  <c:v>48.998130609999997</c:v>
                </c:pt>
                <c:pt idx="2526">
                  <c:v>48.99823061</c:v>
                </c:pt>
                <c:pt idx="2527">
                  <c:v>48.998330609999996</c:v>
                </c:pt>
                <c:pt idx="2528">
                  <c:v>48.99843061</c:v>
                </c:pt>
                <c:pt idx="2529">
                  <c:v>48.998530610000003</c:v>
                </c:pt>
                <c:pt idx="2530">
                  <c:v>48.998630609999999</c:v>
                </c:pt>
                <c:pt idx="2531">
                  <c:v>48.998730610000003</c:v>
                </c:pt>
                <c:pt idx="2532">
                  <c:v>48.998830609999999</c:v>
                </c:pt>
                <c:pt idx="2533">
                  <c:v>48.998930610000002</c:v>
                </c:pt>
                <c:pt idx="2534">
                  <c:v>48.999030609999998</c:v>
                </c:pt>
                <c:pt idx="2535">
                  <c:v>48.999130610000002</c:v>
                </c:pt>
                <c:pt idx="2536">
                  <c:v>48.999230609999998</c:v>
                </c:pt>
                <c:pt idx="2537">
                  <c:v>48.999330610000001</c:v>
                </c:pt>
                <c:pt idx="2538">
                  <c:v>48.999430609999997</c:v>
                </c:pt>
                <c:pt idx="2539">
                  <c:v>48.999530610000001</c:v>
                </c:pt>
                <c:pt idx="2540">
                  <c:v>48.999630609999997</c:v>
                </c:pt>
                <c:pt idx="2541">
                  <c:v>48.99973061</c:v>
                </c:pt>
                <c:pt idx="2542">
                  <c:v>48.999830609999997</c:v>
                </c:pt>
                <c:pt idx="2543">
                  <c:v>48.99993061</c:v>
                </c:pt>
                <c:pt idx="2544">
                  <c:v>49.000030610000003</c:v>
                </c:pt>
                <c:pt idx="2545">
                  <c:v>49.000130609999999</c:v>
                </c:pt>
                <c:pt idx="2546">
                  <c:v>49.000230610000003</c:v>
                </c:pt>
                <c:pt idx="2547">
                  <c:v>49.000330609999999</c:v>
                </c:pt>
                <c:pt idx="2548">
                  <c:v>49.000430610000002</c:v>
                </c:pt>
                <c:pt idx="2549">
                  <c:v>49.000530609999998</c:v>
                </c:pt>
                <c:pt idx="2550">
                  <c:v>49.000630610000002</c:v>
                </c:pt>
                <c:pt idx="2551">
                  <c:v>49.000730609999998</c:v>
                </c:pt>
                <c:pt idx="2552">
                  <c:v>49.000830610000001</c:v>
                </c:pt>
                <c:pt idx="2553">
                  <c:v>49.000930609999998</c:v>
                </c:pt>
                <c:pt idx="2554">
                  <c:v>49.001030610000001</c:v>
                </c:pt>
                <c:pt idx="2555">
                  <c:v>49.001130609999997</c:v>
                </c:pt>
                <c:pt idx="2556">
                  <c:v>49.00123061</c:v>
                </c:pt>
                <c:pt idx="2557">
                  <c:v>49.001330609999997</c:v>
                </c:pt>
                <c:pt idx="2558">
                  <c:v>49.00143061</c:v>
                </c:pt>
                <c:pt idx="2559">
                  <c:v>49.001530610000003</c:v>
                </c:pt>
                <c:pt idx="2560">
                  <c:v>49.001630609999999</c:v>
                </c:pt>
                <c:pt idx="2561">
                  <c:v>49.001730610000003</c:v>
                </c:pt>
                <c:pt idx="2562">
                  <c:v>49.001830609999999</c:v>
                </c:pt>
                <c:pt idx="2563">
                  <c:v>49.001930610000002</c:v>
                </c:pt>
                <c:pt idx="2564">
                  <c:v>49.002030609999998</c:v>
                </c:pt>
                <c:pt idx="2565">
                  <c:v>49.002130610000002</c:v>
                </c:pt>
                <c:pt idx="2566">
                  <c:v>49.002230609999998</c:v>
                </c:pt>
                <c:pt idx="2567">
                  <c:v>49.002330610000001</c:v>
                </c:pt>
                <c:pt idx="2568">
                  <c:v>49.002430609999998</c:v>
                </c:pt>
                <c:pt idx="2569">
                  <c:v>49.002530610000001</c:v>
                </c:pt>
                <c:pt idx="2570">
                  <c:v>49.002630609999997</c:v>
                </c:pt>
                <c:pt idx="2571">
                  <c:v>49.00273061</c:v>
                </c:pt>
                <c:pt idx="2572">
                  <c:v>49.002830609999997</c:v>
                </c:pt>
                <c:pt idx="2573">
                  <c:v>49.00293061</c:v>
                </c:pt>
                <c:pt idx="2574">
                  <c:v>49.003030610000003</c:v>
                </c:pt>
                <c:pt idx="2575">
                  <c:v>49.003130609999999</c:v>
                </c:pt>
                <c:pt idx="2576">
                  <c:v>49.003230610000003</c:v>
                </c:pt>
                <c:pt idx="2577">
                  <c:v>49.003330609999999</c:v>
                </c:pt>
                <c:pt idx="2578">
                  <c:v>49.003430610000002</c:v>
                </c:pt>
                <c:pt idx="2579">
                  <c:v>52.122841399999999</c:v>
                </c:pt>
                <c:pt idx="2580">
                  <c:v>52.484109889999999</c:v>
                </c:pt>
                <c:pt idx="2581">
                  <c:v>52.646672180000003</c:v>
                </c:pt>
                <c:pt idx="2582">
                  <c:v>52.683161400000003</c:v>
                </c:pt>
                <c:pt idx="2583">
                  <c:v>52.774852109999998</c:v>
                </c:pt>
                <c:pt idx="2584">
                  <c:v>52.774952110000001</c:v>
                </c:pt>
                <c:pt idx="2585">
                  <c:v>52.775052109999997</c:v>
                </c:pt>
                <c:pt idx="2586">
                  <c:v>52.775152110000001</c:v>
                </c:pt>
                <c:pt idx="2587">
                  <c:v>52.775252109999997</c:v>
                </c:pt>
                <c:pt idx="2588">
                  <c:v>52.77535211</c:v>
                </c:pt>
                <c:pt idx="2589">
                  <c:v>52.775452110000003</c:v>
                </c:pt>
                <c:pt idx="2590">
                  <c:v>52.77555211</c:v>
                </c:pt>
                <c:pt idx="2591">
                  <c:v>52.92659038</c:v>
                </c:pt>
                <c:pt idx="2592">
                  <c:v>54.262747339999997</c:v>
                </c:pt>
                <c:pt idx="2593">
                  <c:v>55.31132272</c:v>
                </c:pt>
                <c:pt idx="2594">
                  <c:v>55.524227500000002</c:v>
                </c:pt>
                <c:pt idx="2595">
                  <c:v>56.267018649999997</c:v>
                </c:pt>
                <c:pt idx="2596">
                  <c:v>56.69695815</c:v>
                </c:pt>
                <c:pt idx="2597">
                  <c:v>56.697058149999997</c:v>
                </c:pt>
                <c:pt idx="2598">
                  <c:v>56.76870478</c:v>
                </c:pt>
                <c:pt idx="2599">
                  <c:v>56.768804780000004</c:v>
                </c:pt>
                <c:pt idx="2600">
                  <c:v>56.777192849999999</c:v>
                </c:pt>
                <c:pt idx="2601">
                  <c:v>56.777292850000002</c:v>
                </c:pt>
                <c:pt idx="2602">
                  <c:v>56.787679990000001</c:v>
                </c:pt>
                <c:pt idx="2603">
                  <c:v>56.829030539999998</c:v>
                </c:pt>
                <c:pt idx="2604">
                  <c:v>56.841996190000003</c:v>
                </c:pt>
                <c:pt idx="2605">
                  <c:v>56.842096189999999</c:v>
                </c:pt>
                <c:pt idx="2606">
                  <c:v>56.851940599999999</c:v>
                </c:pt>
                <c:pt idx="2607">
                  <c:v>56.852040600000002</c:v>
                </c:pt>
                <c:pt idx="2608">
                  <c:v>56.852140599999998</c:v>
                </c:pt>
                <c:pt idx="2609">
                  <c:v>56.852240600000002</c:v>
                </c:pt>
                <c:pt idx="2610">
                  <c:v>56.979362029999997</c:v>
                </c:pt>
                <c:pt idx="2611">
                  <c:v>57.81335043</c:v>
                </c:pt>
                <c:pt idx="2612">
                  <c:v>58.84854034</c:v>
                </c:pt>
                <c:pt idx="2613">
                  <c:v>59.278976720000003</c:v>
                </c:pt>
                <c:pt idx="2614">
                  <c:v>59.272781260000002</c:v>
                </c:pt>
                <c:pt idx="2615">
                  <c:v>59.272881259999998</c:v>
                </c:pt>
                <c:pt idx="2616">
                  <c:v>59.272981260000002</c:v>
                </c:pt>
                <c:pt idx="2617">
                  <c:v>59.273081259999998</c:v>
                </c:pt>
                <c:pt idx="2618">
                  <c:v>59.793155460000001</c:v>
                </c:pt>
                <c:pt idx="2619">
                  <c:v>60.90751839</c:v>
                </c:pt>
                <c:pt idx="2620">
                  <c:v>60.907618390000003</c:v>
                </c:pt>
                <c:pt idx="2621">
                  <c:v>60.907718389999999</c:v>
                </c:pt>
                <c:pt idx="2622">
                  <c:v>60.907818390000003</c:v>
                </c:pt>
                <c:pt idx="2623">
                  <c:v>60.907918389999999</c:v>
                </c:pt>
                <c:pt idx="2624">
                  <c:v>62.994015089999998</c:v>
                </c:pt>
                <c:pt idx="2625">
                  <c:v>60.274549630000003</c:v>
                </c:pt>
                <c:pt idx="2626">
                  <c:v>63.069865950000001</c:v>
                </c:pt>
                <c:pt idx="2627">
                  <c:v>63.076507810000003</c:v>
                </c:pt>
                <c:pt idx="2628">
                  <c:v>63.112609970000001</c:v>
                </c:pt>
                <c:pt idx="2629">
                  <c:v>61.559225689999998</c:v>
                </c:pt>
                <c:pt idx="2630">
                  <c:v>62.737521010000002</c:v>
                </c:pt>
                <c:pt idx="2631">
                  <c:v>61.5057914</c:v>
                </c:pt>
                <c:pt idx="2632">
                  <c:v>61.816194369999998</c:v>
                </c:pt>
                <c:pt idx="2633">
                  <c:v>63.014886969999999</c:v>
                </c:pt>
                <c:pt idx="2634">
                  <c:v>63.23072706</c:v>
                </c:pt>
                <c:pt idx="2635">
                  <c:v>63.284579360000002</c:v>
                </c:pt>
                <c:pt idx="2636">
                  <c:v>63.284679359999998</c:v>
                </c:pt>
                <c:pt idx="2637">
                  <c:v>63.284779360000002</c:v>
                </c:pt>
                <c:pt idx="2638">
                  <c:v>63.284879359999998</c:v>
                </c:pt>
                <c:pt idx="2639">
                  <c:v>63.284979360000001</c:v>
                </c:pt>
                <c:pt idx="2640">
                  <c:v>65.480328970000002</c:v>
                </c:pt>
                <c:pt idx="2641">
                  <c:v>65.480428970000006</c:v>
                </c:pt>
                <c:pt idx="2642">
                  <c:v>65.480528969999995</c:v>
                </c:pt>
                <c:pt idx="2643">
                  <c:v>65.480628969999998</c:v>
                </c:pt>
                <c:pt idx="2644">
                  <c:v>65.480728970000001</c:v>
                </c:pt>
                <c:pt idx="2645">
                  <c:v>65.480828970000005</c:v>
                </c:pt>
                <c:pt idx="2646">
                  <c:v>65.480928969999994</c:v>
                </c:pt>
                <c:pt idx="2647">
                  <c:v>65.481028969999997</c:v>
                </c:pt>
                <c:pt idx="2648">
                  <c:v>65.48112897</c:v>
                </c:pt>
                <c:pt idx="2649">
                  <c:v>68.504239069999997</c:v>
                </c:pt>
                <c:pt idx="2650">
                  <c:v>69.806057300000006</c:v>
                </c:pt>
                <c:pt idx="2651">
                  <c:v>69.722400030000003</c:v>
                </c:pt>
                <c:pt idx="2652">
                  <c:v>69.762193670000002</c:v>
                </c:pt>
                <c:pt idx="2653">
                  <c:v>68.342425969999994</c:v>
                </c:pt>
                <c:pt idx="2654">
                  <c:v>68.651565149999996</c:v>
                </c:pt>
                <c:pt idx="2655">
                  <c:v>70.153975529999997</c:v>
                </c:pt>
                <c:pt idx="2656">
                  <c:v>72.315402210000002</c:v>
                </c:pt>
                <c:pt idx="2657">
                  <c:v>72.931145839999999</c:v>
                </c:pt>
                <c:pt idx="2658">
                  <c:v>73.863392329999996</c:v>
                </c:pt>
                <c:pt idx="2659">
                  <c:v>73.774316819999996</c:v>
                </c:pt>
                <c:pt idx="2660">
                  <c:v>74.389139029999996</c:v>
                </c:pt>
                <c:pt idx="2661">
                  <c:v>74.389239029999999</c:v>
                </c:pt>
                <c:pt idx="2662">
                  <c:v>74.052734979999997</c:v>
                </c:pt>
                <c:pt idx="2663">
                  <c:v>74.017319760000007</c:v>
                </c:pt>
                <c:pt idx="2664">
                  <c:v>73.860737830000005</c:v>
                </c:pt>
                <c:pt idx="2665">
                  <c:v>74.113584880000005</c:v>
                </c:pt>
                <c:pt idx="2666">
                  <c:v>74.113684879999994</c:v>
                </c:pt>
                <c:pt idx="2667">
                  <c:v>74.113784879999997</c:v>
                </c:pt>
                <c:pt idx="2668">
                  <c:v>74.113884880000001</c:v>
                </c:pt>
                <c:pt idx="2669">
                  <c:v>74.113984880000004</c:v>
                </c:pt>
                <c:pt idx="2670">
                  <c:v>74.114084879999993</c:v>
                </c:pt>
                <c:pt idx="2671">
                  <c:v>74.114184879999996</c:v>
                </c:pt>
                <c:pt idx="2672">
                  <c:v>74.11428488</c:v>
                </c:pt>
                <c:pt idx="2673">
                  <c:v>74.114384880000003</c:v>
                </c:pt>
                <c:pt idx="2674">
                  <c:v>74.114484880000006</c:v>
                </c:pt>
                <c:pt idx="2675">
                  <c:v>74.114584879999995</c:v>
                </c:pt>
                <c:pt idx="2676">
                  <c:v>74.114684879999999</c:v>
                </c:pt>
                <c:pt idx="2677">
                  <c:v>74.114784880000002</c:v>
                </c:pt>
                <c:pt idx="2678">
                  <c:v>74.114884880000005</c:v>
                </c:pt>
                <c:pt idx="2679">
                  <c:v>74.114984879999994</c:v>
                </c:pt>
                <c:pt idx="2680">
                  <c:v>74.115084879999998</c:v>
                </c:pt>
                <c:pt idx="2681">
                  <c:v>74.115184880000001</c:v>
                </c:pt>
                <c:pt idx="2682">
                  <c:v>74.115284880000004</c:v>
                </c:pt>
                <c:pt idx="2683">
                  <c:v>74.115384879999993</c:v>
                </c:pt>
                <c:pt idx="2684">
                  <c:v>74.115484879999997</c:v>
                </c:pt>
                <c:pt idx="2685">
                  <c:v>74.11558488</c:v>
                </c:pt>
                <c:pt idx="2686">
                  <c:v>74.115684880000003</c:v>
                </c:pt>
                <c:pt idx="2687">
                  <c:v>74.115784880000007</c:v>
                </c:pt>
                <c:pt idx="2688">
                  <c:v>74.115884879999996</c:v>
                </c:pt>
                <c:pt idx="2689">
                  <c:v>74.115984879999999</c:v>
                </c:pt>
                <c:pt idx="2690">
                  <c:v>74.116084880000002</c:v>
                </c:pt>
                <c:pt idx="2691">
                  <c:v>74.116184880000006</c:v>
                </c:pt>
                <c:pt idx="2692">
                  <c:v>74.116284879999995</c:v>
                </c:pt>
                <c:pt idx="2693">
                  <c:v>74.116384879999998</c:v>
                </c:pt>
                <c:pt idx="2694">
                  <c:v>74.116484880000002</c:v>
                </c:pt>
                <c:pt idx="2695">
                  <c:v>74.116584880000005</c:v>
                </c:pt>
                <c:pt idx="2696">
                  <c:v>74.116684879999994</c:v>
                </c:pt>
                <c:pt idx="2697">
                  <c:v>74.116784879999997</c:v>
                </c:pt>
                <c:pt idx="2698">
                  <c:v>74.116884880000001</c:v>
                </c:pt>
                <c:pt idx="2699">
                  <c:v>74.116984880000004</c:v>
                </c:pt>
                <c:pt idx="2700">
                  <c:v>74.117084879999993</c:v>
                </c:pt>
                <c:pt idx="2701">
                  <c:v>74.117184879999996</c:v>
                </c:pt>
                <c:pt idx="2702">
                  <c:v>74.11728488</c:v>
                </c:pt>
                <c:pt idx="2703">
                  <c:v>74.117384880000003</c:v>
                </c:pt>
                <c:pt idx="2704">
                  <c:v>74.117484880000006</c:v>
                </c:pt>
                <c:pt idx="2705">
                  <c:v>74.117584879999995</c:v>
                </c:pt>
                <c:pt idx="2706">
                  <c:v>74.117684879999999</c:v>
                </c:pt>
                <c:pt idx="2707">
                  <c:v>74.117784880000002</c:v>
                </c:pt>
                <c:pt idx="2708">
                  <c:v>74.117884880000005</c:v>
                </c:pt>
                <c:pt idx="2709">
                  <c:v>74.117984879999995</c:v>
                </c:pt>
                <c:pt idx="2710">
                  <c:v>74.118084879999998</c:v>
                </c:pt>
                <c:pt idx="2711">
                  <c:v>74.118184880000001</c:v>
                </c:pt>
                <c:pt idx="2712">
                  <c:v>74.118284880000004</c:v>
                </c:pt>
                <c:pt idx="2713">
                  <c:v>74.118384879999994</c:v>
                </c:pt>
                <c:pt idx="2714">
                  <c:v>74.118484879999997</c:v>
                </c:pt>
                <c:pt idx="2715">
                  <c:v>74.11858488</c:v>
                </c:pt>
                <c:pt idx="2716">
                  <c:v>74.118684880000004</c:v>
                </c:pt>
                <c:pt idx="2717">
                  <c:v>74.118784880000007</c:v>
                </c:pt>
                <c:pt idx="2718">
                  <c:v>74.118884879999996</c:v>
                </c:pt>
                <c:pt idx="2719">
                  <c:v>74.118984879999999</c:v>
                </c:pt>
                <c:pt idx="2720">
                  <c:v>74.119084880000003</c:v>
                </c:pt>
                <c:pt idx="2721">
                  <c:v>74.119184880000006</c:v>
                </c:pt>
                <c:pt idx="2722">
                  <c:v>74.119284879999995</c:v>
                </c:pt>
                <c:pt idx="2723">
                  <c:v>74.119384879999998</c:v>
                </c:pt>
                <c:pt idx="2724">
                  <c:v>74.119484880000002</c:v>
                </c:pt>
                <c:pt idx="2725">
                  <c:v>74.119584880000005</c:v>
                </c:pt>
                <c:pt idx="2726">
                  <c:v>74.119684879999994</c:v>
                </c:pt>
                <c:pt idx="2727">
                  <c:v>74.119784879999997</c:v>
                </c:pt>
                <c:pt idx="2728">
                  <c:v>74.119884880000001</c:v>
                </c:pt>
                <c:pt idx="2729">
                  <c:v>74.119984880000004</c:v>
                </c:pt>
                <c:pt idx="2730">
                  <c:v>74.120084879999993</c:v>
                </c:pt>
                <c:pt idx="2731">
                  <c:v>74.120184879999996</c:v>
                </c:pt>
                <c:pt idx="2732">
                  <c:v>74.12028488</c:v>
                </c:pt>
                <c:pt idx="2733">
                  <c:v>74.120384880000003</c:v>
                </c:pt>
                <c:pt idx="2734">
                  <c:v>74.120484880000006</c:v>
                </c:pt>
                <c:pt idx="2735">
                  <c:v>74.120584879999996</c:v>
                </c:pt>
                <c:pt idx="2736">
                  <c:v>74.120684879999999</c:v>
                </c:pt>
                <c:pt idx="2737">
                  <c:v>74.120784880000002</c:v>
                </c:pt>
                <c:pt idx="2738">
                  <c:v>74.120884880000006</c:v>
                </c:pt>
                <c:pt idx="2739">
                  <c:v>74.120984879999995</c:v>
                </c:pt>
                <c:pt idx="2740">
                  <c:v>74.121084879999998</c:v>
                </c:pt>
                <c:pt idx="2741">
                  <c:v>74.121184880000001</c:v>
                </c:pt>
                <c:pt idx="2742">
                  <c:v>74.121284880000005</c:v>
                </c:pt>
                <c:pt idx="2743">
                  <c:v>74.121384879999994</c:v>
                </c:pt>
                <c:pt idx="2744">
                  <c:v>74.121484879999997</c:v>
                </c:pt>
                <c:pt idx="2745">
                  <c:v>74.12158488</c:v>
                </c:pt>
                <c:pt idx="2746">
                  <c:v>74.121684880000004</c:v>
                </c:pt>
                <c:pt idx="2747">
                  <c:v>74.121784880000007</c:v>
                </c:pt>
                <c:pt idx="2748">
                  <c:v>74.121884879999996</c:v>
                </c:pt>
                <c:pt idx="2749">
                  <c:v>74.121984879999999</c:v>
                </c:pt>
                <c:pt idx="2750">
                  <c:v>74.122084880000003</c:v>
                </c:pt>
                <c:pt idx="2751">
                  <c:v>74.122184880000006</c:v>
                </c:pt>
                <c:pt idx="2752">
                  <c:v>74.122284879999995</c:v>
                </c:pt>
                <c:pt idx="2753">
                  <c:v>74.122384879999998</c:v>
                </c:pt>
                <c:pt idx="2754">
                  <c:v>74.122484880000002</c:v>
                </c:pt>
                <c:pt idx="2755">
                  <c:v>74.122584880000005</c:v>
                </c:pt>
                <c:pt idx="2756">
                  <c:v>74.122684879999994</c:v>
                </c:pt>
                <c:pt idx="2757">
                  <c:v>74.122784879999998</c:v>
                </c:pt>
                <c:pt idx="2758">
                  <c:v>74.122884880000001</c:v>
                </c:pt>
                <c:pt idx="2759">
                  <c:v>74.122984880000004</c:v>
                </c:pt>
                <c:pt idx="2760">
                  <c:v>74.123084879999993</c:v>
                </c:pt>
                <c:pt idx="2761">
                  <c:v>74.123184879999997</c:v>
                </c:pt>
                <c:pt idx="2762">
                  <c:v>74.12328488</c:v>
                </c:pt>
                <c:pt idx="2763">
                  <c:v>74.123384880000003</c:v>
                </c:pt>
                <c:pt idx="2764">
                  <c:v>74.123484880000007</c:v>
                </c:pt>
                <c:pt idx="2765">
                  <c:v>74.123584879999996</c:v>
                </c:pt>
                <c:pt idx="2766">
                  <c:v>74.123684879999999</c:v>
                </c:pt>
                <c:pt idx="2767">
                  <c:v>74.123784880000002</c:v>
                </c:pt>
                <c:pt idx="2768">
                  <c:v>74.123884880000006</c:v>
                </c:pt>
                <c:pt idx="2769">
                  <c:v>74.123984879999995</c:v>
                </c:pt>
                <c:pt idx="2770">
                  <c:v>74.124084879999998</c:v>
                </c:pt>
                <c:pt idx="2771">
                  <c:v>125.004198</c:v>
                </c:pt>
                <c:pt idx="2772">
                  <c:v>125.26504370000001</c:v>
                </c:pt>
                <c:pt idx="2773">
                  <c:v>125.8952535</c:v>
                </c:pt>
                <c:pt idx="2774">
                  <c:v>126.57864379999999</c:v>
                </c:pt>
                <c:pt idx="2775">
                  <c:v>125.76208389999999</c:v>
                </c:pt>
                <c:pt idx="2776">
                  <c:v>125.7621839</c:v>
                </c:pt>
                <c:pt idx="2777">
                  <c:v>125.7622839</c:v>
                </c:pt>
                <c:pt idx="2778">
                  <c:v>126.21538580000001</c:v>
                </c:pt>
                <c:pt idx="2779">
                  <c:v>128.52433210000001</c:v>
                </c:pt>
                <c:pt idx="2780">
                  <c:v>128.63203909999999</c:v>
                </c:pt>
                <c:pt idx="2781">
                  <c:v>128.63213909999999</c:v>
                </c:pt>
                <c:pt idx="2782">
                  <c:v>130.1685129</c:v>
                </c:pt>
                <c:pt idx="2783">
                  <c:v>130.9610529</c:v>
                </c:pt>
                <c:pt idx="2784">
                  <c:v>132.02518240000001</c:v>
                </c:pt>
                <c:pt idx="2785">
                  <c:v>132.02528240000001</c:v>
                </c:pt>
                <c:pt idx="2786">
                  <c:v>133.22233370000001</c:v>
                </c:pt>
                <c:pt idx="2787">
                  <c:v>134.28220999999999</c:v>
                </c:pt>
                <c:pt idx="2788">
                  <c:v>135.78074860000001</c:v>
                </c:pt>
                <c:pt idx="2789">
                  <c:v>137.29042899999999</c:v>
                </c:pt>
                <c:pt idx="2790">
                  <c:v>136.43930169999999</c:v>
                </c:pt>
                <c:pt idx="2791">
                  <c:v>138.0248406</c:v>
                </c:pt>
                <c:pt idx="2792">
                  <c:v>138.4933632</c:v>
                </c:pt>
                <c:pt idx="2793">
                  <c:v>138.3315015</c:v>
                </c:pt>
                <c:pt idx="2794">
                  <c:v>138.3316015</c:v>
                </c:pt>
                <c:pt idx="2795">
                  <c:v>138.33170150000001</c:v>
                </c:pt>
                <c:pt idx="2796">
                  <c:v>138.33180150000001</c:v>
                </c:pt>
                <c:pt idx="2797">
                  <c:v>138.33190149999999</c:v>
                </c:pt>
                <c:pt idx="2798">
                  <c:v>138.33200149999999</c:v>
                </c:pt>
                <c:pt idx="2799">
                  <c:v>138.33210149999999</c:v>
                </c:pt>
                <c:pt idx="2800">
                  <c:v>138.3322015</c:v>
                </c:pt>
                <c:pt idx="2801">
                  <c:v>138.3323015</c:v>
                </c:pt>
                <c:pt idx="2802">
                  <c:v>138.3324015</c:v>
                </c:pt>
                <c:pt idx="2803">
                  <c:v>138.33250150000001</c:v>
                </c:pt>
                <c:pt idx="2804">
                  <c:v>138.33260150000001</c:v>
                </c:pt>
                <c:pt idx="2805">
                  <c:v>138.33270150000001</c:v>
                </c:pt>
                <c:pt idx="2806">
                  <c:v>138.33280149999999</c:v>
                </c:pt>
                <c:pt idx="2807">
                  <c:v>138.33290149999999</c:v>
                </c:pt>
                <c:pt idx="2808">
                  <c:v>138.33300149999999</c:v>
                </c:pt>
                <c:pt idx="2809">
                  <c:v>138.3331015</c:v>
                </c:pt>
                <c:pt idx="2810">
                  <c:v>138.3332015</c:v>
                </c:pt>
                <c:pt idx="2811">
                  <c:v>138.3333015</c:v>
                </c:pt>
                <c:pt idx="2812">
                  <c:v>138.33340150000001</c:v>
                </c:pt>
                <c:pt idx="2813">
                  <c:v>138.33350150000001</c:v>
                </c:pt>
                <c:pt idx="2814">
                  <c:v>138.33360149999999</c:v>
                </c:pt>
                <c:pt idx="2815">
                  <c:v>138.33370149999999</c:v>
                </c:pt>
                <c:pt idx="2816">
                  <c:v>138.33380149999999</c:v>
                </c:pt>
                <c:pt idx="2817">
                  <c:v>143.81807209999999</c:v>
                </c:pt>
                <c:pt idx="2818">
                  <c:v>143.8181721</c:v>
                </c:pt>
                <c:pt idx="2819">
                  <c:v>143.8182721</c:v>
                </c:pt>
                <c:pt idx="2820">
                  <c:v>143.8183722</c:v>
                </c:pt>
                <c:pt idx="2821">
                  <c:v>143.8184722</c:v>
                </c:pt>
                <c:pt idx="2822">
                  <c:v>143.81857220000001</c:v>
                </c:pt>
                <c:pt idx="2823">
                  <c:v>143.81867220000001</c:v>
                </c:pt>
                <c:pt idx="2824">
                  <c:v>143.81877220000001</c:v>
                </c:pt>
                <c:pt idx="2825">
                  <c:v>143.81887219999999</c:v>
                </c:pt>
                <c:pt idx="2826">
                  <c:v>143.81897219999999</c:v>
                </c:pt>
                <c:pt idx="2827">
                  <c:v>143.81907219999999</c:v>
                </c:pt>
                <c:pt idx="2828">
                  <c:v>143.8191722</c:v>
                </c:pt>
                <c:pt idx="2829">
                  <c:v>143.8192722</c:v>
                </c:pt>
                <c:pt idx="2830">
                  <c:v>143.8193722</c:v>
                </c:pt>
                <c:pt idx="2831">
                  <c:v>143.81947220000001</c:v>
                </c:pt>
                <c:pt idx="2832">
                  <c:v>143.81957220000001</c:v>
                </c:pt>
                <c:pt idx="2833">
                  <c:v>143.81967220000001</c:v>
                </c:pt>
                <c:pt idx="2834">
                  <c:v>143.81977219999999</c:v>
                </c:pt>
                <c:pt idx="2835">
                  <c:v>143.81987219999999</c:v>
                </c:pt>
                <c:pt idx="2836">
                  <c:v>143.8199722</c:v>
                </c:pt>
                <c:pt idx="2837">
                  <c:v>141.26678240000001</c:v>
                </c:pt>
                <c:pt idx="2838">
                  <c:v>138.40790530000001</c:v>
                </c:pt>
                <c:pt idx="2839">
                  <c:v>134.68501939999999</c:v>
                </c:pt>
                <c:pt idx="2840">
                  <c:v>129.4569635</c:v>
                </c:pt>
                <c:pt idx="2841">
                  <c:v>126.362891</c:v>
                </c:pt>
                <c:pt idx="2842">
                  <c:v>122.7871179</c:v>
                </c:pt>
                <c:pt idx="2843">
                  <c:v>122.4207543</c:v>
                </c:pt>
                <c:pt idx="2844">
                  <c:v>122.4208543</c:v>
                </c:pt>
                <c:pt idx="2845">
                  <c:v>122.42095430000001</c:v>
                </c:pt>
                <c:pt idx="2846">
                  <c:v>122.42105429999999</c:v>
                </c:pt>
                <c:pt idx="2847">
                  <c:v>122.4211543</c:v>
                </c:pt>
                <c:pt idx="2848">
                  <c:v>122.4212543</c:v>
                </c:pt>
                <c:pt idx="2849">
                  <c:v>122.4213543</c:v>
                </c:pt>
                <c:pt idx="2850">
                  <c:v>122.42145429999999</c:v>
                </c:pt>
                <c:pt idx="2851">
                  <c:v>122.4215543</c:v>
                </c:pt>
                <c:pt idx="2852">
                  <c:v>122.4216543</c:v>
                </c:pt>
                <c:pt idx="2853">
                  <c:v>122.4217543</c:v>
                </c:pt>
                <c:pt idx="2854">
                  <c:v>122.42185430000001</c:v>
                </c:pt>
                <c:pt idx="2855">
                  <c:v>122.4219543</c:v>
                </c:pt>
                <c:pt idx="2856">
                  <c:v>122.4220543</c:v>
                </c:pt>
                <c:pt idx="2857">
                  <c:v>122.4221543</c:v>
                </c:pt>
                <c:pt idx="2858">
                  <c:v>122.42225430000001</c:v>
                </c:pt>
                <c:pt idx="2859">
                  <c:v>122.42235429999999</c:v>
                </c:pt>
                <c:pt idx="2860">
                  <c:v>122.4224543</c:v>
                </c:pt>
                <c:pt idx="2861">
                  <c:v>122.4225543</c:v>
                </c:pt>
                <c:pt idx="2862">
                  <c:v>122.4226543</c:v>
                </c:pt>
                <c:pt idx="2863">
                  <c:v>122.42275429999999</c:v>
                </c:pt>
                <c:pt idx="2864">
                  <c:v>122.4228543</c:v>
                </c:pt>
                <c:pt idx="2865">
                  <c:v>122.4229543</c:v>
                </c:pt>
                <c:pt idx="2866">
                  <c:v>122.4230543</c:v>
                </c:pt>
                <c:pt idx="2867">
                  <c:v>122.42315429999999</c:v>
                </c:pt>
                <c:pt idx="2868">
                  <c:v>122.4232543</c:v>
                </c:pt>
                <c:pt idx="2869">
                  <c:v>122.4233543</c:v>
                </c:pt>
                <c:pt idx="2870">
                  <c:v>122.4234543</c:v>
                </c:pt>
                <c:pt idx="2871">
                  <c:v>122.42355430000001</c:v>
                </c:pt>
                <c:pt idx="2872">
                  <c:v>122.4236543</c:v>
                </c:pt>
                <c:pt idx="2873">
                  <c:v>122.4237543</c:v>
                </c:pt>
                <c:pt idx="2874">
                  <c:v>122.4238543</c:v>
                </c:pt>
                <c:pt idx="2875">
                  <c:v>90.003079740000004</c:v>
                </c:pt>
                <c:pt idx="2876">
                  <c:v>88.100425479999998</c:v>
                </c:pt>
                <c:pt idx="2877">
                  <c:v>85.951777620000001</c:v>
                </c:pt>
                <c:pt idx="2878">
                  <c:v>84.038720350000006</c:v>
                </c:pt>
                <c:pt idx="2879">
                  <c:v>81.280119380000002</c:v>
                </c:pt>
                <c:pt idx="2880">
                  <c:v>79.389618780000006</c:v>
                </c:pt>
                <c:pt idx="2881">
                  <c:v>76.780561950000006</c:v>
                </c:pt>
                <c:pt idx="2882">
                  <c:v>76.672156619999996</c:v>
                </c:pt>
                <c:pt idx="2883">
                  <c:v>75.308021080000003</c:v>
                </c:pt>
                <c:pt idx="2884">
                  <c:v>73.908767170000004</c:v>
                </c:pt>
                <c:pt idx="2885">
                  <c:v>73.149287479999998</c:v>
                </c:pt>
                <c:pt idx="2886">
                  <c:v>72.292175420000007</c:v>
                </c:pt>
                <c:pt idx="2887">
                  <c:v>71.234046489999997</c:v>
                </c:pt>
                <c:pt idx="2888">
                  <c:v>69.811208370000003</c:v>
                </c:pt>
                <c:pt idx="2889">
                  <c:v>68.423627879999998</c:v>
                </c:pt>
                <c:pt idx="2890">
                  <c:v>67.878248549999995</c:v>
                </c:pt>
                <c:pt idx="2891">
                  <c:v>65.683399469999998</c:v>
                </c:pt>
                <c:pt idx="2892">
                  <c:v>65.558545319999993</c:v>
                </c:pt>
                <c:pt idx="2893">
                  <c:v>63.417834220000003</c:v>
                </c:pt>
                <c:pt idx="2894">
                  <c:v>61.758895989999999</c:v>
                </c:pt>
                <c:pt idx="2895">
                  <c:v>61.283937430000002</c:v>
                </c:pt>
                <c:pt idx="2896">
                  <c:v>61.074590350000001</c:v>
                </c:pt>
                <c:pt idx="2897">
                  <c:v>61.074690349999997</c:v>
                </c:pt>
                <c:pt idx="2898">
                  <c:v>61.074790350000001</c:v>
                </c:pt>
                <c:pt idx="2899">
                  <c:v>61.074890349999997</c:v>
                </c:pt>
                <c:pt idx="2900">
                  <c:v>61.074990339999999</c:v>
                </c:pt>
                <c:pt idx="2901">
                  <c:v>54.356155739999998</c:v>
                </c:pt>
                <c:pt idx="2902">
                  <c:v>54.356255740000002</c:v>
                </c:pt>
                <c:pt idx="2903">
                  <c:v>54.356355739999998</c:v>
                </c:pt>
                <c:pt idx="2904">
                  <c:v>54.356455740000001</c:v>
                </c:pt>
                <c:pt idx="2905">
                  <c:v>51.657250210000001</c:v>
                </c:pt>
                <c:pt idx="2906">
                  <c:v>51.671280879999998</c:v>
                </c:pt>
                <c:pt idx="2907">
                  <c:v>51.671380880000001</c:v>
                </c:pt>
                <c:pt idx="2908">
                  <c:v>51.842730150000001</c:v>
                </c:pt>
                <c:pt idx="2909">
                  <c:v>52.382072290000004</c:v>
                </c:pt>
                <c:pt idx="2910">
                  <c:v>53.21827339</c:v>
                </c:pt>
                <c:pt idx="2911">
                  <c:v>54.727321580000002</c:v>
                </c:pt>
                <c:pt idx="2912">
                  <c:v>55.857218209999999</c:v>
                </c:pt>
                <c:pt idx="2913">
                  <c:v>57.687057770000003</c:v>
                </c:pt>
                <c:pt idx="2914">
                  <c:v>59.647160049999997</c:v>
                </c:pt>
                <c:pt idx="2915">
                  <c:v>61.453517650000002</c:v>
                </c:pt>
                <c:pt idx="2916">
                  <c:v>61.453617649999998</c:v>
                </c:pt>
                <c:pt idx="2917">
                  <c:v>61.453717650000002</c:v>
                </c:pt>
                <c:pt idx="2918">
                  <c:v>61.453817649999998</c:v>
                </c:pt>
                <c:pt idx="2919">
                  <c:v>61.453917650000001</c:v>
                </c:pt>
                <c:pt idx="2920">
                  <c:v>61.454017649999997</c:v>
                </c:pt>
                <c:pt idx="2921">
                  <c:v>61.454117650000001</c:v>
                </c:pt>
                <c:pt idx="2922">
                  <c:v>61.454217649999997</c:v>
                </c:pt>
                <c:pt idx="2923">
                  <c:v>61.45431765</c:v>
                </c:pt>
                <c:pt idx="2924">
                  <c:v>72.025246010000004</c:v>
                </c:pt>
                <c:pt idx="2925">
                  <c:v>74.271369019999995</c:v>
                </c:pt>
                <c:pt idx="2926">
                  <c:v>74.271469019999998</c:v>
                </c:pt>
                <c:pt idx="2927">
                  <c:v>74.271569020000001</c:v>
                </c:pt>
                <c:pt idx="2928">
                  <c:v>74.271669020000004</c:v>
                </c:pt>
                <c:pt idx="2929">
                  <c:v>74.271769019999994</c:v>
                </c:pt>
                <c:pt idx="2930">
                  <c:v>74.271869019999997</c:v>
                </c:pt>
                <c:pt idx="2931">
                  <c:v>74.27196902</c:v>
                </c:pt>
                <c:pt idx="2932">
                  <c:v>74.272069020000004</c:v>
                </c:pt>
                <c:pt idx="2933">
                  <c:v>74.272169020000007</c:v>
                </c:pt>
                <c:pt idx="2934">
                  <c:v>74.272269019999996</c:v>
                </c:pt>
                <c:pt idx="2935">
                  <c:v>74.272369019999999</c:v>
                </c:pt>
                <c:pt idx="2936">
                  <c:v>74.272469020000003</c:v>
                </c:pt>
                <c:pt idx="2937">
                  <c:v>74.272569020000006</c:v>
                </c:pt>
                <c:pt idx="2938">
                  <c:v>74.272669019999995</c:v>
                </c:pt>
                <c:pt idx="2939">
                  <c:v>74.272769019999998</c:v>
                </c:pt>
                <c:pt idx="2940">
                  <c:v>74.272869020000002</c:v>
                </c:pt>
                <c:pt idx="2941">
                  <c:v>74.272969020000005</c:v>
                </c:pt>
                <c:pt idx="2942">
                  <c:v>74.273069019999994</c:v>
                </c:pt>
                <c:pt idx="2943">
                  <c:v>74.273169019999997</c:v>
                </c:pt>
                <c:pt idx="2944">
                  <c:v>74.273269020000001</c:v>
                </c:pt>
                <c:pt idx="2945">
                  <c:v>74.273369020000004</c:v>
                </c:pt>
                <c:pt idx="2946">
                  <c:v>74.273469019999993</c:v>
                </c:pt>
                <c:pt idx="2947">
                  <c:v>74.273569019999996</c:v>
                </c:pt>
                <c:pt idx="2948">
                  <c:v>74.27366902</c:v>
                </c:pt>
                <c:pt idx="2949">
                  <c:v>74.273769020000003</c:v>
                </c:pt>
                <c:pt idx="2950">
                  <c:v>74.273869020000006</c:v>
                </c:pt>
                <c:pt idx="2951">
                  <c:v>74.273969019999996</c:v>
                </c:pt>
                <c:pt idx="2952">
                  <c:v>74.274069019999999</c:v>
                </c:pt>
                <c:pt idx="2953">
                  <c:v>74.274169020000002</c:v>
                </c:pt>
                <c:pt idx="2954">
                  <c:v>74.274269020000006</c:v>
                </c:pt>
                <c:pt idx="2955">
                  <c:v>74.274369019999995</c:v>
                </c:pt>
                <c:pt idx="2956">
                  <c:v>74.274469019999998</c:v>
                </c:pt>
                <c:pt idx="2957">
                  <c:v>74.274569020000001</c:v>
                </c:pt>
                <c:pt idx="2958">
                  <c:v>74.274669020000005</c:v>
                </c:pt>
                <c:pt idx="2959">
                  <c:v>74.274769019999994</c:v>
                </c:pt>
                <c:pt idx="2960">
                  <c:v>74.274869019999997</c:v>
                </c:pt>
                <c:pt idx="2961">
                  <c:v>74.27496902</c:v>
                </c:pt>
                <c:pt idx="2962">
                  <c:v>74.275069020000004</c:v>
                </c:pt>
                <c:pt idx="2963">
                  <c:v>74.275169020000007</c:v>
                </c:pt>
                <c:pt idx="2964">
                  <c:v>74.275269019999996</c:v>
                </c:pt>
                <c:pt idx="2965">
                  <c:v>74.275369019999999</c:v>
                </c:pt>
                <c:pt idx="2966">
                  <c:v>74.275469020000003</c:v>
                </c:pt>
                <c:pt idx="2967">
                  <c:v>120.9351518</c:v>
                </c:pt>
                <c:pt idx="2968">
                  <c:v>121.6899528</c:v>
                </c:pt>
                <c:pt idx="2969">
                  <c:v>121.6900528</c:v>
                </c:pt>
                <c:pt idx="2970">
                  <c:v>123.18979589999999</c:v>
                </c:pt>
                <c:pt idx="2971">
                  <c:v>124.0700327</c:v>
                </c:pt>
                <c:pt idx="2972">
                  <c:v>124.42350810000001</c:v>
                </c:pt>
                <c:pt idx="2973">
                  <c:v>125.4546015</c:v>
                </c:pt>
                <c:pt idx="2974">
                  <c:v>125.45790340000001</c:v>
                </c:pt>
                <c:pt idx="2975">
                  <c:v>126.02411600000001</c:v>
                </c:pt>
                <c:pt idx="2976">
                  <c:v>126.024216</c:v>
                </c:pt>
                <c:pt idx="2977">
                  <c:v>125.935182</c:v>
                </c:pt>
                <c:pt idx="2978">
                  <c:v>126.1782743</c:v>
                </c:pt>
                <c:pt idx="2979">
                  <c:v>126.1783743</c:v>
                </c:pt>
                <c:pt idx="2980">
                  <c:v>127.22834880000001</c:v>
                </c:pt>
                <c:pt idx="2981">
                  <c:v>128.50231629999999</c:v>
                </c:pt>
                <c:pt idx="2982">
                  <c:v>128.4860487</c:v>
                </c:pt>
                <c:pt idx="2983">
                  <c:v>129.54502149999999</c:v>
                </c:pt>
                <c:pt idx="2984">
                  <c:v>130.84456399999999</c:v>
                </c:pt>
                <c:pt idx="2985">
                  <c:v>131.84670990000001</c:v>
                </c:pt>
                <c:pt idx="2986">
                  <c:v>131.81832840000001</c:v>
                </c:pt>
                <c:pt idx="2987">
                  <c:v>131.81173380000001</c:v>
                </c:pt>
                <c:pt idx="2988">
                  <c:v>131.73308130000001</c:v>
                </c:pt>
                <c:pt idx="2989">
                  <c:v>131.73318130000001</c:v>
                </c:pt>
                <c:pt idx="2990">
                  <c:v>131.73328129999999</c:v>
                </c:pt>
                <c:pt idx="2991">
                  <c:v>131.73338129999999</c:v>
                </c:pt>
                <c:pt idx="2992">
                  <c:v>132.43020150000001</c:v>
                </c:pt>
                <c:pt idx="2993">
                  <c:v>132.27451859999999</c:v>
                </c:pt>
                <c:pt idx="2994">
                  <c:v>132.2746186</c:v>
                </c:pt>
                <c:pt idx="2995">
                  <c:v>132.2747186</c:v>
                </c:pt>
                <c:pt idx="2996">
                  <c:v>132.2748186</c:v>
                </c:pt>
                <c:pt idx="2997">
                  <c:v>134.18163910000001</c:v>
                </c:pt>
                <c:pt idx="2998">
                  <c:v>134.52719909999999</c:v>
                </c:pt>
                <c:pt idx="2999">
                  <c:v>135.0285227</c:v>
                </c:pt>
                <c:pt idx="3000">
                  <c:v>135.81519890000001</c:v>
                </c:pt>
                <c:pt idx="3001">
                  <c:v>136.3345746</c:v>
                </c:pt>
                <c:pt idx="3002">
                  <c:v>136.3346746</c:v>
                </c:pt>
                <c:pt idx="3003">
                  <c:v>136.3347746</c:v>
                </c:pt>
                <c:pt idx="3004">
                  <c:v>136.33487460000001</c:v>
                </c:pt>
                <c:pt idx="3005">
                  <c:v>136.33497460000001</c:v>
                </c:pt>
                <c:pt idx="3006">
                  <c:v>136.33507460000001</c:v>
                </c:pt>
                <c:pt idx="3007">
                  <c:v>136.33517459999999</c:v>
                </c:pt>
                <c:pt idx="3008">
                  <c:v>137.58933690000001</c:v>
                </c:pt>
                <c:pt idx="3009">
                  <c:v>138.68965019999999</c:v>
                </c:pt>
                <c:pt idx="3010">
                  <c:v>138.5402641</c:v>
                </c:pt>
                <c:pt idx="3011">
                  <c:v>138.54036410000001</c:v>
                </c:pt>
                <c:pt idx="3012">
                  <c:v>138.54046410000001</c:v>
                </c:pt>
                <c:pt idx="3013">
                  <c:v>138.54056410000001</c:v>
                </c:pt>
                <c:pt idx="3014">
                  <c:v>138.54066409999999</c:v>
                </c:pt>
                <c:pt idx="3015">
                  <c:v>138.54076409999999</c:v>
                </c:pt>
                <c:pt idx="3016">
                  <c:v>138.54086409999999</c:v>
                </c:pt>
                <c:pt idx="3017">
                  <c:v>138.5409641</c:v>
                </c:pt>
                <c:pt idx="3018">
                  <c:v>138.5410641</c:v>
                </c:pt>
                <c:pt idx="3019">
                  <c:v>138.5411641</c:v>
                </c:pt>
                <c:pt idx="3020">
                  <c:v>138.54126410000001</c:v>
                </c:pt>
                <c:pt idx="3021">
                  <c:v>138.54136410000001</c:v>
                </c:pt>
                <c:pt idx="3022">
                  <c:v>138.54146410000001</c:v>
                </c:pt>
                <c:pt idx="3023">
                  <c:v>138.54156409999999</c:v>
                </c:pt>
                <c:pt idx="3024">
                  <c:v>138.54166409999999</c:v>
                </c:pt>
                <c:pt idx="3025">
                  <c:v>138.54176409999999</c:v>
                </c:pt>
                <c:pt idx="3026">
                  <c:v>138.5418641</c:v>
                </c:pt>
                <c:pt idx="3027">
                  <c:v>138.5419641</c:v>
                </c:pt>
                <c:pt idx="3028">
                  <c:v>138.5420641</c:v>
                </c:pt>
                <c:pt idx="3029">
                  <c:v>138.54216410000001</c:v>
                </c:pt>
                <c:pt idx="3030">
                  <c:v>138.54226410000001</c:v>
                </c:pt>
                <c:pt idx="3031">
                  <c:v>138.54236409999999</c:v>
                </c:pt>
                <c:pt idx="3032">
                  <c:v>138.54246409999999</c:v>
                </c:pt>
                <c:pt idx="3033">
                  <c:v>138.54256409999999</c:v>
                </c:pt>
                <c:pt idx="3034">
                  <c:v>138.5426641</c:v>
                </c:pt>
                <c:pt idx="3035">
                  <c:v>144.11358530000001</c:v>
                </c:pt>
                <c:pt idx="3036">
                  <c:v>144.11368529999999</c:v>
                </c:pt>
                <c:pt idx="3037">
                  <c:v>144.11378529999999</c:v>
                </c:pt>
                <c:pt idx="3038">
                  <c:v>144.09889079999999</c:v>
                </c:pt>
                <c:pt idx="3039">
                  <c:v>144.0989908</c:v>
                </c:pt>
                <c:pt idx="3040">
                  <c:v>144.0990908</c:v>
                </c:pt>
                <c:pt idx="3041">
                  <c:v>144.0991908</c:v>
                </c:pt>
                <c:pt idx="3042">
                  <c:v>144.09929080000001</c:v>
                </c:pt>
                <c:pt idx="3043">
                  <c:v>144.09939080000001</c:v>
                </c:pt>
                <c:pt idx="3044">
                  <c:v>144.09949080000001</c:v>
                </c:pt>
                <c:pt idx="3045">
                  <c:v>144.09959079999999</c:v>
                </c:pt>
                <c:pt idx="3046">
                  <c:v>144.09969079999999</c:v>
                </c:pt>
                <c:pt idx="3047">
                  <c:v>144.09979079999999</c:v>
                </c:pt>
                <c:pt idx="3048">
                  <c:v>144.0998908</c:v>
                </c:pt>
                <c:pt idx="3049">
                  <c:v>144.0999908</c:v>
                </c:pt>
                <c:pt idx="3050">
                  <c:v>144.1000908</c:v>
                </c:pt>
                <c:pt idx="3051">
                  <c:v>144.10019080000001</c:v>
                </c:pt>
                <c:pt idx="3052">
                  <c:v>144.10029080000001</c:v>
                </c:pt>
                <c:pt idx="3053">
                  <c:v>144.10039080000001</c:v>
                </c:pt>
                <c:pt idx="3054">
                  <c:v>144.10049079999999</c:v>
                </c:pt>
                <c:pt idx="3055">
                  <c:v>144.10059079999999</c:v>
                </c:pt>
                <c:pt idx="3056">
                  <c:v>144.1006908</c:v>
                </c:pt>
                <c:pt idx="3057">
                  <c:v>144.1007908</c:v>
                </c:pt>
                <c:pt idx="3058">
                  <c:v>144.1008908</c:v>
                </c:pt>
                <c:pt idx="3059">
                  <c:v>144.10099080000001</c:v>
                </c:pt>
                <c:pt idx="3060">
                  <c:v>144.10109080000001</c:v>
                </c:pt>
                <c:pt idx="3061">
                  <c:v>144.10119080000001</c:v>
                </c:pt>
                <c:pt idx="3062">
                  <c:v>144.10129079999999</c:v>
                </c:pt>
                <c:pt idx="3063">
                  <c:v>144.10139079999999</c:v>
                </c:pt>
                <c:pt idx="3064">
                  <c:v>144.10149079999999</c:v>
                </c:pt>
                <c:pt idx="3065">
                  <c:v>144.1015908</c:v>
                </c:pt>
                <c:pt idx="3066">
                  <c:v>144.1016908</c:v>
                </c:pt>
                <c:pt idx="3067">
                  <c:v>144.1017908</c:v>
                </c:pt>
                <c:pt idx="3068">
                  <c:v>144.10189080000001</c:v>
                </c:pt>
                <c:pt idx="3069">
                  <c:v>144.10199080000001</c:v>
                </c:pt>
                <c:pt idx="3070">
                  <c:v>144.10209080000001</c:v>
                </c:pt>
                <c:pt idx="3071">
                  <c:v>144.10219079999999</c:v>
                </c:pt>
                <c:pt idx="3072">
                  <c:v>144.10229079999999</c:v>
                </c:pt>
                <c:pt idx="3073">
                  <c:v>144.10239079999999</c:v>
                </c:pt>
                <c:pt idx="3074">
                  <c:v>144.1024908</c:v>
                </c:pt>
                <c:pt idx="3075">
                  <c:v>144.1025908</c:v>
                </c:pt>
                <c:pt idx="3076">
                  <c:v>144.1026908</c:v>
                </c:pt>
                <c:pt idx="3077">
                  <c:v>144.10279080000001</c:v>
                </c:pt>
                <c:pt idx="3078">
                  <c:v>144.10289080000001</c:v>
                </c:pt>
                <c:pt idx="3079">
                  <c:v>144.10299079999999</c:v>
                </c:pt>
                <c:pt idx="3080">
                  <c:v>144.10309079999999</c:v>
                </c:pt>
                <c:pt idx="3081">
                  <c:v>144.10319079999999</c:v>
                </c:pt>
                <c:pt idx="3082">
                  <c:v>144.1032908</c:v>
                </c:pt>
                <c:pt idx="3083">
                  <c:v>144.1033908</c:v>
                </c:pt>
                <c:pt idx="3084">
                  <c:v>144.1034908</c:v>
                </c:pt>
                <c:pt idx="3085">
                  <c:v>144.10359080000001</c:v>
                </c:pt>
                <c:pt idx="3086">
                  <c:v>144.10369080000001</c:v>
                </c:pt>
                <c:pt idx="3087">
                  <c:v>144.10379080000001</c:v>
                </c:pt>
                <c:pt idx="3088">
                  <c:v>144.10389079999999</c:v>
                </c:pt>
                <c:pt idx="3089">
                  <c:v>144.10399079999999</c:v>
                </c:pt>
                <c:pt idx="3090">
                  <c:v>144.10409079999999</c:v>
                </c:pt>
                <c:pt idx="3091">
                  <c:v>144.1041908</c:v>
                </c:pt>
                <c:pt idx="3092">
                  <c:v>144.1042908</c:v>
                </c:pt>
                <c:pt idx="3093">
                  <c:v>144.1043908</c:v>
                </c:pt>
                <c:pt idx="3094">
                  <c:v>144.10449080000001</c:v>
                </c:pt>
                <c:pt idx="3095">
                  <c:v>144.10459080000001</c:v>
                </c:pt>
                <c:pt idx="3096">
                  <c:v>144.10469079999999</c:v>
                </c:pt>
                <c:pt idx="3097">
                  <c:v>144.10479079999999</c:v>
                </c:pt>
                <c:pt idx="3098">
                  <c:v>144.10489079999999</c:v>
                </c:pt>
                <c:pt idx="3099">
                  <c:v>149.1240493</c:v>
                </c:pt>
                <c:pt idx="3100">
                  <c:v>149.21281579999999</c:v>
                </c:pt>
                <c:pt idx="3101">
                  <c:v>149.3093365</c:v>
                </c:pt>
                <c:pt idx="3102">
                  <c:v>149.39102170000001</c:v>
                </c:pt>
                <c:pt idx="3103">
                  <c:v>149.39112170000001</c:v>
                </c:pt>
                <c:pt idx="3104">
                  <c:v>149.39122169999999</c:v>
                </c:pt>
                <c:pt idx="3105">
                  <c:v>149.2112152</c:v>
                </c:pt>
                <c:pt idx="3106">
                  <c:v>149.2510212</c:v>
                </c:pt>
                <c:pt idx="3107">
                  <c:v>149.2511212</c:v>
                </c:pt>
                <c:pt idx="3108">
                  <c:v>149.1284445</c:v>
                </c:pt>
                <c:pt idx="3109">
                  <c:v>149.16310659999999</c:v>
                </c:pt>
                <c:pt idx="3110">
                  <c:v>149.1632066</c:v>
                </c:pt>
                <c:pt idx="3111">
                  <c:v>149.24599129999999</c:v>
                </c:pt>
                <c:pt idx="3112">
                  <c:v>149.24609129999999</c:v>
                </c:pt>
                <c:pt idx="3113">
                  <c:v>149.24619129999999</c:v>
                </c:pt>
                <c:pt idx="3114">
                  <c:v>149.32432840000001</c:v>
                </c:pt>
                <c:pt idx="3115">
                  <c:v>149.06599539999999</c:v>
                </c:pt>
                <c:pt idx="3116">
                  <c:v>149.06609539999999</c:v>
                </c:pt>
                <c:pt idx="3117">
                  <c:v>149.3191678</c:v>
                </c:pt>
                <c:pt idx="3118">
                  <c:v>149.3454777</c:v>
                </c:pt>
                <c:pt idx="3119">
                  <c:v>149.2095277</c:v>
                </c:pt>
                <c:pt idx="3120">
                  <c:v>149.18267220000001</c:v>
                </c:pt>
                <c:pt idx="3121">
                  <c:v>149.18277219999999</c:v>
                </c:pt>
                <c:pt idx="3122">
                  <c:v>148.9764916</c:v>
                </c:pt>
                <c:pt idx="3123">
                  <c:v>148.97659160000001</c:v>
                </c:pt>
                <c:pt idx="3124">
                  <c:v>149.05475809999999</c:v>
                </c:pt>
                <c:pt idx="3125">
                  <c:v>149.17610719999999</c:v>
                </c:pt>
                <c:pt idx="3126">
                  <c:v>149.28222289999999</c:v>
                </c:pt>
                <c:pt idx="3127">
                  <c:v>149.2228623</c:v>
                </c:pt>
                <c:pt idx="3128">
                  <c:v>149.0927968</c:v>
                </c:pt>
                <c:pt idx="3129">
                  <c:v>149.09289680000001</c:v>
                </c:pt>
                <c:pt idx="3130">
                  <c:v>149.21727849999999</c:v>
                </c:pt>
                <c:pt idx="3131">
                  <c:v>149.1349529</c:v>
                </c:pt>
                <c:pt idx="3132">
                  <c:v>149.2098153</c:v>
                </c:pt>
                <c:pt idx="3133">
                  <c:v>149.35017350000001</c:v>
                </c:pt>
                <c:pt idx="3134">
                  <c:v>149.0024798</c:v>
                </c:pt>
                <c:pt idx="3135">
                  <c:v>149.00257980000001</c:v>
                </c:pt>
                <c:pt idx="3136">
                  <c:v>149.49420050000001</c:v>
                </c:pt>
                <c:pt idx="3137">
                  <c:v>149.23747180000001</c:v>
                </c:pt>
                <c:pt idx="3138">
                  <c:v>149.23757180000001</c:v>
                </c:pt>
                <c:pt idx="3139">
                  <c:v>149.32280689999999</c:v>
                </c:pt>
                <c:pt idx="3140">
                  <c:v>149.46805950000001</c:v>
                </c:pt>
                <c:pt idx="3141">
                  <c:v>149.8562479</c:v>
                </c:pt>
                <c:pt idx="3142">
                  <c:v>149.9085235</c:v>
                </c:pt>
                <c:pt idx="3143">
                  <c:v>149.58889919999999</c:v>
                </c:pt>
                <c:pt idx="3144">
                  <c:v>149.58899919999999</c:v>
                </c:pt>
                <c:pt idx="3145">
                  <c:v>150.2420123</c:v>
                </c:pt>
                <c:pt idx="3146">
                  <c:v>150.43217569999999</c:v>
                </c:pt>
                <c:pt idx="3147">
                  <c:v>150.58548740000001</c:v>
                </c:pt>
                <c:pt idx="3148">
                  <c:v>150.42950740000001</c:v>
                </c:pt>
                <c:pt idx="3149">
                  <c:v>150.46341290000001</c:v>
                </c:pt>
                <c:pt idx="3150">
                  <c:v>151.04916159999999</c:v>
                </c:pt>
                <c:pt idx="3151">
                  <c:v>150.72775229999999</c:v>
                </c:pt>
                <c:pt idx="3152">
                  <c:v>151.4680377</c:v>
                </c:pt>
                <c:pt idx="3153">
                  <c:v>151.34983449999999</c:v>
                </c:pt>
                <c:pt idx="3154">
                  <c:v>151.77585450000001</c:v>
                </c:pt>
                <c:pt idx="3155">
                  <c:v>151.81818559999999</c:v>
                </c:pt>
                <c:pt idx="3156">
                  <c:v>151.5486952</c:v>
                </c:pt>
                <c:pt idx="3157">
                  <c:v>152.12174769999999</c:v>
                </c:pt>
                <c:pt idx="3158">
                  <c:v>152.27411029999999</c:v>
                </c:pt>
                <c:pt idx="3159">
                  <c:v>152.4235133</c:v>
                </c:pt>
                <c:pt idx="3160">
                  <c:v>151.8815366</c:v>
                </c:pt>
                <c:pt idx="3161">
                  <c:v>151.85419379999999</c:v>
                </c:pt>
                <c:pt idx="3162">
                  <c:v>152.1531823</c:v>
                </c:pt>
                <c:pt idx="3163">
                  <c:v>152.6184725</c:v>
                </c:pt>
                <c:pt idx="3164">
                  <c:v>152.78127649999999</c:v>
                </c:pt>
                <c:pt idx="3165">
                  <c:v>152.78137649999999</c:v>
                </c:pt>
                <c:pt idx="3166">
                  <c:v>152.7814765</c:v>
                </c:pt>
                <c:pt idx="3167">
                  <c:v>152.7815765</c:v>
                </c:pt>
                <c:pt idx="3168">
                  <c:v>152.7816765</c:v>
                </c:pt>
                <c:pt idx="3169">
                  <c:v>154.13086559999999</c:v>
                </c:pt>
                <c:pt idx="3170">
                  <c:v>154.1815478</c:v>
                </c:pt>
                <c:pt idx="3171">
                  <c:v>154.18164780000001</c:v>
                </c:pt>
                <c:pt idx="3172">
                  <c:v>154.18174780000001</c:v>
                </c:pt>
                <c:pt idx="3173">
                  <c:v>154.18184780000001</c:v>
                </c:pt>
                <c:pt idx="3174">
                  <c:v>154.18194779999999</c:v>
                </c:pt>
                <c:pt idx="3175">
                  <c:v>154.18204779999999</c:v>
                </c:pt>
                <c:pt idx="3176">
                  <c:v>154.1821478</c:v>
                </c:pt>
                <c:pt idx="3177">
                  <c:v>154.1822478</c:v>
                </c:pt>
                <c:pt idx="3178">
                  <c:v>154.1823478</c:v>
                </c:pt>
                <c:pt idx="3179">
                  <c:v>154.18244780000001</c:v>
                </c:pt>
                <c:pt idx="3180">
                  <c:v>154.18254780000001</c:v>
                </c:pt>
                <c:pt idx="3181">
                  <c:v>154.18264780000001</c:v>
                </c:pt>
                <c:pt idx="3182">
                  <c:v>154.18274779999999</c:v>
                </c:pt>
                <c:pt idx="3183">
                  <c:v>154.18284779999999</c:v>
                </c:pt>
                <c:pt idx="3184">
                  <c:v>154.18294779999999</c:v>
                </c:pt>
                <c:pt idx="3185">
                  <c:v>154.1830478</c:v>
                </c:pt>
                <c:pt idx="3186">
                  <c:v>154.1831478</c:v>
                </c:pt>
                <c:pt idx="3187">
                  <c:v>154.1832478</c:v>
                </c:pt>
                <c:pt idx="3188">
                  <c:v>154.18334780000001</c:v>
                </c:pt>
                <c:pt idx="3189">
                  <c:v>154.18344780000001</c:v>
                </c:pt>
                <c:pt idx="3190">
                  <c:v>154.18354780000001</c:v>
                </c:pt>
                <c:pt idx="3191">
                  <c:v>154.18364779999999</c:v>
                </c:pt>
                <c:pt idx="3192">
                  <c:v>154.18374779999999</c:v>
                </c:pt>
                <c:pt idx="3193">
                  <c:v>154.1838478</c:v>
                </c:pt>
                <c:pt idx="3194">
                  <c:v>154.1839478</c:v>
                </c:pt>
                <c:pt idx="3195">
                  <c:v>154.1840478</c:v>
                </c:pt>
                <c:pt idx="3196">
                  <c:v>154.18414780000001</c:v>
                </c:pt>
                <c:pt idx="3197">
                  <c:v>154.18424780000001</c:v>
                </c:pt>
                <c:pt idx="3198">
                  <c:v>154.18434780000001</c:v>
                </c:pt>
                <c:pt idx="3199">
                  <c:v>154.18444779999999</c:v>
                </c:pt>
                <c:pt idx="3200">
                  <c:v>154.18454779999999</c:v>
                </c:pt>
                <c:pt idx="3201">
                  <c:v>154.18464779999999</c:v>
                </c:pt>
                <c:pt idx="3202">
                  <c:v>154.1847478</c:v>
                </c:pt>
                <c:pt idx="3203">
                  <c:v>154.1848478</c:v>
                </c:pt>
                <c:pt idx="3204">
                  <c:v>154.1849478</c:v>
                </c:pt>
                <c:pt idx="3205">
                  <c:v>154.18504780000001</c:v>
                </c:pt>
                <c:pt idx="3206">
                  <c:v>154.18514780000001</c:v>
                </c:pt>
                <c:pt idx="3207">
                  <c:v>154.18524780000001</c:v>
                </c:pt>
                <c:pt idx="3208">
                  <c:v>154.18534779999999</c:v>
                </c:pt>
                <c:pt idx="3209">
                  <c:v>154.18544779999999</c:v>
                </c:pt>
                <c:pt idx="3210">
                  <c:v>154.18554779999999</c:v>
                </c:pt>
                <c:pt idx="3211">
                  <c:v>154.1856478</c:v>
                </c:pt>
                <c:pt idx="3212">
                  <c:v>154.1857478</c:v>
                </c:pt>
                <c:pt idx="3213">
                  <c:v>154.1858478</c:v>
                </c:pt>
                <c:pt idx="3214">
                  <c:v>154.18594780000001</c:v>
                </c:pt>
                <c:pt idx="3215">
                  <c:v>154.18604780000001</c:v>
                </c:pt>
                <c:pt idx="3216">
                  <c:v>154.18614779999999</c:v>
                </c:pt>
                <c:pt idx="3217">
                  <c:v>154.18624779999999</c:v>
                </c:pt>
                <c:pt idx="3218">
                  <c:v>154.18634779999999</c:v>
                </c:pt>
                <c:pt idx="3219">
                  <c:v>154.1864478</c:v>
                </c:pt>
                <c:pt idx="3220">
                  <c:v>154.1865478</c:v>
                </c:pt>
                <c:pt idx="3221">
                  <c:v>154.1866478</c:v>
                </c:pt>
                <c:pt idx="3222">
                  <c:v>154.18674780000001</c:v>
                </c:pt>
                <c:pt idx="3223">
                  <c:v>154.18684780000001</c:v>
                </c:pt>
                <c:pt idx="3224">
                  <c:v>154.18694780000001</c:v>
                </c:pt>
                <c:pt idx="3225">
                  <c:v>154.18704779999999</c:v>
                </c:pt>
                <c:pt idx="3226">
                  <c:v>154.18714779999999</c:v>
                </c:pt>
                <c:pt idx="3227">
                  <c:v>154.18724779999999</c:v>
                </c:pt>
                <c:pt idx="3228">
                  <c:v>154.1873478</c:v>
                </c:pt>
                <c:pt idx="3229">
                  <c:v>154.1874478</c:v>
                </c:pt>
                <c:pt idx="3230">
                  <c:v>154.1875478</c:v>
                </c:pt>
                <c:pt idx="3231">
                  <c:v>154.18764780000001</c:v>
                </c:pt>
                <c:pt idx="3232">
                  <c:v>154.18774780000001</c:v>
                </c:pt>
                <c:pt idx="3233">
                  <c:v>154.18784779999999</c:v>
                </c:pt>
                <c:pt idx="3234">
                  <c:v>154.18794779999999</c:v>
                </c:pt>
                <c:pt idx="3235">
                  <c:v>154.18804779999999</c:v>
                </c:pt>
                <c:pt idx="3236">
                  <c:v>154.1881478</c:v>
                </c:pt>
                <c:pt idx="3237">
                  <c:v>154.1882478</c:v>
                </c:pt>
                <c:pt idx="3238">
                  <c:v>154.1883478</c:v>
                </c:pt>
                <c:pt idx="3239">
                  <c:v>154.18844780000001</c:v>
                </c:pt>
                <c:pt idx="3240">
                  <c:v>154.18854780000001</c:v>
                </c:pt>
                <c:pt idx="3241">
                  <c:v>154.18864780000001</c:v>
                </c:pt>
                <c:pt idx="3242">
                  <c:v>154.18874779999999</c:v>
                </c:pt>
                <c:pt idx="3243">
                  <c:v>154.18884779999999</c:v>
                </c:pt>
                <c:pt idx="3244">
                  <c:v>154.18894779999999</c:v>
                </c:pt>
                <c:pt idx="3245">
                  <c:v>154.1890478</c:v>
                </c:pt>
                <c:pt idx="3246">
                  <c:v>154.1891478</c:v>
                </c:pt>
                <c:pt idx="3247">
                  <c:v>154.1892478</c:v>
                </c:pt>
                <c:pt idx="3248">
                  <c:v>154.18934780000001</c:v>
                </c:pt>
                <c:pt idx="3249">
                  <c:v>154.18944780000001</c:v>
                </c:pt>
                <c:pt idx="3250">
                  <c:v>154.18954780000001</c:v>
                </c:pt>
                <c:pt idx="3251">
                  <c:v>154.18964779999999</c:v>
                </c:pt>
                <c:pt idx="3252">
                  <c:v>154.18974779999999</c:v>
                </c:pt>
                <c:pt idx="3253">
                  <c:v>154.1898478</c:v>
                </c:pt>
                <c:pt idx="3254">
                  <c:v>154.1899478</c:v>
                </c:pt>
                <c:pt idx="3255">
                  <c:v>154.1900478</c:v>
                </c:pt>
                <c:pt idx="3256">
                  <c:v>154.19014780000001</c:v>
                </c:pt>
                <c:pt idx="3257">
                  <c:v>154.19024780000001</c:v>
                </c:pt>
                <c:pt idx="3258">
                  <c:v>154.19034780000001</c:v>
                </c:pt>
                <c:pt idx="3259">
                  <c:v>199.99819840000001</c:v>
                </c:pt>
                <c:pt idx="3260">
                  <c:v>199.99829840000001</c:v>
                </c:pt>
                <c:pt idx="3261">
                  <c:v>199.99839840000001</c:v>
                </c:pt>
                <c:pt idx="3262">
                  <c:v>199.99849839999999</c:v>
                </c:pt>
                <c:pt idx="3263">
                  <c:v>199.99859839999999</c:v>
                </c:pt>
                <c:pt idx="3264">
                  <c:v>199.99869839999999</c:v>
                </c:pt>
                <c:pt idx="3265">
                  <c:v>199.9987984</c:v>
                </c:pt>
                <c:pt idx="3266">
                  <c:v>199.9988984</c:v>
                </c:pt>
                <c:pt idx="3267">
                  <c:v>199.9989984</c:v>
                </c:pt>
                <c:pt idx="3268">
                  <c:v>199.99909840000001</c:v>
                </c:pt>
                <c:pt idx="3269">
                  <c:v>199.99919840000001</c:v>
                </c:pt>
                <c:pt idx="3270">
                  <c:v>199.9916513</c:v>
                </c:pt>
                <c:pt idx="3271">
                  <c:v>199.99585540000001</c:v>
                </c:pt>
                <c:pt idx="3272">
                  <c:v>199.9954553</c:v>
                </c:pt>
                <c:pt idx="3273">
                  <c:v>199.9934188</c:v>
                </c:pt>
                <c:pt idx="3274">
                  <c:v>199.99624119999999</c:v>
                </c:pt>
                <c:pt idx="3275">
                  <c:v>199.9969279</c:v>
                </c:pt>
                <c:pt idx="3276">
                  <c:v>199.9961658</c:v>
                </c:pt>
                <c:pt idx="3277">
                  <c:v>199.9978514</c:v>
                </c:pt>
                <c:pt idx="3278">
                  <c:v>199.9977279</c:v>
                </c:pt>
                <c:pt idx="3279">
                  <c:v>199.99212460000001</c:v>
                </c:pt>
                <c:pt idx="3280">
                  <c:v>199.996745</c:v>
                </c:pt>
                <c:pt idx="3281">
                  <c:v>199.9292145</c:v>
                </c:pt>
                <c:pt idx="3282">
                  <c:v>199.99249940000001</c:v>
                </c:pt>
                <c:pt idx="3283">
                  <c:v>199.91333420000001</c:v>
                </c:pt>
                <c:pt idx="3284">
                  <c:v>199.99234749999999</c:v>
                </c:pt>
                <c:pt idx="3285">
                  <c:v>199.89172310000001</c:v>
                </c:pt>
                <c:pt idx="3286">
                  <c:v>199.89182310000001</c:v>
                </c:pt>
                <c:pt idx="3287">
                  <c:v>199.89192310000001</c:v>
                </c:pt>
                <c:pt idx="3288">
                  <c:v>199.89202309999999</c:v>
                </c:pt>
                <c:pt idx="3289">
                  <c:v>199.89212309999999</c:v>
                </c:pt>
                <c:pt idx="3290">
                  <c:v>199.8922231</c:v>
                </c:pt>
                <c:pt idx="3291">
                  <c:v>199.8923231</c:v>
                </c:pt>
                <c:pt idx="3292">
                  <c:v>199.8924231</c:v>
                </c:pt>
                <c:pt idx="3293">
                  <c:v>199.89252310000001</c:v>
                </c:pt>
                <c:pt idx="3294">
                  <c:v>199.89262310000001</c:v>
                </c:pt>
                <c:pt idx="3295">
                  <c:v>199.89272310000001</c:v>
                </c:pt>
                <c:pt idx="3296">
                  <c:v>199.89282309999999</c:v>
                </c:pt>
                <c:pt idx="3297">
                  <c:v>199.89292309999999</c:v>
                </c:pt>
                <c:pt idx="3298">
                  <c:v>199.99781039999999</c:v>
                </c:pt>
                <c:pt idx="3299">
                  <c:v>200.08162419999999</c:v>
                </c:pt>
                <c:pt idx="3300">
                  <c:v>200.0817242</c:v>
                </c:pt>
                <c:pt idx="3301">
                  <c:v>200.0818242</c:v>
                </c:pt>
                <c:pt idx="3302">
                  <c:v>200.0819242</c:v>
                </c:pt>
                <c:pt idx="3303">
                  <c:v>200.08202420000001</c:v>
                </c:pt>
                <c:pt idx="3304">
                  <c:v>200.08212420000001</c:v>
                </c:pt>
                <c:pt idx="3305">
                  <c:v>200.08222420000001</c:v>
                </c:pt>
                <c:pt idx="3306">
                  <c:v>200.08232419999999</c:v>
                </c:pt>
                <c:pt idx="3307">
                  <c:v>200.08242419999999</c:v>
                </c:pt>
                <c:pt idx="3308">
                  <c:v>200.08252419999999</c:v>
                </c:pt>
                <c:pt idx="3309">
                  <c:v>200.0826242</c:v>
                </c:pt>
                <c:pt idx="3310">
                  <c:v>200.0827242</c:v>
                </c:pt>
                <c:pt idx="3311">
                  <c:v>200.0828242</c:v>
                </c:pt>
                <c:pt idx="3312">
                  <c:v>200.08292420000001</c:v>
                </c:pt>
                <c:pt idx="3313">
                  <c:v>200.08302420000001</c:v>
                </c:pt>
                <c:pt idx="3314">
                  <c:v>200.08312419999999</c:v>
                </c:pt>
                <c:pt idx="3315">
                  <c:v>200.08322419999999</c:v>
                </c:pt>
                <c:pt idx="3316">
                  <c:v>200.08332419999999</c:v>
                </c:pt>
                <c:pt idx="3317">
                  <c:v>200.0834242</c:v>
                </c:pt>
                <c:pt idx="3318">
                  <c:v>200.0835242</c:v>
                </c:pt>
                <c:pt idx="3319">
                  <c:v>200.0836242</c:v>
                </c:pt>
                <c:pt idx="3320">
                  <c:v>200.08372420000001</c:v>
                </c:pt>
                <c:pt idx="3321">
                  <c:v>200.08382420000001</c:v>
                </c:pt>
                <c:pt idx="3322">
                  <c:v>200.08392420000001</c:v>
                </c:pt>
                <c:pt idx="3323">
                  <c:v>200.08402419999999</c:v>
                </c:pt>
                <c:pt idx="3324">
                  <c:v>200.08412419999999</c:v>
                </c:pt>
                <c:pt idx="3325">
                  <c:v>200.08422419999999</c:v>
                </c:pt>
                <c:pt idx="3326">
                  <c:v>200.0843242</c:v>
                </c:pt>
                <c:pt idx="3327">
                  <c:v>200.0844242</c:v>
                </c:pt>
                <c:pt idx="3328">
                  <c:v>200.0845242</c:v>
                </c:pt>
                <c:pt idx="3329">
                  <c:v>200.08462420000001</c:v>
                </c:pt>
                <c:pt idx="3330">
                  <c:v>200.08472420000001</c:v>
                </c:pt>
                <c:pt idx="3331">
                  <c:v>200.08482420000001</c:v>
                </c:pt>
                <c:pt idx="3332">
                  <c:v>200.08492419999999</c:v>
                </c:pt>
                <c:pt idx="3333">
                  <c:v>200.08502419999999</c:v>
                </c:pt>
                <c:pt idx="3334">
                  <c:v>200.0851242</c:v>
                </c:pt>
                <c:pt idx="3335">
                  <c:v>200.0852242</c:v>
                </c:pt>
                <c:pt idx="3336">
                  <c:v>200.0853242</c:v>
                </c:pt>
                <c:pt idx="3337">
                  <c:v>199.9268893</c:v>
                </c:pt>
                <c:pt idx="3338">
                  <c:v>199.9269893</c:v>
                </c:pt>
                <c:pt idx="3339">
                  <c:v>199.1894613</c:v>
                </c:pt>
                <c:pt idx="3340">
                  <c:v>197.07893559999999</c:v>
                </c:pt>
                <c:pt idx="3341">
                  <c:v>193.27701759999999</c:v>
                </c:pt>
                <c:pt idx="3342">
                  <c:v>191.92134999999999</c:v>
                </c:pt>
                <c:pt idx="3343">
                  <c:v>193.10671540000001</c:v>
                </c:pt>
                <c:pt idx="3344">
                  <c:v>192.55237349999999</c:v>
                </c:pt>
                <c:pt idx="3345">
                  <c:v>191.74528169999999</c:v>
                </c:pt>
                <c:pt idx="3346">
                  <c:v>190.0819352</c:v>
                </c:pt>
                <c:pt idx="3347">
                  <c:v>188.7039432</c:v>
                </c:pt>
                <c:pt idx="3348">
                  <c:v>186.82168419999999</c:v>
                </c:pt>
                <c:pt idx="3349">
                  <c:v>185.0733616</c:v>
                </c:pt>
                <c:pt idx="3350">
                  <c:v>184.15060729999999</c:v>
                </c:pt>
                <c:pt idx="3351">
                  <c:v>183.15994480000001</c:v>
                </c:pt>
                <c:pt idx="3352">
                  <c:v>182.53272279999999</c:v>
                </c:pt>
                <c:pt idx="3353">
                  <c:v>182.53282279999999</c:v>
                </c:pt>
                <c:pt idx="3354">
                  <c:v>182.93362329999999</c:v>
                </c:pt>
                <c:pt idx="3355">
                  <c:v>182.75037380000001</c:v>
                </c:pt>
                <c:pt idx="3356">
                  <c:v>182.28147390000001</c:v>
                </c:pt>
                <c:pt idx="3357">
                  <c:v>181.85820090000001</c:v>
                </c:pt>
                <c:pt idx="3358">
                  <c:v>180.85395339999999</c:v>
                </c:pt>
                <c:pt idx="3359">
                  <c:v>179.89502730000001</c:v>
                </c:pt>
                <c:pt idx="3360">
                  <c:v>178.31231059999999</c:v>
                </c:pt>
                <c:pt idx="3361">
                  <c:v>177.2798569</c:v>
                </c:pt>
                <c:pt idx="3362">
                  <c:v>176.35795200000001</c:v>
                </c:pt>
                <c:pt idx="3363">
                  <c:v>175.04407939999999</c:v>
                </c:pt>
                <c:pt idx="3364">
                  <c:v>175.21530430000001</c:v>
                </c:pt>
                <c:pt idx="3365">
                  <c:v>175.21540429999999</c:v>
                </c:pt>
                <c:pt idx="3366">
                  <c:v>175.21550429999999</c:v>
                </c:pt>
                <c:pt idx="3367">
                  <c:v>174.7154386</c:v>
                </c:pt>
                <c:pt idx="3368">
                  <c:v>173.38633780000001</c:v>
                </c:pt>
                <c:pt idx="3369">
                  <c:v>172.1527159</c:v>
                </c:pt>
                <c:pt idx="3370">
                  <c:v>170.7077725</c:v>
                </c:pt>
                <c:pt idx="3371">
                  <c:v>169.17810420000001</c:v>
                </c:pt>
                <c:pt idx="3372">
                  <c:v>167.8144321</c:v>
                </c:pt>
                <c:pt idx="3373">
                  <c:v>166.84835749999999</c:v>
                </c:pt>
                <c:pt idx="3374">
                  <c:v>166.37971519999999</c:v>
                </c:pt>
                <c:pt idx="3375">
                  <c:v>165.9359231</c:v>
                </c:pt>
                <c:pt idx="3376">
                  <c:v>165.9360231</c:v>
                </c:pt>
                <c:pt idx="3377">
                  <c:v>165.9361231</c:v>
                </c:pt>
                <c:pt idx="3378">
                  <c:v>166.03126839999999</c:v>
                </c:pt>
                <c:pt idx="3379">
                  <c:v>165.42446749999999</c:v>
                </c:pt>
                <c:pt idx="3380">
                  <c:v>164.26240989999999</c:v>
                </c:pt>
                <c:pt idx="3381">
                  <c:v>163.10452509999999</c:v>
                </c:pt>
                <c:pt idx="3382">
                  <c:v>162.11127719999999</c:v>
                </c:pt>
                <c:pt idx="3383">
                  <c:v>160.83791299999999</c:v>
                </c:pt>
                <c:pt idx="3384">
                  <c:v>159.9454283</c:v>
                </c:pt>
                <c:pt idx="3385">
                  <c:v>158.81895589999999</c:v>
                </c:pt>
                <c:pt idx="3386">
                  <c:v>157.4916298</c:v>
                </c:pt>
                <c:pt idx="3387">
                  <c:v>157.25475839999999</c:v>
                </c:pt>
                <c:pt idx="3388">
                  <c:v>156.6423211</c:v>
                </c:pt>
                <c:pt idx="3389">
                  <c:v>156.34450559999999</c:v>
                </c:pt>
                <c:pt idx="3390">
                  <c:v>155.7886614</c:v>
                </c:pt>
                <c:pt idx="3391">
                  <c:v>155.7887614</c:v>
                </c:pt>
                <c:pt idx="3392">
                  <c:v>155.7888614</c:v>
                </c:pt>
                <c:pt idx="3393">
                  <c:v>154.91264100000001</c:v>
                </c:pt>
                <c:pt idx="3394">
                  <c:v>154.1479286</c:v>
                </c:pt>
                <c:pt idx="3395">
                  <c:v>153.08764429999999</c:v>
                </c:pt>
                <c:pt idx="3396">
                  <c:v>153.0877443</c:v>
                </c:pt>
                <c:pt idx="3397">
                  <c:v>153.0878443</c:v>
                </c:pt>
                <c:pt idx="3398">
                  <c:v>153.0879443</c:v>
                </c:pt>
                <c:pt idx="3399">
                  <c:v>153.08804430000001</c:v>
                </c:pt>
                <c:pt idx="3400">
                  <c:v>153.08814430000001</c:v>
                </c:pt>
                <c:pt idx="3401">
                  <c:v>153.08824430000001</c:v>
                </c:pt>
                <c:pt idx="3402">
                  <c:v>153.08834429999999</c:v>
                </c:pt>
                <c:pt idx="3403">
                  <c:v>153.08844429999999</c:v>
                </c:pt>
                <c:pt idx="3404">
                  <c:v>153.0885443</c:v>
                </c:pt>
                <c:pt idx="3405">
                  <c:v>153.0886443</c:v>
                </c:pt>
                <c:pt idx="3406">
                  <c:v>153.0887443</c:v>
                </c:pt>
                <c:pt idx="3407">
                  <c:v>153.08884430000001</c:v>
                </c:pt>
                <c:pt idx="3408">
                  <c:v>153.08894430000001</c:v>
                </c:pt>
                <c:pt idx="3409">
                  <c:v>153.08904430000001</c:v>
                </c:pt>
                <c:pt idx="3410">
                  <c:v>153.08914429999999</c:v>
                </c:pt>
                <c:pt idx="3411">
                  <c:v>153.08924429999999</c:v>
                </c:pt>
                <c:pt idx="3412">
                  <c:v>153.08934429999999</c:v>
                </c:pt>
                <c:pt idx="3413">
                  <c:v>153.0894443</c:v>
                </c:pt>
                <c:pt idx="3414">
                  <c:v>153.0895443</c:v>
                </c:pt>
                <c:pt idx="3415">
                  <c:v>153.0896443</c:v>
                </c:pt>
                <c:pt idx="3416">
                  <c:v>153.08974430000001</c:v>
                </c:pt>
                <c:pt idx="3417">
                  <c:v>153.08984430000001</c:v>
                </c:pt>
                <c:pt idx="3418">
                  <c:v>153.08994430000001</c:v>
                </c:pt>
                <c:pt idx="3419">
                  <c:v>153.09004429999999</c:v>
                </c:pt>
                <c:pt idx="3420">
                  <c:v>153.09014429999999</c:v>
                </c:pt>
                <c:pt idx="3421">
                  <c:v>153.09024429999999</c:v>
                </c:pt>
                <c:pt idx="3422">
                  <c:v>153.0903443</c:v>
                </c:pt>
                <c:pt idx="3423">
                  <c:v>153.0904443</c:v>
                </c:pt>
                <c:pt idx="3424">
                  <c:v>153.0905443</c:v>
                </c:pt>
                <c:pt idx="3425">
                  <c:v>153.09064430000001</c:v>
                </c:pt>
                <c:pt idx="3426">
                  <c:v>153.09074430000001</c:v>
                </c:pt>
                <c:pt idx="3427">
                  <c:v>153.09084429999999</c:v>
                </c:pt>
                <c:pt idx="3428">
                  <c:v>153.09094429999999</c:v>
                </c:pt>
                <c:pt idx="3429">
                  <c:v>153.09104429999999</c:v>
                </c:pt>
                <c:pt idx="3430">
                  <c:v>153.0911443</c:v>
                </c:pt>
                <c:pt idx="3431">
                  <c:v>153.0912443</c:v>
                </c:pt>
                <c:pt idx="3432">
                  <c:v>153.0913443</c:v>
                </c:pt>
                <c:pt idx="3433">
                  <c:v>153.09144430000001</c:v>
                </c:pt>
                <c:pt idx="3434">
                  <c:v>153.09154430000001</c:v>
                </c:pt>
                <c:pt idx="3435">
                  <c:v>153.09164430000001</c:v>
                </c:pt>
                <c:pt idx="3436">
                  <c:v>153.09174429999999</c:v>
                </c:pt>
                <c:pt idx="3437">
                  <c:v>153.09184429999999</c:v>
                </c:pt>
                <c:pt idx="3438">
                  <c:v>153.09194429999999</c:v>
                </c:pt>
                <c:pt idx="3439">
                  <c:v>153.0920443</c:v>
                </c:pt>
                <c:pt idx="3440">
                  <c:v>153.0921443</c:v>
                </c:pt>
                <c:pt idx="3441">
                  <c:v>153.0922443</c:v>
                </c:pt>
                <c:pt idx="3442">
                  <c:v>153.09234430000001</c:v>
                </c:pt>
                <c:pt idx="3443">
                  <c:v>153.09244430000001</c:v>
                </c:pt>
                <c:pt idx="3444">
                  <c:v>153.09254429999999</c:v>
                </c:pt>
                <c:pt idx="3445">
                  <c:v>153.09264429999999</c:v>
                </c:pt>
                <c:pt idx="3446">
                  <c:v>153.09274429999999</c:v>
                </c:pt>
                <c:pt idx="3447">
                  <c:v>153.0928443</c:v>
                </c:pt>
                <c:pt idx="3448">
                  <c:v>153.0929443</c:v>
                </c:pt>
                <c:pt idx="3449">
                  <c:v>153.0930443</c:v>
                </c:pt>
                <c:pt idx="3450">
                  <c:v>153.09314430000001</c:v>
                </c:pt>
                <c:pt idx="3451">
                  <c:v>153.09324430000001</c:v>
                </c:pt>
                <c:pt idx="3452">
                  <c:v>153.09334430000001</c:v>
                </c:pt>
                <c:pt idx="3453">
                  <c:v>153.09344429999999</c:v>
                </c:pt>
                <c:pt idx="3454">
                  <c:v>153.09354429999999</c:v>
                </c:pt>
                <c:pt idx="3455">
                  <c:v>153.09364429999999</c:v>
                </c:pt>
                <c:pt idx="3456">
                  <c:v>153.0937443</c:v>
                </c:pt>
                <c:pt idx="3457">
                  <c:v>153.0938443</c:v>
                </c:pt>
                <c:pt idx="3458">
                  <c:v>153.0939443</c:v>
                </c:pt>
                <c:pt idx="3459">
                  <c:v>153.09404430000001</c:v>
                </c:pt>
                <c:pt idx="3460">
                  <c:v>153.09414430000001</c:v>
                </c:pt>
                <c:pt idx="3461">
                  <c:v>153.09424430000001</c:v>
                </c:pt>
                <c:pt idx="3462">
                  <c:v>153.09434429999999</c:v>
                </c:pt>
                <c:pt idx="3463">
                  <c:v>153.09444429999999</c:v>
                </c:pt>
                <c:pt idx="3464">
                  <c:v>153.0945443</c:v>
                </c:pt>
                <c:pt idx="3465">
                  <c:v>153.0946443</c:v>
                </c:pt>
                <c:pt idx="3466">
                  <c:v>153.0947443</c:v>
                </c:pt>
                <c:pt idx="3467">
                  <c:v>153.09484430000001</c:v>
                </c:pt>
                <c:pt idx="3468">
                  <c:v>153.09494430000001</c:v>
                </c:pt>
                <c:pt idx="3469">
                  <c:v>153.09504430000001</c:v>
                </c:pt>
                <c:pt idx="3470">
                  <c:v>153.09514429999999</c:v>
                </c:pt>
                <c:pt idx="3471">
                  <c:v>153.09524429999999</c:v>
                </c:pt>
                <c:pt idx="3472">
                  <c:v>153.09534429999999</c:v>
                </c:pt>
                <c:pt idx="3473">
                  <c:v>153.0954443</c:v>
                </c:pt>
                <c:pt idx="3474">
                  <c:v>153.0955443</c:v>
                </c:pt>
                <c:pt idx="3475">
                  <c:v>151.07753489999999</c:v>
                </c:pt>
                <c:pt idx="3476">
                  <c:v>151.07763489999999</c:v>
                </c:pt>
                <c:pt idx="3477">
                  <c:v>151.0777349</c:v>
                </c:pt>
                <c:pt idx="3478">
                  <c:v>151.0778349</c:v>
                </c:pt>
                <c:pt idx="3479">
                  <c:v>151.0779349</c:v>
                </c:pt>
                <c:pt idx="3480">
                  <c:v>151.07803490000001</c:v>
                </c:pt>
                <c:pt idx="3481">
                  <c:v>151.07813490000001</c:v>
                </c:pt>
                <c:pt idx="3482">
                  <c:v>151.07823490000001</c:v>
                </c:pt>
                <c:pt idx="3483">
                  <c:v>151.07833489999999</c:v>
                </c:pt>
                <c:pt idx="3484">
                  <c:v>151.07843489999999</c:v>
                </c:pt>
                <c:pt idx="3485">
                  <c:v>151.07853489999999</c:v>
                </c:pt>
                <c:pt idx="3486">
                  <c:v>151.0786349</c:v>
                </c:pt>
                <c:pt idx="3487">
                  <c:v>151.0787349</c:v>
                </c:pt>
                <c:pt idx="3488">
                  <c:v>151.0788349</c:v>
                </c:pt>
                <c:pt idx="3489">
                  <c:v>151.07893490000001</c:v>
                </c:pt>
                <c:pt idx="3490">
                  <c:v>151.07903490000001</c:v>
                </c:pt>
                <c:pt idx="3491">
                  <c:v>151.07913490000001</c:v>
                </c:pt>
                <c:pt idx="3492">
                  <c:v>151.07923489999999</c:v>
                </c:pt>
                <c:pt idx="3493">
                  <c:v>150.52773500000001</c:v>
                </c:pt>
                <c:pt idx="3494">
                  <c:v>150.51570910000001</c:v>
                </c:pt>
                <c:pt idx="3495">
                  <c:v>150.51580910000001</c:v>
                </c:pt>
                <c:pt idx="3496">
                  <c:v>150.26791130000001</c:v>
                </c:pt>
                <c:pt idx="3497">
                  <c:v>150.83638479999999</c:v>
                </c:pt>
                <c:pt idx="3498">
                  <c:v>151.76127589999999</c:v>
                </c:pt>
                <c:pt idx="3499">
                  <c:v>150.12275399999999</c:v>
                </c:pt>
                <c:pt idx="3500">
                  <c:v>150.0938773</c:v>
                </c:pt>
                <c:pt idx="3501">
                  <c:v>150.09397730000001</c:v>
                </c:pt>
                <c:pt idx="3502">
                  <c:v>148.5677479</c:v>
                </c:pt>
                <c:pt idx="3503">
                  <c:v>146.14365079999999</c:v>
                </c:pt>
                <c:pt idx="3504">
                  <c:v>143.5421503</c:v>
                </c:pt>
                <c:pt idx="3505">
                  <c:v>141.66164309999999</c:v>
                </c:pt>
                <c:pt idx="3506">
                  <c:v>140.61495379999999</c:v>
                </c:pt>
                <c:pt idx="3507">
                  <c:v>140.6946954</c:v>
                </c:pt>
                <c:pt idx="3508">
                  <c:v>140.661035</c:v>
                </c:pt>
                <c:pt idx="3509">
                  <c:v>139.73198629999999</c:v>
                </c:pt>
                <c:pt idx="3510">
                  <c:v>139.73208629999999</c:v>
                </c:pt>
                <c:pt idx="3511">
                  <c:v>140.0570037</c:v>
                </c:pt>
                <c:pt idx="3512">
                  <c:v>139.36991380000001</c:v>
                </c:pt>
                <c:pt idx="3513">
                  <c:v>139.37001380000001</c:v>
                </c:pt>
                <c:pt idx="3514">
                  <c:v>138.44525049999999</c:v>
                </c:pt>
                <c:pt idx="3515">
                  <c:v>138.44535049999999</c:v>
                </c:pt>
                <c:pt idx="3516">
                  <c:v>138.44545049999999</c:v>
                </c:pt>
                <c:pt idx="3517">
                  <c:v>138.4455505</c:v>
                </c:pt>
                <c:pt idx="3518">
                  <c:v>138.4456505</c:v>
                </c:pt>
                <c:pt idx="3519">
                  <c:v>138.4457505</c:v>
                </c:pt>
                <c:pt idx="3520">
                  <c:v>138.44585050000001</c:v>
                </c:pt>
                <c:pt idx="3521">
                  <c:v>138.44595050000001</c:v>
                </c:pt>
                <c:pt idx="3522">
                  <c:v>138.44605050000001</c:v>
                </c:pt>
                <c:pt idx="3523">
                  <c:v>138.44615049999999</c:v>
                </c:pt>
                <c:pt idx="3524">
                  <c:v>138.44625049999999</c:v>
                </c:pt>
                <c:pt idx="3525">
                  <c:v>138.44635049999999</c:v>
                </c:pt>
                <c:pt idx="3526">
                  <c:v>138.4464505</c:v>
                </c:pt>
                <c:pt idx="3527">
                  <c:v>138.4465505</c:v>
                </c:pt>
                <c:pt idx="3528">
                  <c:v>138.4466505</c:v>
                </c:pt>
                <c:pt idx="3529">
                  <c:v>138.44675050000001</c:v>
                </c:pt>
                <c:pt idx="3530">
                  <c:v>138.44685050000001</c:v>
                </c:pt>
                <c:pt idx="3531">
                  <c:v>138.44695050000001</c:v>
                </c:pt>
                <c:pt idx="3532">
                  <c:v>138.44705049999999</c:v>
                </c:pt>
                <c:pt idx="3533">
                  <c:v>138.44715049999999</c:v>
                </c:pt>
                <c:pt idx="3534">
                  <c:v>138.4472505</c:v>
                </c:pt>
                <c:pt idx="3535">
                  <c:v>138.4473505</c:v>
                </c:pt>
                <c:pt idx="3536">
                  <c:v>138.4474505</c:v>
                </c:pt>
                <c:pt idx="3537">
                  <c:v>138.44755050000001</c:v>
                </c:pt>
                <c:pt idx="3538">
                  <c:v>138.44765050000001</c:v>
                </c:pt>
                <c:pt idx="3539">
                  <c:v>138.44775050000001</c:v>
                </c:pt>
                <c:pt idx="3540">
                  <c:v>123.36175660000001</c:v>
                </c:pt>
                <c:pt idx="3541">
                  <c:v>123.3618566</c:v>
                </c:pt>
                <c:pt idx="3542">
                  <c:v>123.3619566</c:v>
                </c:pt>
                <c:pt idx="3543">
                  <c:v>123.3620566</c:v>
                </c:pt>
                <c:pt idx="3544">
                  <c:v>123.36215660000001</c:v>
                </c:pt>
                <c:pt idx="3545">
                  <c:v>123.36225659999999</c:v>
                </c:pt>
                <c:pt idx="3546">
                  <c:v>123.3623566</c:v>
                </c:pt>
                <c:pt idx="3547">
                  <c:v>123.3624566</c:v>
                </c:pt>
                <c:pt idx="3548">
                  <c:v>123.3625566</c:v>
                </c:pt>
                <c:pt idx="3549">
                  <c:v>123.36265659999999</c:v>
                </c:pt>
                <c:pt idx="3550">
                  <c:v>123.3627566</c:v>
                </c:pt>
                <c:pt idx="3551">
                  <c:v>123.3628566</c:v>
                </c:pt>
                <c:pt idx="3552">
                  <c:v>123.3629566</c:v>
                </c:pt>
                <c:pt idx="3553">
                  <c:v>123.36305659999999</c:v>
                </c:pt>
                <c:pt idx="3554">
                  <c:v>123.3631566</c:v>
                </c:pt>
                <c:pt idx="3555">
                  <c:v>123.3632566</c:v>
                </c:pt>
                <c:pt idx="3556">
                  <c:v>123.3633566</c:v>
                </c:pt>
                <c:pt idx="3557">
                  <c:v>123.36345660000001</c:v>
                </c:pt>
                <c:pt idx="3558">
                  <c:v>123.3635566</c:v>
                </c:pt>
                <c:pt idx="3559">
                  <c:v>123.3636566</c:v>
                </c:pt>
                <c:pt idx="3560">
                  <c:v>123.3637566</c:v>
                </c:pt>
                <c:pt idx="3561">
                  <c:v>123.36385660000001</c:v>
                </c:pt>
                <c:pt idx="3562">
                  <c:v>123.36395659999999</c:v>
                </c:pt>
                <c:pt idx="3563">
                  <c:v>123.3640566</c:v>
                </c:pt>
                <c:pt idx="3564">
                  <c:v>123.3641566</c:v>
                </c:pt>
                <c:pt idx="3565">
                  <c:v>123.3642566</c:v>
                </c:pt>
                <c:pt idx="3566">
                  <c:v>123.36435659999999</c:v>
                </c:pt>
                <c:pt idx="3567">
                  <c:v>123.3644566</c:v>
                </c:pt>
                <c:pt idx="3568">
                  <c:v>123.3645566</c:v>
                </c:pt>
                <c:pt idx="3569">
                  <c:v>123.3646566</c:v>
                </c:pt>
                <c:pt idx="3570">
                  <c:v>123.36475660000001</c:v>
                </c:pt>
                <c:pt idx="3571">
                  <c:v>97.170955129999996</c:v>
                </c:pt>
                <c:pt idx="3572">
                  <c:v>97.171055129999999</c:v>
                </c:pt>
                <c:pt idx="3573">
                  <c:v>97.171155130000002</c:v>
                </c:pt>
                <c:pt idx="3574">
                  <c:v>97.171255130000006</c:v>
                </c:pt>
                <c:pt idx="3575">
                  <c:v>97.171355129999995</c:v>
                </c:pt>
                <c:pt idx="3576">
                  <c:v>97.171455129999998</c:v>
                </c:pt>
                <c:pt idx="3577">
                  <c:v>97.171555130000002</c:v>
                </c:pt>
                <c:pt idx="3578">
                  <c:v>97.171655130000005</c:v>
                </c:pt>
                <c:pt idx="3579">
                  <c:v>96.396207340000004</c:v>
                </c:pt>
                <c:pt idx="3580">
                  <c:v>95.242476499999995</c:v>
                </c:pt>
                <c:pt idx="3581">
                  <c:v>93.388799879999993</c:v>
                </c:pt>
                <c:pt idx="3582">
                  <c:v>92.470129999999997</c:v>
                </c:pt>
                <c:pt idx="3583">
                  <c:v>90.772001540000005</c:v>
                </c:pt>
                <c:pt idx="3584">
                  <c:v>90.175848500000001</c:v>
                </c:pt>
                <c:pt idx="3585">
                  <c:v>89.890297750000002</c:v>
                </c:pt>
                <c:pt idx="3586">
                  <c:v>89.418447200000003</c:v>
                </c:pt>
                <c:pt idx="3587">
                  <c:v>89.418547200000006</c:v>
                </c:pt>
                <c:pt idx="3588">
                  <c:v>89.418647199999995</c:v>
                </c:pt>
                <c:pt idx="3589">
                  <c:v>89.418164570000002</c:v>
                </c:pt>
                <c:pt idx="3590">
                  <c:v>87.861152259999997</c:v>
                </c:pt>
                <c:pt idx="3591">
                  <c:v>86.434319389999999</c:v>
                </c:pt>
                <c:pt idx="3592">
                  <c:v>84.722094049999995</c:v>
                </c:pt>
                <c:pt idx="3593">
                  <c:v>82.751019659999997</c:v>
                </c:pt>
                <c:pt idx="3594">
                  <c:v>81.016804160000007</c:v>
                </c:pt>
                <c:pt idx="3595">
                  <c:v>79.515731509999995</c:v>
                </c:pt>
                <c:pt idx="3596">
                  <c:v>78.151613510000004</c:v>
                </c:pt>
                <c:pt idx="3597">
                  <c:v>78.107889659999998</c:v>
                </c:pt>
                <c:pt idx="3598">
                  <c:v>78.107989660000001</c:v>
                </c:pt>
                <c:pt idx="3599">
                  <c:v>78.108089660000005</c:v>
                </c:pt>
                <c:pt idx="3600">
                  <c:v>78.22126342</c:v>
                </c:pt>
                <c:pt idx="3601">
                  <c:v>78.221363420000003</c:v>
                </c:pt>
                <c:pt idx="3602">
                  <c:v>78.221463420000006</c:v>
                </c:pt>
                <c:pt idx="3603">
                  <c:v>78.221563419999995</c:v>
                </c:pt>
                <c:pt idx="3604">
                  <c:v>77.84552789</c:v>
                </c:pt>
                <c:pt idx="3605">
                  <c:v>78.0774641</c:v>
                </c:pt>
                <c:pt idx="3606">
                  <c:v>77.284134710000004</c:v>
                </c:pt>
                <c:pt idx="3607">
                  <c:v>76.665764089999996</c:v>
                </c:pt>
                <c:pt idx="3608">
                  <c:v>75.503379300000006</c:v>
                </c:pt>
                <c:pt idx="3609">
                  <c:v>74.77552695</c:v>
                </c:pt>
                <c:pt idx="3610">
                  <c:v>73.737341389999997</c:v>
                </c:pt>
                <c:pt idx="3611">
                  <c:v>73.205413120000003</c:v>
                </c:pt>
                <c:pt idx="3612">
                  <c:v>73.002093099999996</c:v>
                </c:pt>
                <c:pt idx="3613">
                  <c:v>72.909895410000004</c:v>
                </c:pt>
                <c:pt idx="3614">
                  <c:v>72.909995409999993</c:v>
                </c:pt>
                <c:pt idx="3615">
                  <c:v>72.910095409999997</c:v>
                </c:pt>
                <c:pt idx="3616">
                  <c:v>72.91019541</c:v>
                </c:pt>
                <c:pt idx="3617">
                  <c:v>72.910295410000003</c:v>
                </c:pt>
                <c:pt idx="3618">
                  <c:v>72.910395410000007</c:v>
                </c:pt>
                <c:pt idx="3619">
                  <c:v>72.910495409999996</c:v>
                </c:pt>
                <c:pt idx="3620">
                  <c:v>72.646767449999999</c:v>
                </c:pt>
                <c:pt idx="3621">
                  <c:v>72.329568870000003</c:v>
                </c:pt>
                <c:pt idx="3622">
                  <c:v>71.802282070000004</c:v>
                </c:pt>
                <c:pt idx="3623">
                  <c:v>70.791127020000005</c:v>
                </c:pt>
                <c:pt idx="3624">
                  <c:v>69.815951519999999</c:v>
                </c:pt>
                <c:pt idx="3625">
                  <c:v>68.653460019999997</c:v>
                </c:pt>
                <c:pt idx="3626">
                  <c:v>67.943870930000003</c:v>
                </c:pt>
                <c:pt idx="3627">
                  <c:v>67.639273750000001</c:v>
                </c:pt>
                <c:pt idx="3628">
                  <c:v>67.45468194</c:v>
                </c:pt>
                <c:pt idx="3629">
                  <c:v>67.454781940000004</c:v>
                </c:pt>
                <c:pt idx="3630">
                  <c:v>67.454881940000007</c:v>
                </c:pt>
                <c:pt idx="3631">
                  <c:v>67.454981939999996</c:v>
                </c:pt>
                <c:pt idx="3632">
                  <c:v>67.455081939999999</c:v>
                </c:pt>
                <c:pt idx="3633">
                  <c:v>67.571812269999995</c:v>
                </c:pt>
                <c:pt idx="3634">
                  <c:v>67.008768649999993</c:v>
                </c:pt>
                <c:pt idx="3635">
                  <c:v>66.483456669999995</c:v>
                </c:pt>
                <c:pt idx="3636">
                  <c:v>65.783760459999996</c:v>
                </c:pt>
                <c:pt idx="3637">
                  <c:v>64.630598699999993</c:v>
                </c:pt>
                <c:pt idx="3638">
                  <c:v>64.163068719999998</c:v>
                </c:pt>
                <c:pt idx="3639">
                  <c:v>63.311596610000002</c:v>
                </c:pt>
                <c:pt idx="3640">
                  <c:v>62.606985000000002</c:v>
                </c:pt>
                <c:pt idx="3641">
                  <c:v>61.896784940000003</c:v>
                </c:pt>
                <c:pt idx="3642">
                  <c:v>61.89688494</c:v>
                </c:pt>
                <c:pt idx="3643">
                  <c:v>61.896984940000003</c:v>
                </c:pt>
                <c:pt idx="3644">
                  <c:v>61.897084939999999</c:v>
                </c:pt>
                <c:pt idx="3645">
                  <c:v>61.897184940000002</c:v>
                </c:pt>
                <c:pt idx="3646">
                  <c:v>61.897284939999999</c:v>
                </c:pt>
                <c:pt idx="3647">
                  <c:v>61.897384940000002</c:v>
                </c:pt>
                <c:pt idx="3648">
                  <c:v>61.10563638</c:v>
                </c:pt>
                <c:pt idx="3649">
                  <c:v>61.105736380000003</c:v>
                </c:pt>
                <c:pt idx="3650">
                  <c:v>61.10583638</c:v>
                </c:pt>
                <c:pt idx="3651">
                  <c:v>60.439780859999999</c:v>
                </c:pt>
                <c:pt idx="3652">
                  <c:v>60.439880860000002</c:v>
                </c:pt>
                <c:pt idx="3653">
                  <c:v>60.439980859999999</c:v>
                </c:pt>
                <c:pt idx="3654">
                  <c:v>60.440080860000002</c:v>
                </c:pt>
                <c:pt idx="3655">
                  <c:v>60.440180859999998</c:v>
                </c:pt>
                <c:pt idx="3656">
                  <c:v>60.440280860000001</c:v>
                </c:pt>
                <c:pt idx="3657">
                  <c:v>60.440380859999998</c:v>
                </c:pt>
                <c:pt idx="3658">
                  <c:v>60.440480860000001</c:v>
                </c:pt>
                <c:pt idx="3659">
                  <c:v>56.481977479999998</c:v>
                </c:pt>
                <c:pt idx="3660">
                  <c:v>56.506355450000001</c:v>
                </c:pt>
                <c:pt idx="3661">
                  <c:v>56.506455449999997</c:v>
                </c:pt>
                <c:pt idx="3662">
                  <c:v>56.529398950000001</c:v>
                </c:pt>
                <c:pt idx="3663">
                  <c:v>56.533119169999999</c:v>
                </c:pt>
                <c:pt idx="3664">
                  <c:v>56.533219170000002</c:v>
                </c:pt>
                <c:pt idx="3665">
                  <c:v>56.533319169999999</c:v>
                </c:pt>
                <c:pt idx="3666">
                  <c:v>56.533419170000002</c:v>
                </c:pt>
                <c:pt idx="3667">
                  <c:v>56.533519169999998</c:v>
                </c:pt>
                <c:pt idx="3668">
                  <c:v>56.533619170000001</c:v>
                </c:pt>
                <c:pt idx="3669">
                  <c:v>56.533719169999998</c:v>
                </c:pt>
                <c:pt idx="3670">
                  <c:v>56.533819170000001</c:v>
                </c:pt>
                <c:pt idx="3671">
                  <c:v>56.533919169999997</c:v>
                </c:pt>
                <c:pt idx="3672">
                  <c:v>56.534019170000001</c:v>
                </c:pt>
                <c:pt idx="3673">
                  <c:v>56.534119169999997</c:v>
                </c:pt>
                <c:pt idx="3674">
                  <c:v>56.53421917</c:v>
                </c:pt>
                <c:pt idx="3675">
                  <c:v>56.534319170000003</c:v>
                </c:pt>
                <c:pt idx="3676">
                  <c:v>56.53441917</c:v>
                </c:pt>
                <c:pt idx="3677">
                  <c:v>56.534519170000003</c:v>
                </c:pt>
                <c:pt idx="3678">
                  <c:v>56.534619169999999</c:v>
                </c:pt>
                <c:pt idx="3679">
                  <c:v>56.534719170000002</c:v>
                </c:pt>
                <c:pt idx="3680">
                  <c:v>56.534819169999999</c:v>
                </c:pt>
                <c:pt idx="3681">
                  <c:v>56.534919170000002</c:v>
                </c:pt>
                <c:pt idx="3682">
                  <c:v>56.535019169999998</c:v>
                </c:pt>
                <c:pt idx="3683">
                  <c:v>56.535119170000002</c:v>
                </c:pt>
                <c:pt idx="3684">
                  <c:v>56.535219169999998</c:v>
                </c:pt>
                <c:pt idx="3685">
                  <c:v>56.535319170000001</c:v>
                </c:pt>
                <c:pt idx="3686">
                  <c:v>56.535419169999997</c:v>
                </c:pt>
                <c:pt idx="3687">
                  <c:v>56.535519170000001</c:v>
                </c:pt>
                <c:pt idx="3688">
                  <c:v>56.535619169999997</c:v>
                </c:pt>
                <c:pt idx="3689">
                  <c:v>56.53571917</c:v>
                </c:pt>
                <c:pt idx="3690">
                  <c:v>56.535819170000003</c:v>
                </c:pt>
                <c:pt idx="3691">
                  <c:v>56.53591917</c:v>
                </c:pt>
                <c:pt idx="3692">
                  <c:v>56.536019170000003</c:v>
                </c:pt>
                <c:pt idx="3693">
                  <c:v>56.536119169999999</c:v>
                </c:pt>
                <c:pt idx="3694">
                  <c:v>56.536219170000003</c:v>
                </c:pt>
                <c:pt idx="3695">
                  <c:v>56.536319169999999</c:v>
                </c:pt>
                <c:pt idx="3696">
                  <c:v>56.536419170000002</c:v>
                </c:pt>
                <c:pt idx="3697">
                  <c:v>56.536519169999998</c:v>
                </c:pt>
                <c:pt idx="3698">
                  <c:v>56.536619170000002</c:v>
                </c:pt>
                <c:pt idx="3699">
                  <c:v>56.536719169999998</c:v>
                </c:pt>
                <c:pt idx="3700">
                  <c:v>56.536819170000001</c:v>
                </c:pt>
                <c:pt idx="3701">
                  <c:v>56.536919169999997</c:v>
                </c:pt>
                <c:pt idx="3702">
                  <c:v>56.537019170000001</c:v>
                </c:pt>
                <c:pt idx="3703">
                  <c:v>56.537119169999997</c:v>
                </c:pt>
                <c:pt idx="3704">
                  <c:v>56.53721917</c:v>
                </c:pt>
                <c:pt idx="3705">
                  <c:v>56.537319170000004</c:v>
                </c:pt>
                <c:pt idx="3706">
                  <c:v>56.53741917</c:v>
                </c:pt>
                <c:pt idx="3707">
                  <c:v>56.537519170000003</c:v>
                </c:pt>
                <c:pt idx="3708">
                  <c:v>56.537619169999999</c:v>
                </c:pt>
                <c:pt idx="3709">
                  <c:v>56.537719170000003</c:v>
                </c:pt>
                <c:pt idx="3710">
                  <c:v>56.537819169999999</c:v>
                </c:pt>
                <c:pt idx="3711">
                  <c:v>56.537919170000002</c:v>
                </c:pt>
                <c:pt idx="3712">
                  <c:v>56.538019169999998</c:v>
                </c:pt>
                <c:pt idx="3713">
                  <c:v>56.538119170000002</c:v>
                </c:pt>
                <c:pt idx="3714">
                  <c:v>56.538219169999998</c:v>
                </c:pt>
                <c:pt idx="3715">
                  <c:v>56.538319170000001</c:v>
                </c:pt>
                <c:pt idx="3716">
                  <c:v>56.538419169999997</c:v>
                </c:pt>
                <c:pt idx="3717">
                  <c:v>56.538519170000001</c:v>
                </c:pt>
                <c:pt idx="3718">
                  <c:v>56.538619169999997</c:v>
                </c:pt>
                <c:pt idx="3719">
                  <c:v>56.53871917</c:v>
                </c:pt>
                <c:pt idx="3720">
                  <c:v>56.538819169999996</c:v>
                </c:pt>
                <c:pt idx="3721">
                  <c:v>56.53891917</c:v>
                </c:pt>
                <c:pt idx="3722">
                  <c:v>56.539019170000003</c:v>
                </c:pt>
                <c:pt idx="3723">
                  <c:v>56.539119169999999</c:v>
                </c:pt>
                <c:pt idx="3724">
                  <c:v>56.539219170000003</c:v>
                </c:pt>
                <c:pt idx="3725">
                  <c:v>56.539319169999999</c:v>
                </c:pt>
                <c:pt idx="3726">
                  <c:v>56.539419170000002</c:v>
                </c:pt>
                <c:pt idx="3727">
                  <c:v>56.539519169999998</c:v>
                </c:pt>
                <c:pt idx="3728">
                  <c:v>56.539619170000002</c:v>
                </c:pt>
                <c:pt idx="3729">
                  <c:v>56.539719169999998</c:v>
                </c:pt>
                <c:pt idx="3730">
                  <c:v>56.539819170000001</c:v>
                </c:pt>
                <c:pt idx="3731">
                  <c:v>56.539919169999997</c:v>
                </c:pt>
                <c:pt idx="3732">
                  <c:v>56.540019170000001</c:v>
                </c:pt>
                <c:pt idx="3733">
                  <c:v>56.540119169999997</c:v>
                </c:pt>
                <c:pt idx="3734">
                  <c:v>56.54021917</c:v>
                </c:pt>
                <c:pt idx="3735">
                  <c:v>56.540319169999997</c:v>
                </c:pt>
                <c:pt idx="3736">
                  <c:v>56.54041917</c:v>
                </c:pt>
                <c:pt idx="3737">
                  <c:v>56.540519170000003</c:v>
                </c:pt>
                <c:pt idx="3738">
                  <c:v>56.540619169999999</c:v>
                </c:pt>
                <c:pt idx="3739">
                  <c:v>56.540719170000003</c:v>
                </c:pt>
                <c:pt idx="3740">
                  <c:v>56.540819169999999</c:v>
                </c:pt>
                <c:pt idx="3741">
                  <c:v>56.540919170000002</c:v>
                </c:pt>
                <c:pt idx="3742">
                  <c:v>56.541019169999998</c:v>
                </c:pt>
                <c:pt idx="3743">
                  <c:v>56.541119170000002</c:v>
                </c:pt>
                <c:pt idx="3744">
                  <c:v>56.541219169999998</c:v>
                </c:pt>
                <c:pt idx="3745">
                  <c:v>56.541319170000001</c:v>
                </c:pt>
                <c:pt idx="3746">
                  <c:v>56.541419169999998</c:v>
                </c:pt>
                <c:pt idx="3747">
                  <c:v>56.541519170000001</c:v>
                </c:pt>
                <c:pt idx="3748">
                  <c:v>56.541619169999997</c:v>
                </c:pt>
                <c:pt idx="3749">
                  <c:v>56.54171917</c:v>
                </c:pt>
                <c:pt idx="3750">
                  <c:v>56.541819169999997</c:v>
                </c:pt>
                <c:pt idx="3751">
                  <c:v>56.54191917</c:v>
                </c:pt>
                <c:pt idx="3752">
                  <c:v>56.542019170000003</c:v>
                </c:pt>
                <c:pt idx="3753">
                  <c:v>56.542119169999999</c:v>
                </c:pt>
                <c:pt idx="3754">
                  <c:v>56.542219160000002</c:v>
                </c:pt>
                <c:pt idx="3755">
                  <c:v>49.285000549999999</c:v>
                </c:pt>
                <c:pt idx="3756">
                  <c:v>49.334988469999999</c:v>
                </c:pt>
                <c:pt idx="3757">
                  <c:v>49.335088470000002</c:v>
                </c:pt>
                <c:pt idx="3758">
                  <c:v>49.333431050000002</c:v>
                </c:pt>
                <c:pt idx="3759">
                  <c:v>49.31575102</c:v>
                </c:pt>
                <c:pt idx="3760">
                  <c:v>49.315851019999997</c:v>
                </c:pt>
                <c:pt idx="3761">
                  <c:v>49.269461589999999</c:v>
                </c:pt>
                <c:pt idx="3762">
                  <c:v>49.33918826</c:v>
                </c:pt>
                <c:pt idx="3763">
                  <c:v>49.339288259999996</c:v>
                </c:pt>
                <c:pt idx="3764">
                  <c:v>49.265340690000002</c:v>
                </c:pt>
                <c:pt idx="3765">
                  <c:v>49.239582059999996</c:v>
                </c:pt>
                <c:pt idx="3766">
                  <c:v>49.28832654</c:v>
                </c:pt>
                <c:pt idx="3767">
                  <c:v>49.313294030000002</c:v>
                </c:pt>
                <c:pt idx="3768">
                  <c:v>49.361602779999998</c:v>
                </c:pt>
                <c:pt idx="3769">
                  <c:v>49.340931189999999</c:v>
                </c:pt>
                <c:pt idx="3770">
                  <c:v>49.466340670000001</c:v>
                </c:pt>
                <c:pt idx="3771">
                  <c:v>49.417661000000003</c:v>
                </c:pt>
                <c:pt idx="3772">
                  <c:v>49.417760999999999</c:v>
                </c:pt>
                <c:pt idx="3773">
                  <c:v>49.397275530000002</c:v>
                </c:pt>
                <c:pt idx="3774">
                  <c:v>49.460319720000001</c:v>
                </c:pt>
                <c:pt idx="3775">
                  <c:v>49.40170706</c:v>
                </c:pt>
                <c:pt idx="3776">
                  <c:v>49.390220190000001</c:v>
                </c:pt>
                <c:pt idx="3777">
                  <c:v>49.465726500000002</c:v>
                </c:pt>
                <c:pt idx="3778">
                  <c:v>49.465826499999999</c:v>
                </c:pt>
                <c:pt idx="3779">
                  <c:v>49.465926500000002</c:v>
                </c:pt>
                <c:pt idx="3780">
                  <c:v>49.466026499999998</c:v>
                </c:pt>
                <c:pt idx="3781">
                  <c:v>49.466126500000001</c:v>
                </c:pt>
                <c:pt idx="3782">
                  <c:v>49.466226499999998</c:v>
                </c:pt>
                <c:pt idx="3783">
                  <c:v>49.481034860000001</c:v>
                </c:pt>
                <c:pt idx="3784">
                  <c:v>49.337356389999997</c:v>
                </c:pt>
                <c:pt idx="3785">
                  <c:v>49.197199390000002</c:v>
                </c:pt>
                <c:pt idx="3786">
                  <c:v>49.403303579999999</c:v>
                </c:pt>
                <c:pt idx="3787">
                  <c:v>49.525755869999998</c:v>
                </c:pt>
                <c:pt idx="3788">
                  <c:v>49.652828</c:v>
                </c:pt>
                <c:pt idx="3789">
                  <c:v>49.505962259999997</c:v>
                </c:pt>
                <c:pt idx="3790">
                  <c:v>49.601945389999997</c:v>
                </c:pt>
                <c:pt idx="3791">
                  <c:v>49.658162599999997</c:v>
                </c:pt>
                <c:pt idx="3792">
                  <c:v>49.6582626</c:v>
                </c:pt>
                <c:pt idx="3793">
                  <c:v>49.658362599999997</c:v>
                </c:pt>
                <c:pt idx="3794">
                  <c:v>49.6584626</c:v>
                </c:pt>
                <c:pt idx="3795">
                  <c:v>49.658562600000003</c:v>
                </c:pt>
                <c:pt idx="3796">
                  <c:v>49.6586626</c:v>
                </c:pt>
                <c:pt idx="3797">
                  <c:v>49.658762600000003</c:v>
                </c:pt>
                <c:pt idx="3798">
                  <c:v>49.658862599999999</c:v>
                </c:pt>
                <c:pt idx="3799">
                  <c:v>49.658962600000002</c:v>
                </c:pt>
                <c:pt idx="3800">
                  <c:v>49.659062599999999</c:v>
                </c:pt>
                <c:pt idx="3801">
                  <c:v>49.659162600000002</c:v>
                </c:pt>
                <c:pt idx="3802">
                  <c:v>49.659262599999998</c:v>
                </c:pt>
                <c:pt idx="3803">
                  <c:v>49.481661359999997</c:v>
                </c:pt>
                <c:pt idx="3804">
                  <c:v>49.48176136</c:v>
                </c:pt>
                <c:pt idx="3805">
                  <c:v>49.481861360000003</c:v>
                </c:pt>
                <c:pt idx="3806">
                  <c:v>49.48196136</c:v>
                </c:pt>
                <c:pt idx="3807">
                  <c:v>49.482061360000003</c:v>
                </c:pt>
                <c:pt idx="3808">
                  <c:v>49.259093460000003</c:v>
                </c:pt>
                <c:pt idx="3809">
                  <c:v>49.424120000000002</c:v>
                </c:pt>
                <c:pt idx="3810">
                  <c:v>49.354187230000001</c:v>
                </c:pt>
                <c:pt idx="3811">
                  <c:v>49.343163009999998</c:v>
                </c:pt>
                <c:pt idx="3812">
                  <c:v>49.69358244</c:v>
                </c:pt>
                <c:pt idx="3813">
                  <c:v>49.352312699999999</c:v>
                </c:pt>
                <c:pt idx="3814">
                  <c:v>49.211753969999997</c:v>
                </c:pt>
                <c:pt idx="3815">
                  <c:v>49.127382390000001</c:v>
                </c:pt>
                <c:pt idx="3816">
                  <c:v>49.127482389999997</c:v>
                </c:pt>
                <c:pt idx="3817">
                  <c:v>49.125083699999998</c:v>
                </c:pt>
                <c:pt idx="3818">
                  <c:v>49.363384670000002</c:v>
                </c:pt>
                <c:pt idx="3819">
                  <c:v>49.363484669999998</c:v>
                </c:pt>
                <c:pt idx="3820">
                  <c:v>49.363584670000002</c:v>
                </c:pt>
                <c:pt idx="3821">
                  <c:v>49.363684669999998</c:v>
                </c:pt>
                <c:pt idx="3822">
                  <c:v>49.363784670000001</c:v>
                </c:pt>
                <c:pt idx="3823">
                  <c:v>49.142303630000001</c:v>
                </c:pt>
                <c:pt idx="3824">
                  <c:v>49.142403629999997</c:v>
                </c:pt>
                <c:pt idx="3825">
                  <c:v>49.130268219999998</c:v>
                </c:pt>
                <c:pt idx="3826">
                  <c:v>49.130368220000001</c:v>
                </c:pt>
                <c:pt idx="3827">
                  <c:v>49.245566920000002</c:v>
                </c:pt>
                <c:pt idx="3828">
                  <c:v>49.662285939999997</c:v>
                </c:pt>
                <c:pt idx="3829">
                  <c:v>49.406532370000001</c:v>
                </c:pt>
                <c:pt idx="3830">
                  <c:v>49.787698910000003</c:v>
                </c:pt>
                <c:pt idx="3831">
                  <c:v>49.55697911</c:v>
                </c:pt>
                <c:pt idx="3832">
                  <c:v>49.342059040000002</c:v>
                </c:pt>
                <c:pt idx="3833">
                  <c:v>49.342159039999999</c:v>
                </c:pt>
                <c:pt idx="3834">
                  <c:v>49.566196220000002</c:v>
                </c:pt>
                <c:pt idx="3835">
                  <c:v>49.724377429999997</c:v>
                </c:pt>
                <c:pt idx="3836">
                  <c:v>49.623493920000001</c:v>
                </c:pt>
                <c:pt idx="3837">
                  <c:v>49.330927610000003</c:v>
                </c:pt>
                <c:pt idx="3838">
                  <c:v>49.613051429999999</c:v>
                </c:pt>
                <c:pt idx="3839">
                  <c:v>50.056788130000001</c:v>
                </c:pt>
                <c:pt idx="3840">
                  <c:v>49.375153760000003</c:v>
                </c:pt>
                <c:pt idx="3841">
                  <c:v>49.37525376</c:v>
                </c:pt>
                <c:pt idx="3842">
                  <c:v>49.375353760000003</c:v>
                </c:pt>
                <c:pt idx="3843">
                  <c:v>49.375453759999999</c:v>
                </c:pt>
                <c:pt idx="3844">
                  <c:v>49.460579510000002</c:v>
                </c:pt>
                <c:pt idx="3845">
                  <c:v>49.446415909999999</c:v>
                </c:pt>
                <c:pt idx="3846">
                  <c:v>49.665151399999999</c:v>
                </c:pt>
                <c:pt idx="3847">
                  <c:v>49.654470529999998</c:v>
                </c:pt>
                <c:pt idx="3848">
                  <c:v>49.654570530000001</c:v>
                </c:pt>
                <c:pt idx="3849">
                  <c:v>49.654670529999997</c:v>
                </c:pt>
                <c:pt idx="3850">
                  <c:v>49.65477053</c:v>
                </c:pt>
                <c:pt idx="3851">
                  <c:v>49.379046279999997</c:v>
                </c:pt>
                <c:pt idx="3852">
                  <c:v>49.379146280000001</c:v>
                </c:pt>
                <c:pt idx="3853">
                  <c:v>49.379246279999997</c:v>
                </c:pt>
                <c:pt idx="3854">
                  <c:v>49.37934628</c:v>
                </c:pt>
                <c:pt idx="3855">
                  <c:v>49.379446280000003</c:v>
                </c:pt>
                <c:pt idx="3856">
                  <c:v>49.37954628</c:v>
                </c:pt>
                <c:pt idx="3857">
                  <c:v>49.379646280000003</c:v>
                </c:pt>
                <c:pt idx="3858">
                  <c:v>49.379746279999999</c:v>
                </c:pt>
                <c:pt idx="3859">
                  <c:v>49.379846280000002</c:v>
                </c:pt>
                <c:pt idx="3860">
                  <c:v>49.379946279999999</c:v>
                </c:pt>
                <c:pt idx="3861">
                  <c:v>49.380046280000002</c:v>
                </c:pt>
                <c:pt idx="3862">
                  <c:v>49.380146279999998</c:v>
                </c:pt>
                <c:pt idx="3863">
                  <c:v>49.380246280000001</c:v>
                </c:pt>
                <c:pt idx="3864">
                  <c:v>49.380346279999998</c:v>
                </c:pt>
                <c:pt idx="3865">
                  <c:v>49.210391190000003</c:v>
                </c:pt>
                <c:pt idx="3866">
                  <c:v>48.708014579999997</c:v>
                </c:pt>
                <c:pt idx="3867">
                  <c:v>48.750235850000003</c:v>
                </c:pt>
                <c:pt idx="3868">
                  <c:v>48.70864615</c:v>
                </c:pt>
                <c:pt idx="3869">
                  <c:v>48.708746150000003</c:v>
                </c:pt>
                <c:pt idx="3870">
                  <c:v>48.708846149999999</c:v>
                </c:pt>
                <c:pt idx="3871">
                  <c:v>48.708946150000003</c:v>
                </c:pt>
                <c:pt idx="3872">
                  <c:v>48.79834966</c:v>
                </c:pt>
                <c:pt idx="3873">
                  <c:v>49.054099800000003</c:v>
                </c:pt>
                <c:pt idx="3874">
                  <c:v>49.054199799999999</c:v>
                </c:pt>
                <c:pt idx="3875">
                  <c:v>48.816089679999997</c:v>
                </c:pt>
                <c:pt idx="3876">
                  <c:v>48.903286950000002</c:v>
                </c:pt>
                <c:pt idx="3877">
                  <c:v>48.689647030000003</c:v>
                </c:pt>
                <c:pt idx="3878">
                  <c:v>48.689747029999999</c:v>
                </c:pt>
                <c:pt idx="3879">
                  <c:v>48.722672119999999</c:v>
                </c:pt>
                <c:pt idx="3880">
                  <c:v>48.56509277</c:v>
                </c:pt>
                <c:pt idx="3881">
                  <c:v>48.361521199999999</c:v>
                </c:pt>
                <c:pt idx="3882">
                  <c:v>48.704875520000002</c:v>
                </c:pt>
                <c:pt idx="3883">
                  <c:v>48.193956989999997</c:v>
                </c:pt>
                <c:pt idx="3884">
                  <c:v>48.199486690000001</c:v>
                </c:pt>
                <c:pt idx="3885">
                  <c:v>48.427975459999999</c:v>
                </c:pt>
                <c:pt idx="3886">
                  <c:v>48.194342280000001</c:v>
                </c:pt>
                <c:pt idx="3887">
                  <c:v>48.06291487</c:v>
                </c:pt>
                <c:pt idx="3888">
                  <c:v>47.670792570000003</c:v>
                </c:pt>
                <c:pt idx="3889">
                  <c:v>48.165801500000001</c:v>
                </c:pt>
                <c:pt idx="3890">
                  <c:v>48.228042289999998</c:v>
                </c:pt>
                <c:pt idx="3891">
                  <c:v>48.207691050000001</c:v>
                </c:pt>
                <c:pt idx="3892">
                  <c:v>48.336033450000002</c:v>
                </c:pt>
                <c:pt idx="3893">
                  <c:v>47.982568020000002</c:v>
                </c:pt>
                <c:pt idx="3894">
                  <c:v>48.02872721</c:v>
                </c:pt>
                <c:pt idx="3895">
                  <c:v>47.745581680000001</c:v>
                </c:pt>
                <c:pt idx="3896">
                  <c:v>48.186461770000001</c:v>
                </c:pt>
                <c:pt idx="3897">
                  <c:v>48.610437930000003</c:v>
                </c:pt>
                <c:pt idx="3898">
                  <c:v>48.074676019999998</c:v>
                </c:pt>
                <c:pt idx="3899">
                  <c:v>48.259626869999998</c:v>
                </c:pt>
                <c:pt idx="3900">
                  <c:v>48.112655699999998</c:v>
                </c:pt>
                <c:pt idx="3901">
                  <c:v>48.302107409999998</c:v>
                </c:pt>
                <c:pt idx="3902">
                  <c:v>47.709055900000003</c:v>
                </c:pt>
                <c:pt idx="3903">
                  <c:v>47.709155899999999</c:v>
                </c:pt>
                <c:pt idx="3904">
                  <c:v>47.812930440000002</c:v>
                </c:pt>
                <c:pt idx="3905">
                  <c:v>47.813030439999999</c:v>
                </c:pt>
                <c:pt idx="3906">
                  <c:v>47.813130440000002</c:v>
                </c:pt>
                <c:pt idx="3907">
                  <c:v>47.807381960000001</c:v>
                </c:pt>
                <c:pt idx="3908">
                  <c:v>47.789082200000003</c:v>
                </c:pt>
                <c:pt idx="3909">
                  <c:v>47.82072522</c:v>
                </c:pt>
                <c:pt idx="3910">
                  <c:v>48.27247749</c:v>
                </c:pt>
                <c:pt idx="3911">
                  <c:v>47.820521589999998</c:v>
                </c:pt>
                <c:pt idx="3912">
                  <c:v>47.273492269999998</c:v>
                </c:pt>
                <c:pt idx="3913">
                  <c:v>47.083099750000002</c:v>
                </c:pt>
                <c:pt idx="3914">
                  <c:v>47.083199749999999</c:v>
                </c:pt>
                <c:pt idx="3915">
                  <c:v>47.083299750000002</c:v>
                </c:pt>
                <c:pt idx="3916">
                  <c:v>47.083399749999998</c:v>
                </c:pt>
                <c:pt idx="3917">
                  <c:v>47.083499750000001</c:v>
                </c:pt>
                <c:pt idx="3918">
                  <c:v>47.083599749999998</c:v>
                </c:pt>
                <c:pt idx="3919">
                  <c:v>47.083699750000001</c:v>
                </c:pt>
                <c:pt idx="3920">
                  <c:v>47.083799749999997</c:v>
                </c:pt>
                <c:pt idx="3921">
                  <c:v>47.08389975</c:v>
                </c:pt>
                <c:pt idx="3922">
                  <c:v>47.083999749999997</c:v>
                </c:pt>
                <c:pt idx="3923">
                  <c:v>47.08409975</c:v>
                </c:pt>
                <c:pt idx="3924">
                  <c:v>47.084199750000003</c:v>
                </c:pt>
                <c:pt idx="3925">
                  <c:v>47.08429975</c:v>
                </c:pt>
                <c:pt idx="3926">
                  <c:v>47.084399750000003</c:v>
                </c:pt>
                <c:pt idx="3927">
                  <c:v>47.084499749999999</c:v>
                </c:pt>
                <c:pt idx="3928">
                  <c:v>47.084599750000002</c:v>
                </c:pt>
                <c:pt idx="3929">
                  <c:v>47.084699749999999</c:v>
                </c:pt>
                <c:pt idx="3930">
                  <c:v>47.084799750000002</c:v>
                </c:pt>
                <c:pt idx="3931">
                  <c:v>47.084899749999998</c:v>
                </c:pt>
                <c:pt idx="3932">
                  <c:v>47.084999750000001</c:v>
                </c:pt>
                <c:pt idx="3933">
                  <c:v>47.085099749999998</c:v>
                </c:pt>
                <c:pt idx="3934">
                  <c:v>47.085199750000001</c:v>
                </c:pt>
                <c:pt idx="3935">
                  <c:v>47.085299749999997</c:v>
                </c:pt>
                <c:pt idx="3936">
                  <c:v>47.085399750000001</c:v>
                </c:pt>
                <c:pt idx="3937">
                  <c:v>47.085499749999997</c:v>
                </c:pt>
                <c:pt idx="3938">
                  <c:v>47.08559975</c:v>
                </c:pt>
                <c:pt idx="3939">
                  <c:v>47.085699750000003</c:v>
                </c:pt>
                <c:pt idx="3940">
                  <c:v>47.08579975</c:v>
                </c:pt>
                <c:pt idx="3941">
                  <c:v>47.085899750000003</c:v>
                </c:pt>
                <c:pt idx="3942">
                  <c:v>47.085999749999999</c:v>
                </c:pt>
                <c:pt idx="3943">
                  <c:v>47.086099750000002</c:v>
                </c:pt>
                <c:pt idx="3944">
                  <c:v>47.086199749999999</c:v>
                </c:pt>
                <c:pt idx="3945">
                  <c:v>47.086299750000002</c:v>
                </c:pt>
                <c:pt idx="3946">
                  <c:v>47.086399749999998</c:v>
                </c:pt>
                <c:pt idx="3947">
                  <c:v>47.086499750000002</c:v>
                </c:pt>
                <c:pt idx="3948">
                  <c:v>47.086599749999998</c:v>
                </c:pt>
                <c:pt idx="3949">
                  <c:v>47.086699750000001</c:v>
                </c:pt>
                <c:pt idx="3950">
                  <c:v>47.086799749999997</c:v>
                </c:pt>
                <c:pt idx="3951">
                  <c:v>47.086899750000001</c:v>
                </c:pt>
                <c:pt idx="3952">
                  <c:v>47.086999749999997</c:v>
                </c:pt>
                <c:pt idx="3953">
                  <c:v>47.08709975</c:v>
                </c:pt>
                <c:pt idx="3954">
                  <c:v>47.087199750000003</c:v>
                </c:pt>
                <c:pt idx="3955">
                  <c:v>47.08729975</c:v>
                </c:pt>
                <c:pt idx="3956">
                  <c:v>47.087399750000003</c:v>
                </c:pt>
                <c:pt idx="3957">
                  <c:v>47.087499749999999</c:v>
                </c:pt>
                <c:pt idx="3958">
                  <c:v>47.087599750000003</c:v>
                </c:pt>
                <c:pt idx="3959">
                  <c:v>47.087699749999999</c:v>
                </c:pt>
                <c:pt idx="3960">
                  <c:v>47.087799750000002</c:v>
                </c:pt>
                <c:pt idx="3961">
                  <c:v>47.087899749999998</c:v>
                </c:pt>
                <c:pt idx="3962">
                  <c:v>47.087999750000002</c:v>
                </c:pt>
                <c:pt idx="3963">
                  <c:v>47.088099749999998</c:v>
                </c:pt>
                <c:pt idx="3964">
                  <c:v>47.088199750000001</c:v>
                </c:pt>
                <c:pt idx="3965">
                  <c:v>47.088299749999997</c:v>
                </c:pt>
                <c:pt idx="3966">
                  <c:v>47.088399750000001</c:v>
                </c:pt>
                <c:pt idx="3967">
                  <c:v>47.088499749999997</c:v>
                </c:pt>
                <c:pt idx="3968">
                  <c:v>47.08859975</c:v>
                </c:pt>
                <c:pt idx="3969">
                  <c:v>47.088699750000004</c:v>
                </c:pt>
                <c:pt idx="3970">
                  <c:v>47.08879975</c:v>
                </c:pt>
                <c:pt idx="3971">
                  <c:v>47.088899750000003</c:v>
                </c:pt>
                <c:pt idx="3972">
                  <c:v>47.088999749999999</c:v>
                </c:pt>
                <c:pt idx="3973">
                  <c:v>47.089099750000003</c:v>
                </c:pt>
                <c:pt idx="3974">
                  <c:v>47.089199749999999</c:v>
                </c:pt>
                <c:pt idx="3975">
                  <c:v>47.089299750000002</c:v>
                </c:pt>
                <c:pt idx="3976">
                  <c:v>47.089399749999998</c:v>
                </c:pt>
                <c:pt idx="3977">
                  <c:v>47.089499750000002</c:v>
                </c:pt>
                <c:pt idx="3978">
                  <c:v>47.089599749999998</c:v>
                </c:pt>
                <c:pt idx="3979">
                  <c:v>47.089699750000001</c:v>
                </c:pt>
                <c:pt idx="3980">
                  <c:v>47.089799749999997</c:v>
                </c:pt>
                <c:pt idx="3981">
                  <c:v>47.089899750000001</c:v>
                </c:pt>
                <c:pt idx="3982">
                  <c:v>47.089999749999997</c:v>
                </c:pt>
                <c:pt idx="3983">
                  <c:v>47.09009975</c:v>
                </c:pt>
                <c:pt idx="3984">
                  <c:v>47.090199749999996</c:v>
                </c:pt>
                <c:pt idx="3985">
                  <c:v>47.09029975</c:v>
                </c:pt>
                <c:pt idx="3986">
                  <c:v>47.090399750000003</c:v>
                </c:pt>
                <c:pt idx="3987">
                  <c:v>47.090499749999999</c:v>
                </c:pt>
                <c:pt idx="3988">
                  <c:v>47.090599750000003</c:v>
                </c:pt>
                <c:pt idx="3989">
                  <c:v>47.090699749999999</c:v>
                </c:pt>
                <c:pt idx="3990">
                  <c:v>47.090799750000002</c:v>
                </c:pt>
                <c:pt idx="3991">
                  <c:v>47.090899749999998</c:v>
                </c:pt>
                <c:pt idx="3992">
                  <c:v>47.090999750000002</c:v>
                </c:pt>
                <c:pt idx="3993">
                  <c:v>47.091099749999998</c:v>
                </c:pt>
                <c:pt idx="3994">
                  <c:v>47.091199750000001</c:v>
                </c:pt>
                <c:pt idx="3995">
                  <c:v>47.091299749999997</c:v>
                </c:pt>
                <c:pt idx="3996">
                  <c:v>47.091399750000001</c:v>
                </c:pt>
                <c:pt idx="3997">
                  <c:v>47.091499749999997</c:v>
                </c:pt>
                <c:pt idx="3998">
                  <c:v>47.09159975</c:v>
                </c:pt>
                <c:pt idx="3999">
                  <c:v>47.091699749999997</c:v>
                </c:pt>
                <c:pt idx="4000">
                  <c:v>47.09179975</c:v>
                </c:pt>
                <c:pt idx="4001">
                  <c:v>47.091899750000003</c:v>
                </c:pt>
                <c:pt idx="4002">
                  <c:v>47.091999749999999</c:v>
                </c:pt>
                <c:pt idx="4003">
                  <c:v>47.092099750000003</c:v>
                </c:pt>
                <c:pt idx="4004">
                  <c:v>47.092199749999999</c:v>
                </c:pt>
                <c:pt idx="4005">
                  <c:v>47.092299750000002</c:v>
                </c:pt>
                <c:pt idx="4006">
                  <c:v>47.092399749999998</c:v>
                </c:pt>
                <c:pt idx="4007">
                  <c:v>47.092499750000002</c:v>
                </c:pt>
                <c:pt idx="4008">
                  <c:v>47.092599749999998</c:v>
                </c:pt>
                <c:pt idx="4009">
                  <c:v>47.092699750000001</c:v>
                </c:pt>
                <c:pt idx="4010">
                  <c:v>47.092799749999998</c:v>
                </c:pt>
                <c:pt idx="4011">
                  <c:v>47.092899750000001</c:v>
                </c:pt>
                <c:pt idx="4012">
                  <c:v>47.092999749999997</c:v>
                </c:pt>
                <c:pt idx="4013">
                  <c:v>47.09309975</c:v>
                </c:pt>
                <c:pt idx="4014">
                  <c:v>47.093199749999997</c:v>
                </c:pt>
                <c:pt idx="4015">
                  <c:v>47.09329975</c:v>
                </c:pt>
                <c:pt idx="4016">
                  <c:v>47.093399750000003</c:v>
                </c:pt>
                <c:pt idx="4017">
                  <c:v>47.093499749999999</c:v>
                </c:pt>
                <c:pt idx="4018">
                  <c:v>47.093599750000003</c:v>
                </c:pt>
                <c:pt idx="4019">
                  <c:v>47.093699749999999</c:v>
                </c:pt>
                <c:pt idx="4020">
                  <c:v>47.093799750000002</c:v>
                </c:pt>
                <c:pt idx="4021">
                  <c:v>47.093899749999999</c:v>
                </c:pt>
                <c:pt idx="4022">
                  <c:v>47.093999750000002</c:v>
                </c:pt>
                <c:pt idx="4023">
                  <c:v>47.094099749999998</c:v>
                </c:pt>
                <c:pt idx="4024">
                  <c:v>47.094199750000001</c:v>
                </c:pt>
                <c:pt idx="4025">
                  <c:v>47.094299749999998</c:v>
                </c:pt>
                <c:pt idx="4026">
                  <c:v>47.094399750000001</c:v>
                </c:pt>
                <c:pt idx="4027">
                  <c:v>47.094499749999997</c:v>
                </c:pt>
                <c:pt idx="4028">
                  <c:v>47.09459975</c:v>
                </c:pt>
                <c:pt idx="4029">
                  <c:v>47.094699749999997</c:v>
                </c:pt>
                <c:pt idx="4030">
                  <c:v>47.09479975</c:v>
                </c:pt>
                <c:pt idx="4031">
                  <c:v>47.094899750000003</c:v>
                </c:pt>
                <c:pt idx="4032">
                  <c:v>47.094999749999999</c:v>
                </c:pt>
                <c:pt idx="4033">
                  <c:v>47.095099750000003</c:v>
                </c:pt>
                <c:pt idx="4034">
                  <c:v>47.095199749999999</c:v>
                </c:pt>
                <c:pt idx="4035">
                  <c:v>47.095299750000002</c:v>
                </c:pt>
                <c:pt idx="4036">
                  <c:v>47.095399749999999</c:v>
                </c:pt>
                <c:pt idx="4037">
                  <c:v>47.095499750000002</c:v>
                </c:pt>
                <c:pt idx="4038">
                  <c:v>47.095599749999998</c:v>
                </c:pt>
                <c:pt idx="4039">
                  <c:v>47.095699750000001</c:v>
                </c:pt>
                <c:pt idx="4040">
                  <c:v>47.095799749999998</c:v>
                </c:pt>
                <c:pt idx="4041">
                  <c:v>47.095899750000001</c:v>
                </c:pt>
                <c:pt idx="4042">
                  <c:v>47.095999749999997</c:v>
                </c:pt>
                <c:pt idx="4043">
                  <c:v>47.09609975</c:v>
                </c:pt>
                <c:pt idx="4044">
                  <c:v>47.096199749999997</c:v>
                </c:pt>
                <c:pt idx="4045">
                  <c:v>47.09629975</c:v>
                </c:pt>
                <c:pt idx="4046">
                  <c:v>47.096399750000003</c:v>
                </c:pt>
                <c:pt idx="4047">
                  <c:v>47.09649975</c:v>
                </c:pt>
                <c:pt idx="4048">
                  <c:v>47.096599750000003</c:v>
                </c:pt>
                <c:pt idx="4049">
                  <c:v>47.096699749999999</c:v>
                </c:pt>
                <c:pt idx="4050">
                  <c:v>47.096799750000002</c:v>
                </c:pt>
                <c:pt idx="4051">
                  <c:v>47.096899749999999</c:v>
                </c:pt>
                <c:pt idx="4052">
                  <c:v>47.096999750000002</c:v>
                </c:pt>
                <c:pt idx="4053">
                  <c:v>47.097099749999998</c:v>
                </c:pt>
                <c:pt idx="4054">
                  <c:v>47.097199750000001</c:v>
                </c:pt>
                <c:pt idx="4055">
                  <c:v>47.097299749999998</c:v>
                </c:pt>
                <c:pt idx="4056">
                  <c:v>47.097399750000001</c:v>
                </c:pt>
                <c:pt idx="4057">
                  <c:v>47.097499749999997</c:v>
                </c:pt>
                <c:pt idx="4058">
                  <c:v>47.097599750000001</c:v>
                </c:pt>
                <c:pt idx="4059">
                  <c:v>47.097699749999997</c:v>
                </c:pt>
                <c:pt idx="4060">
                  <c:v>47.09779975</c:v>
                </c:pt>
                <c:pt idx="4061">
                  <c:v>47.097899750000003</c:v>
                </c:pt>
                <c:pt idx="4062">
                  <c:v>47.09799975</c:v>
                </c:pt>
                <c:pt idx="4063">
                  <c:v>47.098099750000003</c:v>
                </c:pt>
                <c:pt idx="4064">
                  <c:v>47.098199749999999</c:v>
                </c:pt>
                <c:pt idx="4065">
                  <c:v>47.098299750000002</c:v>
                </c:pt>
                <c:pt idx="4066">
                  <c:v>47.098399749999999</c:v>
                </c:pt>
                <c:pt idx="4067">
                  <c:v>47.098499750000002</c:v>
                </c:pt>
                <c:pt idx="4068">
                  <c:v>47.098599749999998</c:v>
                </c:pt>
                <c:pt idx="4069">
                  <c:v>47.098699750000002</c:v>
                </c:pt>
                <c:pt idx="4070">
                  <c:v>3.9716447000000002E-2</c:v>
                </c:pt>
                <c:pt idx="4071">
                  <c:v>3.9816446999999998E-2</c:v>
                </c:pt>
                <c:pt idx="4072">
                  <c:v>3.9916447000000001E-2</c:v>
                </c:pt>
                <c:pt idx="4073">
                  <c:v>4.0016446999999997E-2</c:v>
                </c:pt>
                <c:pt idx="4074">
                  <c:v>4.0116447E-2</c:v>
                </c:pt>
                <c:pt idx="4075">
                  <c:v>4.0216447000000002E-2</c:v>
                </c:pt>
                <c:pt idx="4076">
                  <c:v>4.0316446999999998E-2</c:v>
                </c:pt>
                <c:pt idx="4077">
                  <c:v>4.0416447000000001E-2</c:v>
                </c:pt>
                <c:pt idx="4078">
                  <c:v>4.0516446999999997E-2</c:v>
                </c:pt>
                <c:pt idx="4079">
                  <c:v>4.0616447E-2</c:v>
                </c:pt>
                <c:pt idx="4080">
                  <c:v>4.0716447000000003E-2</c:v>
                </c:pt>
                <c:pt idx="4081">
                  <c:v>4.0816446999999999E-2</c:v>
                </c:pt>
                <c:pt idx="4082">
                  <c:v>4.0916447000000002E-2</c:v>
                </c:pt>
                <c:pt idx="4083">
                  <c:v>4.1016446999999998E-2</c:v>
                </c:pt>
                <c:pt idx="4084">
                  <c:v>4.1116447E-2</c:v>
                </c:pt>
                <c:pt idx="4085">
                  <c:v>4.1216447000000003E-2</c:v>
                </c:pt>
                <c:pt idx="4086">
                  <c:v>4.1316446999999999E-2</c:v>
                </c:pt>
                <c:pt idx="4087">
                  <c:v>4.1416447000000002E-2</c:v>
                </c:pt>
                <c:pt idx="4088">
                  <c:v>4.1516446999999998E-2</c:v>
                </c:pt>
                <c:pt idx="4089">
                  <c:v>4.1616447000000001E-2</c:v>
                </c:pt>
                <c:pt idx="4090">
                  <c:v>4.1716446999999997E-2</c:v>
                </c:pt>
                <c:pt idx="4091">
                  <c:v>4.1816447E-2</c:v>
                </c:pt>
                <c:pt idx="4092">
                  <c:v>4.1916447000000003E-2</c:v>
                </c:pt>
                <c:pt idx="4093">
                  <c:v>4.2016446999999998E-2</c:v>
                </c:pt>
                <c:pt idx="4094">
                  <c:v>4.2116447000000001E-2</c:v>
                </c:pt>
                <c:pt idx="4095">
                  <c:v>4.2216446999999997E-2</c:v>
                </c:pt>
                <c:pt idx="4096">
                  <c:v>4.2316447E-2</c:v>
                </c:pt>
                <c:pt idx="4097">
                  <c:v>4.2416447000000003E-2</c:v>
                </c:pt>
                <c:pt idx="4098">
                  <c:v>4.2516446999999999E-2</c:v>
                </c:pt>
                <c:pt idx="4099">
                  <c:v>4.2616447000000002E-2</c:v>
                </c:pt>
                <c:pt idx="4100">
                  <c:v>4.2716446999999998E-2</c:v>
                </c:pt>
                <c:pt idx="4101">
                  <c:v>4.2816447000000001E-2</c:v>
                </c:pt>
                <c:pt idx="4102">
                  <c:v>4.2916447000000003E-2</c:v>
                </c:pt>
                <c:pt idx="4103">
                  <c:v>4.3016446999999999E-2</c:v>
                </c:pt>
                <c:pt idx="4104">
                  <c:v>4.3116447000000002E-2</c:v>
                </c:pt>
                <c:pt idx="4105">
                  <c:v>4.3216446999999998E-2</c:v>
                </c:pt>
                <c:pt idx="4106">
                  <c:v>4.3316447000000001E-2</c:v>
                </c:pt>
                <c:pt idx="4107">
                  <c:v>4.3416446999999997E-2</c:v>
                </c:pt>
                <c:pt idx="4108">
                  <c:v>4.3516447E-2</c:v>
                </c:pt>
                <c:pt idx="4109">
                  <c:v>4.3616447000000003E-2</c:v>
                </c:pt>
                <c:pt idx="4110">
                  <c:v>4.3716446999999999E-2</c:v>
                </c:pt>
                <c:pt idx="4111">
                  <c:v>4.3816447000000001E-2</c:v>
                </c:pt>
                <c:pt idx="4112">
                  <c:v>4.3916446999999997E-2</c:v>
                </c:pt>
                <c:pt idx="4113">
                  <c:v>4.4016447E-2</c:v>
                </c:pt>
                <c:pt idx="4114">
                  <c:v>4.4116447000000003E-2</c:v>
                </c:pt>
                <c:pt idx="4115">
                  <c:v>4.4216446999999999E-2</c:v>
                </c:pt>
                <c:pt idx="4116">
                  <c:v>1.1358500000000001E-3</c:v>
                </c:pt>
                <c:pt idx="4117">
                  <c:v>1.191248E-3</c:v>
                </c:pt>
                <c:pt idx="4118">
                  <c:v>1.9720600000000001E-4</c:v>
                </c:pt>
                <c:pt idx="4119">
                  <c:v>1.8350249999999999E-3</c:v>
                </c:pt>
                <c:pt idx="4120">
                  <c:v>1.0297920000000001E-3</c:v>
                </c:pt>
                <c:pt idx="4121">
                  <c:v>-7.0428000000000005E-4</c:v>
                </c:pt>
                <c:pt idx="4122">
                  <c:v>3.1184399999999998E-4</c:v>
                </c:pt>
                <c:pt idx="4123">
                  <c:v>1.304199E-3</c:v>
                </c:pt>
                <c:pt idx="4124">
                  <c:v>9.9865900000000005E-4</c:v>
                </c:pt>
                <c:pt idx="4125">
                  <c:v>8.5245099999999995E-4</c:v>
                </c:pt>
                <c:pt idx="4126">
                  <c:v>-6.7171085000000005E-2</c:v>
                </c:pt>
                <c:pt idx="4127">
                  <c:v>1.8692719999999999E-3</c:v>
                </c:pt>
                <c:pt idx="4128">
                  <c:v>5.7760210000000001E-3</c:v>
                </c:pt>
                <c:pt idx="4129">
                  <c:v>8.4306699999999997E-4</c:v>
                </c:pt>
                <c:pt idx="4130">
                  <c:v>9.4306700000000002E-4</c:v>
                </c:pt>
                <c:pt idx="4131">
                  <c:v>1.043067E-3</c:v>
                </c:pt>
                <c:pt idx="4132">
                  <c:v>-5.5403869999999999E-3</c:v>
                </c:pt>
                <c:pt idx="4133">
                  <c:v>-5.4403869999999997E-3</c:v>
                </c:pt>
                <c:pt idx="4134">
                  <c:v>-5.3403870000000003E-3</c:v>
                </c:pt>
                <c:pt idx="4135">
                  <c:v>-5.240387E-3</c:v>
                </c:pt>
                <c:pt idx="4136">
                  <c:v>-5.1403869999999997E-3</c:v>
                </c:pt>
                <c:pt idx="4137">
                  <c:v>4.57083E-4</c:v>
                </c:pt>
                <c:pt idx="4138">
                  <c:v>5.5708299999999999E-4</c:v>
                </c:pt>
                <c:pt idx="4139">
                  <c:v>6.5708300000000004E-4</c:v>
                </c:pt>
                <c:pt idx="4140">
                  <c:v>7.5708299999999997E-4</c:v>
                </c:pt>
                <c:pt idx="4141">
                  <c:v>8.5708300000000002E-4</c:v>
                </c:pt>
                <c:pt idx="4142">
                  <c:v>9.5708299999999996E-4</c:v>
                </c:pt>
                <c:pt idx="4143">
                  <c:v>1.0570829999999999E-3</c:v>
                </c:pt>
                <c:pt idx="4144">
                  <c:v>1.1570829999999999E-3</c:v>
                </c:pt>
                <c:pt idx="4145">
                  <c:v>1.257083E-3</c:v>
                </c:pt>
                <c:pt idx="4146">
                  <c:v>1.357083E-3</c:v>
                </c:pt>
                <c:pt idx="4147">
                  <c:v>1.4570830000000001E-3</c:v>
                </c:pt>
                <c:pt idx="4148">
                  <c:v>1.5570829999999999E-3</c:v>
                </c:pt>
                <c:pt idx="4149">
                  <c:v>1.657083E-3</c:v>
                </c:pt>
                <c:pt idx="4150">
                  <c:v>1.757083E-3</c:v>
                </c:pt>
                <c:pt idx="4151">
                  <c:v>1.857083E-3</c:v>
                </c:pt>
                <c:pt idx="4152">
                  <c:v>1.9570830000000001E-3</c:v>
                </c:pt>
                <c:pt idx="4153">
                  <c:v>2.0570829999999999E-3</c:v>
                </c:pt>
                <c:pt idx="4154">
                  <c:v>2.1570830000000002E-3</c:v>
                </c:pt>
                <c:pt idx="4155">
                  <c:v>2.257083E-3</c:v>
                </c:pt>
                <c:pt idx="4156">
                  <c:v>2.3570829999999998E-3</c:v>
                </c:pt>
                <c:pt idx="4157">
                  <c:v>2.4570830000000001E-3</c:v>
                </c:pt>
                <c:pt idx="4158">
                  <c:v>2.5570829999999999E-3</c:v>
                </c:pt>
                <c:pt idx="4159">
                  <c:v>2.6570830000000002E-3</c:v>
                </c:pt>
                <c:pt idx="4160">
                  <c:v>2.757083E-3</c:v>
                </c:pt>
                <c:pt idx="4161">
                  <c:v>2.8570829999999998E-3</c:v>
                </c:pt>
                <c:pt idx="4162">
                  <c:v>2.9570830000000001E-3</c:v>
                </c:pt>
                <c:pt idx="4163">
                  <c:v>3.0570829999999999E-3</c:v>
                </c:pt>
                <c:pt idx="4164">
                  <c:v>3.1570830000000002E-3</c:v>
                </c:pt>
                <c:pt idx="4165">
                  <c:v>3.257083E-3</c:v>
                </c:pt>
                <c:pt idx="4166">
                  <c:v>3.3570829999999999E-3</c:v>
                </c:pt>
                <c:pt idx="4167">
                  <c:v>3.4570830000000001E-3</c:v>
                </c:pt>
                <c:pt idx="4168">
                  <c:v>3.5570829999999999E-3</c:v>
                </c:pt>
                <c:pt idx="4169">
                  <c:v>3.6570830000000002E-3</c:v>
                </c:pt>
                <c:pt idx="4170">
                  <c:v>3.757083E-3</c:v>
                </c:pt>
                <c:pt idx="4171">
                  <c:v>3.8570829999999999E-3</c:v>
                </c:pt>
                <c:pt idx="4172">
                  <c:v>3.9570830000000001E-3</c:v>
                </c:pt>
                <c:pt idx="4173">
                  <c:v>4.0570830000000004E-3</c:v>
                </c:pt>
                <c:pt idx="4174">
                  <c:v>4.1570829999999998E-3</c:v>
                </c:pt>
                <c:pt idx="4175">
                  <c:v>4.257083E-3</c:v>
                </c:pt>
                <c:pt idx="4176">
                  <c:v>4.3570830000000003E-3</c:v>
                </c:pt>
                <c:pt idx="4177">
                  <c:v>4.4570829999999997E-3</c:v>
                </c:pt>
                <c:pt idx="4178">
                  <c:v>4.557083E-3</c:v>
                </c:pt>
                <c:pt idx="4179">
                  <c:v>4.6570830000000002E-3</c:v>
                </c:pt>
                <c:pt idx="4180">
                  <c:v>4.7570829999999996E-3</c:v>
                </c:pt>
                <c:pt idx="4181">
                  <c:v>4.8570829999999999E-3</c:v>
                </c:pt>
                <c:pt idx="4182">
                  <c:v>4.9570830000000001E-3</c:v>
                </c:pt>
                <c:pt idx="4183">
                  <c:v>5.0570830000000004E-3</c:v>
                </c:pt>
                <c:pt idx="4184">
                  <c:v>5.1570829999999998E-3</c:v>
                </c:pt>
                <c:pt idx="4185">
                  <c:v>5.2570830000000001E-3</c:v>
                </c:pt>
                <c:pt idx="4186">
                  <c:v>5.3570830000000003E-3</c:v>
                </c:pt>
                <c:pt idx="4187">
                  <c:v>5.4570829999999997E-3</c:v>
                </c:pt>
                <c:pt idx="4188">
                  <c:v>5.557083E-3</c:v>
                </c:pt>
                <c:pt idx="4189">
                  <c:v>5.6570830000000003E-3</c:v>
                </c:pt>
                <c:pt idx="4190">
                  <c:v>5.7570829999999996E-3</c:v>
                </c:pt>
                <c:pt idx="4191">
                  <c:v>5.8570829999999999E-3</c:v>
                </c:pt>
                <c:pt idx="4192">
                  <c:v>5.9570830000000002E-3</c:v>
                </c:pt>
                <c:pt idx="4193">
                  <c:v>6.0570830000000004E-3</c:v>
                </c:pt>
                <c:pt idx="4194">
                  <c:v>6.1570829999999998E-3</c:v>
                </c:pt>
                <c:pt idx="4195">
                  <c:v>6.2570830000000001E-3</c:v>
                </c:pt>
                <c:pt idx="4196">
                  <c:v>6.3570830000000004E-3</c:v>
                </c:pt>
                <c:pt idx="4197">
                  <c:v>6.4570829999999997E-3</c:v>
                </c:pt>
                <c:pt idx="4198">
                  <c:v>6.557083E-3</c:v>
                </c:pt>
                <c:pt idx="4199">
                  <c:v>6.6570830000000003E-3</c:v>
                </c:pt>
                <c:pt idx="4200">
                  <c:v>6.7570829999999997E-3</c:v>
                </c:pt>
                <c:pt idx="4201">
                  <c:v>6.8570829999999999E-3</c:v>
                </c:pt>
                <c:pt idx="4202">
                  <c:v>6.9570830000000002E-3</c:v>
                </c:pt>
                <c:pt idx="4203">
                  <c:v>7.0570829999999996E-3</c:v>
                </c:pt>
                <c:pt idx="4204">
                  <c:v>7.1570829999999998E-3</c:v>
                </c:pt>
                <c:pt idx="4205">
                  <c:v>7.2570830000000001E-3</c:v>
                </c:pt>
                <c:pt idx="4206">
                  <c:v>7.3570830000000004E-3</c:v>
                </c:pt>
                <c:pt idx="4207">
                  <c:v>7.4570829999999998E-3</c:v>
                </c:pt>
                <c:pt idx="4208">
                  <c:v>7.557083E-3</c:v>
                </c:pt>
                <c:pt idx="4209">
                  <c:v>7.6570830000000003E-3</c:v>
                </c:pt>
                <c:pt idx="4210">
                  <c:v>7.7570829999999997E-3</c:v>
                </c:pt>
                <c:pt idx="4211">
                  <c:v>7.8570830000000008E-3</c:v>
                </c:pt>
                <c:pt idx="4212">
                  <c:v>7.9570830000000002E-3</c:v>
                </c:pt>
                <c:pt idx="4213">
                  <c:v>8.0570829999999996E-3</c:v>
                </c:pt>
                <c:pt idx="4214">
                  <c:v>8.1570830000000007E-3</c:v>
                </c:pt>
                <c:pt idx="4215">
                  <c:v>8.2570830000000001E-3</c:v>
                </c:pt>
                <c:pt idx="4216">
                  <c:v>8.3570829999999995E-3</c:v>
                </c:pt>
                <c:pt idx="4217">
                  <c:v>8.4570830000000007E-3</c:v>
                </c:pt>
                <c:pt idx="4218">
                  <c:v>8.5570830000000001E-3</c:v>
                </c:pt>
                <c:pt idx="4219">
                  <c:v>8.6570829999999994E-3</c:v>
                </c:pt>
                <c:pt idx="4220">
                  <c:v>8.7570830000000006E-3</c:v>
                </c:pt>
                <c:pt idx="4221">
                  <c:v>8.857083E-3</c:v>
                </c:pt>
                <c:pt idx="4222">
                  <c:v>8.9570829999999994E-3</c:v>
                </c:pt>
                <c:pt idx="4223">
                  <c:v>9.0570830000000005E-3</c:v>
                </c:pt>
                <c:pt idx="4224">
                  <c:v>9.1570829999999999E-3</c:v>
                </c:pt>
                <c:pt idx="4225">
                  <c:v>9.2570829999999993E-3</c:v>
                </c:pt>
                <c:pt idx="4226">
                  <c:v>9.3570830000000004E-3</c:v>
                </c:pt>
                <c:pt idx="4227">
                  <c:v>9.4570829999999998E-3</c:v>
                </c:pt>
                <c:pt idx="4228">
                  <c:v>9.5570829999999992E-3</c:v>
                </c:pt>
                <c:pt idx="4229">
                  <c:v>9.6570830000000003E-3</c:v>
                </c:pt>
                <c:pt idx="4230">
                  <c:v>9.7570829999999997E-3</c:v>
                </c:pt>
                <c:pt idx="4231">
                  <c:v>9.8570830000000009E-3</c:v>
                </c:pt>
                <c:pt idx="4232">
                  <c:v>9.9570830000000003E-3</c:v>
                </c:pt>
                <c:pt idx="4233">
                  <c:v>1.0057083E-2</c:v>
                </c:pt>
                <c:pt idx="4234">
                  <c:v>1.0157083000000001E-2</c:v>
                </c:pt>
                <c:pt idx="4235">
                  <c:v>1.0257083E-2</c:v>
                </c:pt>
                <c:pt idx="4236">
                  <c:v>1.0357083E-2</c:v>
                </c:pt>
                <c:pt idx="4237">
                  <c:v>1.0457083000000001E-2</c:v>
                </c:pt>
                <c:pt idx="4238">
                  <c:v>1.0557083E-2</c:v>
                </c:pt>
                <c:pt idx="4239">
                  <c:v>1.0657082999999999E-2</c:v>
                </c:pt>
                <c:pt idx="4240">
                  <c:v>1.0757083000000001E-2</c:v>
                </c:pt>
                <c:pt idx="4241">
                  <c:v>1.0857083E-2</c:v>
                </c:pt>
                <c:pt idx="4242">
                  <c:v>1.0957082999999999E-2</c:v>
                </c:pt>
                <c:pt idx="4243">
                  <c:v>1.1057083000000001E-2</c:v>
                </c:pt>
                <c:pt idx="4244">
                  <c:v>21.53448852</c:v>
                </c:pt>
                <c:pt idx="4245">
                  <c:v>24.823110580000002</c:v>
                </c:pt>
                <c:pt idx="4246">
                  <c:v>25.144062510000001</c:v>
                </c:pt>
                <c:pt idx="4247">
                  <c:v>25.791939169999999</c:v>
                </c:pt>
                <c:pt idx="4248">
                  <c:v>26.922940879999999</c:v>
                </c:pt>
                <c:pt idx="4249">
                  <c:v>28.209152419999999</c:v>
                </c:pt>
                <c:pt idx="4250">
                  <c:v>28.314541169999998</c:v>
                </c:pt>
                <c:pt idx="4251">
                  <c:v>28.06631866</c:v>
                </c:pt>
                <c:pt idx="4252">
                  <c:v>28.06641866</c:v>
                </c:pt>
                <c:pt idx="4253">
                  <c:v>28.06651866</c:v>
                </c:pt>
                <c:pt idx="4254">
                  <c:v>28.06661866</c:v>
                </c:pt>
                <c:pt idx="4255">
                  <c:v>28.320021400000002</c:v>
                </c:pt>
                <c:pt idx="4256">
                  <c:v>28.497706990000001</c:v>
                </c:pt>
                <c:pt idx="4257">
                  <c:v>28.248633850000001</c:v>
                </c:pt>
                <c:pt idx="4258">
                  <c:v>28.343678950000001</c:v>
                </c:pt>
                <c:pt idx="4259">
                  <c:v>29.01153768</c:v>
                </c:pt>
                <c:pt idx="4260">
                  <c:v>29.949590799999999</c:v>
                </c:pt>
                <c:pt idx="4261">
                  <c:v>30.312567730000001</c:v>
                </c:pt>
                <c:pt idx="4262">
                  <c:v>31.12373126</c:v>
                </c:pt>
                <c:pt idx="4263">
                  <c:v>32.112692879999997</c:v>
                </c:pt>
                <c:pt idx="4264">
                  <c:v>33.589764090000003</c:v>
                </c:pt>
                <c:pt idx="4265">
                  <c:v>34.22972163</c:v>
                </c:pt>
                <c:pt idx="4266">
                  <c:v>34.515009599999999</c:v>
                </c:pt>
                <c:pt idx="4267">
                  <c:v>34.515109600000002</c:v>
                </c:pt>
                <c:pt idx="4268">
                  <c:v>34.515209599999999</c:v>
                </c:pt>
                <c:pt idx="4269">
                  <c:v>34.515309600000002</c:v>
                </c:pt>
                <c:pt idx="4270">
                  <c:v>34.515409599999998</c:v>
                </c:pt>
                <c:pt idx="4271">
                  <c:v>34.716697600000003</c:v>
                </c:pt>
                <c:pt idx="4272">
                  <c:v>34.7167976</c:v>
                </c:pt>
                <c:pt idx="4273">
                  <c:v>34.414616690000003</c:v>
                </c:pt>
                <c:pt idx="4274">
                  <c:v>34.809289909999997</c:v>
                </c:pt>
                <c:pt idx="4275">
                  <c:v>35.736168759999998</c:v>
                </c:pt>
                <c:pt idx="4276">
                  <c:v>36.600139370000001</c:v>
                </c:pt>
                <c:pt idx="4277">
                  <c:v>37.151565329999997</c:v>
                </c:pt>
                <c:pt idx="4278">
                  <c:v>37.552846600000002</c:v>
                </c:pt>
                <c:pt idx="4279">
                  <c:v>39.263019280000002</c:v>
                </c:pt>
                <c:pt idx="4280">
                  <c:v>39.918549089999999</c:v>
                </c:pt>
                <c:pt idx="4281">
                  <c:v>41.265819890000003</c:v>
                </c:pt>
                <c:pt idx="4282">
                  <c:v>41.903024360000003</c:v>
                </c:pt>
                <c:pt idx="4283">
                  <c:v>42.479992420000002</c:v>
                </c:pt>
                <c:pt idx="4284">
                  <c:v>42.545750429999998</c:v>
                </c:pt>
                <c:pt idx="4285">
                  <c:v>42.840656340000002</c:v>
                </c:pt>
                <c:pt idx="4286">
                  <c:v>42.840756339999999</c:v>
                </c:pt>
                <c:pt idx="4287">
                  <c:v>42.840856340000002</c:v>
                </c:pt>
                <c:pt idx="4288">
                  <c:v>42.840956339999998</c:v>
                </c:pt>
                <c:pt idx="4289">
                  <c:v>42.841056340000002</c:v>
                </c:pt>
                <c:pt idx="4290">
                  <c:v>42.841156339999998</c:v>
                </c:pt>
                <c:pt idx="4291">
                  <c:v>42.841256340000001</c:v>
                </c:pt>
                <c:pt idx="4292">
                  <c:v>42.841356339999997</c:v>
                </c:pt>
                <c:pt idx="4293">
                  <c:v>42.841456340000001</c:v>
                </c:pt>
                <c:pt idx="4294">
                  <c:v>43.235325690000003</c:v>
                </c:pt>
                <c:pt idx="4295">
                  <c:v>43.23542569</c:v>
                </c:pt>
                <c:pt idx="4296">
                  <c:v>43.84080239</c:v>
                </c:pt>
                <c:pt idx="4297">
                  <c:v>44.612398990000003</c:v>
                </c:pt>
                <c:pt idx="4298">
                  <c:v>46.20918065</c:v>
                </c:pt>
                <c:pt idx="4299">
                  <c:v>46.185972040000003</c:v>
                </c:pt>
                <c:pt idx="4300">
                  <c:v>46.343327350000003</c:v>
                </c:pt>
                <c:pt idx="4301">
                  <c:v>46.343427349999999</c:v>
                </c:pt>
                <c:pt idx="4302">
                  <c:v>46.343527350000002</c:v>
                </c:pt>
                <c:pt idx="4303">
                  <c:v>46.343627349999998</c:v>
                </c:pt>
                <c:pt idx="4304">
                  <c:v>46.400616319999997</c:v>
                </c:pt>
                <c:pt idx="4305">
                  <c:v>46.400716320000001</c:v>
                </c:pt>
                <c:pt idx="4306">
                  <c:v>46.400816319999997</c:v>
                </c:pt>
                <c:pt idx="4307">
                  <c:v>46.40091632</c:v>
                </c:pt>
                <c:pt idx="4308">
                  <c:v>46.401016319999997</c:v>
                </c:pt>
                <c:pt idx="4309">
                  <c:v>46.40111632</c:v>
                </c:pt>
                <c:pt idx="4310">
                  <c:v>46.401216320000003</c:v>
                </c:pt>
                <c:pt idx="4311">
                  <c:v>46.401316319999999</c:v>
                </c:pt>
                <c:pt idx="4312">
                  <c:v>46.401416320000003</c:v>
                </c:pt>
                <c:pt idx="4313">
                  <c:v>46.401516319999999</c:v>
                </c:pt>
                <c:pt idx="4314">
                  <c:v>46.401616320000002</c:v>
                </c:pt>
                <c:pt idx="4315">
                  <c:v>46.401716319999998</c:v>
                </c:pt>
                <c:pt idx="4316">
                  <c:v>46.401816320000002</c:v>
                </c:pt>
                <c:pt idx="4317">
                  <c:v>46.401916319999998</c:v>
                </c:pt>
                <c:pt idx="4318">
                  <c:v>46.402016320000001</c:v>
                </c:pt>
                <c:pt idx="4319">
                  <c:v>46.402116319999998</c:v>
                </c:pt>
                <c:pt idx="4320">
                  <c:v>46.402216320000001</c:v>
                </c:pt>
                <c:pt idx="4321">
                  <c:v>46.402316319999997</c:v>
                </c:pt>
                <c:pt idx="4322">
                  <c:v>46.40241632</c:v>
                </c:pt>
                <c:pt idx="4323">
                  <c:v>46.402516319999997</c:v>
                </c:pt>
                <c:pt idx="4324">
                  <c:v>46.40261632</c:v>
                </c:pt>
                <c:pt idx="4325">
                  <c:v>46.402716320000003</c:v>
                </c:pt>
                <c:pt idx="4326">
                  <c:v>46.402816319999999</c:v>
                </c:pt>
                <c:pt idx="4327">
                  <c:v>46.402916320000003</c:v>
                </c:pt>
                <c:pt idx="4328">
                  <c:v>46.403016319999999</c:v>
                </c:pt>
                <c:pt idx="4329">
                  <c:v>46.403116320000002</c:v>
                </c:pt>
                <c:pt idx="4330">
                  <c:v>46.403216319999999</c:v>
                </c:pt>
                <c:pt idx="4331">
                  <c:v>46.403316320000002</c:v>
                </c:pt>
                <c:pt idx="4332">
                  <c:v>46.403416319999998</c:v>
                </c:pt>
                <c:pt idx="4333">
                  <c:v>46.403516320000001</c:v>
                </c:pt>
                <c:pt idx="4334">
                  <c:v>46.403616319999998</c:v>
                </c:pt>
                <c:pt idx="4335">
                  <c:v>46.403716320000001</c:v>
                </c:pt>
                <c:pt idx="4336">
                  <c:v>46.403816319999997</c:v>
                </c:pt>
                <c:pt idx="4337">
                  <c:v>46.40391632</c:v>
                </c:pt>
                <c:pt idx="4338">
                  <c:v>46.404016319999997</c:v>
                </c:pt>
                <c:pt idx="4339">
                  <c:v>46.40411632</c:v>
                </c:pt>
                <c:pt idx="4340">
                  <c:v>46.404216320000003</c:v>
                </c:pt>
                <c:pt idx="4341">
                  <c:v>46.40431632</c:v>
                </c:pt>
                <c:pt idx="4342">
                  <c:v>46.404416320000003</c:v>
                </c:pt>
                <c:pt idx="4343">
                  <c:v>46.404516319999999</c:v>
                </c:pt>
                <c:pt idx="4344">
                  <c:v>46.404616320000002</c:v>
                </c:pt>
                <c:pt idx="4345">
                  <c:v>46.404716319999999</c:v>
                </c:pt>
                <c:pt idx="4346">
                  <c:v>46.404816320000002</c:v>
                </c:pt>
                <c:pt idx="4347">
                  <c:v>46.404916319999998</c:v>
                </c:pt>
                <c:pt idx="4348">
                  <c:v>46.405016320000001</c:v>
                </c:pt>
                <c:pt idx="4349">
                  <c:v>47.01900019</c:v>
                </c:pt>
                <c:pt idx="4350">
                  <c:v>47.019100190000003</c:v>
                </c:pt>
                <c:pt idx="4351">
                  <c:v>47.361300120000003</c:v>
                </c:pt>
                <c:pt idx="4352">
                  <c:v>47.361400119999999</c:v>
                </c:pt>
                <c:pt idx="4353">
                  <c:v>47.361500120000002</c:v>
                </c:pt>
                <c:pt idx="4354">
                  <c:v>47.361600119999999</c:v>
                </c:pt>
                <c:pt idx="4355">
                  <c:v>47.361700120000002</c:v>
                </c:pt>
                <c:pt idx="4356">
                  <c:v>47.361800119999998</c:v>
                </c:pt>
                <c:pt idx="4357">
                  <c:v>47.361900120000001</c:v>
                </c:pt>
                <c:pt idx="4358">
                  <c:v>47.362000119999998</c:v>
                </c:pt>
                <c:pt idx="4359">
                  <c:v>47.362100120000001</c:v>
                </c:pt>
                <c:pt idx="4360">
                  <c:v>47.362200119999997</c:v>
                </c:pt>
                <c:pt idx="4361">
                  <c:v>47.36230012</c:v>
                </c:pt>
                <c:pt idx="4362">
                  <c:v>47.362400119999997</c:v>
                </c:pt>
                <c:pt idx="4363">
                  <c:v>47.36250012</c:v>
                </c:pt>
                <c:pt idx="4364">
                  <c:v>47.362600120000003</c:v>
                </c:pt>
                <c:pt idx="4365">
                  <c:v>47.36270012</c:v>
                </c:pt>
                <c:pt idx="4366">
                  <c:v>47.362800120000003</c:v>
                </c:pt>
                <c:pt idx="4367">
                  <c:v>47.362900119999999</c:v>
                </c:pt>
                <c:pt idx="4368">
                  <c:v>47.363000120000002</c:v>
                </c:pt>
                <c:pt idx="4369">
                  <c:v>47.363100119999999</c:v>
                </c:pt>
                <c:pt idx="4370">
                  <c:v>47.363200120000002</c:v>
                </c:pt>
                <c:pt idx="4371">
                  <c:v>47.363300119999998</c:v>
                </c:pt>
                <c:pt idx="4372">
                  <c:v>47.363400120000001</c:v>
                </c:pt>
                <c:pt idx="4373">
                  <c:v>47.363500119999998</c:v>
                </c:pt>
                <c:pt idx="4374">
                  <c:v>47.363600120000001</c:v>
                </c:pt>
                <c:pt idx="4375">
                  <c:v>47.363700119999997</c:v>
                </c:pt>
                <c:pt idx="4376">
                  <c:v>47.363800120000001</c:v>
                </c:pt>
                <c:pt idx="4377">
                  <c:v>47.363900119999997</c:v>
                </c:pt>
                <c:pt idx="4378">
                  <c:v>47.36400012</c:v>
                </c:pt>
                <c:pt idx="4379">
                  <c:v>47.364100120000003</c:v>
                </c:pt>
                <c:pt idx="4380">
                  <c:v>47.36420012</c:v>
                </c:pt>
                <c:pt idx="4381">
                  <c:v>47.364300120000003</c:v>
                </c:pt>
                <c:pt idx="4382">
                  <c:v>47.364400119999999</c:v>
                </c:pt>
                <c:pt idx="4383">
                  <c:v>47.364500120000002</c:v>
                </c:pt>
                <c:pt idx="4384">
                  <c:v>47.364600119999999</c:v>
                </c:pt>
                <c:pt idx="4385">
                  <c:v>47.364700120000002</c:v>
                </c:pt>
                <c:pt idx="4386">
                  <c:v>47.364800119999998</c:v>
                </c:pt>
                <c:pt idx="4387">
                  <c:v>47.364900120000001</c:v>
                </c:pt>
                <c:pt idx="4388">
                  <c:v>47.365000119999998</c:v>
                </c:pt>
                <c:pt idx="4389">
                  <c:v>47.365100120000001</c:v>
                </c:pt>
                <c:pt idx="4390">
                  <c:v>47.365200119999997</c:v>
                </c:pt>
                <c:pt idx="4391">
                  <c:v>47.365300120000001</c:v>
                </c:pt>
                <c:pt idx="4392">
                  <c:v>47.365400119999997</c:v>
                </c:pt>
                <c:pt idx="4393">
                  <c:v>47.36550012</c:v>
                </c:pt>
                <c:pt idx="4394">
                  <c:v>47.365600120000003</c:v>
                </c:pt>
                <c:pt idx="4395">
                  <c:v>47.36570012</c:v>
                </c:pt>
                <c:pt idx="4396">
                  <c:v>49.331559079999998</c:v>
                </c:pt>
                <c:pt idx="4397">
                  <c:v>49.331659080000001</c:v>
                </c:pt>
                <c:pt idx="4398">
                  <c:v>49.331759079999998</c:v>
                </c:pt>
                <c:pt idx="4399">
                  <c:v>49.331859080000001</c:v>
                </c:pt>
                <c:pt idx="4400">
                  <c:v>49.331959079999997</c:v>
                </c:pt>
                <c:pt idx="4401">
                  <c:v>49.332059080000001</c:v>
                </c:pt>
                <c:pt idx="4402">
                  <c:v>49.332159079999997</c:v>
                </c:pt>
                <c:pt idx="4403">
                  <c:v>49.33225908</c:v>
                </c:pt>
                <c:pt idx="4404">
                  <c:v>49.332359080000003</c:v>
                </c:pt>
                <c:pt idx="4405">
                  <c:v>49.33245908</c:v>
                </c:pt>
                <c:pt idx="4406">
                  <c:v>49.332559080000003</c:v>
                </c:pt>
                <c:pt idx="4407">
                  <c:v>49.332659079999999</c:v>
                </c:pt>
                <c:pt idx="4408">
                  <c:v>49.332759080000002</c:v>
                </c:pt>
                <c:pt idx="4409">
                  <c:v>49.332859079999999</c:v>
                </c:pt>
                <c:pt idx="4410">
                  <c:v>49.332959080000002</c:v>
                </c:pt>
                <c:pt idx="4411">
                  <c:v>49.333059079999998</c:v>
                </c:pt>
                <c:pt idx="4412">
                  <c:v>49.333159080000001</c:v>
                </c:pt>
                <c:pt idx="4413">
                  <c:v>49.333259079999998</c:v>
                </c:pt>
                <c:pt idx="4414">
                  <c:v>49.333359080000001</c:v>
                </c:pt>
                <c:pt idx="4415">
                  <c:v>49.333459079999997</c:v>
                </c:pt>
                <c:pt idx="4416">
                  <c:v>49.333559080000001</c:v>
                </c:pt>
                <c:pt idx="4417">
                  <c:v>49.333659079999997</c:v>
                </c:pt>
                <c:pt idx="4418">
                  <c:v>49.33375908</c:v>
                </c:pt>
                <c:pt idx="4419">
                  <c:v>49.333859080000003</c:v>
                </c:pt>
                <c:pt idx="4420">
                  <c:v>49.33395908</c:v>
                </c:pt>
                <c:pt idx="4421">
                  <c:v>49.334059080000003</c:v>
                </c:pt>
                <c:pt idx="4422">
                  <c:v>49.334159079999999</c:v>
                </c:pt>
                <c:pt idx="4423">
                  <c:v>49.334259080000002</c:v>
                </c:pt>
                <c:pt idx="4424">
                  <c:v>49.334359079999999</c:v>
                </c:pt>
                <c:pt idx="4425">
                  <c:v>49.334459080000002</c:v>
                </c:pt>
                <c:pt idx="4426">
                  <c:v>49.334559079999998</c:v>
                </c:pt>
                <c:pt idx="4427">
                  <c:v>49.334659080000002</c:v>
                </c:pt>
                <c:pt idx="4428">
                  <c:v>49.334759079999998</c:v>
                </c:pt>
                <c:pt idx="4429">
                  <c:v>49.334859080000001</c:v>
                </c:pt>
                <c:pt idx="4430">
                  <c:v>49.334959079999997</c:v>
                </c:pt>
                <c:pt idx="4431">
                  <c:v>49.335059080000001</c:v>
                </c:pt>
                <c:pt idx="4432">
                  <c:v>49.335159079999997</c:v>
                </c:pt>
                <c:pt idx="4433">
                  <c:v>49.33525908</c:v>
                </c:pt>
                <c:pt idx="4434">
                  <c:v>49.335359080000003</c:v>
                </c:pt>
                <c:pt idx="4435">
                  <c:v>49.33545908</c:v>
                </c:pt>
                <c:pt idx="4436">
                  <c:v>49.335559080000003</c:v>
                </c:pt>
                <c:pt idx="4437">
                  <c:v>49.335659079999999</c:v>
                </c:pt>
                <c:pt idx="4438">
                  <c:v>49.335759080000003</c:v>
                </c:pt>
                <c:pt idx="4439">
                  <c:v>49.335859079999999</c:v>
                </c:pt>
                <c:pt idx="4440">
                  <c:v>49.335959080000002</c:v>
                </c:pt>
                <c:pt idx="4441">
                  <c:v>49.336059079999998</c:v>
                </c:pt>
                <c:pt idx="4442">
                  <c:v>49.336159080000002</c:v>
                </c:pt>
                <c:pt idx="4443">
                  <c:v>49.336259079999998</c:v>
                </c:pt>
                <c:pt idx="4444">
                  <c:v>49.336359080000001</c:v>
                </c:pt>
                <c:pt idx="4445">
                  <c:v>49.336459079999997</c:v>
                </c:pt>
                <c:pt idx="4446">
                  <c:v>49.336559080000001</c:v>
                </c:pt>
                <c:pt idx="4447">
                  <c:v>49.336659079999997</c:v>
                </c:pt>
                <c:pt idx="4448">
                  <c:v>49.33675908</c:v>
                </c:pt>
                <c:pt idx="4449">
                  <c:v>49.336859080000004</c:v>
                </c:pt>
                <c:pt idx="4450">
                  <c:v>49.33695908</c:v>
                </c:pt>
                <c:pt idx="4451">
                  <c:v>49.337059080000003</c:v>
                </c:pt>
                <c:pt idx="4452">
                  <c:v>49.337159079999999</c:v>
                </c:pt>
                <c:pt idx="4453">
                  <c:v>49.337259080000003</c:v>
                </c:pt>
                <c:pt idx="4454">
                  <c:v>49.337359079999999</c:v>
                </c:pt>
                <c:pt idx="4455">
                  <c:v>49.337459080000002</c:v>
                </c:pt>
                <c:pt idx="4456">
                  <c:v>49.337559079999998</c:v>
                </c:pt>
                <c:pt idx="4457">
                  <c:v>49.337659080000002</c:v>
                </c:pt>
                <c:pt idx="4458">
                  <c:v>49.337759079999998</c:v>
                </c:pt>
                <c:pt idx="4459">
                  <c:v>49.337859080000001</c:v>
                </c:pt>
                <c:pt idx="4460">
                  <c:v>49.337959079999997</c:v>
                </c:pt>
                <c:pt idx="4461">
                  <c:v>49.338059080000001</c:v>
                </c:pt>
                <c:pt idx="4462">
                  <c:v>49.338159079999997</c:v>
                </c:pt>
                <c:pt idx="4463">
                  <c:v>49.33825908</c:v>
                </c:pt>
                <c:pt idx="4464">
                  <c:v>49.338359079999996</c:v>
                </c:pt>
                <c:pt idx="4465">
                  <c:v>49.33845908</c:v>
                </c:pt>
                <c:pt idx="4466">
                  <c:v>52.397884500000004</c:v>
                </c:pt>
                <c:pt idx="4467">
                  <c:v>53.514782969999999</c:v>
                </c:pt>
                <c:pt idx="4468">
                  <c:v>55.506232599999997</c:v>
                </c:pt>
                <c:pt idx="4469">
                  <c:v>58.669866970000001</c:v>
                </c:pt>
                <c:pt idx="4470">
                  <c:v>61.349668020000003</c:v>
                </c:pt>
                <c:pt idx="4471">
                  <c:v>61.349768019999999</c:v>
                </c:pt>
                <c:pt idx="4472">
                  <c:v>62.495218559999998</c:v>
                </c:pt>
                <c:pt idx="4473">
                  <c:v>62.495318560000001</c:v>
                </c:pt>
                <c:pt idx="4474">
                  <c:v>62.495418559999997</c:v>
                </c:pt>
                <c:pt idx="4475">
                  <c:v>62.711071420000003</c:v>
                </c:pt>
                <c:pt idx="4476">
                  <c:v>62.705240549999999</c:v>
                </c:pt>
                <c:pt idx="4477">
                  <c:v>62.705340550000003</c:v>
                </c:pt>
                <c:pt idx="4478">
                  <c:v>62.705440549999999</c:v>
                </c:pt>
                <c:pt idx="4479">
                  <c:v>62.705540550000002</c:v>
                </c:pt>
                <c:pt idx="4480">
                  <c:v>62.705640549999998</c:v>
                </c:pt>
                <c:pt idx="4481">
                  <c:v>62.705740550000002</c:v>
                </c:pt>
                <c:pt idx="4482">
                  <c:v>62.705840549999998</c:v>
                </c:pt>
                <c:pt idx="4483">
                  <c:v>62.705940550000001</c:v>
                </c:pt>
                <c:pt idx="4484">
                  <c:v>62.706040549999997</c:v>
                </c:pt>
                <c:pt idx="4485">
                  <c:v>62.706140550000001</c:v>
                </c:pt>
                <c:pt idx="4486">
                  <c:v>62.706240549999997</c:v>
                </c:pt>
                <c:pt idx="4487">
                  <c:v>62.70634055</c:v>
                </c:pt>
                <c:pt idx="4488">
                  <c:v>62.706440550000003</c:v>
                </c:pt>
                <c:pt idx="4489">
                  <c:v>67.072524680000001</c:v>
                </c:pt>
                <c:pt idx="4490">
                  <c:v>67.072624680000004</c:v>
                </c:pt>
                <c:pt idx="4491">
                  <c:v>67.072724679999993</c:v>
                </c:pt>
                <c:pt idx="4492">
                  <c:v>67.072824679999997</c:v>
                </c:pt>
                <c:pt idx="4493">
                  <c:v>67.07292468</c:v>
                </c:pt>
                <c:pt idx="4494">
                  <c:v>67.073024680000003</c:v>
                </c:pt>
                <c:pt idx="4495">
                  <c:v>67.073124680000006</c:v>
                </c:pt>
                <c:pt idx="4496">
                  <c:v>67.073224679999996</c:v>
                </c:pt>
                <c:pt idx="4497">
                  <c:v>67.073324679999999</c:v>
                </c:pt>
                <c:pt idx="4498">
                  <c:v>67.073424680000002</c:v>
                </c:pt>
                <c:pt idx="4499">
                  <c:v>67.073524680000006</c:v>
                </c:pt>
                <c:pt idx="4500">
                  <c:v>67.073624679999995</c:v>
                </c:pt>
                <c:pt idx="4501">
                  <c:v>67.073724679999998</c:v>
                </c:pt>
                <c:pt idx="4502">
                  <c:v>67.073824680000001</c:v>
                </c:pt>
                <c:pt idx="4503">
                  <c:v>67.073924680000005</c:v>
                </c:pt>
                <c:pt idx="4504">
                  <c:v>67.074024679999994</c:v>
                </c:pt>
                <c:pt idx="4505">
                  <c:v>67.074124679999997</c:v>
                </c:pt>
                <c:pt idx="4506">
                  <c:v>67.07422468</c:v>
                </c:pt>
                <c:pt idx="4507">
                  <c:v>67.074324680000004</c:v>
                </c:pt>
                <c:pt idx="4508">
                  <c:v>67.074424680000007</c:v>
                </c:pt>
                <c:pt idx="4509">
                  <c:v>67.074524679999996</c:v>
                </c:pt>
                <c:pt idx="4510">
                  <c:v>67.074624679999999</c:v>
                </c:pt>
                <c:pt idx="4511">
                  <c:v>67.074724680000003</c:v>
                </c:pt>
                <c:pt idx="4512">
                  <c:v>67.074824680000006</c:v>
                </c:pt>
                <c:pt idx="4513">
                  <c:v>67.074924679999995</c:v>
                </c:pt>
                <c:pt idx="4514">
                  <c:v>67.075024679999999</c:v>
                </c:pt>
                <c:pt idx="4515">
                  <c:v>67.075124680000002</c:v>
                </c:pt>
                <c:pt idx="4516">
                  <c:v>67.075224680000005</c:v>
                </c:pt>
                <c:pt idx="4517">
                  <c:v>67.075324679999994</c:v>
                </c:pt>
                <c:pt idx="4518">
                  <c:v>67.075424679999998</c:v>
                </c:pt>
                <c:pt idx="4519">
                  <c:v>67.075524680000001</c:v>
                </c:pt>
                <c:pt idx="4520">
                  <c:v>67.075624680000004</c:v>
                </c:pt>
                <c:pt idx="4521">
                  <c:v>67.075724679999993</c:v>
                </c:pt>
                <c:pt idx="4522">
                  <c:v>67.075824679999997</c:v>
                </c:pt>
                <c:pt idx="4523">
                  <c:v>67.07592468</c:v>
                </c:pt>
                <c:pt idx="4524">
                  <c:v>67.076024680000003</c:v>
                </c:pt>
                <c:pt idx="4525">
                  <c:v>67.076124680000007</c:v>
                </c:pt>
                <c:pt idx="4526">
                  <c:v>67.076224679999996</c:v>
                </c:pt>
                <c:pt idx="4527">
                  <c:v>67.076324679999999</c:v>
                </c:pt>
                <c:pt idx="4528">
                  <c:v>67.076424680000002</c:v>
                </c:pt>
                <c:pt idx="4529">
                  <c:v>67.076524680000006</c:v>
                </c:pt>
                <c:pt idx="4530">
                  <c:v>67.076624679999995</c:v>
                </c:pt>
                <c:pt idx="4531">
                  <c:v>67.076724679999998</c:v>
                </c:pt>
                <c:pt idx="4532">
                  <c:v>67.076824680000001</c:v>
                </c:pt>
                <c:pt idx="4533">
                  <c:v>67.076924680000005</c:v>
                </c:pt>
                <c:pt idx="4534">
                  <c:v>67.077024679999994</c:v>
                </c:pt>
                <c:pt idx="4535">
                  <c:v>67.077124679999997</c:v>
                </c:pt>
                <c:pt idx="4536">
                  <c:v>67.07722468</c:v>
                </c:pt>
                <c:pt idx="4537">
                  <c:v>67.077324680000004</c:v>
                </c:pt>
                <c:pt idx="4538">
                  <c:v>67.077424679999993</c:v>
                </c:pt>
                <c:pt idx="4539">
                  <c:v>67.077524679999996</c:v>
                </c:pt>
                <c:pt idx="4540">
                  <c:v>67.07762468</c:v>
                </c:pt>
                <c:pt idx="4541">
                  <c:v>67.077724680000003</c:v>
                </c:pt>
                <c:pt idx="4542">
                  <c:v>67.077824680000006</c:v>
                </c:pt>
                <c:pt idx="4543">
                  <c:v>67.077924679999995</c:v>
                </c:pt>
                <c:pt idx="4544">
                  <c:v>67.078024679999999</c:v>
                </c:pt>
                <c:pt idx="4545">
                  <c:v>67.078124680000002</c:v>
                </c:pt>
                <c:pt idx="4546">
                  <c:v>67.078224680000005</c:v>
                </c:pt>
                <c:pt idx="4547">
                  <c:v>67.078324679999994</c:v>
                </c:pt>
                <c:pt idx="4548">
                  <c:v>67.078424679999998</c:v>
                </c:pt>
                <c:pt idx="4549">
                  <c:v>67.078524680000001</c:v>
                </c:pt>
                <c:pt idx="4550">
                  <c:v>67.078624680000004</c:v>
                </c:pt>
                <c:pt idx="4551">
                  <c:v>67.078724679999993</c:v>
                </c:pt>
                <c:pt idx="4552">
                  <c:v>67.078824679999997</c:v>
                </c:pt>
                <c:pt idx="4553">
                  <c:v>67.07892468</c:v>
                </c:pt>
                <c:pt idx="4554">
                  <c:v>67.079024680000003</c:v>
                </c:pt>
                <c:pt idx="4555">
                  <c:v>67.079124680000007</c:v>
                </c:pt>
                <c:pt idx="4556">
                  <c:v>67.079224679999996</c:v>
                </c:pt>
                <c:pt idx="4557">
                  <c:v>67.079324679999999</c:v>
                </c:pt>
                <c:pt idx="4558">
                  <c:v>67.079424680000002</c:v>
                </c:pt>
                <c:pt idx="4559">
                  <c:v>67.079524680000006</c:v>
                </c:pt>
                <c:pt idx="4560">
                  <c:v>67.079624679999995</c:v>
                </c:pt>
                <c:pt idx="4561">
                  <c:v>67.079724679999998</c:v>
                </c:pt>
                <c:pt idx="4562">
                  <c:v>67.079824680000002</c:v>
                </c:pt>
                <c:pt idx="4563">
                  <c:v>67.079924680000005</c:v>
                </c:pt>
                <c:pt idx="4564">
                  <c:v>67.080024679999994</c:v>
                </c:pt>
                <c:pt idx="4565">
                  <c:v>67.080124679999997</c:v>
                </c:pt>
                <c:pt idx="4566">
                  <c:v>67.080224680000001</c:v>
                </c:pt>
                <c:pt idx="4567">
                  <c:v>67.080324680000004</c:v>
                </c:pt>
                <c:pt idx="4568">
                  <c:v>67.080424679999993</c:v>
                </c:pt>
                <c:pt idx="4569">
                  <c:v>67.080524679999996</c:v>
                </c:pt>
                <c:pt idx="4570">
                  <c:v>67.08062468</c:v>
                </c:pt>
                <c:pt idx="4571">
                  <c:v>67.080724680000003</c:v>
                </c:pt>
                <c:pt idx="4572">
                  <c:v>67.080824680000006</c:v>
                </c:pt>
                <c:pt idx="4573">
                  <c:v>67.080924679999995</c:v>
                </c:pt>
                <c:pt idx="4574">
                  <c:v>67.081024679999999</c:v>
                </c:pt>
                <c:pt idx="4575">
                  <c:v>67.081124680000002</c:v>
                </c:pt>
                <c:pt idx="4576">
                  <c:v>67.081224680000005</c:v>
                </c:pt>
                <c:pt idx="4577">
                  <c:v>67.081324679999994</c:v>
                </c:pt>
                <c:pt idx="4578">
                  <c:v>67.081424679999998</c:v>
                </c:pt>
                <c:pt idx="4579">
                  <c:v>67.081524680000001</c:v>
                </c:pt>
                <c:pt idx="4580">
                  <c:v>67.081624680000004</c:v>
                </c:pt>
                <c:pt idx="4581">
                  <c:v>67.081724679999994</c:v>
                </c:pt>
                <c:pt idx="4582">
                  <c:v>67.081824679999997</c:v>
                </c:pt>
                <c:pt idx="4583">
                  <c:v>67.08192468</c:v>
                </c:pt>
                <c:pt idx="4584">
                  <c:v>67.082024680000004</c:v>
                </c:pt>
                <c:pt idx="4585">
                  <c:v>67.082124680000007</c:v>
                </c:pt>
                <c:pt idx="4586">
                  <c:v>67.082224679999996</c:v>
                </c:pt>
                <c:pt idx="4587">
                  <c:v>67.082324679999999</c:v>
                </c:pt>
                <c:pt idx="4588">
                  <c:v>67.082424680000003</c:v>
                </c:pt>
                <c:pt idx="4589">
                  <c:v>67.082524680000006</c:v>
                </c:pt>
                <c:pt idx="4590">
                  <c:v>67.082624679999995</c:v>
                </c:pt>
                <c:pt idx="4591">
                  <c:v>67.082724679999998</c:v>
                </c:pt>
                <c:pt idx="4592">
                  <c:v>67.082824680000002</c:v>
                </c:pt>
                <c:pt idx="4593">
                  <c:v>67.082924680000005</c:v>
                </c:pt>
                <c:pt idx="4594">
                  <c:v>67.083024679999994</c:v>
                </c:pt>
                <c:pt idx="4595">
                  <c:v>67.083124679999997</c:v>
                </c:pt>
                <c:pt idx="4596">
                  <c:v>67.083224680000001</c:v>
                </c:pt>
                <c:pt idx="4597">
                  <c:v>67.083324680000004</c:v>
                </c:pt>
                <c:pt idx="4598">
                  <c:v>67.083424679999993</c:v>
                </c:pt>
                <c:pt idx="4599">
                  <c:v>67.083524679999996</c:v>
                </c:pt>
                <c:pt idx="4600">
                  <c:v>67.08362468</c:v>
                </c:pt>
                <c:pt idx="4601">
                  <c:v>67.083724680000003</c:v>
                </c:pt>
                <c:pt idx="4602">
                  <c:v>67.083824680000006</c:v>
                </c:pt>
                <c:pt idx="4603">
                  <c:v>67.083924679999996</c:v>
                </c:pt>
                <c:pt idx="4604">
                  <c:v>67.084024679999999</c:v>
                </c:pt>
                <c:pt idx="4605">
                  <c:v>67.084124680000002</c:v>
                </c:pt>
                <c:pt idx="4606">
                  <c:v>67.084224680000005</c:v>
                </c:pt>
                <c:pt idx="4607">
                  <c:v>67.084324679999995</c:v>
                </c:pt>
                <c:pt idx="4608">
                  <c:v>67.084424679999998</c:v>
                </c:pt>
                <c:pt idx="4609">
                  <c:v>67.084524680000001</c:v>
                </c:pt>
                <c:pt idx="4610">
                  <c:v>67.084624680000005</c:v>
                </c:pt>
                <c:pt idx="4611">
                  <c:v>67.084724679999994</c:v>
                </c:pt>
                <c:pt idx="4612">
                  <c:v>67.084824679999997</c:v>
                </c:pt>
                <c:pt idx="4613">
                  <c:v>67.08492468</c:v>
                </c:pt>
                <c:pt idx="4614">
                  <c:v>67.085024680000004</c:v>
                </c:pt>
                <c:pt idx="4615">
                  <c:v>67.085124680000007</c:v>
                </c:pt>
                <c:pt idx="4616">
                  <c:v>67.085224679999996</c:v>
                </c:pt>
                <c:pt idx="4617">
                  <c:v>67.085324679999999</c:v>
                </c:pt>
                <c:pt idx="4618">
                  <c:v>67.085424680000003</c:v>
                </c:pt>
                <c:pt idx="4619">
                  <c:v>67.085524680000006</c:v>
                </c:pt>
                <c:pt idx="4620">
                  <c:v>67.085624679999995</c:v>
                </c:pt>
                <c:pt idx="4621">
                  <c:v>67.085724679999998</c:v>
                </c:pt>
                <c:pt idx="4622">
                  <c:v>67.085824680000002</c:v>
                </c:pt>
                <c:pt idx="4623">
                  <c:v>67.085924680000005</c:v>
                </c:pt>
                <c:pt idx="4624">
                  <c:v>67.086024679999994</c:v>
                </c:pt>
                <c:pt idx="4625">
                  <c:v>67.086124679999998</c:v>
                </c:pt>
                <c:pt idx="4626">
                  <c:v>67.086224680000001</c:v>
                </c:pt>
                <c:pt idx="4627">
                  <c:v>67.086324680000004</c:v>
                </c:pt>
                <c:pt idx="4628">
                  <c:v>67.086424679999993</c:v>
                </c:pt>
                <c:pt idx="4629">
                  <c:v>67.086524679999997</c:v>
                </c:pt>
                <c:pt idx="4630">
                  <c:v>67.08662468</c:v>
                </c:pt>
                <c:pt idx="4631">
                  <c:v>67.086724680000003</c:v>
                </c:pt>
                <c:pt idx="4632">
                  <c:v>67.086824680000007</c:v>
                </c:pt>
                <c:pt idx="4633">
                  <c:v>67.086924679999996</c:v>
                </c:pt>
                <c:pt idx="4634">
                  <c:v>67.087024679999999</c:v>
                </c:pt>
                <c:pt idx="4635">
                  <c:v>67.087124680000002</c:v>
                </c:pt>
                <c:pt idx="4636">
                  <c:v>67.087224680000006</c:v>
                </c:pt>
                <c:pt idx="4637">
                  <c:v>67.087324679999995</c:v>
                </c:pt>
                <c:pt idx="4638">
                  <c:v>67.087424679999998</c:v>
                </c:pt>
                <c:pt idx="4639">
                  <c:v>67.087524680000001</c:v>
                </c:pt>
                <c:pt idx="4640">
                  <c:v>67.087624680000005</c:v>
                </c:pt>
                <c:pt idx="4641">
                  <c:v>67.087724679999994</c:v>
                </c:pt>
                <c:pt idx="4642">
                  <c:v>67.087824679999997</c:v>
                </c:pt>
                <c:pt idx="4643">
                  <c:v>67.08792468</c:v>
                </c:pt>
                <c:pt idx="4644">
                  <c:v>67.088024680000004</c:v>
                </c:pt>
                <c:pt idx="4645">
                  <c:v>67.088124680000007</c:v>
                </c:pt>
                <c:pt idx="4646">
                  <c:v>67.088224679999996</c:v>
                </c:pt>
                <c:pt idx="4647">
                  <c:v>67.088324679999999</c:v>
                </c:pt>
                <c:pt idx="4648">
                  <c:v>67.088424680000003</c:v>
                </c:pt>
                <c:pt idx="4649">
                  <c:v>67.088524680000006</c:v>
                </c:pt>
                <c:pt idx="4650">
                  <c:v>67.088624679999995</c:v>
                </c:pt>
                <c:pt idx="4651">
                  <c:v>67.088724679999999</c:v>
                </c:pt>
                <c:pt idx="4652">
                  <c:v>67.088824680000002</c:v>
                </c:pt>
                <c:pt idx="4653">
                  <c:v>67.088924680000005</c:v>
                </c:pt>
                <c:pt idx="4654">
                  <c:v>67.089024679999994</c:v>
                </c:pt>
                <c:pt idx="4655">
                  <c:v>67.089124679999998</c:v>
                </c:pt>
                <c:pt idx="4656">
                  <c:v>67.089224680000001</c:v>
                </c:pt>
                <c:pt idx="4657">
                  <c:v>67.089324680000004</c:v>
                </c:pt>
                <c:pt idx="4658">
                  <c:v>67.089424679999993</c:v>
                </c:pt>
                <c:pt idx="4659">
                  <c:v>67.089524679999997</c:v>
                </c:pt>
                <c:pt idx="4660">
                  <c:v>67.08962468</c:v>
                </c:pt>
                <c:pt idx="4661">
                  <c:v>67.089724680000003</c:v>
                </c:pt>
                <c:pt idx="4662">
                  <c:v>67.089824680000007</c:v>
                </c:pt>
                <c:pt idx="4663">
                  <c:v>67.089924679999996</c:v>
                </c:pt>
                <c:pt idx="4664">
                  <c:v>67.090024679999999</c:v>
                </c:pt>
                <c:pt idx="4665">
                  <c:v>67.090124680000002</c:v>
                </c:pt>
                <c:pt idx="4666">
                  <c:v>67.090224680000006</c:v>
                </c:pt>
                <c:pt idx="4667">
                  <c:v>67.090324679999995</c:v>
                </c:pt>
                <c:pt idx="4668">
                  <c:v>67.090424679999998</c:v>
                </c:pt>
                <c:pt idx="4669">
                  <c:v>67.090524680000001</c:v>
                </c:pt>
                <c:pt idx="4670">
                  <c:v>67.090624680000005</c:v>
                </c:pt>
                <c:pt idx="4671">
                  <c:v>67.090724679999994</c:v>
                </c:pt>
                <c:pt idx="4672">
                  <c:v>67.090824679999997</c:v>
                </c:pt>
                <c:pt idx="4673">
                  <c:v>129.35199270000001</c:v>
                </c:pt>
                <c:pt idx="4674">
                  <c:v>131.1953939</c:v>
                </c:pt>
                <c:pt idx="4675">
                  <c:v>131.8671185</c:v>
                </c:pt>
                <c:pt idx="4676">
                  <c:v>133.45017559999999</c:v>
                </c:pt>
                <c:pt idx="4677">
                  <c:v>135.75882419999999</c:v>
                </c:pt>
                <c:pt idx="4678">
                  <c:v>137.27919249999999</c:v>
                </c:pt>
                <c:pt idx="4679">
                  <c:v>137.9379946</c:v>
                </c:pt>
                <c:pt idx="4680">
                  <c:v>137.9380946</c:v>
                </c:pt>
                <c:pt idx="4681">
                  <c:v>137.9381946</c:v>
                </c:pt>
                <c:pt idx="4682">
                  <c:v>137.93829460000001</c:v>
                </c:pt>
                <c:pt idx="4683">
                  <c:v>137.93839460000001</c:v>
                </c:pt>
                <c:pt idx="4684">
                  <c:v>138.69327179999999</c:v>
                </c:pt>
                <c:pt idx="4685">
                  <c:v>139.26315170000001</c:v>
                </c:pt>
                <c:pt idx="4686">
                  <c:v>139.26325170000001</c:v>
                </c:pt>
                <c:pt idx="4687">
                  <c:v>139.26335169999999</c:v>
                </c:pt>
                <c:pt idx="4688">
                  <c:v>139.26345169999999</c:v>
                </c:pt>
                <c:pt idx="4689">
                  <c:v>139.26355169999999</c:v>
                </c:pt>
                <c:pt idx="4690">
                  <c:v>139.2636517</c:v>
                </c:pt>
                <c:pt idx="4691">
                  <c:v>139.2637517</c:v>
                </c:pt>
                <c:pt idx="4692">
                  <c:v>140.42119199999999</c:v>
                </c:pt>
                <c:pt idx="4693">
                  <c:v>140.42062379999999</c:v>
                </c:pt>
                <c:pt idx="4694">
                  <c:v>140.42072379999999</c:v>
                </c:pt>
                <c:pt idx="4695">
                  <c:v>140.33678470000001</c:v>
                </c:pt>
                <c:pt idx="4696">
                  <c:v>140.32561609999999</c:v>
                </c:pt>
                <c:pt idx="4697">
                  <c:v>140.32571609999999</c:v>
                </c:pt>
                <c:pt idx="4698">
                  <c:v>140.3258161</c:v>
                </c:pt>
                <c:pt idx="4699">
                  <c:v>140.3259161</c:v>
                </c:pt>
                <c:pt idx="4700">
                  <c:v>140.3260161</c:v>
                </c:pt>
                <c:pt idx="4701">
                  <c:v>140.32611610000001</c:v>
                </c:pt>
                <c:pt idx="4702">
                  <c:v>140.32621610000001</c:v>
                </c:pt>
                <c:pt idx="4703">
                  <c:v>140.32631610000001</c:v>
                </c:pt>
                <c:pt idx="4704">
                  <c:v>140.32641609999999</c:v>
                </c:pt>
                <c:pt idx="4705">
                  <c:v>140.32651609999999</c:v>
                </c:pt>
                <c:pt idx="4706">
                  <c:v>140.3266161</c:v>
                </c:pt>
                <c:pt idx="4707">
                  <c:v>140.3267161</c:v>
                </c:pt>
                <c:pt idx="4708">
                  <c:v>150.89422329999999</c:v>
                </c:pt>
                <c:pt idx="4709">
                  <c:v>150.84249929999999</c:v>
                </c:pt>
                <c:pt idx="4710">
                  <c:v>150.49661570000001</c:v>
                </c:pt>
                <c:pt idx="4711">
                  <c:v>150.30341569999999</c:v>
                </c:pt>
                <c:pt idx="4712">
                  <c:v>150.2794145</c:v>
                </c:pt>
                <c:pt idx="4713">
                  <c:v>150.2861139</c:v>
                </c:pt>
                <c:pt idx="4714">
                  <c:v>150.22174340000001</c:v>
                </c:pt>
                <c:pt idx="4715">
                  <c:v>150.193411</c:v>
                </c:pt>
                <c:pt idx="4716">
                  <c:v>150.176964</c:v>
                </c:pt>
                <c:pt idx="4717">
                  <c:v>150.177064</c:v>
                </c:pt>
                <c:pt idx="4718">
                  <c:v>150.1702871</c:v>
                </c:pt>
                <c:pt idx="4719">
                  <c:v>150.1703871</c:v>
                </c:pt>
                <c:pt idx="4720">
                  <c:v>150.1704871</c:v>
                </c:pt>
                <c:pt idx="4721">
                  <c:v>150.17058710000001</c:v>
                </c:pt>
                <c:pt idx="4722">
                  <c:v>150.17068710000001</c:v>
                </c:pt>
                <c:pt idx="4723">
                  <c:v>150.17078710000001</c:v>
                </c:pt>
                <c:pt idx="4724">
                  <c:v>150.17088709999999</c:v>
                </c:pt>
                <c:pt idx="4725">
                  <c:v>150.17098709999999</c:v>
                </c:pt>
                <c:pt idx="4726">
                  <c:v>150.17108709999999</c:v>
                </c:pt>
                <c:pt idx="4727">
                  <c:v>150.1711871</c:v>
                </c:pt>
                <c:pt idx="4728">
                  <c:v>150.1712871</c:v>
                </c:pt>
                <c:pt idx="4729">
                  <c:v>150.1713871</c:v>
                </c:pt>
                <c:pt idx="4730">
                  <c:v>149.92014</c:v>
                </c:pt>
                <c:pt idx="4731">
                  <c:v>150.0372916</c:v>
                </c:pt>
                <c:pt idx="4732">
                  <c:v>149.93121310000001</c:v>
                </c:pt>
                <c:pt idx="4733">
                  <c:v>149.90780290000001</c:v>
                </c:pt>
                <c:pt idx="4734">
                  <c:v>149.81182000000001</c:v>
                </c:pt>
                <c:pt idx="4735">
                  <c:v>149.87549730000001</c:v>
                </c:pt>
                <c:pt idx="4736">
                  <c:v>149.78603369999999</c:v>
                </c:pt>
                <c:pt idx="4737">
                  <c:v>149.78613369999999</c:v>
                </c:pt>
                <c:pt idx="4738">
                  <c:v>149.7862337</c:v>
                </c:pt>
                <c:pt idx="4739">
                  <c:v>149.7863337</c:v>
                </c:pt>
                <c:pt idx="4740">
                  <c:v>149.7864337</c:v>
                </c:pt>
                <c:pt idx="4741">
                  <c:v>149.78653370000001</c:v>
                </c:pt>
                <c:pt idx="4742">
                  <c:v>149.78663370000001</c:v>
                </c:pt>
                <c:pt idx="4743">
                  <c:v>149.8104256</c:v>
                </c:pt>
                <c:pt idx="4744">
                  <c:v>149.8352156</c:v>
                </c:pt>
                <c:pt idx="4745">
                  <c:v>149.8353156</c:v>
                </c:pt>
                <c:pt idx="4746">
                  <c:v>149.8354156</c:v>
                </c:pt>
                <c:pt idx="4747">
                  <c:v>149.83551560000001</c:v>
                </c:pt>
                <c:pt idx="4748">
                  <c:v>149.83561560000001</c:v>
                </c:pt>
                <c:pt idx="4749">
                  <c:v>149.83571559999999</c:v>
                </c:pt>
                <c:pt idx="4750">
                  <c:v>149.83581559999999</c:v>
                </c:pt>
                <c:pt idx="4751">
                  <c:v>149.83591559999999</c:v>
                </c:pt>
                <c:pt idx="4752">
                  <c:v>149.8360156</c:v>
                </c:pt>
                <c:pt idx="4753">
                  <c:v>150.15324469999999</c:v>
                </c:pt>
                <c:pt idx="4754">
                  <c:v>149.8706584</c:v>
                </c:pt>
                <c:pt idx="4755">
                  <c:v>149.8707584</c:v>
                </c:pt>
                <c:pt idx="4756">
                  <c:v>149.8708584</c:v>
                </c:pt>
                <c:pt idx="4757">
                  <c:v>149.7962426</c:v>
                </c:pt>
                <c:pt idx="4758">
                  <c:v>149.71725459999999</c:v>
                </c:pt>
                <c:pt idx="4759">
                  <c:v>149.71735459999999</c:v>
                </c:pt>
                <c:pt idx="4760">
                  <c:v>149.7174546</c:v>
                </c:pt>
                <c:pt idx="4761">
                  <c:v>149.7175546</c:v>
                </c:pt>
                <c:pt idx="4762">
                  <c:v>149.7176546</c:v>
                </c:pt>
                <c:pt idx="4763">
                  <c:v>149.71775460000001</c:v>
                </c:pt>
                <c:pt idx="4764">
                  <c:v>149.71785460000001</c:v>
                </c:pt>
                <c:pt idx="4765">
                  <c:v>149.71795460000001</c:v>
                </c:pt>
                <c:pt idx="4766">
                  <c:v>149.496298</c:v>
                </c:pt>
                <c:pt idx="4767">
                  <c:v>149.496398</c:v>
                </c:pt>
                <c:pt idx="4768">
                  <c:v>149.50930399999999</c:v>
                </c:pt>
                <c:pt idx="4769">
                  <c:v>149.50940399999999</c:v>
                </c:pt>
                <c:pt idx="4770">
                  <c:v>149.4217472</c:v>
                </c:pt>
                <c:pt idx="4771">
                  <c:v>149.4218472</c:v>
                </c:pt>
                <c:pt idx="4772">
                  <c:v>149.38452599999999</c:v>
                </c:pt>
                <c:pt idx="4773">
                  <c:v>149.30168359999999</c:v>
                </c:pt>
                <c:pt idx="4774">
                  <c:v>149.33824050000001</c:v>
                </c:pt>
                <c:pt idx="4775">
                  <c:v>149.31135689999999</c:v>
                </c:pt>
                <c:pt idx="4776">
                  <c:v>149.3921881</c:v>
                </c:pt>
                <c:pt idx="4777">
                  <c:v>149.3714775</c:v>
                </c:pt>
                <c:pt idx="4778">
                  <c:v>149.2669137</c:v>
                </c:pt>
                <c:pt idx="4779">
                  <c:v>149.26701370000001</c:v>
                </c:pt>
                <c:pt idx="4780">
                  <c:v>149.26711370000001</c:v>
                </c:pt>
                <c:pt idx="4781">
                  <c:v>149.31370559999999</c:v>
                </c:pt>
                <c:pt idx="4782">
                  <c:v>149.4455548</c:v>
                </c:pt>
                <c:pt idx="4783">
                  <c:v>149.36872199999999</c:v>
                </c:pt>
                <c:pt idx="4784">
                  <c:v>149.6757954</c:v>
                </c:pt>
                <c:pt idx="4785">
                  <c:v>149.42001139999999</c:v>
                </c:pt>
                <c:pt idx="4786">
                  <c:v>149.5308101</c:v>
                </c:pt>
                <c:pt idx="4787">
                  <c:v>149.5335216</c:v>
                </c:pt>
                <c:pt idx="4788">
                  <c:v>149.5336216</c:v>
                </c:pt>
                <c:pt idx="4789">
                  <c:v>149.53372160000001</c:v>
                </c:pt>
                <c:pt idx="4790">
                  <c:v>149.50060809999999</c:v>
                </c:pt>
                <c:pt idx="4791">
                  <c:v>149.40271569999999</c:v>
                </c:pt>
                <c:pt idx="4792">
                  <c:v>149.40281569999999</c:v>
                </c:pt>
                <c:pt idx="4793">
                  <c:v>149.28507870000001</c:v>
                </c:pt>
                <c:pt idx="4794">
                  <c:v>149.10793390000001</c:v>
                </c:pt>
                <c:pt idx="4795">
                  <c:v>149.0017522</c:v>
                </c:pt>
                <c:pt idx="4796">
                  <c:v>148.880503</c:v>
                </c:pt>
                <c:pt idx="4797">
                  <c:v>149.15258660000001</c:v>
                </c:pt>
                <c:pt idx="4798">
                  <c:v>149.15524529999999</c:v>
                </c:pt>
                <c:pt idx="4799">
                  <c:v>148.95906350000001</c:v>
                </c:pt>
                <c:pt idx="4800">
                  <c:v>149.2399996</c:v>
                </c:pt>
                <c:pt idx="4801">
                  <c:v>149.26333829999999</c:v>
                </c:pt>
                <c:pt idx="4802">
                  <c:v>149.18785260000001</c:v>
                </c:pt>
                <c:pt idx="4803">
                  <c:v>149.06382099999999</c:v>
                </c:pt>
                <c:pt idx="4804">
                  <c:v>149.68970759999999</c:v>
                </c:pt>
                <c:pt idx="4805">
                  <c:v>149.41546310000001</c:v>
                </c:pt>
                <c:pt idx="4806">
                  <c:v>149.74369279999999</c:v>
                </c:pt>
                <c:pt idx="4807">
                  <c:v>149.74379279999999</c:v>
                </c:pt>
                <c:pt idx="4808">
                  <c:v>149.46701060000001</c:v>
                </c:pt>
                <c:pt idx="4809">
                  <c:v>149.21843150000001</c:v>
                </c:pt>
                <c:pt idx="4810">
                  <c:v>149.21853150000001</c:v>
                </c:pt>
                <c:pt idx="4811">
                  <c:v>149.9170393</c:v>
                </c:pt>
                <c:pt idx="4812">
                  <c:v>149.9171393</c:v>
                </c:pt>
                <c:pt idx="4813">
                  <c:v>149.91723930000001</c:v>
                </c:pt>
                <c:pt idx="4814">
                  <c:v>149.87363490000001</c:v>
                </c:pt>
                <c:pt idx="4815">
                  <c:v>149.75593910000001</c:v>
                </c:pt>
                <c:pt idx="4816">
                  <c:v>150.04823479999999</c:v>
                </c:pt>
                <c:pt idx="4817">
                  <c:v>150.35447859999999</c:v>
                </c:pt>
                <c:pt idx="4818">
                  <c:v>150.30334909999999</c:v>
                </c:pt>
                <c:pt idx="4819">
                  <c:v>150.5066042</c:v>
                </c:pt>
                <c:pt idx="4820">
                  <c:v>150.45589129999999</c:v>
                </c:pt>
                <c:pt idx="4821">
                  <c:v>151.0214009</c:v>
                </c:pt>
                <c:pt idx="4822">
                  <c:v>151.52752570000001</c:v>
                </c:pt>
                <c:pt idx="4823">
                  <c:v>151.25998609999999</c:v>
                </c:pt>
                <c:pt idx="4824">
                  <c:v>151.47957489999999</c:v>
                </c:pt>
                <c:pt idx="4825">
                  <c:v>151.7915381</c:v>
                </c:pt>
                <c:pt idx="4826">
                  <c:v>151.80206319999999</c:v>
                </c:pt>
                <c:pt idx="4827">
                  <c:v>151.66796389999999</c:v>
                </c:pt>
                <c:pt idx="4828">
                  <c:v>151.6131274</c:v>
                </c:pt>
                <c:pt idx="4829">
                  <c:v>151.77382600000001</c:v>
                </c:pt>
                <c:pt idx="4830">
                  <c:v>152.147864</c:v>
                </c:pt>
                <c:pt idx="4831">
                  <c:v>151.6358539</c:v>
                </c:pt>
                <c:pt idx="4832">
                  <c:v>152.12527779999999</c:v>
                </c:pt>
                <c:pt idx="4833">
                  <c:v>152.85926190000001</c:v>
                </c:pt>
                <c:pt idx="4834">
                  <c:v>152.85936190000001</c:v>
                </c:pt>
                <c:pt idx="4835">
                  <c:v>152.841555</c:v>
                </c:pt>
                <c:pt idx="4836">
                  <c:v>152.5657339</c:v>
                </c:pt>
                <c:pt idx="4837">
                  <c:v>152.5658339</c:v>
                </c:pt>
                <c:pt idx="4838">
                  <c:v>152.5659339</c:v>
                </c:pt>
                <c:pt idx="4839">
                  <c:v>153.0905176</c:v>
                </c:pt>
                <c:pt idx="4840">
                  <c:v>152.8358351</c:v>
                </c:pt>
                <c:pt idx="4841">
                  <c:v>152.8359351</c:v>
                </c:pt>
                <c:pt idx="4842">
                  <c:v>152.8360351</c:v>
                </c:pt>
                <c:pt idx="4843">
                  <c:v>152.83613510000001</c:v>
                </c:pt>
                <c:pt idx="4844">
                  <c:v>152.83623510000001</c:v>
                </c:pt>
                <c:pt idx="4845">
                  <c:v>152.83633510000001</c:v>
                </c:pt>
                <c:pt idx="4846">
                  <c:v>152.83643509999999</c:v>
                </c:pt>
                <c:pt idx="4847">
                  <c:v>152.83653509999999</c:v>
                </c:pt>
                <c:pt idx="4848">
                  <c:v>152.8366351</c:v>
                </c:pt>
                <c:pt idx="4849">
                  <c:v>152.8367351</c:v>
                </c:pt>
                <c:pt idx="4850">
                  <c:v>152.8368351</c:v>
                </c:pt>
                <c:pt idx="4851">
                  <c:v>152.83693510000001</c:v>
                </c:pt>
                <c:pt idx="4852">
                  <c:v>152.83703510000001</c:v>
                </c:pt>
                <c:pt idx="4853">
                  <c:v>152.83713510000001</c:v>
                </c:pt>
                <c:pt idx="4854">
                  <c:v>152.83723509999999</c:v>
                </c:pt>
                <c:pt idx="4855">
                  <c:v>152.83733509999999</c:v>
                </c:pt>
                <c:pt idx="4856">
                  <c:v>152.83743509999999</c:v>
                </c:pt>
                <c:pt idx="4857">
                  <c:v>152.8375351</c:v>
                </c:pt>
                <c:pt idx="4858">
                  <c:v>152.8376351</c:v>
                </c:pt>
                <c:pt idx="4859">
                  <c:v>152.8377351</c:v>
                </c:pt>
                <c:pt idx="4860">
                  <c:v>152.83783510000001</c:v>
                </c:pt>
                <c:pt idx="4861">
                  <c:v>152.83793510000001</c:v>
                </c:pt>
                <c:pt idx="4862">
                  <c:v>152.83803510000001</c:v>
                </c:pt>
                <c:pt idx="4863">
                  <c:v>152.83813509999999</c:v>
                </c:pt>
                <c:pt idx="4864">
                  <c:v>152.83823509999999</c:v>
                </c:pt>
                <c:pt idx="4865">
                  <c:v>152.83833509999999</c:v>
                </c:pt>
                <c:pt idx="4866">
                  <c:v>152.8384351</c:v>
                </c:pt>
                <c:pt idx="4867">
                  <c:v>152.8385351</c:v>
                </c:pt>
                <c:pt idx="4868">
                  <c:v>152.8386351</c:v>
                </c:pt>
                <c:pt idx="4869">
                  <c:v>152.83873510000001</c:v>
                </c:pt>
                <c:pt idx="4870">
                  <c:v>152.83883510000001</c:v>
                </c:pt>
                <c:pt idx="4871">
                  <c:v>152.83893509999999</c:v>
                </c:pt>
                <c:pt idx="4872">
                  <c:v>152.83903509999999</c:v>
                </c:pt>
                <c:pt idx="4873">
                  <c:v>152.83913509999999</c:v>
                </c:pt>
                <c:pt idx="4874">
                  <c:v>152.8392351</c:v>
                </c:pt>
                <c:pt idx="4875">
                  <c:v>152.8393351</c:v>
                </c:pt>
                <c:pt idx="4876">
                  <c:v>152.8394351</c:v>
                </c:pt>
                <c:pt idx="4877">
                  <c:v>152.83953510000001</c:v>
                </c:pt>
                <c:pt idx="4878">
                  <c:v>152.83963510000001</c:v>
                </c:pt>
                <c:pt idx="4879">
                  <c:v>152.83973510000001</c:v>
                </c:pt>
                <c:pt idx="4880">
                  <c:v>152.83983509999999</c:v>
                </c:pt>
                <c:pt idx="4881">
                  <c:v>152.83993509999999</c:v>
                </c:pt>
                <c:pt idx="4882">
                  <c:v>152.84003509999999</c:v>
                </c:pt>
                <c:pt idx="4883">
                  <c:v>152.8401351</c:v>
                </c:pt>
                <c:pt idx="4884">
                  <c:v>152.8402351</c:v>
                </c:pt>
                <c:pt idx="4885">
                  <c:v>152.8403351</c:v>
                </c:pt>
                <c:pt idx="4886">
                  <c:v>152.84043510000001</c:v>
                </c:pt>
                <c:pt idx="4887">
                  <c:v>152.84053510000001</c:v>
                </c:pt>
                <c:pt idx="4888">
                  <c:v>152.84063509999999</c:v>
                </c:pt>
                <c:pt idx="4889">
                  <c:v>152.84073509999999</c:v>
                </c:pt>
                <c:pt idx="4890">
                  <c:v>152.84083509999999</c:v>
                </c:pt>
                <c:pt idx="4891">
                  <c:v>152.8409351</c:v>
                </c:pt>
                <c:pt idx="4892">
                  <c:v>152.8410351</c:v>
                </c:pt>
                <c:pt idx="4893">
                  <c:v>152.8411351</c:v>
                </c:pt>
                <c:pt idx="4894">
                  <c:v>152.84123510000001</c:v>
                </c:pt>
                <c:pt idx="4895">
                  <c:v>152.84133510000001</c:v>
                </c:pt>
                <c:pt idx="4896">
                  <c:v>152.84143510000001</c:v>
                </c:pt>
                <c:pt idx="4897">
                  <c:v>152.84153509999999</c:v>
                </c:pt>
                <c:pt idx="4898">
                  <c:v>152.84163509999999</c:v>
                </c:pt>
                <c:pt idx="4899">
                  <c:v>152.84173509999999</c:v>
                </c:pt>
                <c:pt idx="4900">
                  <c:v>152.8418351</c:v>
                </c:pt>
                <c:pt idx="4901">
                  <c:v>152.8419351</c:v>
                </c:pt>
                <c:pt idx="4902">
                  <c:v>152.8420351</c:v>
                </c:pt>
                <c:pt idx="4903">
                  <c:v>152.84213510000001</c:v>
                </c:pt>
                <c:pt idx="4904">
                  <c:v>190.43926160000001</c:v>
                </c:pt>
                <c:pt idx="4905">
                  <c:v>190.68649450000001</c:v>
                </c:pt>
                <c:pt idx="4906">
                  <c:v>190.57187870000001</c:v>
                </c:pt>
                <c:pt idx="4907">
                  <c:v>190.57197869999999</c:v>
                </c:pt>
                <c:pt idx="4908">
                  <c:v>192.99879780000001</c:v>
                </c:pt>
                <c:pt idx="4909">
                  <c:v>192.99889780000001</c:v>
                </c:pt>
                <c:pt idx="4910">
                  <c:v>192.99899780000001</c:v>
                </c:pt>
                <c:pt idx="4911">
                  <c:v>192.99909779999999</c:v>
                </c:pt>
                <c:pt idx="4912">
                  <c:v>192.99919779999999</c:v>
                </c:pt>
                <c:pt idx="4913">
                  <c:v>192.99929779999999</c:v>
                </c:pt>
                <c:pt idx="4914">
                  <c:v>192.9993978</c:v>
                </c:pt>
                <c:pt idx="4915">
                  <c:v>192.9994978</c:v>
                </c:pt>
                <c:pt idx="4916">
                  <c:v>192.9995978</c:v>
                </c:pt>
                <c:pt idx="4917">
                  <c:v>192.99969780000001</c:v>
                </c:pt>
                <c:pt idx="4918">
                  <c:v>192.99979780000001</c:v>
                </c:pt>
                <c:pt idx="4919">
                  <c:v>192.99989780000001</c:v>
                </c:pt>
                <c:pt idx="4920">
                  <c:v>192.99999779999999</c:v>
                </c:pt>
                <c:pt idx="4921">
                  <c:v>193.00009779999999</c:v>
                </c:pt>
                <c:pt idx="4922">
                  <c:v>193.0001978</c:v>
                </c:pt>
                <c:pt idx="4923">
                  <c:v>193.0002978</c:v>
                </c:pt>
                <c:pt idx="4924">
                  <c:v>193.0003978</c:v>
                </c:pt>
                <c:pt idx="4925">
                  <c:v>193.00049780000001</c:v>
                </c:pt>
                <c:pt idx="4926">
                  <c:v>193.00059780000001</c:v>
                </c:pt>
                <c:pt idx="4927">
                  <c:v>193.00069780000001</c:v>
                </c:pt>
                <c:pt idx="4928">
                  <c:v>193.00079779999999</c:v>
                </c:pt>
                <c:pt idx="4929">
                  <c:v>193.00089779999999</c:v>
                </c:pt>
                <c:pt idx="4930">
                  <c:v>193.00099779999999</c:v>
                </c:pt>
                <c:pt idx="4931">
                  <c:v>193.0010978</c:v>
                </c:pt>
                <c:pt idx="4932">
                  <c:v>193.0011978</c:v>
                </c:pt>
                <c:pt idx="4933">
                  <c:v>193.0012978</c:v>
                </c:pt>
                <c:pt idx="4934">
                  <c:v>193.00139780000001</c:v>
                </c:pt>
                <c:pt idx="4935">
                  <c:v>193.00149780000001</c:v>
                </c:pt>
                <c:pt idx="4936">
                  <c:v>193.00159780000001</c:v>
                </c:pt>
                <c:pt idx="4937">
                  <c:v>193.00169779999999</c:v>
                </c:pt>
                <c:pt idx="4938">
                  <c:v>193.00179779999999</c:v>
                </c:pt>
                <c:pt idx="4939">
                  <c:v>193.00189779999999</c:v>
                </c:pt>
                <c:pt idx="4940">
                  <c:v>193.0019978</c:v>
                </c:pt>
                <c:pt idx="4941">
                  <c:v>193.0020978</c:v>
                </c:pt>
                <c:pt idx="4942">
                  <c:v>193.0021978</c:v>
                </c:pt>
                <c:pt idx="4943">
                  <c:v>193.00229780000001</c:v>
                </c:pt>
                <c:pt idx="4944">
                  <c:v>193.00239780000001</c:v>
                </c:pt>
                <c:pt idx="4945">
                  <c:v>193.00249779999999</c:v>
                </c:pt>
                <c:pt idx="4946">
                  <c:v>193.00259779999999</c:v>
                </c:pt>
                <c:pt idx="4947">
                  <c:v>193.00269779999999</c:v>
                </c:pt>
                <c:pt idx="4948">
                  <c:v>193.0027978</c:v>
                </c:pt>
                <c:pt idx="4949">
                  <c:v>193.0028978</c:v>
                </c:pt>
                <c:pt idx="4950">
                  <c:v>193.0029978</c:v>
                </c:pt>
                <c:pt idx="4951">
                  <c:v>193.00309780000001</c:v>
                </c:pt>
                <c:pt idx="4952">
                  <c:v>193.00319780000001</c:v>
                </c:pt>
                <c:pt idx="4953">
                  <c:v>193.00329780000001</c:v>
                </c:pt>
                <c:pt idx="4954">
                  <c:v>193.00339779999999</c:v>
                </c:pt>
                <c:pt idx="4955">
                  <c:v>193.00349779999999</c:v>
                </c:pt>
                <c:pt idx="4956">
                  <c:v>193.00359779999999</c:v>
                </c:pt>
                <c:pt idx="4957">
                  <c:v>193.0036978</c:v>
                </c:pt>
                <c:pt idx="4958">
                  <c:v>193.0037978</c:v>
                </c:pt>
                <c:pt idx="4959">
                  <c:v>193.0038978</c:v>
                </c:pt>
                <c:pt idx="4960">
                  <c:v>193.00399780000001</c:v>
                </c:pt>
                <c:pt idx="4961">
                  <c:v>193.00409780000001</c:v>
                </c:pt>
                <c:pt idx="4962">
                  <c:v>193.00419779999999</c:v>
                </c:pt>
                <c:pt idx="4963">
                  <c:v>193.00429779999999</c:v>
                </c:pt>
                <c:pt idx="4964">
                  <c:v>193.00439779999999</c:v>
                </c:pt>
                <c:pt idx="4965">
                  <c:v>193.0044978</c:v>
                </c:pt>
                <c:pt idx="4966">
                  <c:v>193.0045978</c:v>
                </c:pt>
                <c:pt idx="4967">
                  <c:v>193.0046978</c:v>
                </c:pt>
                <c:pt idx="4968">
                  <c:v>193.00479780000001</c:v>
                </c:pt>
                <c:pt idx="4969">
                  <c:v>193.00489780000001</c:v>
                </c:pt>
                <c:pt idx="4970">
                  <c:v>193.00499780000001</c:v>
                </c:pt>
                <c:pt idx="4971">
                  <c:v>193.00509779999999</c:v>
                </c:pt>
                <c:pt idx="4972">
                  <c:v>193.00519779999999</c:v>
                </c:pt>
                <c:pt idx="4973">
                  <c:v>193.00529779999999</c:v>
                </c:pt>
                <c:pt idx="4974">
                  <c:v>193.0053978</c:v>
                </c:pt>
                <c:pt idx="4975">
                  <c:v>193.0054978</c:v>
                </c:pt>
                <c:pt idx="4976">
                  <c:v>193.0055978</c:v>
                </c:pt>
                <c:pt idx="4977">
                  <c:v>193.00569780000001</c:v>
                </c:pt>
                <c:pt idx="4978">
                  <c:v>193.00579780000001</c:v>
                </c:pt>
                <c:pt idx="4979">
                  <c:v>193.00589780000001</c:v>
                </c:pt>
                <c:pt idx="4980">
                  <c:v>193.00599779999999</c:v>
                </c:pt>
                <c:pt idx="4981">
                  <c:v>193.00609779999999</c:v>
                </c:pt>
                <c:pt idx="4982">
                  <c:v>199.99576250000001</c:v>
                </c:pt>
                <c:pt idx="4983">
                  <c:v>199.99172809999999</c:v>
                </c:pt>
                <c:pt idx="4984">
                  <c:v>199.99808239999999</c:v>
                </c:pt>
                <c:pt idx="4985">
                  <c:v>199.99845260000001</c:v>
                </c:pt>
                <c:pt idx="4986">
                  <c:v>199.99635219999999</c:v>
                </c:pt>
                <c:pt idx="4987">
                  <c:v>199.99768270000001</c:v>
                </c:pt>
                <c:pt idx="4988">
                  <c:v>199.99198380000001</c:v>
                </c:pt>
                <c:pt idx="4989">
                  <c:v>199.99281730000001</c:v>
                </c:pt>
                <c:pt idx="4990">
                  <c:v>199.99193529999999</c:v>
                </c:pt>
                <c:pt idx="4991">
                  <c:v>199.98051419999999</c:v>
                </c:pt>
                <c:pt idx="4992">
                  <c:v>199.98061419999999</c:v>
                </c:pt>
                <c:pt idx="4993">
                  <c:v>199.98071419999999</c:v>
                </c:pt>
                <c:pt idx="4994">
                  <c:v>199.99241090000001</c:v>
                </c:pt>
                <c:pt idx="4995">
                  <c:v>199.99782529999999</c:v>
                </c:pt>
                <c:pt idx="4996">
                  <c:v>199.99506210000001</c:v>
                </c:pt>
                <c:pt idx="4997">
                  <c:v>199.99516209999999</c:v>
                </c:pt>
                <c:pt idx="4998">
                  <c:v>199.99526209999999</c:v>
                </c:pt>
                <c:pt idx="4999">
                  <c:v>199.99536209999999</c:v>
                </c:pt>
                <c:pt idx="5000">
                  <c:v>199.9954621</c:v>
                </c:pt>
                <c:pt idx="5001">
                  <c:v>199.99577909999999</c:v>
                </c:pt>
                <c:pt idx="5002">
                  <c:v>199.99531709999999</c:v>
                </c:pt>
                <c:pt idx="5003">
                  <c:v>199.9954171</c:v>
                </c:pt>
                <c:pt idx="5004">
                  <c:v>199.9955171</c:v>
                </c:pt>
                <c:pt idx="5005">
                  <c:v>199.9956171</c:v>
                </c:pt>
                <c:pt idx="5006">
                  <c:v>199.99571710000001</c:v>
                </c:pt>
                <c:pt idx="5007">
                  <c:v>199.99581710000001</c:v>
                </c:pt>
                <c:pt idx="5008">
                  <c:v>199.99591710000001</c:v>
                </c:pt>
                <c:pt idx="5009">
                  <c:v>199.99601709999999</c:v>
                </c:pt>
                <c:pt idx="5010">
                  <c:v>199.99831789999999</c:v>
                </c:pt>
                <c:pt idx="5011">
                  <c:v>199.98890979999999</c:v>
                </c:pt>
                <c:pt idx="5012">
                  <c:v>199.98900979999999</c:v>
                </c:pt>
                <c:pt idx="5013">
                  <c:v>199.98910979999999</c:v>
                </c:pt>
                <c:pt idx="5014">
                  <c:v>199.9892098</c:v>
                </c:pt>
                <c:pt idx="5015">
                  <c:v>199.9893098</c:v>
                </c:pt>
                <c:pt idx="5016">
                  <c:v>199.9894098</c:v>
                </c:pt>
                <c:pt idx="5017">
                  <c:v>199.98950980000001</c:v>
                </c:pt>
                <c:pt idx="5018">
                  <c:v>199.98960980000001</c:v>
                </c:pt>
                <c:pt idx="5019">
                  <c:v>199.98970980000001</c:v>
                </c:pt>
                <c:pt idx="5020">
                  <c:v>199.98980979999999</c:v>
                </c:pt>
                <c:pt idx="5021">
                  <c:v>199.98990979999999</c:v>
                </c:pt>
                <c:pt idx="5022">
                  <c:v>199.9900098</c:v>
                </c:pt>
                <c:pt idx="5023">
                  <c:v>199.9901098</c:v>
                </c:pt>
                <c:pt idx="5024">
                  <c:v>199.9902098</c:v>
                </c:pt>
                <c:pt idx="5025">
                  <c:v>199.99030980000001</c:v>
                </c:pt>
                <c:pt idx="5026">
                  <c:v>199.99040980000001</c:v>
                </c:pt>
                <c:pt idx="5027">
                  <c:v>199.99050980000001</c:v>
                </c:pt>
                <c:pt idx="5028">
                  <c:v>199.99060979999999</c:v>
                </c:pt>
                <c:pt idx="5029">
                  <c:v>199.99070979999999</c:v>
                </c:pt>
                <c:pt idx="5030">
                  <c:v>199.99080979999999</c:v>
                </c:pt>
                <c:pt idx="5031">
                  <c:v>199.9909098</c:v>
                </c:pt>
                <c:pt idx="5032">
                  <c:v>199.9910098</c:v>
                </c:pt>
                <c:pt idx="5033">
                  <c:v>199.9911098</c:v>
                </c:pt>
                <c:pt idx="5034">
                  <c:v>199.99120980000001</c:v>
                </c:pt>
                <c:pt idx="5035">
                  <c:v>199.99130980000001</c:v>
                </c:pt>
                <c:pt idx="5036">
                  <c:v>199.9905354</c:v>
                </c:pt>
                <c:pt idx="5037">
                  <c:v>200.05380650000001</c:v>
                </c:pt>
                <c:pt idx="5038">
                  <c:v>200.05390650000001</c:v>
                </c:pt>
                <c:pt idx="5039">
                  <c:v>200.05400650000001</c:v>
                </c:pt>
                <c:pt idx="5040">
                  <c:v>200.05410649999999</c:v>
                </c:pt>
                <c:pt idx="5041">
                  <c:v>200.05420649999999</c:v>
                </c:pt>
                <c:pt idx="5042">
                  <c:v>200.0543065</c:v>
                </c:pt>
                <c:pt idx="5043">
                  <c:v>200.0544065</c:v>
                </c:pt>
                <c:pt idx="5044">
                  <c:v>200.0545065</c:v>
                </c:pt>
                <c:pt idx="5045">
                  <c:v>200.05460650000001</c:v>
                </c:pt>
                <c:pt idx="5046">
                  <c:v>200.05470650000001</c:v>
                </c:pt>
                <c:pt idx="5047">
                  <c:v>200.05480650000001</c:v>
                </c:pt>
                <c:pt idx="5048">
                  <c:v>199.99337499999999</c:v>
                </c:pt>
                <c:pt idx="5049">
                  <c:v>199.9934715</c:v>
                </c:pt>
                <c:pt idx="5050">
                  <c:v>199.9935715</c:v>
                </c:pt>
                <c:pt idx="5051">
                  <c:v>199.9936715</c:v>
                </c:pt>
                <c:pt idx="5052">
                  <c:v>199.9858207</c:v>
                </c:pt>
                <c:pt idx="5053">
                  <c:v>199.97961380000001</c:v>
                </c:pt>
                <c:pt idx="5054">
                  <c:v>199.98284580000001</c:v>
                </c:pt>
                <c:pt idx="5055">
                  <c:v>199.99264339999999</c:v>
                </c:pt>
                <c:pt idx="5056">
                  <c:v>199.98173249999999</c:v>
                </c:pt>
                <c:pt idx="5057">
                  <c:v>199.9874638</c:v>
                </c:pt>
                <c:pt idx="5058">
                  <c:v>199.9885051</c:v>
                </c:pt>
                <c:pt idx="5059">
                  <c:v>199.98234249999999</c:v>
                </c:pt>
                <c:pt idx="5060">
                  <c:v>199.98244249999999</c:v>
                </c:pt>
                <c:pt idx="5061">
                  <c:v>199.98254249999999</c:v>
                </c:pt>
                <c:pt idx="5062">
                  <c:v>199.98860780000001</c:v>
                </c:pt>
                <c:pt idx="5063">
                  <c:v>200.02373499999999</c:v>
                </c:pt>
                <c:pt idx="5064">
                  <c:v>199.97964329999999</c:v>
                </c:pt>
                <c:pt idx="5065">
                  <c:v>199.9771911</c:v>
                </c:pt>
                <c:pt idx="5066">
                  <c:v>199.98001389999999</c:v>
                </c:pt>
                <c:pt idx="5067">
                  <c:v>199.98024799999999</c:v>
                </c:pt>
                <c:pt idx="5068">
                  <c:v>199.97758210000001</c:v>
                </c:pt>
                <c:pt idx="5069">
                  <c:v>199.9767228</c:v>
                </c:pt>
                <c:pt idx="5070">
                  <c:v>199.97947769999999</c:v>
                </c:pt>
                <c:pt idx="5071">
                  <c:v>199.97397509999999</c:v>
                </c:pt>
                <c:pt idx="5072">
                  <c:v>199.98124229999999</c:v>
                </c:pt>
                <c:pt idx="5073">
                  <c:v>199.97712200000001</c:v>
                </c:pt>
                <c:pt idx="5074">
                  <c:v>199.96741220000001</c:v>
                </c:pt>
                <c:pt idx="5075">
                  <c:v>199.9702834</c:v>
                </c:pt>
                <c:pt idx="5076">
                  <c:v>199.96759259999999</c:v>
                </c:pt>
                <c:pt idx="5077">
                  <c:v>199.9696907</c:v>
                </c:pt>
                <c:pt idx="5078">
                  <c:v>199.9697907</c:v>
                </c:pt>
                <c:pt idx="5079">
                  <c:v>199.9747787</c:v>
                </c:pt>
                <c:pt idx="5080">
                  <c:v>199.96901919999999</c:v>
                </c:pt>
                <c:pt idx="5081">
                  <c:v>199.9702575</c:v>
                </c:pt>
                <c:pt idx="5082">
                  <c:v>199.95216540000001</c:v>
                </c:pt>
                <c:pt idx="5083">
                  <c:v>199.91926280000001</c:v>
                </c:pt>
                <c:pt idx="5084">
                  <c:v>199.9397199</c:v>
                </c:pt>
                <c:pt idx="5085">
                  <c:v>199.96245959999999</c:v>
                </c:pt>
                <c:pt idx="5086">
                  <c:v>199.96255959999999</c:v>
                </c:pt>
                <c:pt idx="5087">
                  <c:v>199.95023230000001</c:v>
                </c:pt>
                <c:pt idx="5088">
                  <c:v>199.90657899999999</c:v>
                </c:pt>
                <c:pt idx="5089">
                  <c:v>199.91492099999999</c:v>
                </c:pt>
                <c:pt idx="5090">
                  <c:v>199.9055424</c:v>
                </c:pt>
                <c:pt idx="5091">
                  <c:v>199.9099775</c:v>
                </c:pt>
                <c:pt idx="5092">
                  <c:v>199.9100799</c:v>
                </c:pt>
                <c:pt idx="5093">
                  <c:v>199.7896666</c:v>
                </c:pt>
                <c:pt idx="5094">
                  <c:v>199.75565900000001</c:v>
                </c:pt>
                <c:pt idx="5095">
                  <c:v>197.20151100000001</c:v>
                </c:pt>
                <c:pt idx="5096">
                  <c:v>194.98186029999999</c:v>
                </c:pt>
                <c:pt idx="5097">
                  <c:v>194.11962869999999</c:v>
                </c:pt>
                <c:pt idx="5098">
                  <c:v>192.8442943</c:v>
                </c:pt>
                <c:pt idx="5099">
                  <c:v>191.62494950000001</c:v>
                </c:pt>
                <c:pt idx="5100">
                  <c:v>190.47299480000001</c:v>
                </c:pt>
                <c:pt idx="5101">
                  <c:v>188.88693620000001</c:v>
                </c:pt>
                <c:pt idx="5102">
                  <c:v>188.02097069999999</c:v>
                </c:pt>
                <c:pt idx="5103">
                  <c:v>186.90187169999999</c:v>
                </c:pt>
                <c:pt idx="5104">
                  <c:v>185.86196469999999</c:v>
                </c:pt>
                <c:pt idx="5105">
                  <c:v>185.04044669999999</c:v>
                </c:pt>
                <c:pt idx="5106">
                  <c:v>185.04054669999999</c:v>
                </c:pt>
                <c:pt idx="5107">
                  <c:v>185.0406467</c:v>
                </c:pt>
                <c:pt idx="5108">
                  <c:v>185.0407467</c:v>
                </c:pt>
                <c:pt idx="5109">
                  <c:v>185.0408467</c:v>
                </c:pt>
                <c:pt idx="5110">
                  <c:v>185.04094670000001</c:v>
                </c:pt>
                <c:pt idx="5111">
                  <c:v>185.15706320000001</c:v>
                </c:pt>
                <c:pt idx="5112">
                  <c:v>184.77090580000001</c:v>
                </c:pt>
                <c:pt idx="5113">
                  <c:v>184.2383687</c:v>
                </c:pt>
                <c:pt idx="5114">
                  <c:v>184.34920790000001</c:v>
                </c:pt>
                <c:pt idx="5115">
                  <c:v>184.34930790000001</c:v>
                </c:pt>
                <c:pt idx="5116">
                  <c:v>184.1989557</c:v>
                </c:pt>
                <c:pt idx="5117">
                  <c:v>184.1990557</c:v>
                </c:pt>
                <c:pt idx="5118">
                  <c:v>184.19915570000001</c:v>
                </c:pt>
                <c:pt idx="5119">
                  <c:v>184.19925570000001</c:v>
                </c:pt>
                <c:pt idx="5120">
                  <c:v>184.19935570000001</c:v>
                </c:pt>
                <c:pt idx="5121">
                  <c:v>184.19945569999999</c:v>
                </c:pt>
                <c:pt idx="5122">
                  <c:v>183.38652909999999</c:v>
                </c:pt>
                <c:pt idx="5123">
                  <c:v>182.0687159</c:v>
                </c:pt>
                <c:pt idx="5124">
                  <c:v>181.01985429999999</c:v>
                </c:pt>
                <c:pt idx="5125">
                  <c:v>181.01995429999999</c:v>
                </c:pt>
                <c:pt idx="5126">
                  <c:v>181.06809960000001</c:v>
                </c:pt>
                <c:pt idx="5127">
                  <c:v>181.06819960000001</c:v>
                </c:pt>
                <c:pt idx="5128">
                  <c:v>181.02317529999999</c:v>
                </c:pt>
                <c:pt idx="5129">
                  <c:v>181.02327529999999</c:v>
                </c:pt>
                <c:pt idx="5130">
                  <c:v>180.90973930000001</c:v>
                </c:pt>
                <c:pt idx="5131">
                  <c:v>179.71360999999999</c:v>
                </c:pt>
                <c:pt idx="5132">
                  <c:v>180.3759598</c:v>
                </c:pt>
                <c:pt idx="5133">
                  <c:v>180.37605980000001</c:v>
                </c:pt>
                <c:pt idx="5134">
                  <c:v>179.673214</c:v>
                </c:pt>
                <c:pt idx="5135">
                  <c:v>180.0127344</c:v>
                </c:pt>
                <c:pt idx="5136">
                  <c:v>180.0128344</c:v>
                </c:pt>
                <c:pt idx="5137">
                  <c:v>180.01293440000001</c:v>
                </c:pt>
                <c:pt idx="5138">
                  <c:v>180.01303440000001</c:v>
                </c:pt>
                <c:pt idx="5139">
                  <c:v>180.01313440000001</c:v>
                </c:pt>
                <c:pt idx="5140">
                  <c:v>178.9133822</c:v>
                </c:pt>
                <c:pt idx="5141">
                  <c:v>177.3257314</c:v>
                </c:pt>
                <c:pt idx="5142">
                  <c:v>176.77758460000001</c:v>
                </c:pt>
                <c:pt idx="5143">
                  <c:v>176.17518659999999</c:v>
                </c:pt>
                <c:pt idx="5144">
                  <c:v>175.76442420000001</c:v>
                </c:pt>
                <c:pt idx="5145">
                  <c:v>175.61613800000001</c:v>
                </c:pt>
                <c:pt idx="5146">
                  <c:v>175.47896850000001</c:v>
                </c:pt>
                <c:pt idx="5147">
                  <c:v>175.47906850000001</c:v>
                </c:pt>
                <c:pt idx="5148">
                  <c:v>175.47916849999999</c:v>
                </c:pt>
                <c:pt idx="5149">
                  <c:v>175.47926849999999</c:v>
                </c:pt>
                <c:pt idx="5150">
                  <c:v>175.47936849999999</c:v>
                </c:pt>
                <c:pt idx="5151">
                  <c:v>174.79938200000001</c:v>
                </c:pt>
                <c:pt idx="5152">
                  <c:v>174.20208640000001</c:v>
                </c:pt>
                <c:pt idx="5153">
                  <c:v>173.9012869</c:v>
                </c:pt>
                <c:pt idx="5154">
                  <c:v>173.36161709999999</c:v>
                </c:pt>
                <c:pt idx="5155">
                  <c:v>173.51087329999999</c:v>
                </c:pt>
                <c:pt idx="5156">
                  <c:v>173.51097329999999</c:v>
                </c:pt>
                <c:pt idx="5157">
                  <c:v>173.51107329999999</c:v>
                </c:pt>
                <c:pt idx="5158">
                  <c:v>173.51117339999999</c:v>
                </c:pt>
                <c:pt idx="5159">
                  <c:v>173.51127339999999</c:v>
                </c:pt>
                <c:pt idx="5160">
                  <c:v>173.5113734</c:v>
                </c:pt>
                <c:pt idx="5161">
                  <c:v>173.5114734</c:v>
                </c:pt>
                <c:pt idx="5162">
                  <c:v>173.5115734</c:v>
                </c:pt>
                <c:pt idx="5163">
                  <c:v>173.51167340000001</c:v>
                </c:pt>
                <c:pt idx="5164">
                  <c:v>173.51177340000001</c:v>
                </c:pt>
                <c:pt idx="5165">
                  <c:v>173.11488990000001</c:v>
                </c:pt>
                <c:pt idx="5166">
                  <c:v>172.30318109999999</c:v>
                </c:pt>
                <c:pt idx="5167">
                  <c:v>170.92692930000001</c:v>
                </c:pt>
                <c:pt idx="5168">
                  <c:v>170.4169066</c:v>
                </c:pt>
                <c:pt idx="5169">
                  <c:v>169.53837150000001</c:v>
                </c:pt>
                <c:pt idx="5170">
                  <c:v>169.30022310000001</c:v>
                </c:pt>
                <c:pt idx="5171">
                  <c:v>169.30032310000001</c:v>
                </c:pt>
                <c:pt idx="5172">
                  <c:v>168.77433619999999</c:v>
                </c:pt>
                <c:pt idx="5173">
                  <c:v>168.7744362</c:v>
                </c:pt>
                <c:pt idx="5174">
                  <c:v>168.7745362</c:v>
                </c:pt>
                <c:pt idx="5175">
                  <c:v>168.8193962</c:v>
                </c:pt>
                <c:pt idx="5176">
                  <c:v>168.681895</c:v>
                </c:pt>
                <c:pt idx="5177">
                  <c:v>168.426624</c:v>
                </c:pt>
                <c:pt idx="5178">
                  <c:v>167.41364050000001</c:v>
                </c:pt>
                <c:pt idx="5179">
                  <c:v>165.83067829999999</c:v>
                </c:pt>
                <c:pt idx="5180">
                  <c:v>164.45213029999999</c:v>
                </c:pt>
                <c:pt idx="5181">
                  <c:v>164.73632760000001</c:v>
                </c:pt>
                <c:pt idx="5182">
                  <c:v>165.01413109999999</c:v>
                </c:pt>
                <c:pt idx="5183">
                  <c:v>165.01423109999999</c:v>
                </c:pt>
                <c:pt idx="5184">
                  <c:v>165.01433109999999</c:v>
                </c:pt>
                <c:pt idx="5185">
                  <c:v>164.5922712</c:v>
                </c:pt>
                <c:pt idx="5186">
                  <c:v>164.5923712</c:v>
                </c:pt>
                <c:pt idx="5187">
                  <c:v>164.59247120000001</c:v>
                </c:pt>
                <c:pt idx="5188">
                  <c:v>163.72570200000001</c:v>
                </c:pt>
                <c:pt idx="5189">
                  <c:v>163.11477360000001</c:v>
                </c:pt>
                <c:pt idx="5190">
                  <c:v>162.43174980000001</c:v>
                </c:pt>
                <c:pt idx="5191">
                  <c:v>160.65184239999999</c:v>
                </c:pt>
                <c:pt idx="5192">
                  <c:v>159.34621039999999</c:v>
                </c:pt>
                <c:pt idx="5193">
                  <c:v>158.29292100000001</c:v>
                </c:pt>
                <c:pt idx="5194">
                  <c:v>158.13532090000001</c:v>
                </c:pt>
                <c:pt idx="5195">
                  <c:v>158.23741129999999</c:v>
                </c:pt>
                <c:pt idx="5196">
                  <c:v>158.23751129999999</c:v>
                </c:pt>
                <c:pt idx="5197">
                  <c:v>158.2376113</c:v>
                </c:pt>
                <c:pt idx="5198">
                  <c:v>158.2377113</c:v>
                </c:pt>
                <c:pt idx="5199">
                  <c:v>158.2378113</c:v>
                </c:pt>
                <c:pt idx="5200">
                  <c:v>158.23791130000001</c:v>
                </c:pt>
                <c:pt idx="5201">
                  <c:v>157.94739559999999</c:v>
                </c:pt>
                <c:pt idx="5202">
                  <c:v>157.7679847</c:v>
                </c:pt>
                <c:pt idx="5203">
                  <c:v>156.96234150000001</c:v>
                </c:pt>
                <c:pt idx="5204">
                  <c:v>156.2593081</c:v>
                </c:pt>
                <c:pt idx="5205">
                  <c:v>156.20628300000001</c:v>
                </c:pt>
                <c:pt idx="5206">
                  <c:v>156.1455789</c:v>
                </c:pt>
                <c:pt idx="5207">
                  <c:v>156.14567890000001</c:v>
                </c:pt>
                <c:pt idx="5208">
                  <c:v>156.74417339999999</c:v>
                </c:pt>
                <c:pt idx="5209">
                  <c:v>156.099796</c:v>
                </c:pt>
                <c:pt idx="5210">
                  <c:v>156.099896</c:v>
                </c:pt>
                <c:pt idx="5211">
                  <c:v>155.18188739999999</c:v>
                </c:pt>
                <c:pt idx="5212">
                  <c:v>155.1411841</c:v>
                </c:pt>
                <c:pt idx="5213">
                  <c:v>154.26590830000001</c:v>
                </c:pt>
                <c:pt idx="5214">
                  <c:v>154.8160077</c:v>
                </c:pt>
                <c:pt idx="5215">
                  <c:v>154.44982110000001</c:v>
                </c:pt>
                <c:pt idx="5216">
                  <c:v>154.58144530000001</c:v>
                </c:pt>
                <c:pt idx="5217">
                  <c:v>153.8603052</c:v>
                </c:pt>
                <c:pt idx="5218">
                  <c:v>152.69551680000001</c:v>
                </c:pt>
                <c:pt idx="5219">
                  <c:v>152.83859709999999</c:v>
                </c:pt>
                <c:pt idx="5220">
                  <c:v>152.83869709999999</c:v>
                </c:pt>
                <c:pt idx="5221">
                  <c:v>152.83879709999999</c:v>
                </c:pt>
                <c:pt idx="5222">
                  <c:v>152.8388971</c:v>
                </c:pt>
                <c:pt idx="5223">
                  <c:v>152.8389971</c:v>
                </c:pt>
                <c:pt idx="5224">
                  <c:v>152.8390971</c:v>
                </c:pt>
                <c:pt idx="5225">
                  <c:v>152.83919710000001</c:v>
                </c:pt>
                <c:pt idx="5226">
                  <c:v>152.83929710000001</c:v>
                </c:pt>
                <c:pt idx="5227">
                  <c:v>152.83939710000001</c:v>
                </c:pt>
                <c:pt idx="5228">
                  <c:v>152.83949709999999</c:v>
                </c:pt>
                <c:pt idx="5229">
                  <c:v>152.83959709999999</c:v>
                </c:pt>
                <c:pt idx="5230">
                  <c:v>152.8396971</c:v>
                </c:pt>
                <c:pt idx="5231">
                  <c:v>152.8397971</c:v>
                </c:pt>
                <c:pt idx="5232">
                  <c:v>152.8398971</c:v>
                </c:pt>
                <c:pt idx="5233">
                  <c:v>152.83999710000001</c:v>
                </c:pt>
                <c:pt idx="5234">
                  <c:v>152.84009710000001</c:v>
                </c:pt>
                <c:pt idx="5235">
                  <c:v>152.84019710000001</c:v>
                </c:pt>
                <c:pt idx="5236">
                  <c:v>152.84029709999999</c:v>
                </c:pt>
                <c:pt idx="5237">
                  <c:v>152.84039709999999</c:v>
                </c:pt>
                <c:pt idx="5238">
                  <c:v>152.84049709999999</c:v>
                </c:pt>
                <c:pt idx="5239">
                  <c:v>152.8405971</c:v>
                </c:pt>
                <c:pt idx="5240">
                  <c:v>152.8406971</c:v>
                </c:pt>
                <c:pt idx="5241">
                  <c:v>152.8407971</c:v>
                </c:pt>
                <c:pt idx="5242">
                  <c:v>152.84089710000001</c:v>
                </c:pt>
                <c:pt idx="5243">
                  <c:v>152.84099710000001</c:v>
                </c:pt>
                <c:pt idx="5244">
                  <c:v>152.84109710000001</c:v>
                </c:pt>
                <c:pt idx="5245">
                  <c:v>152.84119709999999</c:v>
                </c:pt>
                <c:pt idx="5246">
                  <c:v>152.84129709999999</c:v>
                </c:pt>
                <c:pt idx="5247">
                  <c:v>152.84139709999999</c:v>
                </c:pt>
                <c:pt idx="5248">
                  <c:v>152.8414971</c:v>
                </c:pt>
                <c:pt idx="5249">
                  <c:v>152.8415971</c:v>
                </c:pt>
                <c:pt idx="5250">
                  <c:v>152.8416971</c:v>
                </c:pt>
                <c:pt idx="5251">
                  <c:v>152.84179710000001</c:v>
                </c:pt>
                <c:pt idx="5252">
                  <c:v>152.84189710000001</c:v>
                </c:pt>
                <c:pt idx="5253">
                  <c:v>152.84199709999999</c:v>
                </c:pt>
                <c:pt idx="5254">
                  <c:v>152.84209709999999</c:v>
                </c:pt>
                <c:pt idx="5255">
                  <c:v>152.84219709999999</c:v>
                </c:pt>
                <c:pt idx="5256">
                  <c:v>152.8422971</c:v>
                </c:pt>
                <c:pt idx="5257">
                  <c:v>152.8423971</c:v>
                </c:pt>
                <c:pt idx="5258">
                  <c:v>152.8424971</c:v>
                </c:pt>
                <c:pt idx="5259">
                  <c:v>152.84259710000001</c:v>
                </c:pt>
                <c:pt idx="5260">
                  <c:v>152.84269710000001</c:v>
                </c:pt>
                <c:pt idx="5261">
                  <c:v>152.84279710000001</c:v>
                </c:pt>
                <c:pt idx="5262">
                  <c:v>152.84289709999999</c:v>
                </c:pt>
                <c:pt idx="5263">
                  <c:v>152.84299709999999</c:v>
                </c:pt>
                <c:pt idx="5264">
                  <c:v>152.84309709999999</c:v>
                </c:pt>
                <c:pt idx="5265">
                  <c:v>152.8431971</c:v>
                </c:pt>
                <c:pt idx="5266">
                  <c:v>152.8432971</c:v>
                </c:pt>
                <c:pt idx="5267">
                  <c:v>152.8433971</c:v>
                </c:pt>
                <c:pt idx="5268">
                  <c:v>152.84349710000001</c:v>
                </c:pt>
                <c:pt idx="5269">
                  <c:v>152.84359710000001</c:v>
                </c:pt>
                <c:pt idx="5270">
                  <c:v>152.84369710000001</c:v>
                </c:pt>
                <c:pt idx="5271">
                  <c:v>152.84379709999999</c:v>
                </c:pt>
                <c:pt idx="5272">
                  <c:v>152.84389709999999</c:v>
                </c:pt>
                <c:pt idx="5273">
                  <c:v>152.8439971</c:v>
                </c:pt>
                <c:pt idx="5274">
                  <c:v>152.8440971</c:v>
                </c:pt>
                <c:pt idx="5275">
                  <c:v>152.8441971</c:v>
                </c:pt>
                <c:pt idx="5276">
                  <c:v>152.84429710000001</c:v>
                </c:pt>
                <c:pt idx="5277">
                  <c:v>152.84439710000001</c:v>
                </c:pt>
                <c:pt idx="5278">
                  <c:v>152.84449710000001</c:v>
                </c:pt>
                <c:pt idx="5279">
                  <c:v>152.84459709999999</c:v>
                </c:pt>
                <c:pt idx="5280">
                  <c:v>152.84469709999999</c:v>
                </c:pt>
                <c:pt idx="5281">
                  <c:v>152.84479709999999</c:v>
                </c:pt>
                <c:pt idx="5282">
                  <c:v>152.8448971</c:v>
                </c:pt>
                <c:pt idx="5283">
                  <c:v>152.8449971</c:v>
                </c:pt>
                <c:pt idx="5284">
                  <c:v>152.8450971</c:v>
                </c:pt>
                <c:pt idx="5285">
                  <c:v>152.84519710000001</c:v>
                </c:pt>
                <c:pt idx="5286">
                  <c:v>152.84529710000001</c:v>
                </c:pt>
                <c:pt idx="5287">
                  <c:v>152.84539710000001</c:v>
                </c:pt>
                <c:pt idx="5288">
                  <c:v>152.84549709999999</c:v>
                </c:pt>
                <c:pt idx="5289">
                  <c:v>152.84559709999999</c:v>
                </c:pt>
                <c:pt idx="5290">
                  <c:v>152.8456971</c:v>
                </c:pt>
                <c:pt idx="5291">
                  <c:v>152.8457971</c:v>
                </c:pt>
                <c:pt idx="5292">
                  <c:v>152.8458971</c:v>
                </c:pt>
                <c:pt idx="5293">
                  <c:v>152.84599710000001</c:v>
                </c:pt>
                <c:pt idx="5294">
                  <c:v>152.84609710000001</c:v>
                </c:pt>
                <c:pt idx="5295">
                  <c:v>152.84619710000001</c:v>
                </c:pt>
                <c:pt idx="5296">
                  <c:v>152.84629709999999</c:v>
                </c:pt>
                <c:pt idx="5297">
                  <c:v>152.84639709999999</c:v>
                </c:pt>
                <c:pt idx="5298">
                  <c:v>152.84649709999999</c:v>
                </c:pt>
                <c:pt idx="5299">
                  <c:v>152.8465971</c:v>
                </c:pt>
                <c:pt idx="5300">
                  <c:v>152.8466971</c:v>
                </c:pt>
                <c:pt idx="5301">
                  <c:v>152.8467971</c:v>
                </c:pt>
                <c:pt idx="5302">
                  <c:v>152.84689710000001</c:v>
                </c:pt>
                <c:pt idx="5303">
                  <c:v>152.84699710000001</c:v>
                </c:pt>
                <c:pt idx="5304">
                  <c:v>152.84709710000001</c:v>
                </c:pt>
                <c:pt idx="5305">
                  <c:v>152.84719709999999</c:v>
                </c:pt>
                <c:pt idx="5306">
                  <c:v>152.84729709999999</c:v>
                </c:pt>
                <c:pt idx="5307">
                  <c:v>152.84739709999999</c:v>
                </c:pt>
                <c:pt idx="5308">
                  <c:v>152.8474971</c:v>
                </c:pt>
                <c:pt idx="5309">
                  <c:v>152.8475971</c:v>
                </c:pt>
                <c:pt idx="5310">
                  <c:v>152.8476971</c:v>
                </c:pt>
                <c:pt idx="5311">
                  <c:v>152.84779710000001</c:v>
                </c:pt>
                <c:pt idx="5312">
                  <c:v>152.84789710000001</c:v>
                </c:pt>
                <c:pt idx="5313">
                  <c:v>152.84799709999999</c:v>
                </c:pt>
                <c:pt idx="5314">
                  <c:v>152.84809709999999</c:v>
                </c:pt>
                <c:pt idx="5315">
                  <c:v>152.84819709999999</c:v>
                </c:pt>
                <c:pt idx="5316">
                  <c:v>152.8482971</c:v>
                </c:pt>
                <c:pt idx="5317">
                  <c:v>152.8483971</c:v>
                </c:pt>
                <c:pt idx="5318">
                  <c:v>152.8484971</c:v>
                </c:pt>
                <c:pt idx="5319">
                  <c:v>152.84859710000001</c:v>
                </c:pt>
                <c:pt idx="5320">
                  <c:v>150.49448949999999</c:v>
                </c:pt>
                <c:pt idx="5321">
                  <c:v>150.49458949999999</c:v>
                </c:pt>
                <c:pt idx="5322">
                  <c:v>150.49468949999999</c:v>
                </c:pt>
                <c:pt idx="5323">
                  <c:v>150.4947895</c:v>
                </c:pt>
                <c:pt idx="5324">
                  <c:v>150.4948895</c:v>
                </c:pt>
                <c:pt idx="5325">
                  <c:v>150.4949895</c:v>
                </c:pt>
                <c:pt idx="5326">
                  <c:v>150.49508950000001</c:v>
                </c:pt>
                <c:pt idx="5327">
                  <c:v>150.49518950000001</c:v>
                </c:pt>
                <c:pt idx="5328">
                  <c:v>150.49528950000001</c:v>
                </c:pt>
                <c:pt idx="5329">
                  <c:v>150.49538949999999</c:v>
                </c:pt>
                <c:pt idx="5330">
                  <c:v>150.49548949999999</c:v>
                </c:pt>
                <c:pt idx="5331">
                  <c:v>150.49558949999999</c:v>
                </c:pt>
                <c:pt idx="5332">
                  <c:v>150.4956895</c:v>
                </c:pt>
                <c:pt idx="5333">
                  <c:v>150.4957895</c:v>
                </c:pt>
                <c:pt idx="5334">
                  <c:v>150.4958895</c:v>
                </c:pt>
                <c:pt idx="5335">
                  <c:v>150.49598950000001</c:v>
                </c:pt>
                <c:pt idx="5336">
                  <c:v>150.49608950000001</c:v>
                </c:pt>
                <c:pt idx="5337">
                  <c:v>150.49618950000001</c:v>
                </c:pt>
                <c:pt idx="5338">
                  <c:v>150.49628949999999</c:v>
                </c:pt>
                <c:pt idx="5339">
                  <c:v>150.49638949999999</c:v>
                </c:pt>
                <c:pt idx="5340">
                  <c:v>150.4964895</c:v>
                </c:pt>
                <c:pt idx="5341">
                  <c:v>150.4965895</c:v>
                </c:pt>
                <c:pt idx="5342">
                  <c:v>150.4966895</c:v>
                </c:pt>
                <c:pt idx="5343">
                  <c:v>150.49678950000001</c:v>
                </c:pt>
                <c:pt idx="5344">
                  <c:v>150.49688950000001</c:v>
                </c:pt>
                <c:pt idx="5345">
                  <c:v>150.49698950000001</c:v>
                </c:pt>
                <c:pt idx="5346">
                  <c:v>150.49708949999999</c:v>
                </c:pt>
                <c:pt idx="5347">
                  <c:v>150.49718949999999</c:v>
                </c:pt>
                <c:pt idx="5348">
                  <c:v>150.49728949999999</c:v>
                </c:pt>
                <c:pt idx="5349">
                  <c:v>150.4973895</c:v>
                </c:pt>
                <c:pt idx="5350">
                  <c:v>150.4974895</c:v>
                </c:pt>
                <c:pt idx="5351">
                  <c:v>150.4975895</c:v>
                </c:pt>
                <c:pt idx="5352">
                  <c:v>150.49768950000001</c:v>
                </c:pt>
                <c:pt idx="5353">
                  <c:v>150.49778950000001</c:v>
                </c:pt>
                <c:pt idx="5354">
                  <c:v>150.49788950000001</c:v>
                </c:pt>
                <c:pt idx="5355">
                  <c:v>150.49798949999999</c:v>
                </c:pt>
                <c:pt idx="5356">
                  <c:v>150.49808949999999</c:v>
                </c:pt>
                <c:pt idx="5357">
                  <c:v>150.4981895</c:v>
                </c:pt>
                <c:pt idx="5358">
                  <c:v>150.4982895</c:v>
                </c:pt>
                <c:pt idx="5359">
                  <c:v>150.4983895</c:v>
                </c:pt>
                <c:pt idx="5360">
                  <c:v>150.49848950000001</c:v>
                </c:pt>
                <c:pt idx="5361">
                  <c:v>150.49858950000001</c:v>
                </c:pt>
                <c:pt idx="5362">
                  <c:v>150.49868950000001</c:v>
                </c:pt>
                <c:pt idx="5363">
                  <c:v>150.49878949999999</c:v>
                </c:pt>
                <c:pt idx="5364">
                  <c:v>150.49888949999999</c:v>
                </c:pt>
                <c:pt idx="5365">
                  <c:v>150.49898949999999</c:v>
                </c:pt>
                <c:pt idx="5366">
                  <c:v>150.4990895</c:v>
                </c:pt>
                <c:pt idx="5367">
                  <c:v>150.4991895</c:v>
                </c:pt>
                <c:pt idx="5368">
                  <c:v>150.4992895</c:v>
                </c:pt>
                <c:pt idx="5369">
                  <c:v>150.49938950000001</c:v>
                </c:pt>
                <c:pt idx="5370">
                  <c:v>150.49948950000001</c:v>
                </c:pt>
                <c:pt idx="5371">
                  <c:v>150.49958950000001</c:v>
                </c:pt>
                <c:pt idx="5372">
                  <c:v>150.49968949999999</c:v>
                </c:pt>
                <c:pt idx="5373">
                  <c:v>150.49978949999999</c:v>
                </c:pt>
                <c:pt idx="5374">
                  <c:v>150.49988949999999</c:v>
                </c:pt>
                <c:pt idx="5375">
                  <c:v>150.4999895</c:v>
                </c:pt>
                <c:pt idx="5376">
                  <c:v>150.5000895</c:v>
                </c:pt>
                <c:pt idx="5377">
                  <c:v>150.5001895</c:v>
                </c:pt>
                <c:pt idx="5378">
                  <c:v>150.50028950000001</c:v>
                </c:pt>
                <c:pt idx="5379">
                  <c:v>150.50038950000001</c:v>
                </c:pt>
                <c:pt idx="5380">
                  <c:v>150.50048949999999</c:v>
                </c:pt>
                <c:pt idx="5381">
                  <c:v>150.50058949999999</c:v>
                </c:pt>
                <c:pt idx="5382">
                  <c:v>150.50068949999999</c:v>
                </c:pt>
                <c:pt idx="5383">
                  <c:v>150.5007895</c:v>
                </c:pt>
                <c:pt idx="5384">
                  <c:v>150.5008895</c:v>
                </c:pt>
                <c:pt idx="5385">
                  <c:v>150.5009895</c:v>
                </c:pt>
                <c:pt idx="5386">
                  <c:v>150.50108950000001</c:v>
                </c:pt>
                <c:pt idx="5387">
                  <c:v>150.50118950000001</c:v>
                </c:pt>
                <c:pt idx="5388">
                  <c:v>150.50128950000001</c:v>
                </c:pt>
                <c:pt idx="5389">
                  <c:v>150.50138949999999</c:v>
                </c:pt>
                <c:pt idx="5390">
                  <c:v>150.50148949999999</c:v>
                </c:pt>
                <c:pt idx="5391">
                  <c:v>150.50158949999999</c:v>
                </c:pt>
                <c:pt idx="5392">
                  <c:v>150.5016895</c:v>
                </c:pt>
                <c:pt idx="5393">
                  <c:v>150.5017895</c:v>
                </c:pt>
                <c:pt idx="5394">
                  <c:v>150.5018895</c:v>
                </c:pt>
                <c:pt idx="5395">
                  <c:v>150.50198950000001</c:v>
                </c:pt>
                <c:pt idx="5396">
                  <c:v>150.50208950000001</c:v>
                </c:pt>
                <c:pt idx="5397">
                  <c:v>150.50218949999999</c:v>
                </c:pt>
                <c:pt idx="5398">
                  <c:v>150.50228949999999</c:v>
                </c:pt>
                <c:pt idx="5399">
                  <c:v>150.50238949999999</c:v>
                </c:pt>
                <c:pt idx="5400">
                  <c:v>150.5024895</c:v>
                </c:pt>
                <c:pt idx="5401">
                  <c:v>150.5025895</c:v>
                </c:pt>
                <c:pt idx="5402">
                  <c:v>150.5026895</c:v>
                </c:pt>
                <c:pt idx="5403">
                  <c:v>150.50278950000001</c:v>
                </c:pt>
                <c:pt idx="5404">
                  <c:v>150.50288950000001</c:v>
                </c:pt>
                <c:pt idx="5405">
                  <c:v>150.50298950000001</c:v>
                </c:pt>
                <c:pt idx="5406">
                  <c:v>150.50308949999999</c:v>
                </c:pt>
                <c:pt idx="5407">
                  <c:v>150.50318949999999</c:v>
                </c:pt>
                <c:pt idx="5408">
                  <c:v>150.50328949999999</c:v>
                </c:pt>
                <c:pt idx="5409">
                  <c:v>150.5033895</c:v>
                </c:pt>
                <c:pt idx="5410">
                  <c:v>150.5034895</c:v>
                </c:pt>
                <c:pt idx="5411">
                  <c:v>150.5035895</c:v>
                </c:pt>
                <c:pt idx="5412">
                  <c:v>150.50368950000001</c:v>
                </c:pt>
                <c:pt idx="5413">
                  <c:v>150.50378950000001</c:v>
                </c:pt>
                <c:pt idx="5414">
                  <c:v>150.50388950000001</c:v>
                </c:pt>
                <c:pt idx="5415">
                  <c:v>150.50398949999999</c:v>
                </c:pt>
                <c:pt idx="5416">
                  <c:v>150.50408949999999</c:v>
                </c:pt>
                <c:pt idx="5417">
                  <c:v>150.5041895</c:v>
                </c:pt>
                <c:pt idx="5418">
                  <c:v>150.5042895</c:v>
                </c:pt>
                <c:pt idx="5419">
                  <c:v>150.5043895</c:v>
                </c:pt>
                <c:pt idx="5420">
                  <c:v>150.50448950000001</c:v>
                </c:pt>
                <c:pt idx="5421">
                  <c:v>150.50458950000001</c:v>
                </c:pt>
                <c:pt idx="5422">
                  <c:v>150.50468950000001</c:v>
                </c:pt>
                <c:pt idx="5423">
                  <c:v>150.50478949999999</c:v>
                </c:pt>
                <c:pt idx="5424">
                  <c:v>150.50488949999999</c:v>
                </c:pt>
                <c:pt idx="5425">
                  <c:v>150.50498949999999</c:v>
                </c:pt>
                <c:pt idx="5426">
                  <c:v>150.5050895</c:v>
                </c:pt>
                <c:pt idx="5427">
                  <c:v>150.5051895</c:v>
                </c:pt>
                <c:pt idx="5428">
                  <c:v>150.5052895</c:v>
                </c:pt>
                <c:pt idx="5429">
                  <c:v>150.60795999999999</c:v>
                </c:pt>
                <c:pt idx="5430">
                  <c:v>150.60805999999999</c:v>
                </c:pt>
                <c:pt idx="5431">
                  <c:v>150.6012087</c:v>
                </c:pt>
                <c:pt idx="5432">
                  <c:v>150.6013087</c:v>
                </c:pt>
                <c:pt idx="5433">
                  <c:v>150.44467270000001</c:v>
                </c:pt>
                <c:pt idx="5434">
                  <c:v>150.44477269999999</c:v>
                </c:pt>
                <c:pt idx="5435">
                  <c:v>150.44487269999999</c:v>
                </c:pt>
                <c:pt idx="5436">
                  <c:v>150.448418</c:v>
                </c:pt>
                <c:pt idx="5437">
                  <c:v>150.44851800000001</c:v>
                </c:pt>
                <c:pt idx="5438">
                  <c:v>150.44861800000001</c:v>
                </c:pt>
                <c:pt idx="5439">
                  <c:v>150.44871800000001</c:v>
                </c:pt>
                <c:pt idx="5440">
                  <c:v>150.44881799999999</c:v>
                </c:pt>
                <c:pt idx="5441">
                  <c:v>150.44891799999999</c:v>
                </c:pt>
                <c:pt idx="5442">
                  <c:v>150.449018</c:v>
                </c:pt>
                <c:pt idx="5443">
                  <c:v>151.63023440000001</c:v>
                </c:pt>
                <c:pt idx="5444">
                  <c:v>150.3184789</c:v>
                </c:pt>
                <c:pt idx="5445">
                  <c:v>153.107033</c:v>
                </c:pt>
                <c:pt idx="5446">
                  <c:v>150.01774349999999</c:v>
                </c:pt>
                <c:pt idx="5447">
                  <c:v>150.87094569999999</c:v>
                </c:pt>
                <c:pt idx="5448">
                  <c:v>150.38142010000001</c:v>
                </c:pt>
                <c:pt idx="5449">
                  <c:v>148.44071719999999</c:v>
                </c:pt>
                <c:pt idx="5450">
                  <c:v>148.01819470000001</c:v>
                </c:pt>
                <c:pt idx="5451">
                  <c:v>147.74521179999999</c:v>
                </c:pt>
                <c:pt idx="5452">
                  <c:v>147.57832210000001</c:v>
                </c:pt>
                <c:pt idx="5453">
                  <c:v>146.09572850000001</c:v>
                </c:pt>
                <c:pt idx="5454">
                  <c:v>143.14340329999999</c:v>
                </c:pt>
                <c:pt idx="5455">
                  <c:v>140.8067432</c:v>
                </c:pt>
                <c:pt idx="5456">
                  <c:v>140.23236270000001</c:v>
                </c:pt>
                <c:pt idx="5457">
                  <c:v>140.13694229999999</c:v>
                </c:pt>
                <c:pt idx="5458">
                  <c:v>140.13704229999999</c:v>
                </c:pt>
                <c:pt idx="5459">
                  <c:v>140.14496489999999</c:v>
                </c:pt>
                <c:pt idx="5460">
                  <c:v>140.04449120000001</c:v>
                </c:pt>
                <c:pt idx="5461">
                  <c:v>140.01153780000001</c:v>
                </c:pt>
                <c:pt idx="5462">
                  <c:v>140.01163779999999</c:v>
                </c:pt>
                <c:pt idx="5463">
                  <c:v>140.01173779999999</c:v>
                </c:pt>
                <c:pt idx="5464">
                  <c:v>140.0264631</c:v>
                </c:pt>
                <c:pt idx="5465">
                  <c:v>140.0265631</c:v>
                </c:pt>
                <c:pt idx="5466">
                  <c:v>140.02666310000001</c:v>
                </c:pt>
                <c:pt idx="5467">
                  <c:v>140.02676310000001</c:v>
                </c:pt>
                <c:pt idx="5468">
                  <c:v>140.02686310000001</c:v>
                </c:pt>
                <c:pt idx="5469">
                  <c:v>140.02696309999999</c:v>
                </c:pt>
                <c:pt idx="5470">
                  <c:v>139.20243489999999</c:v>
                </c:pt>
                <c:pt idx="5471">
                  <c:v>139.20253489999999</c:v>
                </c:pt>
                <c:pt idx="5472">
                  <c:v>139.20263489999999</c:v>
                </c:pt>
                <c:pt idx="5473">
                  <c:v>139.2027349</c:v>
                </c:pt>
                <c:pt idx="5474">
                  <c:v>139.2028349</c:v>
                </c:pt>
                <c:pt idx="5475">
                  <c:v>139.2029349</c:v>
                </c:pt>
                <c:pt idx="5476">
                  <c:v>139.20303490000001</c:v>
                </c:pt>
                <c:pt idx="5477">
                  <c:v>139.20313490000001</c:v>
                </c:pt>
                <c:pt idx="5478">
                  <c:v>137.99241739999999</c:v>
                </c:pt>
                <c:pt idx="5479">
                  <c:v>137.9925174</c:v>
                </c:pt>
                <c:pt idx="5480">
                  <c:v>137.9926174</c:v>
                </c:pt>
                <c:pt idx="5481">
                  <c:v>137.9927174</c:v>
                </c:pt>
                <c:pt idx="5482">
                  <c:v>137.99281740000001</c:v>
                </c:pt>
                <c:pt idx="5483">
                  <c:v>137.99291740000001</c:v>
                </c:pt>
                <c:pt idx="5484">
                  <c:v>137.99301740000001</c:v>
                </c:pt>
                <c:pt idx="5485">
                  <c:v>137.99311739999999</c:v>
                </c:pt>
                <c:pt idx="5486">
                  <c:v>137.99321739999999</c:v>
                </c:pt>
                <c:pt idx="5487">
                  <c:v>137.9933174</c:v>
                </c:pt>
                <c:pt idx="5488">
                  <c:v>137.9934174</c:v>
                </c:pt>
                <c:pt idx="5489">
                  <c:v>137.9935174</c:v>
                </c:pt>
                <c:pt idx="5490">
                  <c:v>137.99361740000001</c:v>
                </c:pt>
                <c:pt idx="5491">
                  <c:v>137.99371740000001</c:v>
                </c:pt>
                <c:pt idx="5492">
                  <c:v>137.99381740000001</c:v>
                </c:pt>
                <c:pt idx="5493">
                  <c:v>137.99391739999999</c:v>
                </c:pt>
                <c:pt idx="5494">
                  <c:v>137.99401739999999</c:v>
                </c:pt>
                <c:pt idx="5495">
                  <c:v>137.99411739999999</c:v>
                </c:pt>
                <c:pt idx="5496">
                  <c:v>137.9942174</c:v>
                </c:pt>
                <c:pt idx="5497">
                  <c:v>137.9943174</c:v>
                </c:pt>
                <c:pt idx="5498">
                  <c:v>137.9944174</c:v>
                </c:pt>
                <c:pt idx="5499">
                  <c:v>137.99451740000001</c:v>
                </c:pt>
                <c:pt idx="5500">
                  <c:v>137.99461740000001</c:v>
                </c:pt>
                <c:pt idx="5501">
                  <c:v>137.99471740000001</c:v>
                </c:pt>
                <c:pt idx="5502">
                  <c:v>137.99481739999999</c:v>
                </c:pt>
                <c:pt idx="5503">
                  <c:v>137.99491739999999</c:v>
                </c:pt>
                <c:pt idx="5504">
                  <c:v>137.99501739999999</c:v>
                </c:pt>
                <c:pt idx="5505">
                  <c:v>137.9951174</c:v>
                </c:pt>
                <c:pt idx="5506">
                  <c:v>137.9952174</c:v>
                </c:pt>
                <c:pt idx="5507">
                  <c:v>137.9953174</c:v>
                </c:pt>
                <c:pt idx="5508">
                  <c:v>137.99541740000001</c:v>
                </c:pt>
                <c:pt idx="5509">
                  <c:v>137.99551740000001</c:v>
                </c:pt>
                <c:pt idx="5510">
                  <c:v>137.99561739999999</c:v>
                </c:pt>
                <c:pt idx="5511">
                  <c:v>137.99571739999999</c:v>
                </c:pt>
                <c:pt idx="5512">
                  <c:v>137.99581739999999</c:v>
                </c:pt>
                <c:pt idx="5513">
                  <c:v>137.9959174</c:v>
                </c:pt>
                <c:pt idx="5514">
                  <c:v>137.9960174</c:v>
                </c:pt>
                <c:pt idx="5515">
                  <c:v>137.9961174</c:v>
                </c:pt>
                <c:pt idx="5516">
                  <c:v>137.99621740000001</c:v>
                </c:pt>
                <c:pt idx="5517">
                  <c:v>137.99631740000001</c:v>
                </c:pt>
                <c:pt idx="5518">
                  <c:v>137.99641740000001</c:v>
                </c:pt>
                <c:pt idx="5519">
                  <c:v>137.99651739999999</c:v>
                </c:pt>
                <c:pt idx="5520">
                  <c:v>137.99661739999999</c:v>
                </c:pt>
                <c:pt idx="5521">
                  <c:v>137.99671739999999</c:v>
                </c:pt>
                <c:pt idx="5522">
                  <c:v>137.9968174</c:v>
                </c:pt>
                <c:pt idx="5523">
                  <c:v>137.9969174</c:v>
                </c:pt>
                <c:pt idx="5524">
                  <c:v>137.9970174</c:v>
                </c:pt>
                <c:pt idx="5525">
                  <c:v>137.99711740000001</c:v>
                </c:pt>
                <c:pt idx="5526">
                  <c:v>137.99721740000001</c:v>
                </c:pt>
                <c:pt idx="5527">
                  <c:v>137.99731729999999</c:v>
                </c:pt>
                <c:pt idx="5528">
                  <c:v>121.5933151</c:v>
                </c:pt>
                <c:pt idx="5529">
                  <c:v>121.5934151</c:v>
                </c:pt>
                <c:pt idx="5530">
                  <c:v>121.5935151</c:v>
                </c:pt>
                <c:pt idx="5531">
                  <c:v>121.59361509999999</c:v>
                </c:pt>
                <c:pt idx="5532">
                  <c:v>121.5937151</c:v>
                </c:pt>
                <c:pt idx="5533">
                  <c:v>121.5938151</c:v>
                </c:pt>
                <c:pt idx="5534">
                  <c:v>121.5939151</c:v>
                </c:pt>
                <c:pt idx="5535">
                  <c:v>121.59401509999999</c:v>
                </c:pt>
                <c:pt idx="5536">
                  <c:v>121.5941151</c:v>
                </c:pt>
                <c:pt idx="5537">
                  <c:v>121.5942151</c:v>
                </c:pt>
                <c:pt idx="5538">
                  <c:v>121.5943151</c:v>
                </c:pt>
                <c:pt idx="5539">
                  <c:v>121.59441510000001</c:v>
                </c:pt>
                <c:pt idx="5540">
                  <c:v>121.5945151</c:v>
                </c:pt>
                <c:pt idx="5541">
                  <c:v>121.5946151</c:v>
                </c:pt>
                <c:pt idx="5542">
                  <c:v>121.5947151</c:v>
                </c:pt>
                <c:pt idx="5543">
                  <c:v>121.59481510000001</c:v>
                </c:pt>
                <c:pt idx="5544">
                  <c:v>121.59491509999999</c:v>
                </c:pt>
                <c:pt idx="5545">
                  <c:v>121.5950151</c:v>
                </c:pt>
                <c:pt idx="5546">
                  <c:v>121.5951151</c:v>
                </c:pt>
                <c:pt idx="5547">
                  <c:v>121.5952151</c:v>
                </c:pt>
                <c:pt idx="5548">
                  <c:v>121.59531509999999</c:v>
                </c:pt>
                <c:pt idx="5549">
                  <c:v>121.5954151</c:v>
                </c:pt>
                <c:pt idx="5550">
                  <c:v>121.5955151</c:v>
                </c:pt>
                <c:pt idx="5551">
                  <c:v>121.5956151</c:v>
                </c:pt>
                <c:pt idx="5552">
                  <c:v>121.59571510000001</c:v>
                </c:pt>
                <c:pt idx="5553">
                  <c:v>121.5958151</c:v>
                </c:pt>
                <c:pt idx="5554">
                  <c:v>121.5959151</c:v>
                </c:pt>
                <c:pt idx="5555">
                  <c:v>121.5960151</c:v>
                </c:pt>
                <c:pt idx="5556">
                  <c:v>121.59611510000001</c:v>
                </c:pt>
                <c:pt idx="5557">
                  <c:v>121.59621509999999</c:v>
                </c:pt>
                <c:pt idx="5558">
                  <c:v>121.5963151</c:v>
                </c:pt>
                <c:pt idx="5559">
                  <c:v>121.5964151</c:v>
                </c:pt>
                <c:pt idx="5560">
                  <c:v>121.5965151</c:v>
                </c:pt>
                <c:pt idx="5561">
                  <c:v>121.59661509999999</c:v>
                </c:pt>
                <c:pt idx="5562">
                  <c:v>121.5967151</c:v>
                </c:pt>
                <c:pt idx="5563">
                  <c:v>121.5968151</c:v>
                </c:pt>
                <c:pt idx="5564">
                  <c:v>121.5969151</c:v>
                </c:pt>
                <c:pt idx="5565">
                  <c:v>121.59701509999999</c:v>
                </c:pt>
                <c:pt idx="5566">
                  <c:v>121.5971151</c:v>
                </c:pt>
                <c:pt idx="5567">
                  <c:v>121.5972151</c:v>
                </c:pt>
                <c:pt idx="5568">
                  <c:v>121.5973151</c:v>
                </c:pt>
                <c:pt idx="5569">
                  <c:v>121.59741510000001</c:v>
                </c:pt>
                <c:pt idx="5570">
                  <c:v>121.5975151</c:v>
                </c:pt>
                <c:pt idx="5571">
                  <c:v>121.5976151</c:v>
                </c:pt>
                <c:pt idx="5572">
                  <c:v>121.5977151</c:v>
                </c:pt>
                <c:pt idx="5573">
                  <c:v>121.59781510000001</c:v>
                </c:pt>
                <c:pt idx="5574">
                  <c:v>121.59791509999999</c:v>
                </c:pt>
                <c:pt idx="5575">
                  <c:v>121.5980151</c:v>
                </c:pt>
                <c:pt idx="5576">
                  <c:v>121.5981151</c:v>
                </c:pt>
                <c:pt idx="5577">
                  <c:v>121.5982151</c:v>
                </c:pt>
                <c:pt idx="5578">
                  <c:v>121.59831509999999</c:v>
                </c:pt>
                <c:pt idx="5579">
                  <c:v>121.5984151</c:v>
                </c:pt>
                <c:pt idx="5580">
                  <c:v>121.5985151</c:v>
                </c:pt>
                <c:pt idx="5581">
                  <c:v>121.5986151</c:v>
                </c:pt>
                <c:pt idx="5582">
                  <c:v>121.59871510000001</c:v>
                </c:pt>
                <c:pt idx="5583">
                  <c:v>121.5988151</c:v>
                </c:pt>
                <c:pt idx="5584">
                  <c:v>121.5989151</c:v>
                </c:pt>
                <c:pt idx="5585">
                  <c:v>121.5990151</c:v>
                </c:pt>
                <c:pt idx="5586">
                  <c:v>121.59911510000001</c:v>
                </c:pt>
                <c:pt idx="5587">
                  <c:v>96.448559459999998</c:v>
                </c:pt>
                <c:pt idx="5588">
                  <c:v>96.268225970000003</c:v>
                </c:pt>
                <c:pt idx="5589">
                  <c:v>96.268325970000006</c:v>
                </c:pt>
                <c:pt idx="5590">
                  <c:v>96.268425969999996</c:v>
                </c:pt>
                <c:pt idx="5591">
                  <c:v>96.268525969999999</c:v>
                </c:pt>
                <c:pt idx="5592">
                  <c:v>96.268625970000002</c:v>
                </c:pt>
                <c:pt idx="5593">
                  <c:v>96.268725970000006</c:v>
                </c:pt>
                <c:pt idx="5594">
                  <c:v>96.394329720000002</c:v>
                </c:pt>
                <c:pt idx="5595">
                  <c:v>96.394429720000005</c:v>
                </c:pt>
                <c:pt idx="5596">
                  <c:v>95.501680919999998</c:v>
                </c:pt>
                <c:pt idx="5597">
                  <c:v>93.782869050000002</c:v>
                </c:pt>
                <c:pt idx="5598">
                  <c:v>92.403446919999993</c:v>
                </c:pt>
                <c:pt idx="5599">
                  <c:v>92.320519169999997</c:v>
                </c:pt>
                <c:pt idx="5600">
                  <c:v>91.721859640000005</c:v>
                </c:pt>
                <c:pt idx="5601">
                  <c:v>91.721959639999994</c:v>
                </c:pt>
                <c:pt idx="5602">
                  <c:v>91.722059639999998</c:v>
                </c:pt>
                <c:pt idx="5603">
                  <c:v>91.722159640000001</c:v>
                </c:pt>
                <c:pt idx="5604">
                  <c:v>91.722259640000004</c:v>
                </c:pt>
                <c:pt idx="5605">
                  <c:v>91.722359639999993</c:v>
                </c:pt>
                <c:pt idx="5606">
                  <c:v>91.722459639999997</c:v>
                </c:pt>
                <c:pt idx="5607">
                  <c:v>90.222366809999997</c:v>
                </c:pt>
                <c:pt idx="5608">
                  <c:v>88.130567869999993</c:v>
                </c:pt>
                <c:pt idx="5609">
                  <c:v>86.622614060000004</c:v>
                </c:pt>
                <c:pt idx="5610">
                  <c:v>85.794762939999998</c:v>
                </c:pt>
                <c:pt idx="5611">
                  <c:v>85.804781480000003</c:v>
                </c:pt>
                <c:pt idx="5612">
                  <c:v>86.566390260000006</c:v>
                </c:pt>
                <c:pt idx="5613">
                  <c:v>86.399178059999997</c:v>
                </c:pt>
                <c:pt idx="5614">
                  <c:v>86.39927806</c:v>
                </c:pt>
                <c:pt idx="5615">
                  <c:v>86.399378060000004</c:v>
                </c:pt>
                <c:pt idx="5616">
                  <c:v>86.399478060000007</c:v>
                </c:pt>
                <c:pt idx="5617">
                  <c:v>86.399578059999996</c:v>
                </c:pt>
                <c:pt idx="5618">
                  <c:v>85.943683199999995</c:v>
                </c:pt>
                <c:pt idx="5619">
                  <c:v>85.112532680000001</c:v>
                </c:pt>
                <c:pt idx="5620">
                  <c:v>85.112632680000004</c:v>
                </c:pt>
                <c:pt idx="5621">
                  <c:v>84.027757120000004</c:v>
                </c:pt>
                <c:pt idx="5622">
                  <c:v>84.027857119999993</c:v>
                </c:pt>
                <c:pt idx="5623">
                  <c:v>84.027957119999996</c:v>
                </c:pt>
                <c:pt idx="5624">
                  <c:v>84.02805712</c:v>
                </c:pt>
                <c:pt idx="5625">
                  <c:v>84.269694970000003</c:v>
                </c:pt>
                <c:pt idx="5626">
                  <c:v>84.269794970000007</c:v>
                </c:pt>
                <c:pt idx="5627">
                  <c:v>83.610399549999997</c:v>
                </c:pt>
                <c:pt idx="5628">
                  <c:v>82.101928419999993</c:v>
                </c:pt>
                <c:pt idx="5629">
                  <c:v>81.039656629999996</c:v>
                </c:pt>
                <c:pt idx="5630">
                  <c:v>79.176555440000001</c:v>
                </c:pt>
                <c:pt idx="5631">
                  <c:v>77.980814499999994</c:v>
                </c:pt>
                <c:pt idx="5632">
                  <c:v>77.467533380000006</c:v>
                </c:pt>
                <c:pt idx="5633">
                  <c:v>77.43998861</c:v>
                </c:pt>
                <c:pt idx="5634">
                  <c:v>77.433724960000006</c:v>
                </c:pt>
                <c:pt idx="5635">
                  <c:v>77.433824959999995</c:v>
                </c:pt>
                <c:pt idx="5636">
                  <c:v>77.433924959999999</c:v>
                </c:pt>
                <c:pt idx="5637">
                  <c:v>77.434024960000002</c:v>
                </c:pt>
                <c:pt idx="5638">
                  <c:v>77.434124960000005</c:v>
                </c:pt>
                <c:pt idx="5639">
                  <c:v>77.434224959999995</c:v>
                </c:pt>
                <c:pt idx="5640">
                  <c:v>76.763791900000001</c:v>
                </c:pt>
                <c:pt idx="5641">
                  <c:v>76.190383310000001</c:v>
                </c:pt>
                <c:pt idx="5642">
                  <c:v>75.536562419999996</c:v>
                </c:pt>
                <c:pt idx="5643">
                  <c:v>74.547758229999999</c:v>
                </c:pt>
                <c:pt idx="5644">
                  <c:v>73.95423074</c:v>
                </c:pt>
                <c:pt idx="5645">
                  <c:v>72.995741480000007</c:v>
                </c:pt>
                <c:pt idx="5646">
                  <c:v>72.659002049999998</c:v>
                </c:pt>
                <c:pt idx="5647">
                  <c:v>72.845120570000006</c:v>
                </c:pt>
                <c:pt idx="5648">
                  <c:v>72.541124240000002</c:v>
                </c:pt>
                <c:pt idx="5649">
                  <c:v>72.750309950000002</c:v>
                </c:pt>
                <c:pt idx="5650">
                  <c:v>72.761439510000002</c:v>
                </c:pt>
                <c:pt idx="5651">
                  <c:v>72.940391899999995</c:v>
                </c:pt>
                <c:pt idx="5652">
                  <c:v>72.246624969999999</c:v>
                </c:pt>
                <c:pt idx="5653">
                  <c:v>71.427641309999998</c:v>
                </c:pt>
                <c:pt idx="5654">
                  <c:v>69.963948340000002</c:v>
                </c:pt>
                <c:pt idx="5655">
                  <c:v>69.763749369999999</c:v>
                </c:pt>
                <c:pt idx="5656">
                  <c:v>68.137358300000002</c:v>
                </c:pt>
                <c:pt idx="5657">
                  <c:v>69.042105950000007</c:v>
                </c:pt>
                <c:pt idx="5658">
                  <c:v>69.042205949999996</c:v>
                </c:pt>
                <c:pt idx="5659">
                  <c:v>69.042305949999999</c:v>
                </c:pt>
                <c:pt idx="5660">
                  <c:v>69.042405950000003</c:v>
                </c:pt>
                <c:pt idx="5661">
                  <c:v>69.042505950000006</c:v>
                </c:pt>
                <c:pt idx="5662">
                  <c:v>69.042605949999995</c:v>
                </c:pt>
                <c:pt idx="5663">
                  <c:v>68.298964249999997</c:v>
                </c:pt>
                <c:pt idx="5664">
                  <c:v>66.943763189999999</c:v>
                </c:pt>
                <c:pt idx="5665">
                  <c:v>65.725823739999996</c:v>
                </c:pt>
                <c:pt idx="5666">
                  <c:v>63.500855450000003</c:v>
                </c:pt>
                <c:pt idx="5667">
                  <c:v>63.4314307</c:v>
                </c:pt>
                <c:pt idx="5668">
                  <c:v>64.544524010000003</c:v>
                </c:pt>
                <c:pt idx="5669">
                  <c:v>64.130029809999996</c:v>
                </c:pt>
                <c:pt idx="5670">
                  <c:v>64.369373780000004</c:v>
                </c:pt>
                <c:pt idx="5671">
                  <c:v>64.369473780000007</c:v>
                </c:pt>
                <c:pt idx="5672">
                  <c:v>64.478301529999996</c:v>
                </c:pt>
                <c:pt idx="5673">
                  <c:v>64.405375030000002</c:v>
                </c:pt>
                <c:pt idx="5674">
                  <c:v>62.557264680000003</c:v>
                </c:pt>
                <c:pt idx="5675">
                  <c:v>62.684552979999999</c:v>
                </c:pt>
                <c:pt idx="5676">
                  <c:v>62.267324739999999</c:v>
                </c:pt>
                <c:pt idx="5677">
                  <c:v>59.887789189999999</c:v>
                </c:pt>
                <c:pt idx="5678">
                  <c:v>59.965372969999997</c:v>
                </c:pt>
                <c:pt idx="5679">
                  <c:v>59.96547297</c:v>
                </c:pt>
                <c:pt idx="5680">
                  <c:v>59.965572969999997</c:v>
                </c:pt>
                <c:pt idx="5681">
                  <c:v>59.96567297</c:v>
                </c:pt>
                <c:pt idx="5682">
                  <c:v>59.965772970000003</c:v>
                </c:pt>
                <c:pt idx="5683">
                  <c:v>59.965872969999999</c:v>
                </c:pt>
                <c:pt idx="5684">
                  <c:v>59.965972970000003</c:v>
                </c:pt>
                <c:pt idx="5685">
                  <c:v>59.966072969999999</c:v>
                </c:pt>
                <c:pt idx="5686">
                  <c:v>59.966172970000002</c:v>
                </c:pt>
                <c:pt idx="5687">
                  <c:v>59.966272969999999</c:v>
                </c:pt>
                <c:pt idx="5688">
                  <c:v>59.966372970000002</c:v>
                </c:pt>
                <c:pt idx="5689">
                  <c:v>59.966472969999998</c:v>
                </c:pt>
                <c:pt idx="5690">
                  <c:v>59.966572970000001</c:v>
                </c:pt>
                <c:pt idx="5691">
                  <c:v>59.966672969999998</c:v>
                </c:pt>
                <c:pt idx="5692">
                  <c:v>59.966772970000001</c:v>
                </c:pt>
                <c:pt idx="5693">
                  <c:v>59.966872969999997</c:v>
                </c:pt>
                <c:pt idx="5694">
                  <c:v>59.96697297</c:v>
                </c:pt>
                <c:pt idx="5695">
                  <c:v>59.967072969999997</c:v>
                </c:pt>
                <c:pt idx="5696">
                  <c:v>59.967172959999999</c:v>
                </c:pt>
                <c:pt idx="5697">
                  <c:v>59.967272960000003</c:v>
                </c:pt>
                <c:pt idx="5698">
                  <c:v>59.967372959999999</c:v>
                </c:pt>
                <c:pt idx="5699">
                  <c:v>59.967472960000002</c:v>
                </c:pt>
                <c:pt idx="5700">
                  <c:v>59.967572959999998</c:v>
                </c:pt>
                <c:pt idx="5701">
                  <c:v>59.967672960000002</c:v>
                </c:pt>
                <c:pt idx="5702">
                  <c:v>59.967772959999998</c:v>
                </c:pt>
                <c:pt idx="5703">
                  <c:v>59.967872960000001</c:v>
                </c:pt>
                <c:pt idx="5704">
                  <c:v>59.967972959999997</c:v>
                </c:pt>
                <c:pt idx="5705">
                  <c:v>59.968072960000001</c:v>
                </c:pt>
                <c:pt idx="5706">
                  <c:v>59.968172959999997</c:v>
                </c:pt>
                <c:pt idx="5707">
                  <c:v>59.96827296</c:v>
                </c:pt>
                <c:pt idx="5708">
                  <c:v>59.968372960000004</c:v>
                </c:pt>
                <c:pt idx="5709">
                  <c:v>59.96847296</c:v>
                </c:pt>
                <c:pt idx="5710">
                  <c:v>59.968572960000003</c:v>
                </c:pt>
                <c:pt idx="5711">
                  <c:v>59.968672959999999</c:v>
                </c:pt>
                <c:pt idx="5712">
                  <c:v>59.968772960000003</c:v>
                </c:pt>
                <c:pt idx="5713">
                  <c:v>59.968872959999999</c:v>
                </c:pt>
                <c:pt idx="5714">
                  <c:v>59.968972960000002</c:v>
                </c:pt>
                <c:pt idx="5715">
                  <c:v>59.969072959999998</c:v>
                </c:pt>
                <c:pt idx="5716">
                  <c:v>59.969172960000002</c:v>
                </c:pt>
                <c:pt idx="5717">
                  <c:v>59.969272959999998</c:v>
                </c:pt>
                <c:pt idx="5718">
                  <c:v>59.969372960000001</c:v>
                </c:pt>
                <c:pt idx="5719">
                  <c:v>59.969472959999997</c:v>
                </c:pt>
                <c:pt idx="5720">
                  <c:v>59.969572960000001</c:v>
                </c:pt>
                <c:pt idx="5721">
                  <c:v>59.969672959999997</c:v>
                </c:pt>
                <c:pt idx="5722">
                  <c:v>59.96977296</c:v>
                </c:pt>
                <c:pt idx="5723">
                  <c:v>59.969872959999996</c:v>
                </c:pt>
                <c:pt idx="5724">
                  <c:v>59.96997296</c:v>
                </c:pt>
                <c:pt idx="5725">
                  <c:v>59.970072960000003</c:v>
                </c:pt>
                <c:pt idx="5726">
                  <c:v>59.970172959999999</c:v>
                </c:pt>
                <c:pt idx="5727">
                  <c:v>59.970272960000003</c:v>
                </c:pt>
                <c:pt idx="5728">
                  <c:v>59.970372959999999</c:v>
                </c:pt>
                <c:pt idx="5729">
                  <c:v>59.970472960000002</c:v>
                </c:pt>
                <c:pt idx="5730">
                  <c:v>59.970572959999998</c:v>
                </c:pt>
                <c:pt idx="5731">
                  <c:v>59.970672960000002</c:v>
                </c:pt>
                <c:pt idx="5732">
                  <c:v>59.970772959999998</c:v>
                </c:pt>
                <c:pt idx="5733">
                  <c:v>59.970872960000001</c:v>
                </c:pt>
                <c:pt idx="5734">
                  <c:v>59.970972959999997</c:v>
                </c:pt>
                <c:pt idx="5735">
                  <c:v>59.971072960000001</c:v>
                </c:pt>
                <c:pt idx="5736">
                  <c:v>59.971172959999997</c:v>
                </c:pt>
                <c:pt idx="5737">
                  <c:v>59.97127296</c:v>
                </c:pt>
                <c:pt idx="5738">
                  <c:v>59.971372959999997</c:v>
                </c:pt>
                <c:pt idx="5739">
                  <c:v>59.97147296</c:v>
                </c:pt>
                <c:pt idx="5740">
                  <c:v>59.971572960000003</c:v>
                </c:pt>
                <c:pt idx="5741">
                  <c:v>59.971672959999999</c:v>
                </c:pt>
                <c:pt idx="5742">
                  <c:v>59.971772960000003</c:v>
                </c:pt>
                <c:pt idx="5743">
                  <c:v>59.971872959999999</c:v>
                </c:pt>
                <c:pt idx="5744">
                  <c:v>59.971972960000002</c:v>
                </c:pt>
                <c:pt idx="5745">
                  <c:v>59.972072959999998</c:v>
                </c:pt>
                <c:pt idx="5746">
                  <c:v>59.972172960000002</c:v>
                </c:pt>
                <c:pt idx="5747">
                  <c:v>59.972272959999998</c:v>
                </c:pt>
                <c:pt idx="5748">
                  <c:v>59.972372960000001</c:v>
                </c:pt>
                <c:pt idx="5749">
                  <c:v>59.972472959999997</c:v>
                </c:pt>
                <c:pt idx="5750">
                  <c:v>59.972572960000001</c:v>
                </c:pt>
                <c:pt idx="5751">
                  <c:v>59.972672959999997</c:v>
                </c:pt>
                <c:pt idx="5752">
                  <c:v>59.97277296</c:v>
                </c:pt>
                <c:pt idx="5753">
                  <c:v>59.972872959999997</c:v>
                </c:pt>
                <c:pt idx="5754">
                  <c:v>59.97297296</c:v>
                </c:pt>
                <c:pt idx="5755">
                  <c:v>59.973072960000003</c:v>
                </c:pt>
                <c:pt idx="5756">
                  <c:v>59.973172959999999</c:v>
                </c:pt>
                <c:pt idx="5757">
                  <c:v>59.973272960000003</c:v>
                </c:pt>
                <c:pt idx="5758">
                  <c:v>59.973372959999999</c:v>
                </c:pt>
                <c:pt idx="5759">
                  <c:v>59.973472960000002</c:v>
                </c:pt>
                <c:pt idx="5760">
                  <c:v>59.973572959999998</c:v>
                </c:pt>
                <c:pt idx="5761">
                  <c:v>59.973672960000002</c:v>
                </c:pt>
                <c:pt idx="5762">
                  <c:v>59.973772959999998</c:v>
                </c:pt>
                <c:pt idx="5763">
                  <c:v>59.973872960000001</c:v>
                </c:pt>
                <c:pt idx="5764">
                  <c:v>59.973972959999998</c:v>
                </c:pt>
                <c:pt idx="5765">
                  <c:v>59.974072960000001</c:v>
                </c:pt>
                <c:pt idx="5766">
                  <c:v>59.974172959999997</c:v>
                </c:pt>
                <c:pt idx="5767">
                  <c:v>59.97427296</c:v>
                </c:pt>
                <c:pt idx="5768">
                  <c:v>59.974372959999997</c:v>
                </c:pt>
                <c:pt idx="5769">
                  <c:v>59.97447296</c:v>
                </c:pt>
                <c:pt idx="5770">
                  <c:v>59.974572960000003</c:v>
                </c:pt>
                <c:pt idx="5771">
                  <c:v>59.974672959999999</c:v>
                </c:pt>
                <c:pt idx="5772">
                  <c:v>59.974772960000003</c:v>
                </c:pt>
                <c:pt idx="5773">
                  <c:v>59.974872959999999</c:v>
                </c:pt>
                <c:pt idx="5774">
                  <c:v>59.974972960000002</c:v>
                </c:pt>
                <c:pt idx="5775">
                  <c:v>59.975072959999999</c:v>
                </c:pt>
                <c:pt idx="5776">
                  <c:v>59.975172960000002</c:v>
                </c:pt>
                <c:pt idx="5777">
                  <c:v>59.975272959999998</c:v>
                </c:pt>
                <c:pt idx="5778">
                  <c:v>59.975372960000001</c:v>
                </c:pt>
                <c:pt idx="5779">
                  <c:v>59.975472959999998</c:v>
                </c:pt>
                <c:pt idx="5780">
                  <c:v>59.975572960000001</c:v>
                </c:pt>
                <c:pt idx="5781">
                  <c:v>59.975672959999997</c:v>
                </c:pt>
                <c:pt idx="5782">
                  <c:v>59.97577296</c:v>
                </c:pt>
                <c:pt idx="5783">
                  <c:v>59.975872959999997</c:v>
                </c:pt>
                <c:pt idx="5784">
                  <c:v>59.97597296</c:v>
                </c:pt>
                <c:pt idx="5785">
                  <c:v>59.976072960000003</c:v>
                </c:pt>
                <c:pt idx="5786">
                  <c:v>59.97617296</c:v>
                </c:pt>
                <c:pt idx="5787">
                  <c:v>59.976272960000003</c:v>
                </c:pt>
                <c:pt idx="5788">
                  <c:v>59.976372959999999</c:v>
                </c:pt>
                <c:pt idx="5789">
                  <c:v>59.976472960000002</c:v>
                </c:pt>
                <c:pt idx="5790">
                  <c:v>59.976572959999999</c:v>
                </c:pt>
                <c:pt idx="5791">
                  <c:v>59.976672960000002</c:v>
                </c:pt>
                <c:pt idx="5792">
                  <c:v>59.976772959999998</c:v>
                </c:pt>
                <c:pt idx="5793">
                  <c:v>59.976872960000001</c:v>
                </c:pt>
                <c:pt idx="5794">
                  <c:v>59.976972959999998</c:v>
                </c:pt>
                <c:pt idx="5795">
                  <c:v>59.977072960000001</c:v>
                </c:pt>
                <c:pt idx="5796">
                  <c:v>59.977172959999997</c:v>
                </c:pt>
                <c:pt idx="5797">
                  <c:v>59.977272960000001</c:v>
                </c:pt>
                <c:pt idx="5798">
                  <c:v>59.977372959999997</c:v>
                </c:pt>
                <c:pt idx="5799">
                  <c:v>59.97747296</c:v>
                </c:pt>
                <c:pt idx="5800">
                  <c:v>59.977572960000003</c:v>
                </c:pt>
                <c:pt idx="5801">
                  <c:v>59.97767296</c:v>
                </c:pt>
                <c:pt idx="5802">
                  <c:v>59.977772960000003</c:v>
                </c:pt>
                <c:pt idx="5803">
                  <c:v>59.977872959999999</c:v>
                </c:pt>
                <c:pt idx="5804">
                  <c:v>59.977972960000002</c:v>
                </c:pt>
                <c:pt idx="5805">
                  <c:v>59.978072959999999</c:v>
                </c:pt>
                <c:pt idx="5806">
                  <c:v>59.978172960000002</c:v>
                </c:pt>
                <c:pt idx="5807">
                  <c:v>59.978272959999998</c:v>
                </c:pt>
                <c:pt idx="5808">
                  <c:v>59.978372960000002</c:v>
                </c:pt>
                <c:pt idx="5809">
                  <c:v>59.978472959999998</c:v>
                </c:pt>
                <c:pt idx="5810">
                  <c:v>59.978572960000001</c:v>
                </c:pt>
                <c:pt idx="5811">
                  <c:v>59.978672959999997</c:v>
                </c:pt>
                <c:pt idx="5812">
                  <c:v>59.978772960000001</c:v>
                </c:pt>
                <c:pt idx="5813">
                  <c:v>59.978872959999997</c:v>
                </c:pt>
                <c:pt idx="5814">
                  <c:v>59.97897296</c:v>
                </c:pt>
                <c:pt idx="5815">
                  <c:v>59.979072960000003</c:v>
                </c:pt>
                <c:pt idx="5816">
                  <c:v>59.97917296</c:v>
                </c:pt>
                <c:pt idx="5817">
                  <c:v>59.979272960000003</c:v>
                </c:pt>
                <c:pt idx="5818">
                  <c:v>59.979372959999999</c:v>
                </c:pt>
                <c:pt idx="5819">
                  <c:v>59.979472960000003</c:v>
                </c:pt>
                <c:pt idx="5820">
                  <c:v>49.616585069999999</c:v>
                </c:pt>
                <c:pt idx="5821">
                  <c:v>49.490482849999999</c:v>
                </c:pt>
                <c:pt idx="5822">
                  <c:v>49.490582850000003</c:v>
                </c:pt>
                <c:pt idx="5823">
                  <c:v>49.490682849999999</c:v>
                </c:pt>
                <c:pt idx="5824">
                  <c:v>49.515003700000001</c:v>
                </c:pt>
                <c:pt idx="5825">
                  <c:v>49.522013360000003</c:v>
                </c:pt>
                <c:pt idx="5826">
                  <c:v>49.522113359999999</c:v>
                </c:pt>
                <c:pt idx="5827">
                  <c:v>49.591747730000002</c:v>
                </c:pt>
                <c:pt idx="5828">
                  <c:v>49.58208372</c:v>
                </c:pt>
                <c:pt idx="5829">
                  <c:v>49.582579000000003</c:v>
                </c:pt>
                <c:pt idx="5830">
                  <c:v>49.651400899999999</c:v>
                </c:pt>
                <c:pt idx="5831">
                  <c:v>49.463911619999998</c:v>
                </c:pt>
                <c:pt idx="5832">
                  <c:v>49.619085839999997</c:v>
                </c:pt>
                <c:pt idx="5833">
                  <c:v>49.609371799999998</c:v>
                </c:pt>
                <c:pt idx="5834">
                  <c:v>49.661613969999998</c:v>
                </c:pt>
                <c:pt idx="5835">
                  <c:v>49.579568360000003</c:v>
                </c:pt>
                <c:pt idx="5836">
                  <c:v>49.634443169999997</c:v>
                </c:pt>
                <c:pt idx="5837">
                  <c:v>49.634543170000001</c:v>
                </c:pt>
                <c:pt idx="5838">
                  <c:v>49.634643169999997</c:v>
                </c:pt>
                <c:pt idx="5839">
                  <c:v>49.63474317</c:v>
                </c:pt>
                <c:pt idx="5840">
                  <c:v>49.634843170000003</c:v>
                </c:pt>
                <c:pt idx="5841">
                  <c:v>49.63494317</c:v>
                </c:pt>
                <c:pt idx="5842">
                  <c:v>49.734354060000001</c:v>
                </c:pt>
                <c:pt idx="5843">
                  <c:v>49.825044310000003</c:v>
                </c:pt>
                <c:pt idx="5844">
                  <c:v>49.506355030000002</c:v>
                </c:pt>
                <c:pt idx="5845">
                  <c:v>49.460804549999999</c:v>
                </c:pt>
                <c:pt idx="5846">
                  <c:v>49.82458638</c:v>
                </c:pt>
                <c:pt idx="5847">
                  <c:v>49.845612979999999</c:v>
                </c:pt>
                <c:pt idx="5848">
                  <c:v>49.47208251</c:v>
                </c:pt>
                <c:pt idx="5849">
                  <c:v>49.552222049999997</c:v>
                </c:pt>
                <c:pt idx="5850">
                  <c:v>49.765446670000003</c:v>
                </c:pt>
                <c:pt idx="5851">
                  <c:v>49.765546669999999</c:v>
                </c:pt>
                <c:pt idx="5852">
                  <c:v>49.765646670000002</c:v>
                </c:pt>
                <c:pt idx="5853">
                  <c:v>49.765746669999999</c:v>
                </c:pt>
                <c:pt idx="5854">
                  <c:v>49.765846670000002</c:v>
                </c:pt>
                <c:pt idx="5855">
                  <c:v>49.765946669999998</c:v>
                </c:pt>
                <c:pt idx="5856">
                  <c:v>49.766046670000001</c:v>
                </c:pt>
                <c:pt idx="5857">
                  <c:v>49.766146669999998</c:v>
                </c:pt>
                <c:pt idx="5858">
                  <c:v>49.766246670000001</c:v>
                </c:pt>
                <c:pt idx="5859">
                  <c:v>49.766346669999997</c:v>
                </c:pt>
                <c:pt idx="5860">
                  <c:v>49.766446670000001</c:v>
                </c:pt>
                <c:pt idx="5861">
                  <c:v>49.669996730000001</c:v>
                </c:pt>
                <c:pt idx="5862">
                  <c:v>49.477060729999998</c:v>
                </c:pt>
                <c:pt idx="5863">
                  <c:v>49.800197109999999</c:v>
                </c:pt>
                <c:pt idx="5864">
                  <c:v>49.800297110000002</c:v>
                </c:pt>
                <c:pt idx="5865">
                  <c:v>49.800397109999999</c:v>
                </c:pt>
                <c:pt idx="5866">
                  <c:v>49.426539740000003</c:v>
                </c:pt>
                <c:pt idx="5867">
                  <c:v>49.855498410000003</c:v>
                </c:pt>
                <c:pt idx="5868">
                  <c:v>50.003104749999999</c:v>
                </c:pt>
                <c:pt idx="5869">
                  <c:v>49.69277366</c:v>
                </c:pt>
                <c:pt idx="5870">
                  <c:v>50.058494920000001</c:v>
                </c:pt>
                <c:pt idx="5871">
                  <c:v>49.825151810000001</c:v>
                </c:pt>
                <c:pt idx="5872">
                  <c:v>49.629039120000002</c:v>
                </c:pt>
                <c:pt idx="5873">
                  <c:v>49.629139119999998</c:v>
                </c:pt>
                <c:pt idx="5874">
                  <c:v>49.629239120000001</c:v>
                </c:pt>
                <c:pt idx="5875">
                  <c:v>49.629339119999997</c:v>
                </c:pt>
                <c:pt idx="5876">
                  <c:v>49.984782869999997</c:v>
                </c:pt>
                <c:pt idx="5877">
                  <c:v>49.730661380000001</c:v>
                </c:pt>
                <c:pt idx="5878">
                  <c:v>49.929022619999998</c:v>
                </c:pt>
                <c:pt idx="5879">
                  <c:v>49.718612399999998</c:v>
                </c:pt>
                <c:pt idx="5880">
                  <c:v>49.334576630000001</c:v>
                </c:pt>
                <c:pt idx="5881">
                  <c:v>49.334676629999997</c:v>
                </c:pt>
                <c:pt idx="5882">
                  <c:v>49.68192603</c:v>
                </c:pt>
                <c:pt idx="5883">
                  <c:v>49.728796269999997</c:v>
                </c:pt>
                <c:pt idx="5884">
                  <c:v>49.652880680000003</c:v>
                </c:pt>
                <c:pt idx="5885">
                  <c:v>49.358120499999998</c:v>
                </c:pt>
                <c:pt idx="5886">
                  <c:v>49.500205209999997</c:v>
                </c:pt>
                <c:pt idx="5887">
                  <c:v>49.650680209999997</c:v>
                </c:pt>
                <c:pt idx="5888">
                  <c:v>49.198020489999998</c:v>
                </c:pt>
                <c:pt idx="5889">
                  <c:v>49.125652870000003</c:v>
                </c:pt>
                <c:pt idx="5890">
                  <c:v>49.125752869999999</c:v>
                </c:pt>
                <c:pt idx="5891">
                  <c:v>49.125852870000003</c:v>
                </c:pt>
                <c:pt idx="5892">
                  <c:v>49.125952869999999</c:v>
                </c:pt>
                <c:pt idx="5893">
                  <c:v>49.094731629999998</c:v>
                </c:pt>
                <c:pt idx="5894">
                  <c:v>49.274425229999999</c:v>
                </c:pt>
                <c:pt idx="5895">
                  <c:v>49.627442930000001</c:v>
                </c:pt>
                <c:pt idx="5896">
                  <c:v>48.663884750000001</c:v>
                </c:pt>
                <c:pt idx="5897">
                  <c:v>48.427139310000001</c:v>
                </c:pt>
                <c:pt idx="5898">
                  <c:v>48.767822639999999</c:v>
                </c:pt>
                <c:pt idx="5899">
                  <c:v>48.352042840000003</c:v>
                </c:pt>
                <c:pt idx="5900">
                  <c:v>48.88230806</c:v>
                </c:pt>
                <c:pt idx="5901">
                  <c:v>48.261021960000001</c:v>
                </c:pt>
                <c:pt idx="5902">
                  <c:v>48.172616769999998</c:v>
                </c:pt>
                <c:pt idx="5903">
                  <c:v>48.056656709999999</c:v>
                </c:pt>
                <c:pt idx="5904">
                  <c:v>48.090614930000001</c:v>
                </c:pt>
                <c:pt idx="5905">
                  <c:v>48.090714929999997</c:v>
                </c:pt>
                <c:pt idx="5906">
                  <c:v>48.075820810000003</c:v>
                </c:pt>
                <c:pt idx="5907">
                  <c:v>48.32763757</c:v>
                </c:pt>
                <c:pt idx="5908">
                  <c:v>48.403711690000002</c:v>
                </c:pt>
                <c:pt idx="5909">
                  <c:v>48.403272780000002</c:v>
                </c:pt>
                <c:pt idx="5910">
                  <c:v>48.403372779999998</c:v>
                </c:pt>
                <c:pt idx="5911">
                  <c:v>47.825296799999997</c:v>
                </c:pt>
                <c:pt idx="5912">
                  <c:v>48.02837804</c:v>
                </c:pt>
                <c:pt idx="5913">
                  <c:v>48.028478030000002</c:v>
                </c:pt>
                <c:pt idx="5914">
                  <c:v>48.165836089999999</c:v>
                </c:pt>
                <c:pt idx="5915">
                  <c:v>47.599811459999998</c:v>
                </c:pt>
                <c:pt idx="5916">
                  <c:v>48.050615530000002</c:v>
                </c:pt>
                <c:pt idx="5917">
                  <c:v>47.572134939999998</c:v>
                </c:pt>
                <c:pt idx="5918">
                  <c:v>47.41419114</c:v>
                </c:pt>
                <c:pt idx="5919">
                  <c:v>47.492343380000001</c:v>
                </c:pt>
                <c:pt idx="5920">
                  <c:v>47.754695869999999</c:v>
                </c:pt>
                <c:pt idx="5921">
                  <c:v>47.708991439999998</c:v>
                </c:pt>
                <c:pt idx="5922">
                  <c:v>47.709091440000002</c:v>
                </c:pt>
                <c:pt idx="5923">
                  <c:v>47.341672209999999</c:v>
                </c:pt>
                <c:pt idx="5924">
                  <c:v>47.341772210000002</c:v>
                </c:pt>
                <c:pt idx="5925">
                  <c:v>47.635685889999998</c:v>
                </c:pt>
                <c:pt idx="5926">
                  <c:v>47.635785890000001</c:v>
                </c:pt>
                <c:pt idx="5927">
                  <c:v>47.575414109999997</c:v>
                </c:pt>
                <c:pt idx="5928">
                  <c:v>47.57551411</c:v>
                </c:pt>
                <c:pt idx="5929">
                  <c:v>47.575614109999997</c:v>
                </c:pt>
                <c:pt idx="5930">
                  <c:v>47.57571411</c:v>
                </c:pt>
                <c:pt idx="5931">
                  <c:v>47.575814110000003</c:v>
                </c:pt>
                <c:pt idx="5932">
                  <c:v>47.575914109999999</c:v>
                </c:pt>
                <c:pt idx="5933">
                  <c:v>47.576014110000003</c:v>
                </c:pt>
                <c:pt idx="5934">
                  <c:v>47.576114109999999</c:v>
                </c:pt>
                <c:pt idx="5935">
                  <c:v>46.83481716</c:v>
                </c:pt>
                <c:pt idx="5936">
                  <c:v>46.834917160000003</c:v>
                </c:pt>
                <c:pt idx="5937">
                  <c:v>46.83501716</c:v>
                </c:pt>
                <c:pt idx="5938">
                  <c:v>46.835117160000003</c:v>
                </c:pt>
                <c:pt idx="5939">
                  <c:v>46.868159609999999</c:v>
                </c:pt>
                <c:pt idx="5940">
                  <c:v>46.670057360000001</c:v>
                </c:pt>
                <c:pt idx="5941">
                  <c:v>46.670157349999997</c:v>
                </c:pt>
                <c:pt idx="5942">
                  <c:v>46.856400880000002</c:v>
                </c:pt>
                <c:pt idx="5943">
                  <c:v>46.856500879999999</c:v>
                </c:pt>
                <c:pt idx="5944">
                  <c:v>46.856600880000002</c:v>
                </c:pt>
                <c:pt idx="5945">
                  <c:v>46.856700879999998</c:v>
                </c:pt>
                <c:pt idx="5946">
                  <c:v>46.856800880000002</c:v>
                </c:pt>
                <c:pt idx="5947">
                  <c:v>46.856900879999998</c:v>
                </c:pt>
                <c:pt idx="5948">
                  <c:v>46.857000880000001</c:v>
                </c:pt>
                <c:pt idx="5949">
                  <c:v>46.857100879999997</c:v>
                </c:pt>
                <c:pt idx="5950">
                  <c:v>46.857200880000001</c:v>
                </c:pt>
                <c:pt idx="5951">
                  <c:v>46.857300879999997</c:v>
                </c:pt>
                <c:pt idx="5952">
                  <c:v>46.85740088</c:v>
                </c:pt>
                <c:pt idx="5953">
                  <c:v>46.857500880000003</c:v>
                </c:pt>
                <c:pt idx="5954">
                  <c:v>46.85760088</c:v>
                </c:pt>
                <c:pt idx="5955">
                  <c:v>46.857700880000003</c:v>
                </c:pt>
                <c:pt idx="5956">
                  <c:v>46.857800879999999</c:v>
                </c:pt>
                <c:pt idx="5957">
                  <c:v>46.857900880000003</c:v>
                </c:pt>
                <c:pt idx="5958">
                  <c:v>46.858000879999999</c:v>
                </c:pt>
                <c:pt idx="5959">
                  <c:v>46.858100880000002</c:v>
                </c:pt>
                <c:pt idx="5960">
                  <c:v>46.858200879999998</c:v>
                </c:pt>
                <c:pt idx="5961">
                  <c:v>46.858300880000002</c:v>
                </c:pt>
                <c:pt idx="5962">
                  <c:v>46.858400879999998</c:v>
                </c:pt>
                <c:pt idx="5963">
                  <c:v>46.858500880000001</c:v>
                </c:pt>
                <c:pt idx="5964">
                  <c:v>46.858600879999997</c:v>
                </c:pt>
                <c:pt idx="5965">
                  <c:v>46.858700880000001</c:v>
                </c:pt>
                <c:pt idx="5966">
                  <c:v>46.858800879999997</c:v>
                </c:pt>
                <c:pt idx="5967">
                  <c:v>46.85890088</c:v>
                </c:pt>
                <c:pt idx="5968">
                  <c:v>46.859000880000004</c:v>
                </c:pt>
                <c:pt idx="5969">
                  <c:v>46.85910088</c:v>
                </c:pt>
                <c:pt idx="5970">
                  <c:v>46.859200880000003</c:v>
                </c:pt>
                <c:pt idx="5971">
                  <c:v>46.859300879999999</c:v>
                </c:pt>
                <c:pt idx="5972">
                  <c:v>46.859400880000003</c:v>
                </c:pt>
                <c:pt idx="5973">
                  <c:v>46.859500879999999</c:v>
                </c:pt>
                <c:pt idx="5974">
                  <c:v>46.859600880000002</c:v>
                </c:pt>
                <c:pt idx="5975">
                  <c:v>46.859700879999998</c:v>
                </c:pt>
                <c:pt idx="5976">
                  <c:v>46.859800880000002</c:v>
                </c:pt>
                <c:pt idx="5977">
                  <c:v>46.859900879999998</c:v>
                </c:pt>
                <c:pt idx="5978">
                  <c:v>46.860000880000001</c:v>
                </c:pt>
                <c:pt idx="5979">
                  <c:v>46.860100879999997</c:v>
                </c:pt>
                <c:pt idx="5980">
                  <c:v>46.860200880000001</c:v>
                </c:pt>
                <c:pt idx="5981">
                  <c:v>46.860300879999997</c:v>
                </c:pt>
                <c:pt idx="5982">
                  <c:v>46.86040088</c:v>
                </c:pt>
                <c:pt idx="5983">
                  <c:v>46.860500879999996</c:v>
                </c:pt>
                <c:pt idx="5984">
                  <c:v>46.86060088</c:v>
                </c:pt>
                <c:pt idx="5985">
                  <c:v>46.860700880000003</c:v>
                </c:pt>
                <c:pt idx="5986">
                  <c:v>46.860800879999999</c:v>
                </c:pt>
                <c:pt idx="5987">
                  <c:v>46.860900880000003</c:v>
                </c:pt>
                <c:pt idx="5988">
                  <c:v>46.861000879999999</c:v>
                </c:pt>
                <c:pt idx="5989">
                  <c:v>46.861100880000002</c:v>
                </c:pt>
                <c:pt idx="5990">
                  <c:v>46.861200879999998</c:v>
                </c:pt>
                <c:pt idx="5991">
                  <c:v>46.861300880000002</c:v>
                </c:pt>
                <c:pt idx="5992">
                  <c:v>46.861400879999998</c:v>
                </c:pt>
                <c:pt idx="5993">
                  <c:v>46.861500880000001</c:v>
                </c:pt>
                <c:pt idx="5994">
                  <c:v>46.861600879999997</c:v>
                </c:pt>
                <c:pt idx="5995">
                  <c:v>46.861700880000001</c:v>
                </c:pt>
                <c:pt idx="5996">
                  <c:v>46.861800879999997</c:v>
                </c:pt>
                <c:pt idx="5997">
                  <c:v>46.86190088</c:v>
                </c:pt>
                <c:pt idx="5998">
                  <c:v>46.862000879999997</c:v>
                </c:pt>
                <c:pt idx="5999">
                  <c:v>46.86210088</c:v>
                </c:pt>
                <c:pt idx="6000">
                  <c:v>46.862200880000003</c:v>
                </c:pt>
                <c:pt idx="6001">
                  <c:v>46.862300879999999</c:v>
                </c:pt>
                <c:pt idx="6002">
                  <c:v>46.862400880000003</c:v>
                </c:pt>
                <c:pt idx="6003">
                  <c:v>46.862500879999999</c:v>
                </c:pt>
                <c:pt idx="6004">
                  <c:v>46.862600880000002</c:v>
                </c:pt>
                <c:pt idx="6005">
                  <c:v>46.862700879999998</c:v>
                </c:pt>
                <c:pt idx="6006">
                  <c:v>46.862800880000002</c:v>
                </c:pt>
                <c:pt idx="6007">
                  <c:v>46.862900879999998</c:v>
                </c:pt>
                <c:pt idx="6008">
                  <c:v>46.863000880000001</c:v>
                </c:pt>
                <c:pt idx="6009">
                  <c:v>46.863100879999998</c:v>
                </c:pt>
                <c:pt idx="6010">
                  <c:v>46.863200880000001</c:v>
                </c:pt>
                <c:pt idx="6011">
                  <c:v>46.863300879999997</c:v>
                </c:pt>
                <c:pt idx="6012">
                  <c:v>46.86340088</c:v>
                </c:pt>
                <c:pt idx="6013">
                  <c:v>46.863500879999997</c:v>
                </c:pt>
                <c:pt idx="6014">
                  <c:v>46.86360088</c:v>
                </c:pt>
                <c:pt idx="6015">
                  <c:v>46.863700880000003</c:v>
                </c:pt>
                <c:pt idx="6016">
                  <c:v>46.863800879999999</c:v>
                </c:pt>
                <c:pt idx="6017">
                  <c:v>46.863900880000003</c:v>
                </c:pt>
                <c:pt idx="6018">
                  <c:v>46.864000879999999</c:v>
                </c:pt>
                <c:pt idx="6019">
                  <c:v>46.864100880000002</c:v>
                </c:pt>
                <c:pt idx="6020">
                  <c:v>46.864200879999999</c:v>
                </c:pt>
                <c:pt idx="6021">
                  <c:v>46.864300880000002</c:v>
                </c:pt>
                <c:pt idx="6022">
                  <c:v>46.864400879999998</c:v>
                </c:pt>
                <c:pt idx="6023">
                  <c:v>46.864500880000001</c:v>
                </c:pt>
                <c:pt idx="6024">
                  <c:v>46.864600879999998</c:v>
                </c:pt>
                <c:pt idx="6025">
                  <c:v>46.864700880000001</c:v>
                </c:pt>
                <c:pt idx="6026">
                  <c:v>46.864800879999997</c:v>
                </c:pt>
                <c:pt idx="6027">
                  <c:v>46.86490088</c:v>
                </c:pt>
                <c:pt idx="6028">
                  <c:v>46.865000879999997</c:v>
                </c:pt>
                <c:pt idx="6029">
                  <c:v>46.86510088</c:v>
                </c:pt>
                <c:pt idx="6030">
                  <c:v>46.865200880000003</c:v>
                </c:pt>
                <c:pt idx="6031">
                  <c:v>46.865300879999999</c:v>
                </c:pt>
                <c:pt idx="6032">
                  <c:v>46.865400880000003</c:v>
                </c:pt>
                <c:pt idx="6033">
                  <c:v>46.865500879999999</c:v>
                </c:pt>
                <c:pt idx="6034">
                  <c:v>46.865600880000002</c:v>
                </c:pt>
                <c:pt idx="6035">
                  <c:v>46.865700879999999</c:v>
                </c:pt>
                <c:pt idx="6036">
                  <c:v>46.865800880000002</c:v>
                </c:pt>
                <c:pt idx="6037">
                  <c:v>46.865900879999998</c:v>
                </c:pt>
                <c:pt idx="6038">
                  <c:v>46.866000880000001</c:v>
                </c:pt>
                <c:pt idx="6039">
                  <c:v>46.866100879999998</c:v>
                </c:pt>
                <c:pt idx="6040">
                  <c:v>46.866200880000001</c:v>
                </c:pt>
                <c:pt idx="6041">
                  <c:v>46.866300879999997</c:v>
                </c:pt>
                <c:pt idx="6042">
                  <c:v>46.86640088</c:v>
                </c:pt>
                <c:pt idx="6043">
                  <c:v>46.866500879999997</c:v>
                </c:pt>
                <c:pt idx="6044">
                  <c:v>46.86660088</c:v>
                </c:pt>
                <c:pt idx="6045">
                  <c:v>46.866700880000003</c:v>
                </c:pt>
                <c:pt idx="6046">
                  <c:v>46.86680088</c:v>
                </c:pt>
                <c:pt idx="6047">
                  <c:v>46.866900880000003</c:v>
                </c:pt>
                <c:pt idx="6048">
                  <c:v>46.867000879999999</c:v>
                </c:pt>
                <c:pt idx="6049">
                  <c:v>46.867100880000002</c:v>
                </c:pt>
                <c:pt idx="6050">
                  <c:v>46.867200879999999</c:v>
                </c:pt>
                <c:pt idx="6051">
                  <c:v>46.867300880000002</c:v>
                </c:pt>
                <c:pt idx="6052">
                  <c:v>46.867400879999998</c:v>
                </c:pt>
                <c:pt idx="6053">
                  <c:v>46.867500880000001</c:v>
                </c:pt>
                <c:pt idx="6054">
                  <c:v>46.867600879999998</c:v>
                </c:pt>
                <c:pt idx="6055">
                  <c:v>46.867700880000001</c:v>
                </c:pt>
                <c:pt idx="6056">
                  <c:v>46.867800879999997</c:v>
                </c:pt>
                <c:pt idx="6057">
                  <c:v>46.867900880000001</c:v>
                </c:pt>
                <c:pt idx="6058">
                  <c:v>46.868000879999997</c:v>
                </c:pt>
                <c:pt idx="6059">
                  <c:v>46.86810088</c:v>
                </c:pt>
                <c:pt idx="6060">
                  <c:v>46.868200880000003</c:v>
                </c:pt>
                <c:pt idx="6061">
                  <c:v>46.86830088</c:v>
                </c:pt>
                <c:pt idx="6062">
                  <c:v>46.868400880000003</c:v>
                </c:pt>
                <c:pt idx="6063">
                  <c:v>46.868500879999999</c:v>
                </c:pt>
                <c:pt idx="6064">
                  <c:v>46.868600880000002</c:v>
                </c:pt>
                <c:pt idx="6065">
                  <c:v>46.868700879999999</c:v>
                </c:pt>
                <c:pt idx="6066">
                  <c:v>46.868800880000002</c:v>
                </c:pt>
                <c:pt idx="6067">
                  <c:v>46.868900879999998</c:v>
                </c:pt>
                <c:pt idx="6068">
                  <c:v>46.869000880000002</c:v>
                </c:pt>
                <c:pt idx="6069">
                  <c:v>46.869100879999998</c:v>
                </c:pt>
                <c:pt idx="6070">
                  <c:v>46.869200880000001</c:v>
                </c:pt>
                <c:pt idx="6071">
                  <c:v>46.869300879999997</c:v>
                </c:pt>
                <c:pt idx="6072">
                  <c:v>46.869400880000001</c:v>
                </c:pt>
                <c:pt idx="6073">
                  <c:v>46.869500879999997</c:v>
                </c:pt>
                <c:pt idx="6074">
                  <c:v>46.86960088</c:v>
                </c:pt>
                <c:pt idx="6075">
                  <c:v>46.869700880000003</c:v>
                </c:pt>
                <c:pt idx="6076">
                  <c:v>46.86980088</c:v>
                </c:pt>
                <c:pt idx="6077">
                  <c:v>46.869900880000003</c:v>
                </c:pt>
                <c:pt idx="6078">
                  <c:v>46.870000879999999</c:v>
                </c:pt>
                <c:pt idx="6079">
                  <c:v>46.870100880000003</c:v>
                </c:pt>
                <c:pt idx="6080">
                  <c:v>46.870200879999999</c:v>
                </c:pt>
                <c:pt idx="6081">
                  <c:v>46.870300880000002</c:v>
                </c:pt>
                <c:pt idx="6082">
                  <c:v>46.870400879999998</c:v>
                </c:pt>
                <c:pt idx="6083">
                  <c:v>46.870500880000002</c:v>
                </c:pt>
                <c:pt idx="6084">
                  <c:v>46.870600879999998</c:v>
                </c:pt>
                <c:pt idx="6085">
                  <c:v>46.870700880000001</c:v>
                </c:pt>
                <c:pt idx="6086">
                  <c:v>46.870800879999997</c:v>
                </c:pt>
                <c:pt idx="6087">
                  <c:v>46.870900880000001</c:v>
                </c:pt>
                <c:pt idx="6088">
                  <c:v>46.871000879999997</c:v>
                </c:pt>
                <c:pt idx="6089">
                  <c:v>46.87110088</c:v>
                </c:pt>
                <c:pt idx="6090">
                  <c:v>46.871200880000004</c:v>
                </c:pt>
                <c:pt idx="6091">
                  <c:v>46.87130088</c:v>
                </c:pt>
                <c:pt idx="6092">
                  <c:v>46.871400880000003</c:v>
                </c:pt>
                <c:pt idx="6093">
                  <c:v>46.871500879999999</c:v>
                </c:pt>
                <c:pt idx="6094">
                  <c:v>46.871600880000003</c:v>
                </c:pt>
                <c:pt idx="6095">
                  <c:v>46.871700879999999</c:v>
                </c:pt>
                <c:pt idx="6096">
                  <c:v>46.871800880000002</c:v>
                </c:pt>
                <c:pt idx="6097">
                  <c:v>46.871900879999998</c:v>
                </c:pt>
                <c:pt idx="6098">
                  <c:v>46.872000880000002</c:v>
                </c:pt>
                <c:pt idx="6099">
                  <c:v>46.872100879999998</c:v>
                </c:pt>
                <c:pt idx="6100">
                  <c:v>46.872200880000001</c:v>
                </c:pt>
                <c:pt idx="6101">
                  <c:v>46.872300879999997</c:v>
                </c:pt>
                <c:pt idx="6102">
                  <c:v>46.872400880000001</c:v>
                </c:pt>
                <c:pt idx="6103">
                  <c:v>46.872500879999997</c:v>
                </c:pt>
                <c:pt idx="6104">
                  <c:v>46.87260088</c:v>
                </c:pt>
                <c:pt idx="6105">
                  <c:v>46.872700879999996</c:v>
                </c:pt>
                <c:pt idx="6106">
                  <c:v>46.87280088</c:v>
                </c:pt>
                <c:pt idx="6107">
                  <c:v>46.872900880000003</c:v>
                </c:pt>
                <c:pt idx="6108">
                  <c:v>46.873000879999999</c:v>
                </c:pt>
                <c:pt idx="6109">
                  <c:v>46.873100880000003</c:v>
                </c:pt>
                <c:pt idx="6110">
                  <c:v>46.873200879999999</c:v>
                </c:pt>
                <c:pt idx="6111">
                  <c:v>46.873300880000002</c:v>
                </c:pt>
                <c:pt idx="6112">
                  <c:v>46.873400879999998</c:v>
                </c:pt>
                <c:pt idx="6113">
                  <c:v>46.873500880000002</c:v>
                </c:pt>
                <c:pt idx="6114">
                  <c:v>46.873600879999998</c:v>
                </c:pt>
                <c:pt idx="6115">
                  <c:v>46.873700880000001</c:v>
                </c:pt>
                <c:pt idx="6116">
                  <c:v>46.873800879999997</c:v>
                </c:pt>
                <c:pt idx="6117">
                  <c:v>46.873900880000001</c:v>
                </c:pt>
                <c:pt idx="6118">
                  <c:v>46.874000879999997</c:v>
                </c:pt>
                <c:pt idx="6119">
                  <c:v>46.87410088</c:v>
                </c:pt>
                <c:pt idx="6120">
                  <c:v>46.874200879999997</c:v>
                </c:pt>
                <c:pt idx="6121">
                  <c:v>46.87430088</c:v>
                </c:pt>
                <c:pt idx="6122">
                  <c:v>46.874400880000003</c:v>
                </c:pt>
                <c:pt idx="6123">
                  <c:v>46.874500879999999</c:v>
                </c:pt>
                <c:pt idx="6124">
                  <c:v>46.874600880000003</c:v>
                </c:pt>
                <c:pt idx="6125">
                  <c:v>46.874700879999999</c:v>
                </c:pt>
                <c:pt idx="6126">
                  <c:v>46.874800880000002</c:v>
                </c:pt>
                <c:pt idx="6127">
                  <c:v>46.874900879999998</c:v>
                </c:pt>
                <c:pt idx="6128">
                  <c:v>46.875000880000002</c:v>
                </c:pt>
                <c:pt idx="6129">
                  <c:v>46.875100879999998</c:v>
                </c:pt>
                <c:pt idx="6130">
                  <c:v>46.875200880000001</c:v>
                </c:pt>
                <c:pt idx="6131">
                  <c:v>46.875300879999998</c:v>
                </c:pt>
                <c:pt idx="6132">
                  <c:v>46.875400880000001</c:v>
                </c:pt>
                <c:pt idx="6133">
                  <c:v>46.875500879999997</c:v>
                </c:pt>
                <c:pt idx="6134">
                  <c:v>46.87560088</c:v>
                </c:pt>
                <c:pt idx="6135" formatCode="0.00E+00">
                  <c:v>7.1099999999999994E-5</c:v>
                </c:pt>
                <c:pt idx="6136">
                  <c:v>1.7110899999999999E-4</c:v>
                </c:pt>
                <c:pt idx="6137">
                  <c:v>2.7110900000000001E-4</c:v>
                </c:pt>
                <c:pt idx="6138">
                  <c:v>3.71109E-4</c:v>
                </c:pt>
                <c:pt idx="6139">
                  <c:v>4.7110899999999999E-4</c:v>
                </c:pt>
                <c:pt idx="6140">
                  <c:v>5.7110899999999998E-4</c:v>
                </c:pt>
                <c:pt idx="6141">
                  <c:v>6.7110900000000003E-4</c:v>
                </c:pt>
                <c:pt idx="6142">
                  <c:v>7.7110899999999997E-4</c:v>
                </c:pt>
                <c:pt idx="6143">
                  <c:v>8.7110900000000001E-4</c:v>
                </c:pt>
                <c:pt idx="6144">
                  <c:v>9.7110899999999995E-4</c:v>
                </c:pt>
                <c:pt idx="6145">
                  <c:v>1.071109E-3</c:v>
                </c:pt>
                <c:pt idx="6146">
                  <c:v>1.171109E-3</c:v>
                </c:pt>
                <c:pt idx="6147">
                  <c:v>1.2711090000000001E-3</c:v>
                </c:pt>
                <c:pt idx="6148">
                  <c:v>1.3711089999999999E-3</c:v>
                </c:pt>
                <c:pt idx="6149">
                  <c:v>1.471109E-3</c:v>
                </c:pt>
                <c:pt idx="6150">
                  <c:v>1.571109E-3</c:v>
                </c:pt>
                <c:pt idx="6151">
                  <c:v>1.671109E-3</c:v>
                </c:pt>
                <c:pt idx="6152">
                  <c:v>1.7711090000000001E-3</c:v>
                </c:pt>
                <c:pt idx="6153">
                  <c:v>1.8711089999999999E-3</c:v>
                </c:pt>
                <c:pt idx="6154">
                  <c:v>1.971109E-3</c:v>
                </c:pt>
                <c:pt idx="6155">
                  <c:v>2.0711089999999998E-3</c:v>
                </c:pt>
                <c:pt idx="6156">
                  <c:v>2.1711090000000001E-3</c:v>
                </c:pt>
                <c:pt idx="6157">
                  <c:v>2.2711089999999999E-3</c:v>
                </c:pt>
                <c:pt idx="6158">
                  <c:v>2.3711090000000002E-3</c:v>
                </c:pt>
                <c:pt idx="6159">
                  <c:v>2.471109E-3</c:v>
                </c:pt>
                <c:pt idx="6160">
                  <c:v>2.5711089999999998E-3</c:v>
                </c:pt>
                <c:pt idx="6161">
                  <c:v>2.6711090000000001E-3</c:v>
                </c:pt>
                <c:pt idx="6162">
                  <c:v>2.7711089999999999E-3</c:v>
                </c:pt>
                <c:pt idx="6163">
                  <c:v>2.8711090000000002E-3</c:v>
                </c:pt>
                <c:pt idx="6164">
                  <c:v>2.971109E-3</c:v>
                </c:pt>
                <c:pt idx="6165">
                  <c:v>3.0711089999999998E-3</c:v>
                </c:pt>
                <c:pt idx="6166">
                  <c:v>3.1711090000000001E-3</c:v>
                </c:pt>
                <c:pt idx="6167">
                  <c:v>3.2711089999999999E-3</c:v>
                </c:pt>
                <c:pt idx="6168">
                  <c:v>3.3711090000000002E-3</c:v>
                </c:pt>
                <c:pt idx="6169">
                  <c:v>3.471109E-3</c:v>
                </c:pt>
                <c:pt idx="6170">
                  <c:v>3.5711089999999998E-3</c:v>
                </c:pt>
                <c:pt idx="6171">
                  <c:v>3.6711090000000001E-3</c:v>
                </c:pt>
                <c:pt idx="6172">
                  <c:v>3.7711089999999999E-3</c:v>
                </c:pt>
                <c:pt idx="6173">
                  <c:v>3.8711090000000002E-3</c:v>
                </c:pt>
                <c:pt idx="6174">
                  <c:v>3.9711089999999996E-3</c:v>
                </c:pt>
                <c:pt idx="6175">
                  <c:v>4.0711089999999998E-3</c:v>
                </c:pt>
                <c:pt idx="6176">
                  <c:v>4.1711090000000001E-3</c:v>
                </c:pt>
                <c:pt idx="6177">
                  <c:v>4.2711090000000004E-3</c:v>
                </c:pt>
                <c:pt idx="6178">
                  <c:v>4.3711089999999998E-3</c:v>
                </c:pt>
                <c:pt idx="6179">
                  <c:v>4.471109E-3</c:v>
                </c:pt>
                <c:pt idx="6180">
                  <c:v>4.5711090000000003E-3</c:v>
                </c:pt>
                <c:pt idx="6181">
                  <c:v>4.6711089999999997E-3</c:v>
                </c:pt>
                <c:pt idx="6182">
                  <c:v>4.7711089999999999E-3</c:v>
                </c:pt>
                <c:pt idx="6183">
                  <c:v>4.8711090000000002E-3</c:v>
                </c:pt>
                <c:pt idx="6184">
                  <c:v>4.9711089999999996E-3</c:v>
                </c:pt>
                <c:pt idx="6185">
                  <c:v>5.0711089999999999E-3</c:v>
                </c:pt>
                <c:pt idx="6186">
                  <c:v>5.1711090000000001E-3</c:v>
                </c:pt>
                <c:pt idx="6187">
                  <c:v>5.2711090000000004E-3</c:v>
                </c:pt>
                <c:pt idx="6188">
                  <c:v>5.3711089999999998E-3</c:v>
                </c:pt>
                <c:pt idx="6189">
                  <c:v>5.471109E-3</c:v>
                </c:pt>
                <c:pt idx="6190">
                  <c:v>5.5711090000000003E-3</c:v>
                </c:pt>
                <c:pt idx="6191">
                  <c:v>5.6711089999999997E-3</c:v>
                </c:pt>
                <c:pt idx="6192">
                  <c:v>5.771109E-3</c:v>
                </c:pt>
                <c:pt idx="6193">
                  <c:v>5.8711090000000002E-3</c:v>
                </c:pt>
                <c:pt idx="6194">
                  <c:v>5.9711089999999996E-3</c:v>
                </c:pt>
                <c:pt idx="6195">
                  <c:v>6.0711089999999999E-3</c:v>
                </c:pt>
                <c:pt idx="6196">
                  <c:v>6.1711090000000001E-3</c:v>
                </c:pt>
                <c:pt idx="6197">
                  <c:v>6.2711090000000004E-3</c:v>
                </c:pt>
                <c:pt idx="6198">
                  <c:v>6.3711089999999998E-3</c:v>
                </c:pt>
                <c:pt idx="6199">
                  <c:v>6.4711090000000001E-3</c:v>
                </c:pt>
                <c:pt idx="6200">
                  <c:v>6.5711090000000003E-3</c:v>
                </c:pt>
                <c:pt idx="6201">
                  <c:v>6.6711089999999997E-3</c:v>
                </c:pt>
                <c:pt idx="6202">
                  <c:v>6.771109E-3</c:v>
                </c:pt>
                <c:pt idx="6203">
                  <c:v>6.8711090000000002E-3</c:v>
                </c:pt>
                <c:pt idx="6204">
                  <c:v>6.9711089999999996E-3</c:v>
                </c:pt>
                <c:pt idx="6205">
                  <c:v>7.0711089999999999E-3</c:v>
                </c:pt>
                <c:pt idx="6206">
                  <c:v>7.1711090000000002E-3</c:v>
                </c:pt>
                <c:pt idx="6207">
                  <c:v>7.2711090000000004E-3</c:v>
                </c:pt>
                <c:pt idx="6208">
                  <c:v>18.889778329999999</c:v>
                </c:pt>
                <c:pt idx="6209">
                  <c:v>20.136260149999998</c:v>
                </c:pt>
                <c:pt idx="6210">
                  <c:v>21.024806049999999</c:v>
                </c:pt>
                <c:pt idx="6211">
                  <c:v>22.244374780000001</c:v>
                </c:pt>
                <c:pt idx="6212">
                  <c:v>22.868207739999999</c:v>
                </c:pt>
                <c:pt idx="6213">
                  <c:v>22.872733520000001</c:v>
                </c:pt>
                <c:pt idx="6214">
                  <c:v>23.09823811</c:v>
                </c:pt>
                <c:pt idx="6215">
                  <c:v>23.09833811</c:v>
                </c:pt>
                <c:pt idx="6216">
                  <c:v>23.270131020000001</c:v>
                </c:pt>
                <c:pt idx="6217">
                  <c:v>23.356677959999999</c:v>
                </c:pt>
                <c:pt idx="6218">
                  <c:v>23.356777959999999</c:v>
                </c:pt>
                <c:pt idx="6219">
                  <c:v>24.32712248</c:v>
                </c:pt>
                <c:pt idx="6220">
                  <c:v>25.409136780000001</c:v>
                </c:pt>
                <c:pt idx="6221">
                  <c:v>25.409236780000001</c:v>
                </c:pt>
                <c:pt idx="6222">
                  <c:v>25.193229649999999</c:v>
                </c:pt>
                <c:pt idx="6223">
                  <c:v>25.193329649999999</c:v>
                </c:pt>
                <c:pt idx="6224">
                  <c:v>25.193429649999999</c:v>
                </c:pt>
                <c:pt idx="6225">
                  <c:v>25.193529649999999</c:v>
                </c:pt>
                <c:pt idx="6226">
                  <c:v>25.33913102</c:v>
                </c:pt>
                <c:pt idx="6227">
                  <c:v>25.33923102</c:v>
                </c:pt>
                <c:pt idx="6228">
                  <c:v>25.339331019999999</c:v>
                </c:pt>
                <c:pt idx="6229">
                  <c:v>25.339431019999999</c:v>
                </c:pt>
                <c:pt idx="6230">
                  <c:v>25.339531019999999</c:v>
                </c:pt>
                <c:pt idx="6231">
                  <c:v>25.339631019999999</c:v>
                </c:pt>
                <c:pt idx="6232">
                  <c:v>25.74844135</c:v>
                </c:pt>
                <c:pt idx="6233">
                  <c:v>26.754212979999998</c:v>
                </c:pt>
                <c:pt idx="6234">
                  <c:v>27.9075922</c:v>
                </c:pt>
                <c:pt idx="6235">
                  <c:v>28.810214380000001</c:v>
                </c:pt>
                <c:pt idx="6236">
                  <c:v>30.172660820000001</c:v>
                </c:pt>
                <c:pt idx="6237">
                  <c:v>30.890910229999999</c:v>
                </c:pt>
                <c:pt idx="6238">
                  <c:v>30.891010229999999</c:v>
                </c:pt>
                <c:pt idx="6239">
                  <c:v>30.891110229999999</c:v>
                </c:pt>
                <c:pt idx="6240">
                  <c:v>30.885251950000001</c:v>
                </c:pt>
                <c:pt idx="6241">
                  <c:v>30.88535195</c:v>
                </c:pt>
                <c:pt idx="6242">
                  <c:v>31.165773590000001</c:v>
                </c:pt>
                <c:pt idx="6243">
                  <c:v>31.16587359</c:v>
                </c:pt>
                <c:pt idx="6244">
                  <c:v>31.16597359</c:v>
                </c:pt>
                <c:pt idx="6245">
                  <c:v>31.16607359</c:v>
                </c:pt>
                <c:pt idx="6246">
                  <c:v>31.16617359</c:v>
                </c:pt>
                <c:pt idx="6247">
                  <c:v>30.7999923</c:v>
                </c:pt>
                <c:pt idx="6248">
                  <c:v>31.212368189999999</c:v>
                </c:pt>
                <c:pt idx="6249">
                  <c:v>31.301788250000001</c:v>
                </c:pt>
                <c:pt idx="6250">
                  <c:v>32.606471210000002</c:v>
                </c:pt>
                <c:pt idx="6251">
                  <c:v>33.40229532</c:v>
                </c:pt>
                <c:pt idx="6252">
                  <c:v>35.1430048</c:v>
                </c:pt>
                <c:pt idx="6253">
                  <c:v>36.295033869999997</c:v>
                </c:pt>
                <c:pt idx="6254">
                  <c:v>37.325939699999999</c:v>
                </c:pt>
                <c:pt idx="6255">
                  <c:v>38.913132570000002</c:v>
                </c:pt>
                <c:pt idx="6256">
                  <c:v>39.152075549999999</c:v>
                </c:pt>
                <c:pt idx="6257">
                  <c:v>39.901813019999999</c:v>
                </c:pt>
                <c:pt idx="6258">
                  <c:v>40.683215650000001</c:v>
                </c:pt>
                <c:pt idx="6259">
                  <c:v>41.071664550000001</c:v>
                </c:pt>
                <c:pt idx="6260">
                  <c:v>41.482621340000001</c:v>
                </c:pt>
                <c:pt idx="6261">
                  <c:v>42.015789320000003</c:v>
                </c:pt>
                <c:pt idx="6262">
                  <c:v>42.244005299999998</c:v>
                </c:pt>
                <c:pt idx="6263">
                  <c:v>42.854104829999997</c:v>
                </c:pt>
                <c:pt idx="6264">
                  <c:v>43.782844130000001</c:v>
                </c:pt>
                <c:pt idx="6265">
                  <c:v>44.853792900000002</c:v>
                </c:pt>
                <c:pt idx="6266">
                  <c:v>46.862811579999999</c:v>
                </c:pt>
                <c:pt idx="6267">
                  <c:v>46.862911580000002</c:v>
                </c:pt>
                <c:pt idx="6268">
                  <c:v>46.863011579999998</c:v>
                </c:pt>
                <c:pt idx="6269">
                  <c:v>46.863111580000002</c:v>
                </c:pt>
                <c:pt idx="6270">
                  <c:v>47.086672110000002</c:v>
                </c:pt>
                <c:pt idx="6271">
                  <c:v>47.086772109999998</c:v>
                </c:pt>
                <c:pt idx="6272">
                  <c:v>47.086872110000002</c:v>
                </c:pt>
                <c:pt idx="6273">
                  <c:v>47.086972109999998</c:v>
                </c:pt>
                <c:pt idx="6274">
                  <c:v>47.087072110000001</c:v>
                </c:pt>
                <c:pt idx="6275">
                  <c:v>47.087172109999997</c:v>
                </c:pt>
                <c:pt idx="6276">
                  <c:v>47.087272110000001</c:v>
                </c:pt>
                <c:pt idx="6277">
                  <c:v>47.087372109999997</c:v>
                </c:pt>
                <c:pt idx="6278">
                  <c:v>47.08747211</c:v>
                </c:pt>
                <c:pt idx="6279">
                  <c:v>47.087572110000004</c:v>
                </c:pt>
                <c:pt idx="6280">
                  <c:v>47.08767211</c:v>
                </c:pt>
                <c:pt idx="6281">
                  <c:v>47.087772110000003</c:v>
                </c:pt>
                <c:pt idx="6282">
                  <c:v>47.087872109999999</c:v>
                </c:pt>
                <c:pt idx="6283">
                  <c:v>47.087972110000003</c:v>
                </c:pt>
                <c:pt idx="6284">
                  <c:v>47.088072109999999</c:v>
                </c:pt>
                <c:pt idx="6285">
                  <c:v>47.088172110000002</c:v>
                </c:pt>
                <c:pt idx="6286">
                  <c:v>47.088272109999998</c:v>
                </c:pt>
                <c:pt idx="6287">
                  <c:v>47.088372110000002</c:v>
                </c:pt>
                <c:pt idx="6288">
                  <c:v>47.088472109999998</c:v>
                </c:pt>
                <c:pt idx="6289">
                  <c:v>47.088572110000001</c:v>
                </c:pt>
                <c:pt idx="6290">
                  <c:v>47.088672109999997</c:v>
                </c:pt>
                <c:pt idx="6291">
                  <c:v>47.088772110000001</c:v>
                </c:pt>
                <c:pt idx="6292">
                  <c:v>47.088872109999997</c:v>
                </c:pt>
                <c:pt idx="6293">
                  <c:v>47.08897211</c:v>
                </c:pt>
                <c:pt idx="6294">
                  <c:v>47.089072109999996</c:v>
                </c:pt>
                <c:pt idx="6295">
                  <c:v>47.08917211</c:v>
                </c:pt>
                <c:pt idx="6296">
                  <c:v>47.089272110000003</c:v>
                </c:pt>
                <c:pt idx="6297">
                  <c:v>47.089372109999999</c:v>
                </c:pt>
                <c:pt idx="6298">
                  <c:v>47.089472110000003</c:v>
                </c:pt>
                <c:pt idx="6299">
                  <c:v>47.089572109999999</c:v>
                </c:pt>
                <c:pt idx="6300">
                  <c:v>47.089672110000002</c:v>
                </c:pt>
                <c:pt idx="6301">
                  <c:v>47.089772109999998</c:v>
                </c:pt>
                <c:pt idx="6302">
                  <c:v>47.089872110000002</c:v>
                </c:pt>
                <c:pt idx="6303">
                  <c:v>47.089972109999998</c:v>
                </c:pt>
                <c:pt idx="6304">
                  <c:v>47.090072110000001</c:v>
                </c:pt>
                <c:pt idx="6305">
                  <c:v>47.090172109999997</c:v>
                </c:pt>
                <c:pt idx="6306">
                  <c:v>47.090272110000001</c:v>
                </c:pt>
                <c:pt idx="6307">
                  <c:v>47.090372109999997</c:v>
                </c:pt>
                <c:pt idx="6308">
                  <c:v>47.09047211</c:v>
                </c:pt>
                <c:pt idx="6309">
                  <c:v>47.090572109999997</c:v>
                </c:pt>
                <c:pt idx="6310">
                  <c:v>47.09067211</c:v>
                </c:pt>
                <c:pt idx="6311">
                  <c:v>47.090772110000003</c:v>
                </c:pt>
                <c:pt idx="6312">
                  <c:v>47.090872109999999</c:v>
                </c:pt>
                <c:pt idx="6313">
                  <c:v>47.090972110000003</c:v>
                </c:pt>
                <c:pt idx="6314">
                  <c:v>47.091072109999999</c:v>
                </c:pt>
                <c:pt idx="6315">
                  <c:v>47.091172110000002</c:v>
                </c:pt>
                <c:pt idx="6316">
                  <c:v>47.091272109999998</c:v>
                </c:pt>
                <c:pt idx="6317">
                  <c:v>47.091372110000002</c:v>
                </c:pt>
                <c:pt idx="6318">
                  <c:v>47.091472109999998</c:v>
                </c:pt>
                <c:pt idx="6319">
                  <c:v>47.091572110000001</c:v>
                </c:pt>
                <c:pt idx="6320">
                  <c:v>47.091672109999998</c:v>
                </c:pt>
                <c:pt idx="6321">
                  <c:v>47.091772110000001</c:v>
                </c:pt>
                <c:pt idx="6322">
                  <c:v>47.091872109999997</c:v>
                </c:pt>
                <c:pt idx="6323">
                  <c:v>47.09197211</c:v>
                </c:pt>
                <c:pt idx="6324">
                  <c:v>47.092072109999997</c:v>
                </c:pt>
                <c:pt idx="6325">
                  <c:v>47.09217211</c:v>
                </c:pt>
                <c:pt idx="6326">
                  <c:v>47.092272110000003</c:v>
                </c:pt>
                <c:pt idx="6327">
                  <c:v>47.092372109999999</c:v>
                </c:pt>
                <c:pt idx="6328">
                  <c:v>47.092472110000003</c:v>
                </c:pt>
                <c:pt idx="6329">
                  <c:v>47.092572109999999</c:v>
                </c:pt>
                <c:pt idx="6330">
                  <c:v>47.092672110000002</c:v>
                </c:pt>
                <c:pt idx="6331">
                  <c:v>47.092772109999999</c:v>
                </c:pt>
                <c:pt idx="6332">
                  <c:v>49.400467519999999</c:v>
                </c:pt>
                <c:pt idx="6333">
                  <c:v>49.400567520000003</c:v>
                </c:pt>
                <c:pt idx="6334">
                  <c:v>49.400667519999999</c:v>
                </c:pt>
                <c:pt idx="6335">
                  <c:v>49.400767520000002</c:v>
                </c:pt>
                <c:pt idx="6336">
                  <c:v>49.400867519999998</c:v>
                </c:pt>
                <c:pt idx="6337">
                  <c:v>49.400967520000002</c:v>
                </c:pt>
                <c:pt idx="6338">
                  <c:v>49.401067519999998</c:v>
                </c:pt>
                <c:pt idx="6339">
                  <c:v>49.401167520000001</c:v>
                </c:pt>
                <c:pt idx="6340">
                  <c:v>49.401267519999998</c:v>
                </c:pt>
                <c:pt idx="6341">
                  <c:v>49.401367520000001</c:v>
                </c:pt>
                <c:pt idx="6342">
                  <c:v>49.401467519999997</c:v>
                </c:pt>
                <c:pt idx="6343">
                  <c:v>49.40156752</c:v>
                </c:pt>
                <c:pt idx="6344">
                  <c:v>49.401667519999997</c:v>
                </c:pt>
                <c:pt idx="6345">
                  <c:v>49.40176752</c:v>
                </c:pt>
                <c:pt idx="6346">
                  <c:v>49.401867520000003</c:v>
                </c:pt>
                <c:pt idx="6347">
                  <c:v>49.401967519999999</c:v>
                </c:pt>
                <c:pt idx="6348">
                  <c:v>49.402067520000003</c:v>
                </c:pt>
                <c:pt idx="6349">
                  <c:v>49.402167519999999</c:v>
                </c:pt>
                <c:pt idx="6350">
                  <c:v>49.402267520000002</c:v>
                </c:pt>
                <c:pt idx="6351">
                  <c:v>49.402367519999999</c:v>
                </c:pt>
                <c:pt idx="6352">
                  <c:v>49.402467520000002</c:v>
                </c:pt>
                <c:pt idx="6353">
                  <c:v>49.402567519999998</c:v>
                </c:pt>
                <c:pt idx="6354">
                  <c:v>49.402667520000001</c:v>
                </c:pt>
                <c:pt idx="6355">
                  <c:v>49.402767519999998</c:v>
                </c:pt>
                <c:pt idx="6356">
                  <c:v>49.402867520000001</c:v>
                </c:pt>
                <c:pt idx="6357">
                  <c:v>49.402967519999997</c:v>
                </c:pt>
                <c:pt idx="6358">
                  <c:v>49.40306752</c:v>
                </c:pt>
                <c:pt idx="6359">
                  <c:v>49.403167519999997</c:v>
                </c:pt>
                <c:pt idx="6360">
                  <c:v>49.40326752</c:v>
                </c:pt>
                <c:pt idx="6361">
                  <c:v>49.403367520000003</c:v>
                </c:pt>
                <c:pt idx="6362">
                  <c:v>49.40346752</c:v>
                </c:pt>
                <c:pt idx="6363">
                  <c:v>49.403567520000003</c:v>
                </c:pt>
                <c:pt idx="6364">
                  <c:v>49.403667519999999</c:v>
                </c:pt>
                <c:pt idx="6365">
                  <c:v>49.403767520000002</c:v>
                </c:pt>
                <c:pt idx="6366">
                  <c:v>49.403867519999999</c:v>
                </c:pt>
                <c:pt idx="6367">
                  <c:v>49.403967520000002</c:v>
                </c:pt>
                <c:pt idx="6368">
                  <c:v>49.404067519999998</c:v>
                </c:pt>
                <c:pt idx="6369">
                  <c:v>49.404167520000001</c:v>
                </c:pt>
                <c:pt idx="6370">
                  <c:v>49.404267519999998</c:v>
                </c:pt>
                <c:pt idx="6371">
                  <c:v>49.404367520000001</c:v>
                </c:pt>
                <c:pt idx="6372">
                  <c:v>49.404467519999997</c:v>
                </c:pt>
                <c:pt idx="6373">
                  <c:v>49.404567520000001</c:v>
                </c:pt>
                <c:pt idx="6374">
                  <c:v>49.404667519999997</c:v>
                </c:pt>
                <c:pt idx="6375">
                  <c:v>49.40476752</c:v>
                </c:pt>
                <c:pt idx="6376">
                  <c:v>49.404867520000003</c:v>
                </c:pt>
                <c:pt idx="6377">
                  <c:v>49.40496752</c:v>
                </c:pt>
                <c:pt idx="6378">
                  <c:v>49.405067520000003</c:v>
                </c:pt>
                <c:pt idx="6379">
                  <c:v>49.405167519999999</c:v>
                </c:pt>
                <c:pt idx="6380">
                  <c:v>49.405267520000002</c:v>
                </c:pt>
                <c:pt idx="6381">
                  <c:v>49.405367519999999</c:v>
                </c:pt>
                <c:pt idx="6382">
                  <c:v>49.405467520000002</c:v>
                </c:pt>
                <c:pt idx="6383">
                  <c:v>49.405567519999998</c:v>
                </c:pt>
                <c:pt idx="6384">
                  <c:v>49.405667520000002</c:v>
                </c:pt>
                <c:pt idx="6385">
                  <c:v>49.405767519999998</c:v>
                </c:pt>
                <c:pt idx="6386">
                  <c:v>49.405867520000001</c:v>
                </c:pt>
                <c:pt idx="6387">
                  <c:v>49.405967519999997</c:v>
                </c:pt>
                <c:pt idx="6388">
                  <c:v>49.406067520000001</c:v>
                </c:pt>
                <c:pt idx="6389">
                  <c:v>49.406167519999997</c:v>
                </c:pt>
                <c:pt idx="6390">
                  <c:v>49.40626752</c:v>
                </c:pt>
                <c:pt idx="6391">
                  <c:v>49.406367520000003</c:v>
                </c:pt>
                <c:pt idx="6392">
                  <c:v>49.40646752</c:v>
                </c:pt>
                <c:pt idx="6393">
                  <c:v>49.406567520000003</c:v>
                </c:pt>
                <c:pt idx="6394">
                  <c:v>49.406667519999999</c:v>
                </c:pt>
                <c:pt idx="6395">
                  <c:v>49.406767520000002</c:v>
                </c:pt>
                <c:pt idx="6396">
                  <c:v>49.406867519999999</c:v>
                </c:pt>
                <c:pt idx="6397">
                  <c:v>49.406967520000002</c:v>
                </c:pt>
                <c:pt idx="6398">
                  <c:v>49.407067519999998</c:v>
                </c:pt>
                <c:pt idx="6399">
                  <c:v>56.814671140000002</c:v>
                </c:pt>
                <c:pt idx="6400">
                  <c:v>58.394120180000002</c:v>
                </c:pt>
                <c:pt idx="6401">
                  <c:v>59.657172950000003</c:v>
                </c:pt>
                <c:pt idx="6402">
                  <c:v>60.176742910000002</c:v>
                </c:pt>
                <c:pt idx="6403">
                  <c:v>60.929050719999999</c:v>
                </c:pt>
                <c:pt idx="6404">
                  <c:v>61.022683450000002</c:v>
                </c:pt>
                <c:pt idx="6405">
                  <c:v>61.022783449999999</c:v>
                </c:pt>
                <c:pt idx="6406">
                  <c:v>61.022883450000002</c:v>
                </c:pt>
                <c:pt idx="6407">
                  <c:v>61.022983449999998</c:v>
                </c:pt>
                <c:pt idx="6408">
                  <c:v>61.023083450000001</c:v>
                </c:pt>
                <c:pt idx="6409">
                  <c:v>61.023183449999998</c:v>
                </c:pt>
                <c:pt idx="6410">
                  <c:v>61.023283450000001</c:v>
                </c:pt>
                <c:pt idx="6411">
                  <c:v>61.023383449999997</c:v>
                </c:pt>
                <c:pt idx="6412">
                  <c:v>64.980185539999994</c:v>
                </c:pt>
                <c:pt idx="6413">
                  <c:v>64.980285539999997</c:v>
                </c:pt>
                <c:pt idx="6414">
                  <c:v>64.98038554</c:v>
                </c:pt>
                <c:pt idx="6415">
                  <c:v>64.980485540000004</c:v>
                </c:pt>
                <c:pt idx="6416">
                  <c:v>64.980585540000007</c:v>
                </c:pt>
                <c:pt idx="6417">
                  <c:v>64.980685539999996</c:v>
                </c:pt>
                <c:pt idx="6418">
                  <c:v>64.980785539999999</c:v>
                </c:pt>
                <c:pt idx="6419">
                  <c:v>64.980885540000003</c:v>
                </c:pt>
                <c:pt idx="6420">
                  <c:v>64.980985540000006</c:v>
                </c:pt>
                <c:pt idx="6421">
                  <c:v>64.981085539999995</c:v>
                </c:pt>
                <c:pt idx="6422">
                  <c:v>64.981185539999998</c:v>
                </c:pt>
                <c:pt idx="6423">
                  <c:v>64.981285540000002</c:v>
                </c:pt>
                <c:pt idx="6424">
                  <c:v>64.981385540000005</c:v>
                </c:pt>
                <c:pt idx="6425">
                  <c:v>64.981485539999994</c:v>
                </c:pt>
                <c:pt idx="6426">
                  <c:v>64.981585539999998</c:v>
                </c:pt>
                <c:pt idx="6427">
                  <c:v>64.981685540000001</c:v>
                </c:pt>
                <c:pt idx="6428">
                  <c:v>64.981785540000004</c:v>
                </c:pt>
                <c:pt idx="6429">
                  <c:v>63.785017879999998</c:v>
                </c:pt>
                <c:pt idx="6430">
                  <c:v>62.729980980000001</c:v>
                </c:pt>
                <c:pt idx="6431">
                  <c:v>62.730080979999997</c:v>
                </c:pt>
                <c:pt idx="6432">
                  <c:v>61.906990960000002</c:v>
                </c:pt>
                <c:pt idx="6433">
                  <c:v>61.907090959999998</c:v>
                </c:pt>
                <c:pt idx="6434">
                  <c:v>61.907190960000001</c:v>
                </c:pt>
                <c:pt idx="6435">
                  <c:v>61.80636827</c:v>
                </c:pt>
                <c:pt idx="6436">
                  <c:v>60.757950200000003</c:v>
                </c:pt>
                <c:pt idx="6437">
                  <c:v>60.7580502</c:v>
                </c:pt>
                <c:pt idx="6438">
                  <c:v>60.758150200000003</c:v>
                </c:pt>
                <c:pt idx="6439">
                  <c:v>60.758250199999999</c:v>
                </c:pt>
                <c:pt idx="6440">
                  <c:v>60.758350200000002</c:v>
                </c:pt>
                <c:pt idx="6441">
                  <c:v>60.758450199999999</c:v>
                </c:pt>
                <c:pt idx="6442">
                  <c:v>60.758550200000002</c:v>
                </c:pt>
                <c:pt idx="6443">
                  <c:v>52.651116819999999</c:v>
                </c:pt>
                <c:pt idx="6444">
                  <c:v>52.679273700000003</c:v>
                </c:pt>
                <c:pt idx="6445">
                  <c:v>52.679373699999999</c:v>
                </c:pt>
                <c:pt idx="6446">
                  <c:v>52.679473700000003</c:v>
                </c:pt>
                <c:pt idx="6447">
                  <c:v>52.679573699999999</c:v>
                </c:pt>
                <c:pt idx="6448">
                  <c:v>52.679673700000002</c:v>
                </c:pt>
                <c:pt idx="6449">
                  <c:v>52.679773699999998</c:v>
                </c:pt>
                <c:pt idx="6450">
                  <c:v>52.679873700000002</c:v>
                </c:pt>
                <c:pt idx="6451">
                  <c:v>52.679973699999998</c:v>
                </c:pt>
                <c:pt idx="6452">
                  <c:v>52.680073700000001</c:v>
                </c:pt>
                <c:pt idx="6453">
                  <c:v>52.680173699999997</c:v>
                </c:pt>
                <c:pt idx="6454">
                  <c:v>52.680273700000001</c:v>
                </c:pt>
                <c:pt idx="6455">
                  <c:v>52.680373699999997</c:v>
                </c:pt>
                <c:pt idx="6456">
                  <c:v>52.6804737</c:v>
                </c:pt>
                <c:pt idx="6457">
                  <c:v>52.680573699999997</c:v>
                </c:pt>
                <c:pt idx="6458">
                  <c:v>52.6806737</c:v>
                </c:pt>
                <c:pt idx="6459">
                  <c:v>52.680773700000003</c:v>
                </c:pt>
                <c:pt idx="6460">
                  <c:v>52.680873699999999</c:v>
                </c:pt>
                <c:pt idx="6461">
                  <c:v>52.680973700000003</c:v>
                </c:pt>
                <c:pt idx="6462">
                  <c:v>52.681073699999999</c:v>
                </c:pt>
                <c:pt idx="6463">
                  <c:v>52.681173700000002</c:v>
                </c:pt>
                <c:pt idx="6464">
                  <c:v>52.681273699999998</c:v>
                </c:pt>
                <c:pt idx="6465">
                  <c:v>52.681373700000002</c:v>
                </c:pt>
                <c:pt idx="6466">
                  <c:v>52.681473699999998</c:v>
                </c:pt>
                <c:pt idx="6467">
                  <c:v>52.681573700000001</c:v>
                </c:pt>
                <c:pt idx="6468">
                  <c:v>52.681673699999997</c:v>
                </c:pt>
                <c:pt idx="6469">
                  <c:v>52.681773700000001</c:v>
                </c:pt>
                <c:pt idx="6470">
                  <c:v>52.681873699999997</c:v>
                </c:pt>
                <c:pt idx="6471">
                  <c:v>52.6819737</c:v>
                </c:pt>
                <c:pt idx="6472">
                  <c:v>52.682073699999997</c:v>
                </c:pt>
                <c:pt idx="6473">
                  <c:v>52.6821737</c:v>
                </c:pt>
                <c:pt idx="6474">
                  <c:v>52.682273700000003</c:v>
                </c:pt>
                <c:pt idx="6475">
                  <c:v>52.682373699999999</c:v>
                </c:pt>
                <c:pt idx="6476">
                  <c:v>52.682473700000003</c:v>
                </c:pt>
                <c:pt idx="6477">
                  <c:v>52.682573699999999</c:v>
                </c:pt>
                <c:pt idx="6478">
                  <c:v>52.682673700000002</c:v>
                </c:pt>
                <c:pt idx="6479">
                  <c:v>52.682773699999998</c:v>
                </c:pt>
                <c:pt idx="6480">
                  <c:v>52.682873700000002</c:v>
                </c:pt>
                <c:pt idx="6481">
                  <c:v>52.682973699999998</c:v>
                </c:pt>
                <c:pt idx="6482">
                  <c:v>52.683073700000001</c:v>
                </c:pt>
                <c:pt idx="6483">
                  <c:v>52.683173699999998</c:v>
                </c:pt>
                <c:pt idx="6484">
                  <c:v>52.683273700000001</c:v>
                </c:pt>
                <c:pt idx="6485">
                  <c:v>52.683373699999997</c:v>
                </c:pt>
                <c:pt idx="6486">
                  <c:v>52.6834737</c:v>
                </c:pt>
                <c:pt idx="6487">
                  <c:v>52.683573699999997</c:v>
                </c:pt>
                <c:pt idx="6488">
                  <c:v>52.6836737</c:v>
                </c:pt>
                <c:pt idx="6489">
                  <c:v>52.683773700000003</c:v>
                </c:pt>
                <c:pt idx="6490">
                  <c:v>52.683873699999999</c:v>
                </c:pt>
                <c:pt idx="6491">
                  <c:v>52.683973700000003</c:v>
                </c:pt>
                <c:pt idx="6492">
                  <c:v>52.684073699999999</c:v>
                </c:pt>
                <c:pt idx="6493">
                  <c:v>52.684173700000002</c:v>
                </c:pt>
                <c:pt idx="6494">
                  <c:v>52.684273699999999</c:v>
                </c:pt>
                <c:pt idx="6495">
                  <c:v>52.684373700000002</c:v>
                </c:pt>
                <c:pt idx="6496">
                  <c:v>52.684473699999998</c:v>
                </c:pt>
                <c:pt idx="6497">
                  <c:v>52.684573700000001</c:v>
                </c:pt>
                <c:pt idx="6498">
                  <c:v>52.684673699999998</c:v>
                </c:pt>
                <c:pt idx="6499">
                  <c:v>52.684773700000001</c:v>
                </c:pt>
                <c:pt idx="6500">
                  <c:v>52.684873699999997</c:v>
                </c:pt>
                <c:pt idx="6501">
                  <c:v>48.702980109999999</c:v>
                </c:pt>
                <c:pt idx="6502">
                  <c:v>48.701379699999997</c:v>
                </c:pt>
                <c:pt idx="6503">
                  <c:v>48.996731959999998</c:v>
                </c:pt>
                <c:pt idx="6504">
                  <c:v>48.996831960000002</c:v>
                </c:pt>
                <c:pt idx="6505">
                  <c:v>48.996931959999998</c:v>
                </c:pt>
                <c:pt idx="6506">
                  <c:v>48.997031960000001</c:v>
                </c:pt>
                <c:pt idx="6507">
                  <c:v>48.997131959999997</c:v>
                </c:pt>
                <c:pt idx="6508">
                  <c:v>48.997231960000001</c:v>
                </c:pt>
                <c:pt idx="6509">
                  <c:v>48.915444430000001</c:v>
                </c:pt>
                <c:pt idx="6510">
                  <c:v>48.915544429999997</c:v>
                </c:pt>
                <c:pt idx="6511">
                  <c:v>48.91564443</c:v>
                </c:pt>
                <c:pt idx="6512">
                  <c:v>48.915744429999997</c:v>
                </c:pt>
                <c:pt idx="6513">
                  <c:v>48.813274200000002</c:v>
                </c:pt>
                <c:pt idx="6514">
                  <c:v>48.621359050000002</c:v>
                </c:pt>
                <c:pt idx="6515">
                  <c:v>48.869784180000003</c:v>
                </c:pt>
                <c:pt idx="6516">
                  <c:v>48.765096190000001</c:v>
                </c:pt>
                <c:pt idx="6517">
                  <c:v>48.931213939999999</c:v>
                </c:pt>
                <c:pt idx="6518">
                  <c:v>48.931313940000003</c:v>
                </c:pt>
                <c:pt idx="6519">
                  <c:v>48.931413939999999</c:v>
                </c:pt>
                <c:pt idx="6520">
                  <c:v>48.931513940000002</c:v>
                </c:pt>
                <c:pt idx="6521">
                  <c:v>48.931613939999998</c:v>
                </c:pt>
                <c:pt idx="6522">
                  <c:v>48.931713940000002</c:v>
                </c:pt>
                <c:pt idx="6523">
                  <c:v>48.931813939999998</c:v>
                </c:pt>
                <c:pt idx="6524">
                  <c:v>48.931913940000001</c:v>
                </c:pt>
                <c:pt idx="6525">
                  <c:v>49.050529359999999</c:v>
                </c:pt>
                <c:pt idx="6526">
                  <c:v>49.005861779999996</c:v>
                </c:pt>
                <c:pt idx="6527">
                  <c:v>48.78264068</c:v>
                </c:pt>
                <c:pt idx="6528">
                  <c:v>48.983738860000003</c:v>
                </c:pt>
                <c:pt idx="6529">
                  <c:v>48.892092689999998</c:v>
                </c:pt>
                <c:pt idx="6530">
                  <c:v>48.724649280000001</c:v>
                </c:pt>
                <c:pt idx="6531">
                  <c:v>49.012415920000002</c:v>
                </c:pt>
                <c:pt idx="6532">
                  <c:v>49.012515919999998</c:v>
                </c:pt>
                <c:pt idx="6533">
                  <c:v>49.012615920000002</c:v>
                </c:pt>
                <c:pt idx="6534">
                  <c:v>49.012715919999998</c:v>
                </c:pt>
                <c:pt idx="6535">
                  <c:v>48.502931340000004</c:v>
                </c:pt>
                <c:pt idx="6536">
                  <c:v>48.729090890000002</c:v>
                </c:pt>
                <c:pt idx="6537">
                  <c:v>48.282965249999997</c:v>
                </c:pt>
                <c:pt idx="6538">
                  <c:v>48.539138940000001</c:v>
                </c:pt>
                <c:pt idx="6539">
                  <c:v>48.561787840000001</c:v>
                </c:pt>
                <c:pt idx="6540">
                  <c:v>47.829690370000002</c:v>
                </c:pt>
                <c:pt idx="6541">
                  <c:v>48.127878639999999</c:v>
                </c:pt>
                <c:pt idx="6542">
                  <c:v>48.406705330000001</c:v>
                </c:pt>
                <c:pt idx="6543">
                  <c:v>48.615904</c:v>
                </c:pt>
                <c:pt idx="6544">
                  <c:v>48.647255119999997</c:v>
                </c:pt>
                <c:pt idx="6545">
                  <c:v>48.488284239999999</c:v>
                </c:pt>
                <c:pt idx="6546">
                  <c:v>47.823284839999999</c:v>
                </c:pt>
                <c:pt idx="6547">
                  <c:v>47.410671960000002</c:v>
                </c:pt>
                <c:pt idx="6548">
                  <c:v>47.276162190000001</c:v>
                </c:pt>
                <c:pt idx="6549">
                  <c:v>46.927035359999998</c:v>
                </c:pt>
                <c:pt idx="6550">
                  <c:v>47.045915530000002</c:v>
                </c:pt>
                <c:pt idx="6551">
                  <c:v>47.310214240000001</c:v>
                </c:pt>
                <c:pt idx="6552">
                  <c:v>47.520993689999997</c:v>
                </c:pt>
                <c:pt idx="6553">
                  <c:v>47.521093690000001</c:v>
                </c:pt>
                <c:pt idx="6554">
                  <c:v>47.521193689999997</c:v>
                </c:pt>
                <c:pt idx="6555">
                  <c:v>47.52129369</c:v>
                </c:pt>
                <c:pt idx="6556">
                  <c:v>47.349783549999998</c:v>
                </c:pt>
                <c:pt idx="6557">
                  <c:v>47.349883550000001</c:v>
                </c:pt>
                <c:pt idx="6558">
                  <c:v>47.334586049999999</c:v>
                </c:pt>
                <c:pt idx="6559">
                  <c:v>47.12228897</c:v>
                </c:pt>
                <c:pt idx="6560">
                  <c:v>47.122388970000003</c:v>
                </c:pt>
                <c:pt idx="6561">
                  <c:v>46.870587329999999</c:v>
                </c:pt>
                <c:pt idx="6562">
                  <c:v>47.027574690000002</c:v>
                </c:pt>
                <c:pt idx="6563">
                  <c:v>47.027674689999998</c:v>
                </c:pt>
                <c:pt idx="6564">
                  <c:v>47.027774690000001</c:v>
                </c:pt>
                <c:pt idx="6565">
                  <c:v>47.556623010000003</c:v>
                </c:pt>
                <c:pt idx="6566">
                  <c:v>47.53267503</c:v>
                </c:pt>
                <c:pt idx="6567">
                  <c:v>46.970630669999998</c:v>
                </c:pt>
                <c:pt idx="6568">
                  <c:v>46.416076769999997</c:v>
                </c:pt>
                <c:pt idx="6569">
                  <c:v>46.619047530000003</c:v>
                </c:pt>
                <c:pt idx="6570">
                  <c:v>46.294436869999998</c:v>
                </c:pt>
                <c:pt idx="6571">
                  <c:v>46.58049802</c:v>
                </c:pt>
                <c:pt idx="6572">
                  <c:v>46.602943789999998</c:v>
                </c:pt>
                <c:pt idx="6573">
                  <c:v>46.603043790000001</c:v>
                </c:pt>
                <c:pt idx="6574">
                  <c:v>45.60647367</c:v>
                </c:pt>
                <c:pt idx="6575">
                  <c:v>45.606573670000003</c:v>
                </c:pt>
                <c:pt idx="6576">
                  <c:v>45.260556110000003</c:v>
                </c:pt>
                <c:pt idx="6577">
                  <c:v>45.260656109999999</c:v>
                </c:pt>
                <c:pt idx="6578">
                  <c:v>45.260756110000003</c:v>
                </c:pt>
                <c:pt idx="6579">
                  <c:v>45.260856109999999</c:v>
                </c:pt>
                <c:pt idx="6580">
                  <c:v>45.260956110000002</c:v>
                </c:pt>
                <c:pt idx="6581">
                  <c:v>45.75348133</c:v>
                </c:pt>
                <c:pt idx="6582">
                  <c:v>45.753581330000003</c:v>
                </c:pt>
                <c:pt idx="6583">
                  <c:v>45.753681329999999</c:v>
                </c:pt>
                <c:pt idx="6584">
                  <c:v>45.753781330000002</c:v>
                </c:pt>
                <c:pt idx="6585">
                  <c:v>45.753881329999999</c:v>
                </c:pt>
                <c:pt idx="6586">
                  <c:v>45.753981330000002</c:v>
                </c:pt>
                <c:pt idx="6587">
                  <c:v>45.754081329999998</c:v>
                </c:pt>
                <c:pt idx="6588">
                  <c:v>45.754181330000002</c:v>
                </c:pt>
                <c:pt idx="6589">
                  <c:v>45.754281319999997</c:v>
                </c:pt>
                <c:pt idx="6590">
                  <c:v>44.064274920000003</c:v>
                </c:pt>
                <c:pt idx="6591">
                  <c:v>44.064374919999999</c:v>
                </c:pt>
                <c:pt idx="6592">
                  <c:v>44.064474920000002</c:v>
                </c:pt>
                <c:pt idx="6593">
                  <c:v>44.064574919999998</c:v>
                </c:pt>
                <c:pt idx="6594">
                  <c:v>44.064674920000002</c:v>
                </c:pt>
                <c:pt idx="6595">
                  <c:v>44.064774919999998</c:v>
                </c:pt>
                <c:pt idx="6596">
                  <c:v>44.064874920000001</c:v>
                </c:pt>
                <c:pt idx="6597">
                  <c:v>44.064974919999997</c:v>
                </c:pt>
                <c:pt idx="6598">
                  <c:v>44.065074920000001</c:v>
                </c:pt>
                <c:pt idx="6599">
                  <c:v>44.065174919999997</c:v>
                </c:pt>
                <c:pt idx="6600">
                  <c:v>44.06527492</c:v>
                </c:pt>
                <c:pt idx="6601">
                  <c:v>44.065374919999996</c:v>
                </c:pt>
                <c:pt idx="6602">
                  <c:v>44.06547492</c:v>
                </c:pt>
                <c:pt idx="6603">
                  <c:v>44.065574920000003</c:v>
                </c:pt>
                <c:pt idx="6604">
                  <c:v>44.065674919999999</c:v>
                </c:pt>
                <c:pt idx="6605">
                  <c:v>44.065774920000003</c:v>
                </c:pt>
                <c:pt idx="6606">
                  <c:v>38.755418310000003</c:v>
                </c:pt>
                <c:pt idx="6607">
                  <c:v>38.755518309999999</c:v>
                </c:pt>
                <c:pt idx="6608">
                  <c:v>38.755618310000003</c:v>
                </c:pt>
                <c:pt idx="6609">
                  <c:v>38.755718309999999</c:v>
                </c:pt>
                <c:pt idx="6610">
                  <c:v>38.755818310000002</c:v>
                </c:pt>
                <c:pt idx="6611">
                  <c:v>38.755918309999998</c:v>
                </c:pt>
                <c:pt idx="6612">
                  <c:v>38.756018310000002</c:v>
                </c:pt>
                <c:pt idx="6613">
                  <c:v>38.756118309999998</c:v>
                </c:pt>
                <c:pt idx="6614">
                  <c:v>38.756218310000001</c:v>
                </c:pt>
                <c:pt idx="6615">
                  <c:v>38.756318309999997</c:v>
                </c:pt>
                <c:pt idx="6616">
                  <c:v>38.756418310000001</c:v>
                </c:pt>
                <c:pt idx="6617">
                  <c:v>38.756518309999997</c:v>
                </c:pt>
                <c:pt idx="6618">
                  <c:v>38.75661831</c:v>
                </c:pt>
                <c:pt idx="6619">
                  <c:v>38.756718309999997</c:v>
                </c:pt>
                <c:pt idx="6620">
                  <c:v>38.75681831</c:v>
                </c:pt>
                <c:pt idx="6621">
                  <c:v>38.756918310000003</c:v>
                </c:pt>
                <c:pt idx="6622">
                  <c:v>38.757018309999999</c:v>
                </c:pt>
                <c:pt idx="6623">
                  <c:v>38.757118310000003</c:v>
                </c:pt>
                <c:pt idx="6624">
                  <c:v>38.757218309999999</c:v>
                </c:pt>
                <c:pt idx="6625">
                  <c:v>38.757318310000002</c:v>
                </c:pt>
                <c:pt idx="6626">
                  <c:v>38.757418309999998</c:v>
                </c:pt>
                <c:pt idx="6627">
                  <c:v>38.757518310000002</c:v>
                </c:pt>
                <c:pt idx="6628">
                  <c:v>38.757618309999998</c:v>
                </c:pt>
                <c:pt idx="6629">
                  <c:v>38.757718310000001</c:v>
                </c:pt>
                <c:pt idx="6630">
                  <c:v>38.757818309999998</c:v>
                </c:pt>
                <c:pt idx="6631">
                  <c:v>38.757918310000001</c:v>
                </c:pt>
                <c:pt idx="6632">
                  <c:v>38.758018309999997</c:v>
                </c:pt>
                <c:pt idx="6633">
                  <c:v>38.75811831</c:v>
                </c:pt>
                <c:pt idx="6634">
                  <c:v>38.758218309999997</c:v>
                </c:pt>
                <c:pt idx="6635">
                  <c:v>38.75831831</c:v>
                </c:pt>
                <c:pt idx="6636">
                  <c:v>38.758418310000003</c:v>
                </c:pt>
                <c:pt idx="6637">
                  <c:v>38.758518309999999</c:v>
                </c:pt>
                <c:pt idx="6638">
                  <c:v>38.758618310000003</c:v>
                </c:pt>
                <c:pt idx="6639">
                  <c:v>38.758718309999999</c:v>
                </c:pt>
                <c:pt idx="6640">
                  <c:v>38.758818310000002</c:v>
                </c:pt>
                <c:pt idx="6641">
                  <c:v>38.758918309999999</c:v>
                </c:pt>
                <c:pt idx="6642">
                  <c:v>38.759018310000002</c:v>
                </c:pt>
                <c:pt idx="6643">
                  <c:v>38.759118309999998</c:v>
                </c:pt>
                <c:pt idx="6644">
                  <c:v>38.759218310000001</c:v>
                </c:pt>
                <c:pt idx="6645">
                  <c:v>38.759318309999998</c:v>
                </c:pt>
                <c:pt idx="6646">
                  <c:v>38.759418310000001</c:v>
                </c:pt>
                <c:pt idx="6647">
                  <c:v>38.759518309999997</c:v>
                </c:pt>
                <c:pt idx="6648">
                  <c:v>38.75961831</c:v>
                </c:pt>
                <c:pt idx="6649">
                  <c:v>38.759718309999997</c:v>
                </c:pt>
                <c:pt idx="6650">
                  <c:v>38.75981831</c:v>
                </c:pt>
                <c:pt idx="6651">
                  <c:v>38.759918310000003</c:v>
                </c:pt>
                <c:pt idx="6652">
                  <c:v>38.76001831</c:v>
                </c:pt>
                <c:pt idx="6653">
                  <c:v>38.760118310000003</c:v>
                </c:pt>
                <c:pt idx="6654">
                  <c:v>38.760218309999999</c:v>
                </c:pt>
                <c:pt idx="6655">
                  <c:v>38.760318310000002</c:v>
                </c:pt>
                <c:pt idx="6656">
                  <c:v>38.760418309999999</c:v>
                </c:pt>
                <c:pt idx="6657">
                  <c:v>38.760518310000002</c:v>
                </c:pt>
                <c:pt idx="6658">
                  <c:v>38.760618309999998</c:v>
                </c:pt>
                <c:pt idx="6659">
                  <c:v>38.760718310000001</c:v>
                </c:pt>
                <c:pt idx="6660">
                  <c:v>38.760818309999998</c:v>
                </c:pt>
                <c:pt idx="6661">
                  <c:v>38.760918310000001</c:v>
                </c:pt>
                <c:pt idx="6662">
                  <c:v>38.761018309999997</c:v>
                </c:pt>
                <c:pt idx="6663">
                  <c:v>38.761118310000001</c:v>
                </c:pt>
                <c:pt idx="6664">
                  <c:v>38.761218309999997</c:v>
                </c:pt>
                <c:pt idx="6665">
                  <c:v>38.76131831</c:v>
                </c:pt>
                <c:pt idx="6666">
                  <c:v>38.761418310000003</c:v>
                </c:pt>
                <c:pt idx="6667">
                  <c:v>38.76151831</c:v>
                </c:pt>
                <c:pt idx="6668">
                  <c:v>38.761618310000003</c:v>
                </c:pt>
                <c:pt idx="6669">
                  <c:v>38.761718309999999</c:v>
                </c:pt>
                <c:pt idx="6670">
                  <c:v>38.761818310000002</c:v>
                </c:pt>
                <c:pt idx="6671">
                  <c:v>38.761918309999999</c:v>
                </c:pt>
                <c:pt idx="6672">
                  <c:v>38.762018310000002</c:v>
                </c:pt>
                <c:pt idx="6673">
                  <c:v>38.762118309999998</c:v>
                </c:pt>
                <c:pt idx="6674">
                  <c:v>38.762218310000002</c:v>
                </c:pt>
                <c:pt idx="6675">
                  <c:v>38.762318309999998</c:v>
                </c:pt>
                <c:pt idx="6676">
                  <c:v>38.762418310000001</c:v>
                </c:pt>
                <c:pt idx="6677">
                  <c:v>38.762518309999997</c:v>
                </c:pt>
                <c:pt idx="6678">
                  <c:v>38.762618310000001</c:v>
                </c:pt>
                <c:pt idx="6679">
                  <c:v>38.762718309999997</c:v>
                </c:pt>
                <c:pt idx="6680">
                  <c:v>38.76281831</c:v>
                </c:pt>
                <c:pt idx="6681">
                  <c:v>38.762918310000003</c:v>
                </c:pt>
                <c:pt idx="6682">
                  <c:v>38.76301831</c:v>
                </c:pt>
                <c:pt idx="6683">
                  <c:v>38.763118310000003</c:v>
                </c:pt>
                <c:pt idx="6684">
                  <c:v>38.763218309999999</c:v>
                </c:pt>
                <c:pt idx="6685">
                  <c:v>38.763318310000002</c:v>
                </c:pt>
                <c:pt idx="6686">
                  <c:v>38.763418309999999</c:v>
                </c:pt>
                <c:pt idx="6687">
                  <c:v>38.763518310000002</c:v>
                </c:pt>
                <c:pt idx="6688">
                  <c:v>38.763618309999998</c:v>
                </c:pt>
                <c:pt idx="6689">
                  <c:v>38.763718310000002</c:v>
                </c:pt>
                <c:pt idx="6690">
                  <c:v>38.763818309999998</c:v>
                </c:pt>
                <c:pt idx="6691">
                  <c:v>38.763918310000001</c:v>
                </c:pt>
                <c:pt idx="6692">
                  <c:v>38.764018309999997</c:v>
                </c:pt>
                <c:pt idx="6693">
                  <c:v>38.764118310000001</c:v>
                </c:pt>
                <c:pt idx="6694">
                  <c:v>38.764218309999997</c:v>
                </c:pt>
                <c:pt idx="6695">
                  <c:v>38.76431831</c:v>
                </c:pt>
                <c:pt idx="6696">
                  <c:v>38.764418310000003</c:v>
                </c:pt>
                <c:pt idx="6697">
                  <c:v>38.76451831</c:v>
                </c:pt>
                <c:pt idx="6698">
                  <c:v>38.764618310000003</c:v>
                </c:pt>
                <c:pt idx="6699">
                  <c:v>38.764718309999999</c:v>
                </c:pt>
                <c:pt idx="6700">
                  <c:v>38.764818310000003</c:v>
                </c:pt>
                <c:pt idx="6701">
                  <c:v>38.764918309999999</c:v>
                </c:pt>
                <c:pt idx="6702">
                  <c:v>38.765018310000002</c:v>
                </c:pt>
                <c:pt idx="6703">
                  <c:v>38.765118309999998</c:v>
                </c:pt>
                <c:pt idx="6704">
                  <c:v>38.765218310000002</c:v>
                </c:pt>
                <c:pt idx="6705">
                  <c:v>38.765318309999998</c:v>
                </c:pt>
                <c:pt idx="6706">
                  <c:v>38.765418310000001</c:v>
                </c:pt>
                <c:pt idx="6707">
                  <c:v>38.765518309999997</c:v>
                </c:pt>
                <c:pt idx="6708">
                  <c:v>38.765618310000001</c:v>
                </c:pt>
                <c:pt idx="6709">
                  <c:v>38.765718309999997</c:v>
                </c:pt>
                <c:pt idx="6710">
                  <c:v>38.76581831</c:v>
                </c:pt>
                <c:pt idx="6711">
                  <c:v>38.765918310000004</c:v>
                </c:pt>
                <c:pt idx="6712">
                  <c:v>38.76601831</c:v>
                </c:pt>
                <c:pt idx="6713">
                  <c:v>38.766118310000003</c:v>
                </c:pt>
                <c:pt idx="6714">
                  <c:v>38.766218309999999</c:v>
                </c:pt>
                <c:pt idx="6715">
                  <c:v>38.766318310000003</c:v>
                </c:pt>
                <c:pt idx="6716">
                  <c:v>38.766418309999999</c:v>
                </c:pt>
                <c:pt idx="6717">
                  <c:v>38.766518310000002</c:v>
                </c:pt>
                <c:pt idx="6718">
                  <c:v>38.766618309999998</c:v>
                </c:pt>
                <c:pt idx="6719">
                  <c:v>38.766718310000002</c:v>
                </c:pt>
                <c:pt idx="6720">
                  <c:v>38.766818309999998</c:v>
                </c:pt>
                <c:pt idx="6721">
                  <c:v>38.766918310000001</c:v>
                </c:pt>
                <c:pt idx="6722">
                  <c:v>38.767018309999997</c:v>
                </c:pt>
                <c:pt idx="6723">
                  <c:v>38.767118310000001</c:v>
                </c:pt>
                <c:pt idx="6724">
                  <c:v>38.767218309999997</c:v>
                </c:pt>
                <c:pt idx="6725">
                  <c:v>38.76731831</c:v>
                </c:pt>
                <c:pt idx="6726">
                  <c:v>38.767418309999996</c:v>
                </c:pt>
                <c:pt idx="6727">
                  <c:v>38.76751831</c:v>
                </c:pt>
                <c:pt idx="6728">
                  <c:v>38.767618310000003</c:v>
                </c:pt>
                <c:pt idx="6729">
                  <c:v>38.767718309999999</c:v>
                </c:pt>
                <c:pt idx="6730">
                  <c:v>38.767818310000003</c:v>
                </c:pt>
                <c:pt idx="6731">
                  <c:v>38.767918309999999</c:v>
                </c:pt>
                <c:pt idx="6732">
                  <c:v>38.768018310000002</c:v>
                </c:pt>
                <c:pt idx="6733">
                  <c:v>38.768118309999998</c:v>
                </c:pt>
                <c:pt idx="6734">
                  <c:v>38.768218310000002</c:v>
                </c:pt>
                <c:pt idx="6735">
                  <c:v>38.768318309999998</c:v>
                </c:pt>
                <c:pt idx="6736">
                  <c:v>38.768418310000001</c:v>
                </c:pt>
                <c:pt idx="6737">
                  <c:v>38.768518309999997</c:v>
                </c:pt>
                <c:pt idx="6738">
                  <c:v>38.768618310000001</c:v>
                </c:pt>
                <c:pt idx="6739">
                  <c:v>38.768718309999997</c:v>
                </c:pt>
                <c:pt idx="6740">
                  <c:v>38.76881831</c:v>
                </c:pt>
                <c:pt idx="6741">
                  <c:v>38.768918309999997</c:v>
                </c:pt>
                <c:pt idx="6742">
                  <c:v>38.76901831</c:v>
                </c:pt>
                <c:pt idx="6743">
                  <c:v>38.769118310000003</c:v>
                </c:pt>
                <c:pt idx="6744">
                  <c:v>38.769218309999999</c:v>
                </c:pt>
                <c:pt idx="6745">
                  <c:v>38.769318310000003</c:v>
                </c:pt>
                <c:pt idx="6746">
                  <c:v>38.769418309999999</c:v>
                </c:pt>
                <c:pt idx="6747">
                  <c:v>38.769518310000002</c:v>
                </c:pt>
                <c:pt idx="6748">
                  <c:v>38.769618309999998</c:v>
                </c:pt>
                <c:pt idx="6749">
                  <c:v>38.769718310000002</c:v>
                </c:pt>
                <c:pt idx="6750">
                  <c:v>38.769818309999998</c:v>
                </c:pt>
                <c:pt idx="6751">
                  <c:v>38.769918310000001</c:v>
                </c:pt>
                <c:pt idx="6752">
                  <c:v>38.770018309999998</c:v>
                </c:pt>
                <c:pt idx="6753">
                  <c:v>38.770118310000001</c:v>
                </c:pt>
                <c:pt idx="6754">
                  <c:v>38.770218309999997</c:v>
                </c:pt>
                <c:pt idx="6755">
                  <c:v>38.77031831</c:v>
                </c:pt>
                <c:pt idx="6756">
                  <c:v>38.770418309999997</c:v>
                </c:pt>
                <c:pt idx="6757">
                  <c:v>38.77051831</c:v>
                </c:pt>
                <c:pt idx="6758">
                  <c:v>38.770618310000003</c:v>
                </c:pt>
                <c:pt idx="6759">
                  <c:v>38.770718309999999</c:v>
                </c:pt>
                <c:pt idx="6760">
                  <c:v>38.770818310000003</c:v>
                </c:pt>
                <c:pt idx="6761">
                  <c:v>38.770918309999999</c:v>
                </c:pt>
                <c:pt idx="6762">
                  <c:v>38.771018310000002</c:v>
                </c:pt>
                <c:pt idx="6763">
                  <c:v>38.771118309999999</c:v>
                </c:pt>
                <c:pt idx="6764">
                  <c:v>38.771218310000002</c:v>
                </c:pt>
                <c:pt idx="6765">
                  <c:v>38.771318309999998</c:v>
                </c:pt>
                <c:pt idx="6766">
                  <c:v>38.771418310000001</c:v>
                </c:pt>
                <c:pt idx="6767">
                  <c:v>38.771518309999998</c:v>
                </c:pt>
                <c:pt idx="6768">
                  <c:v>38.771618310000001</c:v>
                </c:pt>
                <c:pt idx="6769">
                  <c:v>38.771718309999997</c:v>
                </c:pt>
                <c:pt idx="6770">
                  <c:v>38.77181831</c:v>
                </c:pt>
                <c:pt idx="6771">
                  <c:v>38.771918309999997</c:v>
                </c:pt>
                <c:pt idx="6772">
                  <c:v>38.77201831</c:v>
                </c:pt>
                <c:pt idx="6773">
                  <c:v>38.772118310000003</c:v>
                </c:pt>
                <c:pt idx="6774">
                  <c:v>38.77221831</c:v>
                </c:pt>
                <c:pt idx="6775">
                  <c:v>38.772318310000003</c:v>
                </c:pt>
                <c:pt idx="6776">
                  <c:v>38.772418309999999</c:v>
                </c:pt>
                <c:pt idx="6777">
                  <c:v>38.772518310000002</c:v>
                </c:pt>
                <c:pt idx="6778">
                  <c:v>38.772618309999999</c:v>
                </c:pt>
                <c:pt idx="6779">
                  <c:v>38.772718310000002</c:v>
                </c:pt>
                <c:pt idx="6780">
                  <c:v>38.772818309999998</c:v>
                </c:pt>
                <c:pt idx="6781">
                  <c:v>38.772918310000001</c:v>
                </c:pt>
                <c:pt idx="6782">
                  <c:v>38.773018309999998</c:v>
                </c:pt>
                <c:pt idx="6783">
                  <c:v>38.773118310000001</c:v>
                </c:pt>
                <c:pt idx="6784">
                  <c:v>38.773218309999997</c:v>
                </c:pt>
                <c:pt idx="6785">
                  <c:v>38.773318310000001</c:v>
                </c:pt>
                <c:pt idx="6786">
                  <c:v>38.773418309999997</c:v>
                </c:pt>
                <c:pt idx="6787">
                  <c:v>38.77351831</c:v>
                </c:pt>
                <c:pt idx="6788">
                  <c:v>38.773618310000003</c:v>
                </c:pt>
                <c:pt idx="6789">
                  <c:v>38.77371831</c:v>
                </c:pt>
                <c:pt idx="6790">
                  <c:v>38.773818310000003</c:v>
                </c:pt>
                <c:pt idx="6791">
                  <c:v>38.773918309999999</c:v>
                </c:pt>
                <c:pt idx="6792">
                  <c:v>38.774018310000002</c:v>
                </c:pt>
                <c:pt idx="6793">
                  <c:v>38.774118309999999</c:v>
                </c:pt>
                <c:pt idx="6794">
                  <c:v>38.774218310000002</c:v>
                </c:pt>
                <c:pt idx="6795">
                  <c:v>38.774318309999998</c:v>
                </c:pt>
                <c:pt idx="6796">
                  <c:v>38.774418310000001</c:v>
                </c:pt>
                <c:pt idx="6797">
                  <c:v>38.774518309999998</c:v>
                </c:pt>
                <c:pt idx="6798">
                  <c:v>5.3698799999999996E-4</c:v>
                </c:pt>
                <c:pt idx="6799">
                  <c:v>6.3698800000000001E-4</c:v>
                </c:pt>
                <c:pt idx="6800">
                  <c:v>7.3698800000000005E-4</c:v>
                </c:pt>
                <c:pt idx="6801">
                  <c:v>8.3698799999999999E-4</c:v>
                </c:pt>
                <c:pt idx="6802">
                  <c:v>9.3698800000000004E-4</c:v>
                </c:pt>
                <c:pt idx="6803">
                  <c:v>1.036988E-3</c:v>
                </c:pt>
                <c:pt idx="6804">
                  <c:v>1.136988E-3</c:v>
                </c:pt>
                <c:pt idx="6805">
                  <c:v>1.2369880000000001E-3</c:v>
                </c:pt>
                <c:pt idx="6806">
                  <c:v>1.3369879999999999E-3</c:v>
                </c:pt>
                <c:pt idx="6807">
                  <c:v>1.4369879999999999E-3</c:v>
                </c:pt>
                <c:pt idx="6808">
                  <c:v>1.536988E-3</c:v>
                </c:pt>
                <c:pt idx="6809">
                  <c:v>1.636988E-3</c:v>
                </c:pt>
                <c:pt idx="6810">
                  <c:v>1.7369880000000001E-3</c:v>
                </c:pt>
                <c:pt idx="6811">
                  <c:v>1.8369879999999999E-3</c:v>
                </c:pt>
                <c:pt idx="6812">
                  <c:v>1.9369879999999999E-3</c:v>
                </c:pt>
                <c:pt idx="6813">
                  <c:v>2.036988E-3</c:v>
                </c:pt>
                <c:pt idx="6814">
                  <c:v>2.1369879999999998E-3</c:v>
                </c:pt>
                <c:pt idx="6815">
                  <c:v>2.2369880000000001E-3</c:v>
                </c:pt>
                <c:pt idx="6816">
                  <c:v>2.3369879999999999E-3</c:v>
                </c:pt>
                <c:pt idx="6817">
                  <c:v>2.4369880000000002E-3</c:v>
                </c:pt>
                <c:pt idx="6818">
                  <c:v>2.536988E-3</c:v>
                </c:pt>
                <c:pt idx="6819">
                  <c:v>2.6369879999999998E-3</c:v>
                </c:pt>
                <c:pt idx="6820">
                  <c:v>2.7369880000000001E-3</c:v>
                </c:pt>
                <c:pt idx="6821">
                  <c:v>2.8369879999999999E-3</c:v>
                </c:pt>
                <c:pt idx="6822">
                  <c:v>2.9369880000000002E-3</c:v>
                </c:pt>
                <c:pt idx="6823">
                  <c:v>3.036988E-3</c:v>
                </c:pt>
                <c:pt idx="6824">
                  <c:v>3.1369879999999998E-3</c:v>
                </c:pt>
                <c:pt idx="6825">
                  <c:v>3.2369880000000001E-3</c:v>
                </c:pt>
                <c:pt idx="6826">
                  <c:v>3.3369879999999999E-3</c:v>
                </c:pt>
                <c:pt idx="6827">
                  <c:v>3.4369880000000002E-3</c:v>
                </c:pt>
                <c:pt idx="6828">
                  <c:v>3.536988E-3</c:v>
                </c:pt>
                <c:pt idx="6829">
                  <c:v>3.6369879999999999E-3</c:v>
                </c:pt>
                <c:pt idx="6830">
                  <c:v>3.7369880000000001E-3</c:v>
                </c:pt>
                <c:pt idx="6831">
                  <c:v>3.8369879999999999E-3</c:v>
                </c:pt>
                <c:pt idx="6832">
                  <c:v>3.9369879999999998E-3</c:v>
                </c:pt>
                <c:pt idx="6833">
                  <c:v>4.036988E-3</c:v>
                </c:pt>
                <c:pt idx="6834">
                  <c:v>4.1369880000000003E-3</c:v>
                </c:pt>
                <c:pt idx="6835">
                  <c:v>4.2369879999999997E-3</c:v>
                </c:pt>
                <c:pt idx="6836">
                  <c:v>4.336988E-3</c:v>
                </c:pt>
                <c:pt idx="6837">
                  <c:v>4.4369880000000002E-3</c:v>
                </c:pt>
                <c:pt idx="6838">
                  <c:v>4.5369879999999996E-3</c:v>
                </c:pt>
                <c:pt idx="6839">
                  <c:v>4.6369879999999999E-3</c:v>
                </c:pt>
                <c:pt idx="6840">
                  <c:v>4.7369880000000001E-3</c:v>
                </c:pt>
                <c:pt idx="6841">
                  <c:v>4.8369880000000004E-3</c:v>
                </c:pt>
                <c:pt idx="6842">
                  <c:v>4.9369879999999998E-3</c:v>
                </c:pt>
                <c:pt idx="6843">
                  <c:v>5.0369880000000001E-3</c:v>
                </c:pt>
                <c:pt idx="6844">
                  <c:v>5.1369880000000003E-3</c:v>
                </c:pt>
                <c:pt idx="6845">
                  <c:v>5.2369879999999997E-3</c:v>
                </c:pt>
                <c:pt idx="6846">
                  <c:v>5.336988E-3</c:v>
                </c:pt>
                <c:pt idx="6847">
                  <c:v>5.4369880000000002E-3</c:v>
                </c:pt>
                <c:pt idx="6848">
                  <c:v>5.5369879999999996E-3</c:v>
                </c:pt>
                <c:pt idx="6849">
                  <c:v>5.6369879999999999E-3</c:v>
                </c:pt>
                <c:pt idx="6850">
                  <c:v>5.7369880000000002E-3</c:v>
                </c:pt>
                <c:pt idx="6851">
                  <c:v>5.8369880000000004E-3</c:v>
                </c:pt>
                <c:pt idx="6852">
                  <c:v>5.9369879999999998E-3</c:v>
                </c:pt>
                <c:pt idx="6853">
                  <c:v>6.0369880000000001E-3</c:v>
                </c:pt>
                <c:pt idx="6854">
                  <c:v>6.1369880000000003E-3</c:v>
                </c:pt>
                <c:pt idx="6855">
                  <c:v>6.2369879999999997E-3</c:v>
                </c:pt>
                <c:pt idx="6856">
                  <c:v>6.336988E-3</c:v>
                </c:pt>
                <c:pt idx="6857">
                  <c:v>6.4369880000000003E-3</c:v>
                </c:pt>
                <c:pt idx="6858">
                  <c:v>6.5369879999999997E-3</c:v>
                </c:pt>
                <c:pt idx="6859">
                  <c:v>6.6369879999999999E-3</c:v>
                </c:pt>
                <c:pt idx="6860">
                  <c:v>6.7369880000000002E-3</c:v>
                </c:pt>
                <c:pt idx="6861">
                  <c:v>6.8369879999999996E-3</c:v>
                </c:pt>
                <c:pt idx="6862">
                  <c:v>6.9369879999999998E-3</c:v>
                </c:pt>
                <c:pt idx="6863">
                  <c:v>7.0369880000000001E-3</c:v>
                </c:pt>
                <c:pt idx="6864">
                  <c:v>7.1369880000000004E-3</c:v>
                </c:pt>
                <c:pt idx="6865">
                  <c:v>7.2369879999999998E-3</c:v>
                </c:pt>
                <c:pt idx="6866">
                  <c:v>7.336988E-3</c:v>
                </c:pt>
                <c:pt idx="6867">
                  <c:v>7.4369880000000003E-3</c:v>
                </c:pt>
                <c:pt idx="6868">
                  <c:v>7.5369879999999997E-3</c:v>
                </c:pt>
                <c:pt idx="6869">
                  <c:v>7.6369879999999999E-3</c:v>
                </c:pt>
                <c:pt idx="6870">
                  <c:v>7.7369880000000002E-3</c:v>
                </c:pt>
                <c:pt idx="6871">
                  <c:v>7.8369879999999996E-3</c:v>
                </c:pt>
                <c:pt idx="6872">
                  <c:v>7.9369880000000007E-3</c:v>
                </c:pt>
                <c:pt idx="6873">
                  <c:v>8.0369880000000001E-3</c:v>
                </c:pt>
                <c:pt idx="6874">
                  <c:v>8.1369879999999995E-3</c:v>
                </c:pt>
                <c:pt idx="6875">
                  <c:v>8.2369880000000006E-3</c:v>
                </c:pt>
                <c:pt idx="6876">
                  <c:v>8.336988E-3</c:v>
                </c:pt>
                <c:pt idx="6877">
                  <c:v>8.4369879999999994E-3</c:v>
                </c:pt>
                <c:pt idx="6878">
                  <c:v>8.5369880000000006E-3</c:v>
                </c:pt>
                <c:pt idx="6879">
                  <c:v>8.636988E-3</c:v>
                </c:pt>
                <c:pt idx="6880">
                  <c:v>8.7369879999999994E-3</c:v>
                </c:pt>
                <c:pt idx="6881">
                  <c:v>8.8369880000000005E-3</c:v>
                </c:pt>
                <c:pt idx="6882">
                  <c:v>8.9369879999999999E-3</c:v>
                </c:pt>
                <c:pt idx="6883">
                  <c:v>9.0369879999999993E-3</c:v>
                </c:pt>
                <c:pt idx="6884">
                  <c:v>9.1369880000000004E-3</c:v>
                </c:pt>
                <c:pt idx="6885">
                  <c:v>9.2369879999999998E-3</c:v>
                </c:pt>
                <c:pt idx="6886">
                  <c:v>9.3369879999999992E-3</c:v>
                </c:pt>
                <c:pt idx="6887">
                  <c:v>9.4369880000000003E-3</c:v>
                </c:pt>
                <c:pt idx="6888">
                  <c:v>9.5369879999999997E-3</c:v>
                </c:pt>
                <c:pt idx="6889">
                  <c:v>9.6369880000000008E-3</c:v>
                </c:pt>
                <c:pt idx="6890">
                  <c:v>9.7369880000000002E-3</c:v>
                </c:pt>
                <c:pt idx="6891">
                  <c:v>9.8369879999999996E-3</c:v>
                </c:pt>
                <c:pt idx="6892">
                  <c:v>9.9369880000000008E-3</c:v>
                </c:pt>
                <c:pt idx="6893">
                  <c:v>1.0036988E-2</c:v>
                </c:pt>
                <c:pt idx="6894">
                  <c:v>1.0136988E-2</c:v>
                </c:pt>
                <c:pt idx="6895">
                  <c:v>1.0236988000000001E-2</c:v>
                </c:pt>
                <c:pt idx="6896">
                  <c:v>1.0336988E-2</c:v>
                </c:pt>
                <c:pt idx="6897">
                  <c:v>1.0436987999999999E-2</c:v>
                </c:pt>
                <c:pt idx="6898">
                  <c:v>1.0536988000000001E-2</c:v>
                </c:pt>
                <c:pt idx="6899">
                  <c:v>1.0636988E-2</c:v>
                </c:pt>
                <c:pt idx="6900">
                  <c:v>1.0736987999999999E-2</c:v>
                </c:pt>
                <c:pt idx="6901">
                  <c:v>1.0836988000000001E-2</c:v>
                </c:pt>
                <c:pt idx="6902">
                  <c:v>1.0936988E-2</c:v>
                </c:pt>
                <c:pt idx="6903">
                  <c:v>1.1036987999999999E-2</c:v>
                </c:pt>
                <c:pt idx="6904">
                  <c:v>1.1136988E-2</c:v>
                </c:pt>
                <c:pt idx="6905">
                  <c:v>1.1236988E-2</c:v>
                </c:pt>
                <c:pt idx="6906">
                  <c:v>1.1336987999999999E-2</c:v>
                </c:pt>
                <c:pt idx="6907">
                  <c:v>1.1436988E-2</c:v>
                </c:pt>
                <c:pt idx="6908">
                  <c:v>1.1536988E-2</c:v>
                </c:pt>
                <c:pt idx="6909">
                  <c:v>1.1636987999999999E-2</c:v>
                </c:pt>
                <c:pt idx="6910">
                  <c:v>1.1736988E-2</c:v>
                </c:pt>
                <c:pt idx="6911">
                  <c:v>1.1836988E-2</c:v>
                </c:pt>
                <c:pt idx="6912">
                  <c:v>1.1936988000000001E-2</c:v>
                </c:pt>
                <c:pt idx="6913">
                  <c:v>1.2036988E-2</c:v>
                </c:pt>
                <c:pt idx="6914">
                  <c:v>1.2136988E-2</c:v>
                </c:pt>
                <c:pt idx="6915">
                  <c:v>1.2236988000000001E-2</c:v>
                </c:pt>
                <c:pt idx="6916">
                  <c:v>1.2336988E-2</c:v>
                </c:pt>
                <c:pt idx="6917">
                  <c:v>1.2436988E-2</c:v>
                </c:pt>
                <c:pt idx="6918">
                  <c:v>1.2536988000000001E-2</c:v>
                </c:pt>
                <c:pt idx="6919">
                  <c:v>1.2636988E-2</c:v>
                </c:pt>
                <c:pt idx="6920">
                  <c:v>1.2736987999999999E-2</c:v>
                </c:pt>
                <c:pt idx="6921">
                  <c:v>1.2836988000000001E-2</c:v>
                </c:pt>
                <c:pt idx="6922">
                  <c:v>1.2936988E-2</c:v>
                </c:pt>
                <c:pt idx="6923">
                  <c:v>1.3036987999999999E-2</c:v>
                </c:pt>
                <c:pt idx="6924">
                  <c:v>1.3136988E-2</c:v>
                </c:pt>
                <c:pt idx="6925">
                  <c:v>1.3236988E-2</c:v>
                </c:pt>
                <c:pt idx="6926">
                  <c:v>1.3336987999999999E-2</c:v>
                </c:pt>
                <c:pt idx="6927">
                  <c:v>1.3436988E-2</c:v>
                </c:pt>
                <c:pt idx="6928">
                  <c:v>1.3536988E-2</c:v>
                </c:pt>
                <c:pt idx="6929">
                  <c:v>1.3636987999999999E-2</c:v>
                </c:pt>
                <c:pt idx="6930">
                  <c:v>1.3736988E-2</c:v>
                </c:pt>
                <c:pt idx="6931">
                  <c:v>1.3836988E-2</c:v>
                </c:pt>
                <c:pt idx="6932">
                  <c:v>1.3936988000000001E-2</c:v>
                </c:pt>
                <c:pt idx="6933">
                  <c:v>1.4036988E-2</c:v>
                </c:pt>
                <c:pt idx="6934">
                  <c:v>1.4136988E-2</c:v>
                </c:pt>
                <c:pt idx="6935">
                  <c:v>1.4236988000000001E-2</c:v>
                </c:pt>
                <c:pt idx="6936">
                  <c:v>1.4336988E-2</c:v>
                </c:pt>
                <c:pt idx="6937">
                  <c:v>1.4436988E-2</c:v>
                </c:pt>
                <c:pt idx="6938">
                  <c:v>1.4536988000000001E-2</c:v>
                </c:pt>
                <c:pt idx="6939">
                  <c:v>1.4636988E-2</c:v>
                </c:pt>
                <c:pt idx="6940">
                  <c:v>1.4736987999999999E-2</c:v>
                </c:pt>
                <c:pt idx="6941">
                  <c:v>1.4836988000000001E-2</c:v>
                </c:pt>
                <c:pt idx="6942">
                  <c:v>1.4936988E-2</c:v>
                </c:pt>
                <c:pt idx="6943">
                  <c:v>1.5036987999999999E-2</c:v>
                </c:pt>
                <c:pt idx="6944">
                  <c:v>1.5136988000000001E-2</c:v>
                </c:pt>
                <c:pt idx="6945">
                  <c:v>1.5236988E-2</c:v>
                </c:pt>
                <c:pt idx="6946">
                  <c:v>1.5336987999999999E-2</c:v>
                </c:pt>
                <c:pt idx="6947">
                  <c:v>1.5436988E-2</c:v>
                </c:pt>
                <c:pt idx="6948">
                  <c:v>1.5536988E-2</c:v>
                </c:pt>
                <c:pt idx="6949">
                  <c:v>1.5636988000000001E-2</c:v>
                </c:pt>
                <c:pt idx="6950">
                  <c:v>1.5736988E-2</c:v>
                </c:pt>
                <c:pt idx="6951">
                  <c:v>1.5836988E-2</c:v>
                </c:pt>
                <c:pt idx="6952">
                  <c:v>1.5936987999999999E-2</c:v>
                </c:pt>
                <c:pt idx="6953">
                  <c:v>1.6036987999999999E-2</c:v>
                </c:pt>
                <c:pt idx="6954">
                  <c:v>1.6136988000000001E-2</c:v>
                </c:pt>
                <c:pt idx="6955">
                  <c:v>1.6236988000000001E-2</c:v>
                </c:pt>
                <c:pt idx="6956">
                  <c:v>1.6336988E-2</c:v>
                </c:pt>
                <c:pt idx="6957">
                  <c:v>1.6436988E-2</c:v>
                </c:pt>
                <c:pt idx="6958">
                  <c:v>1.6536987999999999E-2</c:v>
                </c:pt>
                <c:pt idx="6959">
                  <c:v>1.6636987999999998E-2</c:v>
                </c:pt>
                <c:pt idx="6960">
                  <c:v>1.6736988000000001E-2</c:v>
                </c:pt>
                <c:pt idx="6961">
                  <c:v>1.6836988000000001E-2</c:v>
                </c:pt>
                <c:pt idx="6962">
                  <c:v>1.6936988E-2</c:v>
                </c:pt>
                <c:pt idx="6963">
                  <c:v>1.7036987999999999E-2</c:v>
                </c:pt>
                <c:pt idx="6964">
                  <c:v>1.7136987999999999E-2</c:v>
                </c:pt>
                <c:pt idx="6965">
                  <c:v>1.7236988000000002E-2</c:v>
                </c:pt>
                <c:pt idx="6966">
                  <c:v>1.7336988000000001E-2</c:v>
                </c:pt>
                <c:pt idx="6967">
                  <c:v>1.7436988E-2</c:v>
                </c:pt>
                <c:pt idx="6968">
                  <c:v>1.7536988E-2</c:v>
                </c:pt>
                <c:pt idx="6969">
                  <c:v>1.7636987999999999E-2</c:v>
                </c:pt>
                <c:pt idx="6970">
                  <c:v>1.7736987999999999E-2</c:v>
                </c:pt>
                <c:pt idx="6971">
                  <c:v>1.7836988000000002E-2</c:v>
                </c:pt>
                <c:pt idx="6972">
                  <c:v>1.7936988000000001E-2</c:v>
                </c:pt>
                <c:pt idx="6973">
                  <c:v>1.8036988E-2</c:v>
                </c:pt>
                <c:pt idx="6974">
                  <c:v>1.8136988E-2</c:v>
                </c:pt>
                <c:pt idx="6975">
                  <c:v>1.8236987999999999E-2</c:v>
                </c:pt>
                <c:pt idx="6976">
                  <c:v>27.243997440000001</c:v>
                </c:pt>
                <c:pt idx="6977">
                  <c:v>28.390778959999999</c:v>
                </c:pt>
                <c:pt idx="6978">
                  <c:v>28.752855050000001</c:v>
                </c:pt>
                <c:pt idx="6979">
                  <c:v>29.223227640000001</c:v>
                </c:pt>
                <c:pt idx="6980">
                  <c:v>29.47057942</c:v>
                </c:pt>
                <c:pt idx="6981">
                  <c:v>29.602577929999999</c:v>
                </c:pt>
                <c:pt idx="6982">
                  <c:v>29.602677929999999</c:v>
                </c:pt>
                <c:pt idx="6983">
                  <c:v>29.602777929999998</c:v>
                </c:pt>
                <c:pt idx="6984">
                  <c:v>30.894954980000001</c:v>
                </c:pt>
                <c:pt idx="6985">
                  <c:v>31.769432080000001</c:v>
                </c:pt>
                <c:pt idx="6986">
                  <c:v>32.340725429999999</c:v>
                </c:pt>
                <c:pt idx="6987">
                  <c:v>33.141373969999997</c:v>
                </c:pt>
                <c:pt idx="6988">
                  <c:v>33.737405799999998</c:v>
                </c:pt>
                <c:pt idx="6989">
                  <c:v>33.839501519999999</c:v>
                </c:pt>
                <c:pt idx="6990">
                  <c:v>33.839601520000002</c:v>
                </c:pt>
                <c:pt idx="6991">
                  <c:v>33.839701519999998</c:v>
                </c:pt>
                <c:pt idx="6992">
                  <c:v>33.839801520000002</c:v>
                </c:pt>
                <c:pt idx="6993">
                  <c:v>33.857580540000001</c:v>
                </c:pt>
                <c:pt idx="6994">
                  <c:v>33.857680539999997</c:v>
                </c:pt>
                <c:pt idx="6995">
                  <c:v>33.85778054</c:v>
                </c:pt>
                <c:pt idx="6996">
                  <c:v>33.857880539999996</c:v>
                </c:pt>
                <c:pt idx="6997">
                  <c:v>33.85798054</c:v>
                </c:pt>
                <c:pt idx="6998">
                  <c:v>34.528744279999998</c:v>
                </c:pt>
                <c:pt idx="6999">
                  <c:v>35.654244820000002</c:v>
                </c:pt>
                <c:pt idx="7000">
                  <c:v>36.40949312</c:v>
                </c:pt>
                <c:pt idx="7001">
                  <c:v>37.22828852</c:v>
                </c:pt>
                <c:pt idx="7002">
                  <c:v>37.291051039999999</c:v>
                </c:pt>
                <c:pt idx="7003">
                  <c:v>37.291151040000003</c:v>
                </c:pt>
                <c:pt idx="7004">
                  <c:v>37.35452368</c:v>
                </c:pt>
                <c:pt idx="7005">
                  <c:v>37.354623680000003</c:v>
                </c:pt>
                <c:pt idx="7006">
                  <c:v>37.354723679999999</c:v>
                </c:pt>
                <c:pt idx="7007">
                  <c:v>37.28369137</c:v>
                </c:pt>
                <c:pt idx="7008">
                  <c:v>38.097460990000002</c:v>
                </c:pt>
                <c:pt idx="7009">
                  <c:v>39.36983274</c:v>
                </c:pt>
                <c:pt idx="7010">
                  <c:v>39.369932740000003</c:v>
                </c:pt>
                <c:pt idx="7011">
                  <c:v>39.370032739999999</c:v>
                </c:pt>
                <c:pt idx="7012">
                  <c:v>39.26927886</c:v>
                </c:pt>
                <c:pt idx="7013">
                  <c:v>39.269378860000003</c:v>
                </c:pt>
                <c:pt idx="7014">
                  <c:v>39.26947886</c:v>
                </c:pt>
                <c:pt idx="7015">
                  <c:v>39.269578860000003</c:v>
                </c:pt>
                <c:pt idx="7016">
                  <c:v>39.269678859999999</c:v>
                </c:pt>
                <c:pt idx="7017">
                  <c:v>39.269778860000002</c:v>
                </c:pt>
                <c:pt idx="7018">
                  <c:v>39.269878859999999</c:v>
                </c:pt>
                <c:pt idx="7019">
                  <c:v>39.838860269999998</c:v>
                </c:pt>
                <c:pt idx="7020">
                  <c:v>40.439863000000003</c:v>
                </c:pt>
                <c:pt idx="7021">
                  <c:v>40.765958759999997</c:v>
                </c:pt>
                <c:pt idx="7022">
                  <c:v>42.227096699999997</c:v>
                </c:pt>
                <c:pt idx="7023">
                  <c:v>45.747076829999997</c:v>
                </c:pt>
                <c:pt idx="7024">
                  <c:v>46.205010049999999</c:v>
                </c:pt>
                <c:pt idx="7025">
                  <c:v>46.898469089999999</c:v>
                </c:pt>
                <c:pt idx="7026">
                  <c:v>46.982600869999999</c:v>
                </c:pt>
                <c:pt idx="7027">
                  <c:v>46.982700870000002</c:v>
                </c:pt>
                <c:pt idx="7028">
                  <c:v>47.254649100000002</c:v>
                </c:pt>
                <c:pt idx="7029">
                  <c:v>47.254749099999998</c:v>
                </c:pt>
                <c:pt idx="7030">
                  <c:v>47.254849100000001</c:v>
                </c:pt>
                <c:pt idx="7031">
                  <c:v>47.254949099999997</c:v>
                </c:pt>
                <c:pt idx="7032">
                  <c:v>47.255049100000001</c:v>
                </c:pt>
                <c:pt idx="7033">
                  <c:v>47.255149099999997</c:v>
                </c:pt>
                <c:pt idx="7034">
                  <c:v>47.2552491</c:v>
                </c:pt>
                <c:pt idx="7035">
                  <c:v>47.255349099999997</c:v>
                </c:pt>
                <c:pt idx="7036">
                  <c:v>47.2554491</c:v>
                </c:pt>
                <c:pt idx="7037">
                  <c:v>47.255549100000003</c:v>
                </c:pt>
                <c:pt idx="7038">
                  <c:v>47.255649099999999</c:v>
                </c:pt>
                <c:pt idx="7039">
                  <c:v>47.255749100000003</c:v>
                </c:pt>
                <c:pt idx="7040">
                  <c:v>47.255849099999999</c:v>
                </c:pt>
                <c:pt idx="7041">
                  <c:v>47.255949100000002</c:v>
                </c:pt>
                <c:pt idx="7042">
                  <c:v>47.256049099999998</c:v>
                </c:pt>
                <c:pt idx="7043">
                  <c:v>47.256149100000002</c:v>
                </c:pt>
                <c:pt idx="7044">
                  <c:v>47.256249099999998</c:v>
                </c:pt>
                <c:pt idx="7045">
                  <c:v>47.256349100000001</c:v>
                </c:pt>
                <c:pt idx="7046">
                  <c:v>47.256449099999998</c:v>
                </c:pt>
                <c:pt idx="7047">
                  <c:v>47.256549100000001</c:v>
                </c:pt>
                <c:pt idx="7048">
                  <c:v>47.256649099999997</c:v>
                </c:pt>
                <c:pt idx="7049">
                  <c:v>47.2567491</c:v>
                </c:pt>
                <c:pt idx="7050">
                  <c:v>47.256849099999997</c:v>
                </c:pt>
                <c:pt idx="7051">
                  <c:v>47.2569491</c:v>
                </c:pt>
                <c:pt idx="7052">
                  <c:v>47.257049100000003</c:v>
                </c:pt>
                <c:pt idx="7053">
                  <c:v>47.257149099999999</c:v>
                </c:pt>
                <c:pt idx="7054">
                  <c:v>47.257249100000003</c:v>
                </c:pt>
                <c:pt idx="7055">
                  <c:v>47.257349099999999</c:v>
                </c:pt>
                <c:pt idx="7056">
                  <c:v>47.257449100000002</c:v>
                </c:pt>
                <c:pt idx="7057">
                  <c:v>47.257549099999999</c:v>
                </c:pt>
                <c:pt idx="7058">
                  <c:v>47.257649100000002</c:v>
                </c:pt>
                <c:pt idx="7059">
                  <c:v>47.257749099999998</c:v>
                </c:pt>
                <c:pt idx="7060">
                  <c:v>47.257849090000001</c:v>
                </c:pt>
                <c:pt idx="7061">
                  <c:v>47.182746450000003</c:v>
                </c:pt>
                <c:pt idx="7062">
                  <c:v>47.18284645</c:v>
                </c:pt>
                <c:pt idx="7063">
                  <c:v>47.182946450000003</c:v>
                </c:pt>
                <c:pt idx="7064">
                  <c:v>47.183046449999999</c:v>
                </c:pt>
                <c:pt idx="7065">
                  <c:v>47.183146450000002</c:v>
                </c:pt>
                <c:pt idx="7066">
                  <c:v>47.183246449999999</c:v>
                </c:pt>
                <c:pt idx="7067">
                  <c:v>47.183346450000002</c:v>
                </c:pt>
                <c:pt idx="7068">
                  <c:v>47.183446449999998</c:v>
                </c:pt>
                <c:pt idx="7069">
                  <c:v>47.183546450000001</c:v>
                </c:pt>
                <c:pt idx="7070">
                  <c:v>47.183646449999998</c:v>
                </c:pt>
                <c:pt idx="7071">
                  <c:v>47.183746450000001</c:v>
                </c:pt>
                <c:pt idx="7072">
                  <c:v>47.183846449999997</c:v>
                </c:pt>
                <c:pt idx="7073">
                  <c:v>47.183946450000001</c:v>
                </c:pt>
                <c:pt idx="7074">
                  <c:v>47.184046449999997</c:v>
                </c:pt>
                <c:pt idx="7075">
                  <c:v>47.18414645</c:v>
                </c:pt>
                <c:pt idx="7076">
                  <c:v>47.184246450000003</c:v>
                </c:pt>
                <c:pt idx="7077">
                  <c:v>47.18434645</c:v>
                </c:pt>
                <c:pt idx="7078">
                  <c:v>47.184446450000003</c:v>
                </c:pt>
                <c:pt idx="7079">
                  <c:v>47.184546449999999</c:v>
                </c:pt>
                <c:pt idx="7080">
                  <c:v>47.184646450000002</c:v>
                </c:pt>
                <c:pt idx="7081">
                  <c:v>47.184746449999999</c:v>
                </c:pt>
                <c:pt idx="7082">
                  <c:v>47.184846450000002</c:v>
                </c:pt>
                <c:pt idx="7083">
                  <c:v>47.184946449999998</c:v>
                </c:pt>
                <c:pt idx="7084">
                  <c:v>47.185046450000002</c:v>
                </c:pt>
                <c:pt idx="7085">
                  <c:v>47.185146449999998</c:v>
                </c:pt>
                <c:pt idx="7086">
                  <c:v>47.185246450000001</c:v>
                </c:pt>
                <c:pt idx="7087">
                  <c:v>47.185346449999997</c:v>
                </c:pt>
                <c:pt idx="7088">
                  <c:v>47.185446450000001</c:v>
                </c:pt>
                <c:pt idx="7089">
                  <c:v>47.185546449999997</c:v>
                </c:pt>
                <c:pt idx="7090">
                  <c:v>47.18564645</c:v>
                </c:pt>
                <c:pt idx="7091">
                  <c:v>47.185746450000003</c:v>
                </c:pt>
                <c:pt idx="7092">
                  <c:v>47.18584645</c:v>
                </c:pt>
                <c:pt idx="7093">
                  <c:v>47.185946450000003</c:v>
                </c:pt>
                <c:pt idx="7094">
                  <c:v>47.186046449999999</c:v>
                </c:pt>
                <c:pt idx="7095">
                  <c:v>47.186146450000003</c:v>
                </c:pt>
                <c:pt idx="7096">
                  <c:v>47.186246449999999</c:v>
                </c:pt>
                <c:pt idx="7097">
                  <c:v>47.186346450000002</c:v>
                </c:pt>
                <c:pt idx="7098">
                  <c:v>47.186446449999998</c:v>
                </c:pt>
                <c:pt idx="7099">
                  <c:v>47.186546450000002</c:v>
                </c:pt>
                <c:pt idx="7100">
                  <c:v>47.186646449999998</c:v>
                </c:pt>
                <c:pt idx="7101">
                  <c:v>47.186746450000001</c:v>
                </c:pt>
                <c:pt idx="7102">
                  <c:v>47.186846449999997</c:v>
                </c:pt>
                <c:pt idx="7103">
                  <c:v>47.186946450000001</c:v>
                </c:pt>
                <c:pt idx="7104">
                  <c:v>47.187046449999997</c:v>
                </c:pt>
                <c:pt idx="7105">
                  <c:v>47.18714645</c:v>
                </c:pt>
                <c:pt idx="7106">
                  <c:v>47.187246450000004</c:v>
                </c:pt>
                <c:pt idx="7107">
                  <c:v>47.18734645</c:v>
                </c:pt>
                <c:pt idx="7108">
                  <c:v>47.187446450000003</c:v>
                </c:pt>
                <c:pt idx="7109">
                  <c:v>47.187546449999999</c:v>
                </c:pt>
                <c:pt idx="7110">
                  <c:v>47.187646450000003</c:v>
                </c:pt>
                <c:pt idx="7111">
                  <c:v>47.187746449999999</c:v>
                </c:pt>
                <c:pt idx="7112">
                  <c:v>47.187846450000002</c:v>
                </c:pt>
                <c:pt idx="7113">
                  <c:v>47.187946449999998</c:v>
                </c:pt>
                <c:pt idx="7114">
                  <c:v>47.188046450000002</c:v>
                </c:pt>
                <c:pt idx="7115">
                  <c:v>47.188146449999998</c:v>
                </c:pt>
                <c:pt idx="7116">
                  <c:v>47.188246450000001</c:v>
                </c:pt>
                <c:pt idx="7117">
                  <c:v>47.188346449999997</c:v>
                </c:pt>
                <c:pt idx="7118">
                  <c:v>47.188446450000001</c:v>
                </c:pt>
                <c:pt idx="7119">
                  <c:v>47.188546449999997</c:v>
                </c:pt>
                <c:pt idx="7120">
                  <c:v>47.18864645</c:v>
                </c:pt>
                <c:pt idx="7121">
                  <c:v>47.188746449999996</c:v>
                </c:pt>
                <c:pt idx="7122">
                  <c:v>47.18884645</c:v>
                </c:pt>
                <c:pt idx="7123">
                  <c:v>47.188946450000003</c:v>
                </c:pt>
                <c:pt idx="7124">
                  <c:v>47.189046449999999</c:v>
                </c:pt>
                <c:pt idx="7125">
                  <c:v>47.189146450000003</c:v>
                </c:pt>
                <c:pt idx="7126">
                  <c:v>47.189246449999999</c:v>
                </c:pt>
                <c:pt idx="7127">
                  <c:v>47.189346450000002</c:v>
                </c:pt>
                <c:pt idx="7128">
                  <c:v>47.189446449999998</c:v>
                </c:pt>
                <c:pt idx="7129">
                  <c:v>47.189546450000002</c:v>
                </c:pt>
                <c:pt idx="7130">
                  <c:v>47.189646449999998</c:v>
                </c:pt>
                <c:pt idx="7131">
                  <c:v>47.189746450000001</c:v>
                </c:pt>
                <c:pt idx="7132">
                  <c:v>47.189846449999997</c:v>
                </c:pt>
                <c:pt idx="7133">
                  <c:v>47.189946450000001</c:v>
                </c:pt>
                <c:pt idx="7134">
                  <c:v>47.190046449999997</c:v>
                </c:pt>
                <c:pt idx="7135">
                  <c:v>47.19014645</c:v>
                </c:pt>
                <c:pt idx="7136">
                  <c:v>49.560314239999997</c:v>
                </c:pt>
                <c:pt idx="7137">
                  <c:v>49.56041424</c:v>
                </c:pt>
                <c:pt idx="7138">
                  <c:v>49.560514240000003</c:v>
                </c:pt>
                <c:pt idx="7139">
                  <c:v>49.56061424</c:v>
                </c:pt>
                <c:pt idx="7140">
                  <c:v>49.560714240000003</c:v>
                </c:pt>
                <c:pt idx="7141">
                  <c:v>49.560814239999999</c:v>
                </c:pt>
                <c:pt idx="7142">
                  <c:v>49.560914240000002</c:v>
                </c:pt>
                <c:pt idx="7143">
                  <c:v>49.561014239999999</c:v>
                </c:pt>
                <c:pt idx="7144">
                  <c:v>49.561114240000002</c:v>
                </c:pt>
                <c:pt idx="7145">
                  <c:v>49.561214239999998</c:v>
                </c:pt>
                <c:pt idx="7146">
                  <c:v>49.561314240000002</c:v>
                </c:pt>
                <c:pt idx="7147">
                  <c:v>49.561414239999998</c:v>
                </c:pt>
                <c:pt idx="7148">
                  <c:v>49.561514240000001</c:v>
                </c:pt>
                <c:pt idx="7149">
                  <c:v>49.561614239999997</c:v>
                </c:pt>
                <c:pt idx="7150">
                  <c:v>49.561714240000001</c:v>
                </c:pt>
                <c:pt idx="7151">
                  <c:v>49.561814239999997</c:v>
                </c:pt>
                <c:pt idx="7152">
                  <c:v>49.56191424</c:v>
                </c:pt>
                <c:pt idx="7153">
                  <c:v>49.562014240000003</c:v>
                </c:pt>
                <c:pt idx="7154">
                  <c:v>49.56211424</c:v>
                </c:pt>
                <c:pt idx="7155">
                  <c:v>49.562214240000003</c:v>
                </c:pt>
                <c:pt idx="7156">
                  <c:v>49.562314239999999</c:v>
                </c:pt>
                <c:pt idx="7157">
                  <c:v>49.562414240000003</c:v>
                </c:pt>
                <c:pt idx="7158">
                  <c:v>49.562514239999999</c:v>
                </c:pt>
                <c:pt idx="7159">
                  <c:v>49.562614240000002</c:v>
                </c:pt>
                <c:pt idx="7160">
                  <c:v>49.562714239999998</c:v>
                </c:pt>
                <c:pt idx="7161">
                  <c:v>49.562814240000002</c:v>
                </c:pt>
                <c:pt idx="7162">
                  <c:v>49.562914239999998</c:v>
                </c:pt>
                <c:pt idx="7163">
                  <c:v>49.563014240000001</c:v>
                </c:pt>
                <c:pt idx="7164">
                  <c:v>49.563114239999997</c:v>
                </c:pt>
                <c:pt idx="7165">
                  <c:v>49.563214240000001</c:v>
                </c:pt>
                <c:pt idx="7166">
                  <c:v>49.563314239999997</c:v>
                </c:pt>
                <c:pt idx="7167">
                  <c:v>49.56341424</c:v>
                </c:pt>
                <c:pt idx="7168">
                  <c:v>49.563514240000003</c:v>
                </c:pt>
                <c:pt idx="7169">
                  <c:v>49.56361424</c:v>
                </c:pt>
                <c:pt idx="7170">
                  <c:v>49.563714240000003</c:v>
                </c:pt>
                <c:pt idx="7171">
                  <c:v>49.563814239999999</c:v>
                </c:pt>
                <c:pt idx="7172">
                  <c:v>49.563914240000003</c:v>
                </c:pt>
                <c:pt idx="7173">
                  <c:v>49.564014239999999</c:v>
                </c:pt>
                <c:pt idx="7174">
                  <c:v>49.564114240000002</c:v>
                </c:pt>
                <c:pt idx="7175">
                  <c:v>49.564214239999998</c:v>
                </c:pt>
                <c:pt idx="7176">
                  <c:v>49.564314240000002</c:v>
                </c:pt>
                <c:pt idx="7177">
                  <c:v>49.564414239999998</c:v>
                </c:pt>
                <c:pt idx="7178">
                  <c:v>49.564514240000001</c:v>
                </c:pt>
                <c:pt idx="7179">
                  <c:v>49.564614239999997</c:v>
                </c:pt>
                <c:pt idx="7180">
                  <c:v>49.564714240000001</c:v>
                </c:pt>
                <c:pt idx="7181">
                  <c:v>49.564814239999997</c:v>
                </c:pt>
                <c:pt idx="7182">
                  <c:v>49.56491424</c:v>
                </c:pt>
                <c:pt idx="7183">
                  <c:v>49.565014239999996</c:v>
                </c:pt>
                <c:pt idx="7184">
                  <c:v>49.56511424</c:v>
                </c:pt>
                <c:pt idx="7185">
                  <c:v>49.565214240000003</c:v>
                </c:pt>
                <c:pt idx="7186">
                  <c:v>49.565314239999999</c:v>
                </c:pt>
                <c:pt idx="7187">
                  <c:v>49.565414240000003</c:v>
                </c:pt>
                <c:pt idx="7188">
                  <c:v>49.565514239999999</c:v>
                </c:pt>
                <c:pt idx="7189">
                  <c:v>49.565614240000002</c:v>
                </c:pt>
                <c:pt idx="7190">
                  <c:v>49.565714239999998</c:v>
                </c:pt>
                <c:pt idx="7191">
                  <c:v>49.565814240000002</c:v>
                </c:pt>
                <c:pt idx="7192">
                  <c:v>49.565914239999998</c:v>
                </c:pt>
                <c:pt idx="7193">
                  <c:v>49.566014240000001</c:v>
                </c:pt>
                <c:pt idx="7194">
                  <c:v>49.566114239999997</c:v>
                </c:pt>
                <c:pt idx="7195">
                  <c:v>49.566214240000001</c:v>
                </c:pt>
                <c:pt idx="7196">
                  <c:v>49.566314239999997</c:v>
                </c:pt>
                <c:pt idx="7197">
                  <c:v>48.906058510000001</c:v>
                </c:pt>
                <c:pt idx="7198">
                  <c:v>48.906158509999997</c:v>
                </c:pt>
                <c:pt idx="7199">
                  <c:v>48.906258510000001</c:v>
                </c:pt>
                <c:pt idx="7200">
                  <c:v>49.346968959999998</c:v>
                </c:pt>
                <c:pt idx="7201">
                  <c:v>49.66299652</c:v>
                </c:pt>
                <c:pt idx="7202">
                  <c:v>49.711737220000003</c:v>
                </c:pt>
                <c:pt idx="7203">
                  <c:v>49.717431550000001</c:v>
                </c:pt>
                <c:pt idx="7204">
                  <c:v>49.717531549999997</c:v>
                </c:pt>
                <c:pt idx="7205">
                  <c:v>49.744981850000002</c:v>
                </c:pt>
                <c:pt idx="7206">
                  <c:v>49.761102829999999</c:v>
                </c:pt>
                <c:pt idx="7207">
                  <c:v>50.133351400000002</c:v>
                </c:pt>
                <c:pt idx="7208">
                  <c:v>50.923041169999998</c:v>
                </c:pt>
                <c:pt idx="7209">
                  <c:v>50.972417049999997</c:v>
                </c:pt>
                <c:pt idx="7210">
                  <c:v>51.029673879999997</c:v>
                </c:pt>
                <c:pt idx="7211">
                  <c:v>51.046530070000003</c:v>
                </c:pt>
                <c:pt idx="7212">
                  <c:v>51.013801370000003</c:v>
                </c:pt>
                <c:pt idx="7213">
                  <c:v>51.104156680000003</c:v>
                </c:pt>
                <c:pt idx="7214">
                  <c:v>51.11408419</c:v>
                </c:pt>
                <c:pt idx="7215">
                  <c:v>51.114184190000003</c:v>
                </c:pt>
                <c:pt idx="7216">
                  <c:v>51.16872205</c:v>
                </c:pt>
                <c:pt idx="7217">
                  <c:v>51.23606204</c:v>
                </c:pt>
                <c:pt idx="7218">
                  <c:v>51.24786143</c:v>
                </c:pt>
                <c:pt idx="7219">
                  <c:v>51.372429850000003</c:v>
                </c:pt>
                <c:pt idx="7220">
                  <c:v>51.594307809999997</c:v>
                </c:pt>
                <c:pt idx="7221">
                  <c:v>51.637392200000001</c:v>
                </c:pt>
                <c:pt idx="7222">
                  <c:v>51.638548710000002</c:v>
                </c:pt>
                <c:pt idx="7223">
                  <c:v>51.741125740000001</c:v>
                </c:pt>
                <c:pt idx="7224">
                  <c:v>51.741225739999997</c:v>
                </c:pt>
                <c:pt idx="7225">
                  <c:v>51.741325740000001</c:v>
                </c:pt>
                <c:pt idx="7226">
                  <c:v>51.829893169999998</c:v>
                </c:pt>
                <c:pt idx="7227">
                  <c:v>51.84192066</c:v>
                </c:pt>
                <c:pt idx="7228">
                  <c:v>51.922595860000001</c:v>
                </c:pt>
                <c:pt idx="7229">
                  <c:v>53.120630269999999</c:v>
                </c:pt>
                <c:pt idx="7230">
                  <c:v>54.123035469999998</c:v>
                </c:pt>
                <c:pt idx="7231">
                  <c:v>54.891037539999999</c:v>
                </c:pt>
                <c:pt idx="7232">
                  <c:v>55.953526199999999</c:v>
                </c:pt>
                <c:pt idx="7233">
                  <c:v>57.297853279999998</c:v>
                </c:pt>
                <c:pt idx="7234">
                  <c:v>58.437051009999998</c:v>
                </c:pt>
                <c:pt idx="7235">
                  <c:v>59.40871439</c:v>
                </c:pt>
                <c:pt idx="7236">
                  <c:v>59.764476510000001</c:v>
                </c:pt>
                <c:pt idx="7237">
                  <c:v>60.34518568</c:v>
                </c:pt>
                <c:pt idx="7238">
                  <c:v>60.499835760000003</c:v>
                </c:pt>
                <c:pt idx="7239">
                  <c:v>60.823522019999999</c:v>
                </c:pt>
                <c:pt idx="7240">
                  <c:v>60.793141990000002</c:v>
                </c:pt>
                <c:pt idx="7241">
                  <c:v>60.793241989999999</c:v>
                </c:pt>
                <c:pt idx="7242">
                  <c:v>60.793341990000002</c:v>
                </c:pt>
                <c:pt idx="7243">
                  <c:v>60.89803757</c:v>
                </c:pt>
                <c:pt idx="7244">
                  <c:v>60.898137570000003</c:v>
                </c:pt>
                <c:pt idx="7245">
                  <c:v>60.898237569999999</c:v>
                </c:pt>
                <c:pt idx="7246">
                  <c:v>61.893604420000003</c:v>
                </c:pt>
                <c:pt idx="7247">
                  <c:v>63.107507130000002</c:v>
                </c:pt>
                <c:pt idx="7248">
                  <c:v>63.107607129999998</c:v>
                </c:pt>
                <c:pt idx="7249">
                  <c:v>63.107707130000001</c:v>
                </c:pt>
                <c:pt idx="7250">
                  <c:v>63.107807129999998</c:v>
                </c:pt>
                <c:pt idx="7251">
                  <c:v>63.107907130000001</c:v>
                </c:pt>
                <c:pt idx="7252">
                  <c:v>63.108007129999997</c:v>
                </c:pt>
                <c:pt idx="7253">
                  <c:v>63.10810713</c:v>
                </c:pt>
                <c:pt idx="7254">
                  <c:v>63.108207129999997</c:v>
                </c:pt>
                <c:pt idx="7255">
                  <c:v>63.10830713</c:v>
                </c:pt>
                <c:pt idx="7256">
                  <c:v>63.108407130000003</c:v>
                </c:pt>
                <c:pt idx="7257">
                  <c:v>63.10850713</c:v>
                </c:pt>
                <c:pt idx="7258">
                  <c:v>63.108607130000003</c:v>
                </c:pt>
                <c:pt idx="7259">
                  <c:v>63.108707129999999</c:v>
                </c:pt>
                <c:pt idx="7260">
                  <c:v>63.108807130000002</c:v>
                </c:pt>
                <c:pt idx="7261">
                  <c:v>63.108907129999999</c:v>
                </c:pt>
                <c:pt idx="7262">
                  <c:v>63.109007130000002</c:v>
                </c:pt>
                <c:pt idx="7263">
                  <c:v>63.109107129999998</c:v>
                </c:pt>
                <c:pt idx="7264">
                  <c:v>63.109207130000001</c:v>
                </c:pt>
                <c:pt idx="7265">
                  <c:v>63.109307129999998</c:v>
                </c:pt>
                <c:pt idx="7266">
                  <c:v>63.109407130000001</c:v>
                </c:pt>
                <c:pt idx="7267">
                  <c:v>63.109507129999997</c:v>
                </c:pt>
                <c:pt idx="7268">
                  <c:v>63.109607130000001</c:v>
                </c:pt>
                <c:pt idx="7269">
                  <c:v>63.109707129999997</c:v>
                </c:pt>
                <c:pt idx="7270">
                  <c:v>63.10980713</c:v>
                </c:pt>
                <c:pt idx="7271">
                  <c:v>63.109907130000003</c:v>
                </c:pt>
                <c:pt idx="7272">
                  <c:v>63.11000713</c:v>
                </c:pt>
                <c:pt idx="7273">
                  <c:v>63.110107130000003</c:v>
                </c:pt>
                <c:pt idx="7274">
                  <c:v>63.110207129999999</c:v>
                </c:pt>
                <c:pt idx="7275">
                  <c:v>63.110307130000002</c:v>
                </c:pt>
                <c:pt idx="7276">
                  <c:v>63.110407129999999</c:v>
                </c:pt>
                <c:pt idx="7277">
                  <c:v>63.110507130000002</c:v>
                </c:pt>
                <c:pt idx="7278">
                  <c:v>63.110607129999998</c:v>
                </c:pt>
                <c:pt idx="7279">
                  <c:v>63.110707130000002</c:v>
                </c:pt>
                <c:pt idx="7280">
                  <c:v>63.110807129999998</c:v>
                </c:pt>
                <c:pt idx="7281">
                  <c:v>63.110907130000001</c:v>
                </c:pt>
                <c:pt idx="7282">
                  <c:v>63.111007129999997</c:v>
                </c:pt>
                <c:pt idx="7283">
                  <c:v>63.111107130000001</c:v>
                </c:pt>
                <c:pt idx="7284">
                  <c:v>63.111207129999997</c:v>
                </c:pt>
                <c:pt idx="7285">
                  <c:v>63.11130713</c:v>
                </c:pt>
                <c:pt idx="7286">
                  <c:v>63.111407130000003</c:v>
                </c:pt>
                <c:pt idx="7287">
                  <c:v>63.11150713</c:v>
                </c:pt>
                <c:pt idx="7288">
                  <c:v>63.111607130000003</c:v>
                </c:pt>
                <c:pt idx="7289">
                  <c:v>63.111707129999999</c:v>
                </c:pt>
                <c:pt idx="7290">
                  <c:v>63.111807130000003</c:v>
                </c:pt>
                <c:pt idx="7291">
                  <c:v>63.111907129999999</c:v>
                </c:pt>
                <c:pt idx="7292">
                  <c:v>63.112007130000002</c:v>
                </c:pt>
                <c:pt idx="7293">
                  <c:v>63.112107129999998</c:v>
                </c:pt>
                <c:pt idx="7294">
                  <c:v>63.112207130000002</c:v>
                </c:pt>
                <c:pt idx="7295">
                  <c:v>63.112307129999998</c:v>
                </c:pt>
                <c:pt idx="7296">
                  <c:v>63.112407130000001</c:v>
                </c:pt>
                <c:pt idx="7297">
                  <c:v>63.112507129999997</c:v>
                </c:pt>
                <c:pt idx="7298">
                  <c:v>63.112607130000001</c:v>
                </c:pt>
                <c:pt idx="7299">
                  <c:v>63.112707129999997</c:v>
                </c:pt>
                <c:pt idx="7300">
                  <c:v>63.11280713</c:v>
                </c:pt>
                <c:pt idx="7301">
                  <c:v>63.112907130000004</c:v>
                </c:pt>
                <c:pt idx="7302">
                  <c:v>63.11300713</c:v>
                </c:pt>
                <c:pt idx="7303">
                  <c:v>63.113107130000003</c:v>
                </c:pt>
                <c:pt idx="7304">
                  <c:v>63.113207129999999</c:v>
                </c:pt>
                <c:pt idx="7305">
                  <c:v>63.113307130000003</c:v>
                </c:pt>
                <c:pt idx="7306">
                  <c:v>63.113407129999999</c:v>
                </c:pt>
                <c:pt idx="7307">
                  <c:v>63.113507130000002</c:v>
                </c:pt>
                <c:pt idx="7308">
                  <c:v>63.113607129999998</c:v>
                </c:pt>
                <c:pt idx="7309">
                  <c:v>63.113707130000002</c:v>
                </c:pt>
                <c:pt idx="7310">
                  <c:v>63.113807129999998</c:v>
                </c:pt>
                <c:pt idx="7311">
                  <c:v>63.113907130000001</c:v>
                </c:pt>
                <c:pt idx="7312">
                  <c:v>63.114007129999997</c:v>
                </c:pt>
                <c:pt idx="7313">
                  <c:v>63.114107130000001</c:v>
                </c:pt>
                <c:pt idx="7314">
                  <c:v>63.114207129999997</c:v>
                </c:pt>
                <c:pt idx="7315">
                  <c:v>84.180829729999999</c:v>
                </c:pt>
                <c:pt idx="7316">
                  <c:v>84.180929730000003</c:v>
                </c:pt>
                <c:pt idx="7317">
                  <c:v>84.181029730000006</c:v>
                </c:pt>
                <c:pt idx="7318">
                  <c:v>84.181129729999995</c:v>
                </c:pt>
                <c:pt idx="7319">
                  <c:v>84.366522009999997</c:v>
                </c:pt>
                <c:pt idx="7320">
                  <c:v>84.36662201</c:v>
                </c:pt>
                <c:pt idx="7321">
                  <c:v>84.366722010000004</c:v>
                </c:pt>
                <c:pt idx="7322">
                  <c:v>84.366822010000007</c:v>
                </c:pt>
                <c:pt idx="7323">
                  <c:v>84.173089090000005</c:v>
                </c:pt>
                <c:pt idx="7324">
                  <c:v>84.173189089999994</c:v>
                </c:pt>
                <c:pt idx="7325">
                  <c:v>84.173289089999997</c:v>
                </c:pt>
                <c:pt idx="7326">
                  <c:v>84.173389090000001</c:v>
                </c:pt>
                <c:pt idx="7327">
                  <c:v>84.173489090000004</c:v>
                </c:pt>
                <c:pt idx="7328">
                  <c:v>84.173589089999993</c:v>
                </c:pt>
                <c:pt idx="7329">
                  <c:v>84.173689089999996</c:v>
                </c:pt>
                <c:pt idx="7330">
                  <c:v>83.808157260000002</c:v>
                </c:pt>
                <c:pt idx="7331">
                  <c:v>83.808257260000005</c:v>
                </c:pt>
                <c:pt idx="7332">
                  <c:v>83.738958280000006</c:v>
                </c:pt>
                <c:pt idx="7333">
                  <c:v>83.739058279999995</c:v>
                </c:pt>
                <c:pt idx="7334">
                  <c:v>83.739158279999998</c:v>
                </c:pt>
                <c:pt idx="7335">
                  <c:v>83.739258280000001</c:v>
                </c:pt>
                <c:pt idx="7336">
                  <c:v>83.739358280000005</c:v>
                </c:pt>
                <c:pt idx="7337">
                  <c:v>83.739458279999994</c:v>
                </c:pt>
                <c:pt idx="7338">
                  <c:v>83.739558279999997</c:v>
                </c:pt>
                <c:pt idx="7339">
                  <c:v>83.73965828</c:v>
                </c:pt>
                <c:pt idx="7340">
                  <c:v>83.739758280000004</c:v>
                </c:pt>
                <c:pt idx="7341">
                  <c:v>83.739858280000007</c:v>
                </c:pt>
                <c:pt idx="7342">
                  <c:v>83.739958279999996</c:v>
                </c:pt>
                <c:pt idx="7343">
                  <c:v>83.74005828</c:v>
                </c:pt>
                <c:pt idx="7344">
                  <c:v>83.740158280000003</c:v>
                </c:pt>
                <c:pt idx="7345">
                  <c:v>83.740258280000006</c:v>
                </c:pt>
                <c:pt idx="7346">
                  <c:v>83.740358279999995</c:v>
                </c:pt>
                <c:pt idx="7347">
                  <c:v>83.740458279999999</c:v>
                </c:pt>
                <c:pt idx="7348">
                  <c:v>83.740558280000002</c:v>
                </c:pt>
                <c:pt idx="7349">
                  <c:v>83.740658280000005</c:v>
                </c:pt>
                <c:pt idx="7350">
                  <c:v>83.740758279999994</c:v>
                </c:pt>
                <c:pt idx="7351">
                  <c:v>83.740858279999998</c:v>
                </c:pt>
                <c:pt idx="7352">
                  <c:v>83.740958280000001</c:v>
                </c:pt>
                <c:pt idx="7353">
                  <c:v>83.741058280000004</c:v>
                </c:pt>
                <c:pt idx="7354">
                  <c:v>83.741158279999993</c:v>
                </c:pt>
                <c:pt idx="7355">
                  <c:v>83.741258279999997</c:v>
                </c:pt>
                <c:pt idx="7356">
                  <c:v>83.74135828</c:v>
                </c:pt>
                <c:pt idx="7357">
                  <c:v>83.741458280000003</c:v>
                </c:pt>
                <c:pt idx="7358">
                  <c:v>83.741558280000007</c:v>
                </c:pt>
                <c:pt idx="7359">
                  <c:v>83.741658279999996</c:v>
                </c:pt>
                <c:pt idx="7360">
                  <c:v>83.741758279999999</c:v>
                </c:pt>
                <c:pt idx="7361">
                  <c:v>83.741858280000002</c:v>
                </c:pt>
                <c:pt idx="7362">
                  <c:v>83.741958280000006</c:v>
                </c:pt>
                <c:pt idx="7363">
                  <c:v>83.742058279999995</c:v>
                </c:pt>
                <c:pt idx="7364">
                  <c:v>83.742158279999998</c:v>
                </c:pt>
                <c:pt idx="7365">
                  <c:v>83.742258280000001</c:v>
                </c:pt>
                <c:pt idx="7366">
                  <c:v>83.742358280000005</c:v>
                </c:pt>
                <c:pt idx="7367">
                  <c:v>83.742458279999994</c:v>
                </c:pt>
                <c:pt idx="7368">
                  <c:v>83.742558279999997</c:v>
                </c:pt>
                <c:pt idx="7369">
                  <c:v>83.742658280000001</c:v>
                </c:pt>
                <c:pt idx="7370">
                  <c:v>83.742758280000004</c:v>
                </c:pt>
                <c:pt idx="7371">
                  <c:v>83.742858279999993</c:v>
                </c:pt>
                <c:pt idx="7372">
                  <c:v>83.742958279999996</c:v>
                </c:pt>
                <c:pt idx="7373">
                  <c:v>83.74305828</c:v>
                </c:pt>
                <c:pt idx="7374">
                  <c:v>83.743158280000003</c:v>
                </c:pt>
                <c:pt idx="7375">
                  <c:v>83.743258280000006</c:v>
                </c:pt>
                <c:pt idx="7376">
                  <c:v>98.339230729999997</c:v>
                </c:pt>
                <c:pt idx="7377">
                  <c:v>98.618365179999998</c:v>
                </c:pt>
                <c:pt idx="7378">
                  <c:v>99.003727229999996</c:v>
                </c:pt>
                <c:pt idx="7379">
                  <c:v>98.641766720000007</c:v>
                </c:pt>
                <c:pt idx="7380">
                  <c:v>98.641866719999996</c:v>
                </c:pt>
                <c:pt idx="7381">
                  <c:v>98.641966719999999</c:v>
                </c:pt>
                <c:pt idx="7382">
                  <c:v>98.642066720000003</c:v>
                </c:pt>
                <c:pt idx="7383">
                  <c:v>98.642166720000006</c:v>
                </c:pt>
                <c:pt idx="7384">
                  <c:v>98.642266719999995</c:v>
                </c:pt>
                <c:pt idx="7385">
                  <c:v>98.642366719999998</c:v>
                </c:pt>
                <c:pt idx="7386">
                  <c:v>98.642466720000002</c:v>
                </c:pt>
                <c:pt idx="7387">
                  <c:v>98.642566720000005</c:v>
                </c:pt>
                <c:pt idx="7388">
                  <c:v>98.642666719999994</c:v>
                </c:pt>
                <c:pt idx="7389">
                  <c:v>98.642766719999997</c:v>
                </c:pt>
                <c:pt idx="7390">
                  <c:v>98.642866720000001</c:v>
                </c:pt>
                <c:pt idx="7391">
                  <c:v>98.642966720000004</c:v>
                </c:pt>
                <c:pt idx="7392">
                  <c:v>98.643066719999993</c:v>
                </c:pt>
                <c:pt idx="7393">
                  <c:v>98.643166719999996</c:v>
                </c:pt>
                <c:pt idx="7394">
                  <c:v>98.64326672</c:v>
                </c:pt>
                <c:pt idx="7395">
                  <c:v>98.643366720000003</c:v>
                </c:pt>
                <c:pt idx="7396">
                  <c:v>98.643466720000006</c:v>
                </c:pt>
                <c:pt idx="7397">
                  <c:v>98.643566719999995</c:v>
                </c:pt>
                <c:pt idx="7398">
                  <c:v>98.643666719999999</c:v>
                </c:pt>
                <c:pt idx="7399">
                  <c:v>98.643766720000002</c:v>
                </c:pt>
                <c:pt idx="7400">
                  <c:v>98.643866720000005</c:v>
                </c:pt>
                <c:pt idx="7401">
                  <c:v>98.643966719999995</c:v>
                </c:pt>
                <c:pt idx="7402">
                  <c:v>105.286897</c:v>
                </c:pt>
                <c:pt idx="7403">
                  <c:v>106.1596447</c:v>
                </c:pt>
                <c:pt idx="7404">
                  <c:v>106.1597447</c:v>
                </c:pt>
                <c:pt idx="7405">
                  <c:v>106.1836181</c:v>
                </c:pt>
                <c:pt idx="7406">
                  <c:v>106.18371809999999</c:v>
                </c:pt>
                <c:pt idx="7407">
                  <c:v>106.1838181</c:v>
                </c:pt>
                <c:pt idx="7408">
                  <c:v>107.0522011</c:v>
                </c:pt>
                <c:pt idx="7409">
                  <c:v>108.2546523</c:v>
                </c:pt>
                <c:pt idx="7410">
                  <c:v>108.6865021</c:v>
                </c:pt>
                <c:pt idx="7411">
                  <c:v>108.6666871</c:v>
                </c:pt>
                <c:pt idx="7412">
                  <c:v>108.66678709999999</c:v>
                </c:pt>
                <c:pt idx="7413">
                  <c:v>108.6668871</c:v>
                </c:pt>
                <c:pt idx="7414">
                  <c:v>108.6669871</c:v>
                </c:pt>
                <c:pt idx="7415">
                  <c:v>108.6670871</c:v>
                </c:pt>
                <c:pt idx="7416">
                  <c:v>109.5734795</c:v>
                </c:pt>
                <c:pt idx="7417">
                  <c:v>109.57357949999999</c:v>
                </c:pt>
                <c:pt idx="7418">
                  <c:v>109.5736795</c:v>
                </c:pt>
                <c:pt idx="7419">
                  <c:v>110.3314536</c:v>
                </c:pt>
                <c:pt idx="7420">
                  <c:v>110.570751</c:v>
                </c:pt>
                <c:pt idx="7421">
                  <c:v>111.54529239999999</c:v>
                </c:pt>
                <c:pt idx="7422">
                  <c:v>112.4239304</c:v>
                </c:pt>
                <c:pt idx="7423">
                  <c:v>112.42403040000001</c:v>
                </c:pt>
                <c:pt idx="7424">
                  <c:v>111.9601832</c:v>
                </c:pt>
                <c:pt idx="7425">
                  <c:v>111.8115225</c:v>
                </c:pt>
                <c:pt idx="7426">
                  <c:v>111.8116225</c:v>
                </c:pt>
                <c:pt idx="7427">
                  <c:v>111.8117225</c:v>
                </c:pt>
                <c:pt idx="7428">
                  <c:v>111.63043380000001</c:v>
                </c:pt>
                <c:pt idx="7429">
                  <c:v>111.63053379999999</c:v>
                </c:pt>
                <c:pt idx="7430">
                  <c:v>111.6306338</c:v>
                </c:pt>
                <c:pt idx="7431">
                  <c:v>112.768564</c:v>
                </c:pt>
                <c:pt idx="7432">
                  <c:v>112.6347193</c:v>
                </c:pt>
                <c:pt idx="7433">
                  <c:v>112.93735479999999</c:v>
                </c:pt>
                <c:pt idx="7434">
                  <c:v>112.9076893</c:v>
                </c:pt>
                <c:pt idx="7435">
                  <c:v>113.42935439999999</c:v>
                </c:pt>
                <c:pt idx="7436">
                  <c:v>113.77762610000001</c:v>
                </c:pt>
                <c:pt idx="7437">
                  <c:v>113.7777261</c:v>
                </c:pt>
                <c:pt idx="7438">
                  <c:v>118.1641343</c:v>
                </c:pt>
                <c:pt idx="7439">
                  <c:v>120.2971058</c:v>
                </c:pt>
                <c:pt idx="7440">
                  <c:v>120.7203057</c:v>
                </c:pt>
                <c:pt idx="7441">
                  <c:v>120.7204057</c:v>
                </c:pt>
                <c:pt idx="7442">
                  <c:v>120.7205057</c:v>
                </c:pt>
                <c:pt idx="7443">
                  <c:v>120.6896321</c:v>
                </c:pt>
                <c:pt idx="7444">
                  <c:v>120.1149331</c:v>
                </c:pt>
                <c:pt idx="7445">
                  <c:v>120.11503310000001</c:v>
                </c:pt>
                <c:pt idx="7446">
                  <c:v>120.11513309999999</c:v>
                </c:pt>
                <c:pt idx="7447">
                  <c:v>120.1152331</c:v>
                </c:pt>
                <c:pt idx="7448">
                  <c:v>120.7154034</c:v>
                </c:pt>
                <c:pt idx="7449">
                  <c:v>120.7155034</c:v>
                </c:pt>
                <c:pt idx="7450">
                  <c:v>120.71560340000001</c:v>
                </c:pt>
                <c:pt idx="7451">
                  <c:v>120.7157034</c:v>
                </c:pt>
                <c:pt idx="7452">
                  <c:v>121.4080498</c:v>
                </c:pt>
                <c:pt idx="7453">
                  <c:v>121.4081498</c:v>
                </c:pt>
                <c:pt idx="7454">
                  <c:v>125.96661090000001</c:v>
                </c:pt>
                <c:pt idx="7455">
                  <c:v>127.21074900000001</c:v>
                </c:pt>
                <c:pt idx="7456">
                  <c:v>127.862604</c:v>
                </c:pt>
                <c:pt idx="7457">
                  <c:v>127.86270399999999</c:v>
                </c:pt>
                <c:pt idx="7458">
                  <c:v>127.862804</c:v>
                </c:pt>
                <c:pt idx="7459">
                  <c:v>127.862904</c:v>
                </c:pt>
                <c:pt idx="7460">
                  <c:v>127.863004</c:v>
                </c:pt>
                <c:pt idx="7461">
                  <c:v>127.86310400000001</c:v>
                </c:pt>
                <c:pt idx="7462">
                  <c:v>127.863204</c:v>
                </c:pt>
                <c:pt idx="7463">
                  <c:v>127.863304</c:v>
                </c:pt>
                <c:pt idx="7464">
                  <c:v>127.863404</c:v>
                </c:pt>
                <c:pt idx="7465">
                  <c:v>127.86350400000001</c:v>
                </c:pt>
                <c:pt idx="7466">
                  <c:v>127.8872235</c:v>
                </c:pt>
                <c:pt idx="7467">
                  <c:v>127.70228</c:v>
                </c:pt>
                <c:pt idx="7468">
                  <c:v>129.39946309999999</c:v>
                </c:pt>
                <c:pt idx="7469">
                  <c:v>130.4075493</c:v>
                </c:pt>
                <c:pt idx="7470">
                  <c:v>130.4076493</c:v>
                </c:pt>
                <c:pt idx="7471">
                  <c:v>130.55072379999999</c:v>
                </c:pt>
                <c:pt idx="7472">
                  <c:v>130.5965812</c:v>
                </c:pt>
                <c:pt idx="7473">
                  <c:v>130.59668120000001</c:v>
                </c:pt>
                <c:pt idx="7474">
                  <c:v>130.59678120000001</c:v>
                </c:pt>
                <c:pt idx="7475">
                  <c:v>130.59688120000001</c:v>
                </c:pt>
                <c:pt idx="7476">
                  <c:v>130.59698119999999</c:v>
                </c:pt>
                <c:pt idx="7477">
                  <c:v>130.7667687</c:v>
                </c:pt>
                <c:pt idx="7478">
                  <c:v>131.24103869999999</c:v>
                </c:pt>
                <c:pt idx="7479">
                  <c:v>132.3696908</c:v>
                </c:pt>
                <c:pt idx="7480">
                  <c:v>132.53050970000001</c:v>
                </c:pt>
                <c:pt idx="7481">
                  <c:v>132.53060970000001</c:v>
                </c:pt>
                <c:pt idx="7482">
                  <c:v>132.7434671</c:v>
                </c:pt>
                <c:pt idx="7483">
                  <c:v>132.49449730000001</c:v>
                </c:pt>
                <c:pt idx="7484">
                  <c:v>133.27895319999999</c:v>
                </c:pt>
                <c:pt idx="7485">
                  <c:v>135.64871360000001</c:v>
                </c:pt>
                <c:pt idx="7486">
                  <c:v>138.8255303</c:v>
                </c:pt>
                <c:pt idx="7487">
                  <c:v>140.36767019999999</c:v>
                </c:pt>
                <c:pt idx="7488">
                  <c:v>140.34046420000001</c:v>
                </c:pt>
                <c:pt idx="7489">
                  <c:v>140.34056419999999</c:v>
                </c:pt>
                <c:pt idx="7490">
                  <c:v>140.26701739999999</c:v>
                </c:pt>
                <c:pt idx="7491">
                  <c:v>140.15646530000001</c:v>
                </c:pt>
                <c:pt idx="7492">
                  <c:v>140.15656530000001</c:v>
                </c:pt>
                <c:pt idx="7493">
                  <c:v>140.22029860000001</c:v>
                </c:pt>
                <c:pt idx="7494">
                  <c:v>140.22039860000001</c:v>
                </c:pt>
                <c:pt idx="7495">
                  <c:v>140.22049860000001</c:v>
                </c:pt>
                <c:pt idx="7496">
                  <c:v>140.22059859999999</c:v>
                </c:pt>
                <c:pt idx="7497">
                  <c:v>140.22069859999999</c:v>
                </c:pt>
                <c:pt idx="7498">
                  <c:v>140.22079859999999</c:v>
                </c:pt>
                <c:pt idx="7499">
                  <c:v>140.2208986</c:v>
                </c:pt>
                <c:pt idx="7500">
                  <c:v>140.2209986</c:v>
                </c:pt>
                <c:pt idx="7501">
                  <c:v>140.2210986</c:v>
                </c:pt>
                <c:pt idx="7502">
                  <c:v>140.38689110000001</c:v>
                </c:pt>
                <c:pt idx="7503">
                  <c:v>140.38699109999999</c:v>
                </c:pt>
                <c:pt idx="7504">
                  <c:v>140.38709109999999</c:v>
                </c:pt>
                <c:pt idx="7505">
                  <c:v>140.3871911</c:v>
                </c:pt>
                <c:pt idx="7506">
                  <c:v>140.3872911</c:v>
                </c:pt>
                <c:pt idx="7507">
                  <c:v>145.7322006</c:v>
                </c:pt>
                <c:pt idx="7508">
                  <c:v>145.7323006</c:v>
                </c:pt>
                <c:pt idx="7509">
                  <c:v>145.73240060000001</c:v>
                </c:pt>
                <c:pt idx="7510">
                  <c:v>145.73250060000001</c:v>
                </c:pt>
                <c:pt idx="7511">
                  <c:v>145.73260060000001</c:v>
                </c:pt>
                <c:pt idx="7512">
                  <c:v>145.73270059999999</c:v>
                </c:pt>
                <c:pt idx="7513">
                  <c:v>145.73280059999999</c:v>
                </c:pt>
                <c:pt idx="7514">
                  <c:v>145.73290059999999</c:v>
                </c:pt>
                <c:pt idx="7515">
                  <c:v>145.7330006</c:v>
                </c:pt>
                <c:pt idx="7516">
                  <c:v>145.7331006</c:v>
                </c:pt>
                <c:pt idx="7517">
                  <c:v>145.7332006</c:v>
                </c:pt>
                <c:pt idx="7518">
                  <c:v>145.73330060000001</c:v>
                </c:pt>
                <c:pt idx="7519">
                  <c:v>145.73340060000001</c:v>
                </c:pt>
                <c:pt idx="7520">
                  <c:v>145.73350060000001</c:v>
                </c:pt>
                <c:pt idx="7521">
                  <c:v>145.73360059999999</c:v>
                </c:pt>
                <c:pt idx="7522">
                  <c:v>145.73370059999999</c:v>
                </c:pt>
                <c:pt idx="7523">
                  <c:v>145.7338006</c:v>
                </c:pt>
                <c:pt idx="7524">
                  <c:v>145.7339006</c:v>
                </c:pt>
                <c:pt idx="7525">
                  <c:v>145.7340006</c:v>
                </c:pt>
                <c:pt idx="7526">
                  <c:v>145.7341006</c:v>
                </c:pt>
                <c:pt idx="7527">
                  <c:v>145.73420060000001</c:v>
                </c:pt>
                <c:pt idx="7528">
                  <c:v>145.73430060000001</c:v>
                </c:pt>
                <c:pt idx="7529">
                  <c:v>145.73440059999999</c:v>
                </c:pt>
                <c:pt idx="7530">
                  <c:v>145.73450059999999</c:v>
                </c:pt>
                <c:pt idx="7531">
                  <c:v>145.73460059999999</c:v>
                </c:pt>
                <c:pt idx="7532">
                  <c:v>145.7347006</c:v>
                </c:pt>
                <c:pt idx="7533">
                  <c:v>145.7348006</c:v>
                </c:pt>
                <c:pt idx="7534">
                  <c:v>145.7349006</c:v>
                </c:pt>
                <c:pt idx="7535">
                  <c:v>145.73500060000001</c:v>
                </c:pt>
                <c:pt idx="7536">
                  <c:v>145.73510060000001</c:v>
                </c:pt>
                <c:pt idx="7537">
                  <c:v>145.73520060000001</c:v>
                </c:pt>
                <c:pt idx="7538">
                  <c:v>145.73530059999999</c:v>
                </c:pt>
                <c:pt idx="7539">
                  <c:v>145.73540059999999</c:v>
                </c:pt>
                <c:pt idx="7540">
                  <c:v>145.73550059999999</c:v>
                </c:pt>
                <c:pt idx="7541">
                  <c:v>145.7356006</c:v>
                </c:pt>
                <c:pt idx="7542">
                  <c:v>145.7357006</c:v>
                </c:pt>
                <c:pt idx="7543">
                  <c:v>145.7358006</c:v>
                </c:pt>
                <c:pt idx="7544">
                  <c:v>145.73590060000001</c:v>
                </c:pt>
                <c:pt idx="7545">
                  <c:v>145.73600060000001</c:v>
                </c:pt>
                <c:pt idx="7546">
                  <c:v>145.73610059999999</c:v>
                </c:pt>
                <c:pt idx="7547">
                  <c:v>145.73620059999999</c:v>
                </c:pt>
                <c:pt idx="7548">
                  <c:v>145.73630059999999</c:v>
                </c:pt>
                <c:pt idx="7549">
                  <c:v>145.7364006</c:v>
                </c:pt>
                <c:pt idx="7550">
                  <c:v>145.7365006</c:v>
                </c:pt>
                <c:pt idx="7551">
                  <c:v>145.7366006</c:v>
                </c:pt>
                <c:pt idx="7552">
                  <c:v>145.73670060000001</c:v>
                </c:pt>
                <c:pt idx="7553">
                  <c:v>145.73680060000001</c:v>
                </c:pt>
                <c:pt idx="7554">
                  <c:v>145.73690060000001</c:v>
                </c:pt>
                <c:pt idx="7555">
                  <c:v>145.73700059999999</c:v>
                </c:pt>
                <c:pt idx="7556">
                  <c:v>145.73710059999999</c:v>
                </c:pt>
                <c:pt idx="7557">
                  <c:v>145.73720059999999</c:v>
                </c:pt>
                <c:pt idx="7558">
                  <c:v>145.7373006</c:v>
                </c:pt>
                <c:pt idx="7559">
                  <c:v>145.7374006</c:v>
                </c:pt>
                <c:pt idx="7560">
                  <c:v>145.7375006</c:v>
                </c:pt>
                <c:pt idx="7561">
                  <c:v>145.73760060000001</c:v>
                </c:pt>
                <c:pt idx="7562">
                  <c:v>145.73770060000001</c:v>
                </c:pt>
                <c:pt idx="7563">
                  <c:v>145.73780060000001</c:v>
                </c:pt>
                <c:pt idx="7564">
                  <c:v>145.73790059999999</c:v>
                </c:pt>
                <c:pt idx="7565">
                  <c:v>145.73800059999999</c:v>
                </c:pt>
                <c:pt idx="7566">
                  <c:v>145.7381006</c:v>
                </c:pt>
                <c:pt idx="7567">
                  <c:v>145.7382006</c:v>
                </c:pt>
                <c:pt idx="7568">
                  <c:v>145.7383006</c:v>
                </c:pt>
                <c:pt idx="7569">
                  <c:v>145.73840060000001</c:v>
                </c:pt>
                <c:pt idx="7570">
                  <c:v>145.73850060000001</c:v>
                </c:pt>
                <c:pt idx="7571">
                  <c:v>145.73860060000001</c:v>
                </c:pt>
                <c:pt idx="7572">
                  <c:v>145.73870059999999</c:v>
                </c:pt>
                <c:pt idx="7573">
                  <c:v>145.73880059999999</c:v>
                </c:pt>
                <c:pt idx="7574">
                  <c:v>145.73890059999999</c:v>
                </c:pt>
                <c:pt idx="7575">
                  <c:v>145.7390006</c:v>
                </c:pt>
                <c:pt idx="7576">
                  <c:v>145.7391006</c:v>
                </c:pt>
                <c:pt idx="7577">
                  <c:v>145.7392006</c:v>
                </c:pt>
                <c:pt idx="7578">
                  <c:v>145.73930060000001</c:v>
                </c:pt>
                <c:pt idx="7579">
                  <c:v>145.73940060000001</c:v>
                </c:pt>
                <c:pt idx="7580">
                  <c:v>145.73950060000001</c:v>
                </c:pt>
                <c:pt idx="7581">
                  <c:v>145.73960059999999</c:v>
                </c:pt>
                <c:pt idx="7582">
                  <c:v>145.73970059999999</c:v>
                </c:pt>
                <c:pt idx="7583">
                  <c:v>145.7398006</c:v>
                </c:pt>
                <c:pt idx="7584">
                  <c:v>145.7399006</c:v>
                </c:pt>
                <c:pt idx="7585">
                  <c:v>145.7400006</c:v>
                </c:pt>
                <c:pt idx="7586">
                  <c:v>145.74010060000001</c:v>
                </c:pt>
                <c:pt idx="7587">
                  <c:v>145.74020060000001</c:v>
                </c:pt>
                <c:pt idx="7588">
                  <c:v>145.74030060000001</c:v>
                </c:pt>
                <c:pt idx="7589">
                  <c:v>145.74040059999999</c:v>
                </c:pt>
                <c:pt idx="7590">
                  <c:v>145.74050059999999</c:v>
                </c:pt>
                <c:pt idx="7591">
                  <c:v>145.74060059999999</c:v>
                </c:pt>
                <c:pt idx="7592">
                  <c:v>145.7407006</c:v>
                </c:pt>
                <c:pt idx="7593">
                  <c:v>145.7408006</c:v>
                </c:pt>
                <c:pt idx="7594">
                  <c:v>145.7409006</c:v>
                </c:pt>
                <c:pt idx="7595">
                  <c:v>145.74100060000001</c:v>
                </c:pt>
                <c:pt idx="7596">
                  <c:v>145.74110060000001</c:v>
                </c:pt>
                <c:pt idx="7597">
                  <c:v>145.74120060000001</c:v>
                </c:pt>
                <c:pt idx="7598">
                  <c:v>145.74130059999999</c:v>
                </c:pt>
                <c:pt idx="7599">
                  <c:v>145.74140059999999</c:v>
                </c:pt>
                <c:pt idx="7600">
                  <c:v>145.74150059999999</c:v>
                </c:pt>
                <c:pt idx="7601">
                  <c:v>145.7416006</c:v>
                </c:pt>
                <c:pt idx="7602">
                  <c:v>145.7417006</c:v>
                </c:pt>
                <c:pt idx="7603">
                  <c:v>145.7418006</c:v>
                </c:pt>
                <c:pt idx="7604">
                  <c:v>145.74190060000001</c:v>
                </c:pt>
                <c:pt idx="7605">
                  <c:v>145.74200060000001</c:v>
                </c:pt>
                <c:pt idx="7606">
                  <c:v>145.74210059999999</c:v>
                </c:pt>
                <c:pt idx="7607">
                  <c:v>145.74220059999999</c:v>
                </c:pt>
                <c:pt idx="7608">
                  <c:v>145.74230059999999</c:v>
                </c:pt>
                <c:pt idx="7609">
                  <c:v>145.7424006</c:v>
                </c:pt>
                <c:pt idx="7610">
                  <c:v>145.7425006</c:v>
                </c:pt>
                <c:pt idx="7611">
                  <c:v>145.7426006</c:v>
                </c:pt>
                <c:pt idx="7612">
                  <c:v>145.74270060000001</c:v>
                </c:pt>
                <c:pt idx="7613">
                  <c:v>145.74280060000001</c:v>
                </c:pt>
                <c:pt idx="7614">
                  <c:v>145.74290060000001</c:v>
                </c:pt>
                <c:pt idx="7615">
                  <c:v>145.74300059999999</c:v>
                </c:pt>
                <c:pt idx="7616">
                  <c:v>145.74310059999999</c:v>
                </c:pt>
                <c:pt idx="7617">
                  <c:v>145.74320059999999</c:v>
                </c:pt>
                <c:pt idx="7618">
                  <c:v>145.7433006</c:v>
                </c:pt>
                <c:pt idx="7619">
                  <c:v>145.7434006</c:v>
                </c:pt>
                <c:pt idx="7620">
                  <c:v>145.7435006</c:v>
                </c:pt>
                <c:pt idx="7621">
                  <c:v>145.74360060000001</c:v>
                </c:pt>
                <c:pt idx="7622">
                  <c:v>145.74370060000001</c:v>
                </c:pt>
                <c:pt idx="7623">
                  <c:v>145.74380059999999</c:v>
                </c:pt>
                <c:pt idx="7624">
                  <c:v>145.74390059999999</c:v>
                </c:pt>
                <c:pt idx="7625">
                  <c:v>145.74400059999999</c:v>
                </c:pt>
                <c:pt idx="7626">
                  <c:v>145.7441006</c:v>
                </c:pt>
                <c:pt idx="7627">
                  <c:v>145.7442006</c:v>
                </c:pt>
                <c:pt idx="7628">
                  <c:v>145.7443006</c:v>
                </c:pt>
                <c:pt idx="7629">
                  <c:v>145.74440060000001</c:v>
                </c:pt>
                <c:pt idx="7630">
                  <c:v>145.74450060000001</c:v>
                </c:pt>
                <c:pt idx="7631">
                  <c:v>145.74460060000001</c:v>
                </c:pt>
                <c:pt idx="7632">
                  <c:v>145.74470059999999</c:v>
                </c:pt>
                <c:pt idx="7633">
                  <c:v>145.74480059999999</c:v>
                </c:pt>
                <c:pt idx="7634">
                  <c:v>145.74490059999999</c:v>
                </c:pt>
                <c:pt idx="7635">
                  <c:v>145.7450006</c:v>
                </c:pt>
                <c:pt idx="7636">
                  <c:v>151.12006719999999</c:v>
                </c:pt>
                <c:pt idx="7637">
                  <c:v>151.1201672</c:v>
                </c:pt>
                <c:pt idx="7638">
                  <c:v>150.8284094</c:v>
                </c:pt>
                <c:pt idx="7639">
                  <c:v>150.88165090000001</c:v>
                </c:pt>
                <c:pt idx="7640">
                  <c:v>150.88175089999999</c:v>
                </c:pt>
                <c:pt idx="7641">
                  <c:v>151.05775270000001</c:v>
                </c:pt>
                <c:pt idx="7642">
                  <c:v>151.05785270000001</c:v>
                </c:pt>
                <c:pt idx="7643">
                  <c:v>151.05795269999999</c:v>
                </c:pt>
                <c:pt idx="7644">
                  <c:v>150.85534269999999</c:v>
                </c:pt>
                <c:pt idx="7645">
                  <c:v>150.82237900000001</c:v>
                </c:pt>
                <c:pt idx="7646">
                  <c:v>150.82247899999999</c:v>
                </c:pt>
                <c:pt idx="7647">
                  <c:v>150.82257899999999</c:v>
                </c:pt>
                <c:pt idx="7648">
                  <c:v>150.97932599999999</c:v>
                </c:pt>
                <c:pt idx="7649">
                  <c:v>151.04292709999999</c:v>
                </c:pt>
                <c:pt idx="7650">
                  <c:v>150.9266963</c:v>
                </c:pt>
                <c:pt idx="7651">
                  <c:v>150.7891333</c:v>
                </c:pt>
                <c:pt idx="7652">
                  <c:v>150.78923330000001</c:v>
                </c:pt>
                <c:pt idx="7653">
                  <c:v>150.78933330000001</c:v>
                </c:pt>
                <c:pt idx="7654">
                  <c:v>150.78943330000001</c:v>
                </c:pt>
                <c:pt idx="7655">
                  <c:v>150.97689980000001</c:v>
                </c:pt>
                <c:pt idx="7656">
                  <c:v>150.68892450000001</c:v>
                </c:pt>
                <c:pt idx="7657">
                  <c:v>150.69592829999999</c:v>
                </c:pt>
                <c:pt idx="7658">
                  <c:v>150.95210929999999</c:v>
                </c:pt>
                <c:pt idx="7659">
                  <c:v>150.63505989999999</c:v>
                </c:pt>
                <c:pt idx="7660">
                  <c:v>150.64557579999999</c:v>
                </c:pt>
                <c:pt idx="7661">
                  <c:v>150.59697629999999</c:v>
                </c:pt>
                <c:pt idx="7662">
                  <c:v>150.76633519999999</c:v>
                </c:pt>
                <c:pt idx="7663">
                  <c:v>150.59127280000001</c:v>
                </c:pt>
                <c:pt idx="7664">
                  <c:v>150.6747234</c:v>
                </c:pt>
                <c:pt idx="7665">
                  <c:v>150.8110891</c:v>
                </c:pt>
                <c:pt idx="7666">
                  <c:v>150.80556820000001</c:v>
                </c:pt>
                <c:pt idx="7667">
                  <c:v>150.4720121</c:v>
                </c:pt>
                <c:pt idx="7668">
                  <c:v>150.6805909</c:v>
                </c:pt>
                <c:pt idx="7669">
                  <c:v>150.6806909</c:v>
                </c:pt>
                <c:pt idx="7670">
                  <c:v>150.68079090000001</c:v>
                </c:pt>
                <c:pt idx="7671">
                  <c:v>150.68089090000001</c:v>
                </c:pt>
                <c:pt idx="7672">
                  <c:v>151.0910159</c:v>
                </c:pt>
                <c:pt idx="7673">
                  <c:v>150.73490960000001</c:v>
                </c:pt>
                <c:pt idx="7674">
                  <c:v>150.83605510000001</c:v>
                </c:pt>
                <c:pt idx="7675">
                  <c:v>150.9487986</c:v>
                </c:pt>
                <c:pt idx="7676">
                  <c:v>150.832189</c:v>
                </c:pt>
                <c:pt idx="7677">
                  <c:v>150.832289</c:v>
                </c:pt>
                <c:pt idx="7678">
                  <c:v>150.83238900000001</c:v>
                </c:pt>
                <c:pt idx="7679">
                  <c:v>150.83248900000001</c:v>
                </c:pt>
                <c:pt idx="7680">
                  <c:v>150.6370269</c:v>
                </c:pt>
                <c:pt idx="7681">
                  <c:v>150.55162580000001</c:v>
                </c:pt>
                <c:pt idx="7682">
                  <c:v>150.96456000000001</c:v>
                </c:pt>
                <c:pt idx="7683">
                  <c:v>150.62113669999999</c:v>
                </c:pt>
                <c:pt idx="7684">
                  <c:v>150.71045319999999</c:v>
                </c:pt>
                <c:pt idx="7685">
                  <c:v>151.24883410000001</c:v>
                </c:pt>
                <c:pt idx="7686">
                  <c:v>151.09600649999999</c:v>
                </c:pt>
                <c:pt idx="7687">
                  <c:v>151.1605902</c:v>
                </c:pt>
                <c:pt idx="7688">
                  <c:v>151.1606902</c:v>
                </c:pt>
                <c:pt idx="7689">
                  <c:v>151.16079020000001</c:v>
                </c:pt>
                <c:pt idx="7690">
                  <c:v>151.16089020000001</c:v>
                </c:pt>
                <c:pt idx="7691">
                  <c:v>151.16099019999999</c:v>
                </c:pt>
                <c:pt idx="7692">
                  <c:v>151.16109019999999</c:v>
                </c:pt>
                <c:pt idx="7693">
                  <c:v>150.8028564</c:v>
                </c:pt>
                <c:pt idx="7694">
                  <c:v>150.86064669999999</c:v>
                </c:pt>
                <c:pt idx="7695">
                  <c:v>151.16590299999999</c:v>
                </c:pt>
                <c:pt idx="7696">
                  <c:v>151.45262930000001</c:v>
                </c:pt>
                <c:pt idx="7697">
                  <c:v>151.23022950000001</c:v>
                </c:pt>
                <c:pt idx="7698">
                  <c:v>151.018438</c:v>
                </c:pt>
                <c:pt idx="7699">
                  <c:v>151.63579540000001</c:v>
                </c:pt>
                <c:pt idx="7700">
                  <c:v>151.5041684</c:v>
                </c:pt>
                <c:pt idx="7701">
                  <c:v>151.57568069999999</c:v>
                </c:pt>
                <c:pt idx="7702">
                  <c:v>151.6379556</c:v>
                </c:pt>
                <c:pt idx="7703">
                  <c:v>151.6380556</c:v>
                </c:pt>
                <c:pt idx="7704">
                  <c:v>151.90791709999999</c:v>
                </c:pt>
                <c:pt idx="7705">
                  <c:v>151.8319505</c:v>
                </c:pt>
                <c:pt idx="7706">
                  <c:v>151.75414069999999</c:v>
                </c:pt>
                <c:pt idx="7707">
                  <c:v>151.70032119999999</c:v>
                </c:pt>
                <c:pt idx="7708">
                  <c:v>151.70042119999999</c:v>
                </c:pt>
                <c:pt idx="7709">
                  <c:v>151.7005212</c:v>
                </c:pt>
                <c:pt idx="7710">
                  <c:v>151.62098019999999</c:v>
                </c:pt>
                <c:pt idx="7711">
                  <c:v>151.96891249999999</c:v>
                </c:pt>
                <c:pt idx="7712">
                  <c:v>152.72835169999999</c:v>
                </c:pt>
                <c:pt idx="7713">
                  <c:v>153.63368850000001</c:v>
                </c:pt>
                <c:pt idx="7714">
                  <c:v>153.76612539999999</c:v>
                </c:pt>
                <c:pt idx="7715">
                  <c:v>153.7662254</c:v>
                </c:pt>
                <c:pt idx="7716">
                  <c:v>153.7663254</c:v>
                </c:pt>
                <c:pt idx="7717">
                  <c:v>153.7664254</c:v>
                </c:pt>
                <c:pt idx="7718">
                  <c:v>153.76652540000001</c:v>
                </c:pt>
                <c:pt idx="7719">
                  <c:v>154.46254440000001</c:v>
                </c:pt>
                <c:pt idx="7720">
                  <c:v>154.46264439999999</c:v>
                </c:pt>
                <c:pt idx="7721">
                  <c:v>154.46274439999999</c:v>
                </c:pt>
                <c:pt idx="7722">
                  <c:v>154.46284439999999</c:v>
                </c:pt>
                <c:pt idx="7723">
                  <c:v>154.4629444</c:v>
                </c:pt>
                <c:pt idx="7724">
                  <c:v>154.4630444</c:v>
                </c:pt>
                <c:pt idx="7725">
                  <c:v>154.4631444</c:v>
                </c:pt>
                <c:pt idx="7726">
                  <c:v>154.46324440000001</c:v>
                </c:pt>
                <c:pt idx="7727">
                  <c:v>154.46334440000001</c:v>
                </c:pt>
                <c:pt idx="7728">
                  <c:v>154.46344439999999</c:v>
                </c:pt>
                <c:pt idx="7729">
                  <c:v>154.46354439999999</c:v>
                </c:pt>
                <c:pt idx="7730">
                  <c:v>154.46364439999999</c:v>
                </c:pt>
                <c:pt idx="7731">
                  <c:v>154.4637444</c:v>
                </c:pt>
                <c:pt idx="7732">
                  <c:v>154.4638444</c:v>
                </c:pt>
                <c:pt idx="7733">
                  <c:v>154.4639444</c:v>
                </c:pt>
                <c:pt idx="7734">
                  <c:v>154.46404440000001</c:v>
                </c:pt>
                <c:pt idx="7735">
                  <c:v>154.46414440000001</c:v>
                </c:pt>
                <c:pt idx="7736">
                  <c:v>154.46424440000001</c:v>
                </c:pt>
                <c:pt idx="7737">
                  <c:v>154.46434439999999</c:v>
                </c:pt>
                <c:pt idx="7738">
                  <c:v>154.46444439999999</c:v>
                </c:pt>
                <c:pt idx="7739">
                  <c:v>154.46454439999999</c:v>
                </c:pt>
                <c:pt idx="7740">
                  <c:v>154.4646444</c:v>
                </c:pt>
                <c:pt idx="7741">
                  <c:v>154.4647444</c:v>
                </c:pt>
                <c:pt idx="7742">
                  <c:v>154.4648444</c:v>
                </c:pt>
                <c:pt idx="7743">
                  <c:v>154.46494440000001</c:v>
                </c:pt>
                <c:pt idx="7744">
                  <c:v>154.46504440000001</c:v>
                </c:pt>
                <c:pt idx="7745">
                  <c:v>154.46514440000001</c:v>
                </c:pt>
                <c:pt idx="7746">
                  <c:v>154.46524439999999</c:v>
                </c:pt>
                <c:pt idx="7747">
                  <c:v>154.46534439999999</c:v>
                </c:pt>
                <c:pt idx="7748">
                  <c:v>154.4654444</c:v>
                </c:pt>
                <c:pt idx="7749">
                  <c:v>154.4655444</c:v>
                </c:pt>
                <c:pt idx="7750">
                  <c:v>154.4656444</c:v>
                </c:pt>
                <c:pt idx="7751">
                  <c:v>154.46574440000001</c:v>
                </c:pt>
                <c:pt idx="7752">
                  <c:v>154.46584440000001</c:v>
                </c:pt>
                <c:pt idx="7753">
                  <c:v>154.46594440000001</c:v>
                </c:pt>
                <c:pt idx="7754">
                  <c:v>154.46604439999999</c:v>
                </c:pt>
                <c:pt idx="7755">
                  <c:v>154.46614439999999</c:v>
                </c:pt>
                <c:pt idx="7756">
                  <c:v>154.46624439999999</c:v>
                </c:pt>
                <c:pt idx="7757">
                  <c:v>154.4663444</c:v>
                </c:pt>
                <c:pt idx="7758">
                  <c:v>154.4664444</c:v>
                </c:pt>
                <c:pt idx="7759">
                  <c:v>154.4665444</c:v>
                </c:pt>
                <c:pt idx="7760">
                  <c:v>154.46664440000001</c:v>
                </c:pt>
                <c:pt idx="7761">
                  <c:v>154.46674440000001</c:v>
                </c:pt>
                <c:pt idx="7762">
                  <c:v>154.46684440000001</c:v>
                </c:pt>
                <c:pt idx="7763">
                  <c:v>154.46694439999999</c:v>
                </c:pt>
                <c:pt idx="7764">
                  <c:v>154.46704439999999</c:v>
                </c:pt>
                <c:pt idx="7765">
                  <c:v>154.4671444</c:v>
                </c:pt>
                <c:pt idx="7766">
                  <c:v>154.4672444</c:v>
                </c:pt>
                <c:pt idx="7767">
                  <c:v>154.4673444</c:v>
                </c:pt>
                <c:pt idx="7768">
                  <c:v>154.46744440000001</c:v>
                </c:pt>
                <c:pt idx="7769">
                  <c:v>154.46754440000001</c:v>
                </c:pt>
                <c:pt idx="7770">
                  <c:v>154.46764440000001</c:v>
                </c:pt>
                <c:pt idx="7771">
                  <c:v>154.46774439999999</c:v>
                </c:pt>
                <c:pt idx="7772">
                  <c:v>154.46784439999999</c:v>
                </c:pt>
                <c:pt idx="7773">
                  <c:v>154.46794439999999</c:v>
                </c:pt>
                <c:pt idx="7774">
                  <c:v>154.4680444</c:v>
                </c:pt>
                <c:pt idx="7775">
                  <c:v>154.4681444</c:v>
                </c:pt>
                <c:pt idx="7776">
                  <c:v>154.4682444</c:v>
                </c:pt>
                <c:pt idx="7777">
                  <c:v>154.46834440000001</c:v>
                </c:pt>
                <c:pt idx="7778">
                  <c:v>154.46844440000001</c:v>
                </c:pt>
                <c:pt idx="7779">
                  <c:v>154.46854440000001</c:v>
                </c:pt>
                <c:pt idx="7780">
                  <c:v>154.46864439999999</c:v>
                </c:pt>
                <c:pt idx="7781">
                  <c:v>154.46874439999999</c:v>
                </c:pt>
                <c:pt idx="7782">
                  <c:v>154.46884439999999</c:v>
                </c:pt>
                <c:pt idx="7783">
                  <c:v>173.5585638</c:v>
                </c:pt>
                <c:pt idx="7784">
                  <c:v>173.78893909999999</c:v>
                </c:pt>
                <c:pt idx="7785">
                  <c:v>173.7890391</c:v>
                </c:pt>
                <c:pt idx="7786">
                  <c:v>173.7891391</c:v>
                </c:pt>
                <c:pt idx="7787">
                  <c:v>173.7892391</c:v>
                </c:pt>
                <c:pt idx="7788">
                  <c:v>173.78933910000001</c:v>
                </c:pt>
                <c:pt idx="7789">
                  <c:v>173.78943910000001</c:v>
                </c:pt>
                <c:pt idx="7790">
                  <c:v>173.78953910000001</c:v>
                </c:pt>
                <c:pt idx="7791">
                  <c:v>173.78963909999999</c:v>
                </c:pt>
                <c:pt idx="7792">
                  <c:v>173.78973909999999</c:v>
                </c:pt>
                <c:pt idx="7793">
                  <c:v>173.78983909999999</c:v>
                </c:pt>
                <c:pt idx="7794">
                  <c:v>173.7899391</c:v>
                </c:pt>
                <c:pt idx="7795">
                  <c:v>173.7900391</c:v>
                </c:pt>
                <c:pt idx="7796">
                  <c:v>173.7901391</c:v>
                </c:pt>
                <c:pt idx="7797">
                  <c:v>173.79023910000001</c:v>
                </c:pt>
                <c:pt idx="7798">
                  <c:v>173.79033910000001</c:v>
                </c:pt>
                <c:pt idx="7799">
                  <c:v>173.79043909999999</c:v>
                </c:pt>
                <c:pt idx="7800">
                  <c:v>173.79053909999999</c:v>
                </c:pt>
                <c:pt idx="7801">
                  <c:v>173.79063909999999</c:v>
                </c:pt>
                <c:pt idx="7802">
                  <c:v>173.7907391</c:v>
                </c:pt>
                <c:pt idx="7803">
                  <c:v>173.7908391</c:v>
                </c:pt>
                <c:pt idx="7804">
                  <c:v>173.7909391</c:v>
                </c:pt>
                <c:pt idx="7805">
                  <c:v>173.79103910000001</c:v>
                </c:pt>
                <c:pt idx="7806">
                  <c:v>173.79113910000001</c:v>
                </c:pt>
                <c:pt idx="7807">
                  <c:v>173.79123910000001</c:v>
                </c:pt>
                <c:pt idx="7808">
                  <c:v>173.79133909999999</c:v>
                </c:pt>
                <c:pt idx="7809">
                  <c:v>173.79143909999999</c:v>
                </c:pt>
                <c:pt idx="7810">
                  <c:v>173.79153909999999</c:v>
                </c:pt>
                <c:pt idx="7811">
                  <c:v>173.7916391</c:v>
                </c:pt>
                <c:pt idx="7812">
                  <c:v>173.7917391</c:v>
                </c:pt>
                <c:pt idx="7813">
                  <c:v>173.7918391</c:v>
                </c:pt>
                <c:pt idx="7814">
                  <c:v>173.79193910000001</c:v>
                </c:pt>
                <c:pt idx="7815">
                  <c:v>173.79203910000001</c:v>
                </c:pt>
                <c:pt idx="7816">
                  <c:v>173.79213910000001</c:v>
                </c:pt>
                <c:pt idx="7817">
                  <c:v>173.79223909999999</c:v>
                </c:pt>
                <c:pt idx="7818">
                  <c:v>173.79233909999999</c:v>
                </c:pt>
                <c:pt idx="7819">
                  <c:v>173.7924391</c:v>
                </c:pt>
                <c:pt idx="7820">
                  <c:v>173.7925391</c:v>
                </c:pt>
                <c:pt idx="7821">
                  <c:v>173.7926391</c:v>
                </c:pt>
                <c:pt idx="7822">
                  <c:v>173.79273910000001</c:v>
                </c:pt>
                <c:pt idx="7823">
                  <c:v>173.79283910000001</c:v>
                </c:pt>
                <c:pt idx="7824">
                  <c:v>173.79293910000001</c:v>
                </c:pt>
                <c:pt idx="7825">
                  <c:v>173.79303909999999</c:v>
                </c:pt>
                <c:pt idx="7826">
                  <c:v>173.79313909999999</c:v>
                </c:pt>
                <c:pt idx="7827">
                  <c:v>173.79323909999999</c:v>
                </c:pt>
                <c:pt idx="7828">
                  <c:v>173.7933391</c:v>
                </c:pt>
                <c:pt idx="7829">
                  <c:v>173.7934391</c:v>
                </c:pt>
                <c:pt idx="7830">
                  <c:v>173.7935391</c:v>
                </c:pt>
                <c:pt idx="7831">
                  <c:v>173.79363910000001</c:v>
                </c:pt>
                <c:pt idx="7832">
                  <c:v>173.79373910000001</c:v>
                </c:pt>
                <c:pt idx="7833">
                  <c:v>173.79383910000001</c:v>
                </c:pt>
                <c:pt idx="7834">
                  <c:v>173.79393909999999</c:v>
                </c:pt>
                <c:pt idx="7835">
                  <c:v>173.79403909999999</c:v>
                </c:pt>
                <c:pt idx="7836">
                  <c:v>173.7941391</c:v>
                </c:pt>
                <c:pt idx="7837">
                  <c:v>173.7942391</c:v>
                </c:pt>
                <c:pt idx="7838">
                  <c:v>173.7943391</c:v>
                </c:pt>
                <c:pt idx="7839">
                  <c:v>173.79443910000001</c:v>
                </c:pt>
                <c:pt idx="7840">
                  <c:v>173.79453910000001</c:v>
                </c:pt>
                <c:pt idx="7841">
                  <c:v>173.79463910000001</c:v>
                </c:pt>
                <c:pt idx="7842">
                  <c:v>173.79473909999999</c:v>
                </c:pt>
                <c:pt idx="7843">
                  <c:v>173.79483909999999</c:v>
                </c:pt>
                <c:pt idx="7844">
                  <c:v>173.79493909999999</c:v>
                </c:pt>
                <c:pt idx="7845">
                  <c:v>173.7950391</c:v>
                </c:pt>
                <c:pt idx="7846">
                  <c:v>173.7951391</c:v>
                </c:pt>
                <c:pt idx="7847">
                  <c:v>173.7952391</c:v>
                </c:pt>
                <c:pt idx="7848">
                  <c:v>173.79533910000001</c:v>
                </c:pt>
                <c:pt idx="7849">
                  <c:v>173.79543910000001</c:v>
                </c:pt>
                <c:pt idx="7850">
                  <c:v>173.79553910000001</c:v>
                </c:pt>
                <c:pt idx="7851">
                  <c:v>173.79563909999999</c:v>
                </c:pt>
                <c:pt idx="7852">
                  <c:v>173.79573909999999</c:v>
                </c:pt>
                <c:pt idx="7853">
                  <c:v>173.79583909999999</c:v>
                </c:pt>
                <c:pt idx="7854">
                  <c:v>173.7959391</c:v>
                </c:pt>
                <c:pt idx="7855">
                  <c:v>173.7960391</c:v>
                </c:pt>
                <c:pt idx="7856">
                  <c:v>173.7961391</c:v>
                </c:pt>
                <c:pt idx="7857">
                  <c:v>173.79623910000001</c:v>
                </c:pt>
                <c:pt idx="7858">
                  <c:v>173.79633910000001</c:v>
                </c:pt>
                <c:pt idx="7859">
                  <c:v>173.79643909999999</c:v>
                </c:pt>
                <c:pt idx="7860">
                  <c:v>173.79653909999999</c:v>
                </c:pt>
                <c:pt idx="7861">
                  <c:v>173.79663909999999</c:v>
                </c:pt>
                <c:pt idx="7862">
                  <c:v>173.7967391</c:v>
                </c:pt>
                <c:pt idx="7863">
                  <c:v>173.7968391</c:v>
                </c:pt>
                <c:pt idx="7864">
                  <c:v>173.7969391</c:v>
                </c:pt>
                <c:pt idx="7865">
                  <c:v>173.79703910000001</c:v>
                </c:pt>
                <c:pt idx="7866">
                  <c:v>173.79713910000001</c:v>
                </c:pt>
                <c:pt idx="7867">
                  <c:v>173.79723910000001</c:v>
                </c:pt>
                <c:pt idx="7868">
                  <c:v>173.79733909999999</c:v>
                </c:pt>
                <c:pt idx="7869">
                  <c:v>173.79743909999999</c:v>
                </c:pt>
                <c:pt idx="7870">
                  <c:v>173.79753909999999</c:v>
                </c:pt>
                <c:pt idx="7871">
                  <c:v>173.7976391</c:v>
                </c:pt>
                <c:pt idx="7872">
                  <c:v>173.7977391</c:v>
                </c:pt>
                <c:pt idx="7873">
                  <c:v>173.7978391</c:v>
                </c:pt>
                <c:pt idx="7874">
                  <c:v>173.79793910000001</c:v>
                </c:pt>
                <c:pt idx="7875">
                  <c:v>173.79803910000001</c:v>
                </c:pt>
                <c:pt idx="7876">
                  <c:v>173.79813909999999</c:v>
                </c:pt>
                <c:pt idx="7877">
                  <c:v>173.79823909999999</c:v>
                </c:pt>
                <c:pt idx="7878">
                  <c:v>173.79833909999999</c:v>
                </c:pt>
                <c:pt idx="7879">
                  <c:v>173.7984391</c:v>
                </c:pt>
                <c:pt idx="7880">
                  <c:v>173.7985391</c:v>
                </c:pt>
                <c:pt idx="7881">
                  <c:v>173.7986391</c:v>
                </c:pt>
                <c:pt idx="7882">
                  <c:v>173.79873910000001</c:v>
                </c:pt>
                <c:pt idx="7883">
                  <c:v>173.79883910000001</c:v>
                </c:pt>
                <c:pt idx="7884">
                  <c:v>173.79893910000001</c:v>
                </c:pt>
                <c:pt idx="7885">
                  <c:v>173.79903909999999</c:v>
                </c:pt>
                <c:pt idx="7886">
                  <c:v>173.79913909999999</c:v>
                </c:pt>
                <c:pt idx="7887">
                  <c:v>173.79923909999999</c:v>
                </c:pt>
                <c:pt idx="7888">
                  <c:v>173.7993391</c:v>
                </c:pt>
                <c:pt idx="7889">
                  <c:v>173.7994391</c:v>
                </c:pt>
                <c:pt idx="7890">
                  <c:v>173.7995391</c:v>
                </c:pt>
                <c:pt idx="7891">
                  <c:v>173.79963910000001</c:v>
                </c:pt>
                <c:pt idx="7892">
                  <c:v>173.79973910000001</c:v>
                </c:pt>
                <c:pt idx="7893">
                  <c:v>173.79983910000001</c:v>
                </c:pt>
                <c:pt idx="7894">
                  <c:v>173.79993909999999</c:v>
                </c:pt>
                <c:pt idx="7895">
                  <c:v>173.80003909999999</c:v>
                </c:pt>
                <c:pt idx="7896">
                  <c:v>173.8001391</c:v>
                </c:pt>
                <c:pt idx="7897">
                  <c:v>173.8002391</c:v>
                </c:pt>
                <c:pt idx="7898">
                  <c:v>173.8003391</c:v>
                </c:pt>
                <c:pt idx="7899">
                  <c:v>199.99661420000001</c:v>
                </c:pt>
                <c:pt idx="7900">
                  <c:v>199.9955545</c:v>
                </c:pt>
                <c:pt idx="7901">
                  <c:v>199.9956545</c:v>
                </c:pt>
                <c:pt idx="7902">
                  <c:v>199.9957545</c:v>
                </c:pt>
                <c:pt idx="7903">
                  <c:v>199.99585450000001</c:v>
                </c:pt>
                <c:pt idx="7904">
                  <c:v>199.99595450000001</c:v>
                </c:pt>
                <c:pt idx="7905">
                  <c:v>199.99605450000001</c:v>
                </c:pt>
                <c:pt idx="7906">
                  <c:v>199.99615449999999</c:v>
                </c:pt>
                <c:pt idx="7907">
                  <c:v>199.99625449999999</c:v>
                </c:pt>
                <c:pt idx="7908">
                  <c:v>199.9963545</c:v>
                </c:pt>
                <c:pt idx="7909">
                  <c:v>199.9964545</c:v>
                </c:pt>
                <c:pt idx="7910">
                  <c:v>199.9965545</c:v>
                </c:pt>
                <c:pt idx="7911">
                  <c:v>199.99665450000001</c:v>
                </c:pt>
                <c:pt idx="7912">
                  <c:v>199.99675450000001</c:v>
                </c:pt>
                <c:pt idx="7913">
                  <c:v>199.99685450000001</c:v>
                </c:pt>
                <c:pt idx="7914">
                  <c:v>199.99695449999999</c:v>
                </c:pt>
                <c:pt idx="7915">
                  <c:v>199.99705449999999</c:v>
                </c:pt>
                <c:pt idx="7916">
                  <c:v>199.99715449999999</c:v>
                </c:pt>
                <c:pt idx="7917">
                  <c:v>199.9972545</c:v>
                </c:pt>
                <c:pt idx="7918">
                  <c:v>199.9973545</c:v>
                </c:pt>
                <c:pt idx="7919">
                  <c:v>199.9974545</c:v>
                </c:pt>
                <c:pt idx="7920">
                  <c:v>199.99755450000001</c:v>
                </c:pt>
                <c:pt idx="7921">
                  <c:v>199.99765450000001</c:v>
                </c:pt>
                <c:pt idx="7922">
                  <c:v>199.99775450000001</c:v>
                </c:pt>
                <c:pt idx="7923">
                  <c:v>199.99785449999999</c:v>
                </c:pt>
                <c:pt idx="7924">
                  <c:v>199.99366549999999</c:v>
                </c:pt>
                <c:pt idx="7925">
                  <c:v>199.9979653</c:v>
                </c:pt>
                <c:pt idx="7926">
                  <c:v>199.99806530000001</c:v>
                </c:pt>
                <c:pt idx="7927">
                  <c:v>199.99816530000001</c:v>
                </c:pt>
                <c:pt idx="7928">
                  <c:v>199.99826530000001</c:v>
                </c:pt>
                <c:pt idx="7929">
                  <c:v>199.99836529999999</c:v>
                </c:pt>
                <c:pt idx="7930">
                  <c:v>199.99846529999999</c:v>
                </c:pt>
                <c:pt idx="7931">
                  <c:v>199.9985653</c:v>
                </c:pt>
                <c:pt idx="7932">
                  <c:v>199.9986653</c:v>
                </c:pt>
                <c:pt idx="7933">
                  <c:v>199.9987653</c:v>
                </c:pt>
                <c:pt idx="7934">
                  <c:v>199.99886530000001</c:v>
                </c:pt>
                <c:pt idx="7935">
                  <c:v>199.99896530000001</c:v>
                </c:pt>
                <c:pt idx="7936">
                  <c:v>199.99906530000001</c:v>
                </c:pt>
                <c:pt idx="7937">
                  <c:v>199.99916529999999</c:v>
                </c:pt>
                <c:pt idx="7938">
                  <c:v>199.99926529999999</c:v>
                </c:pt>
                <c:pt idx="7939">
                  <c:v>199.99936529999999</c:v>
                </c:pt>
                <c:pt idx="7940">
                  <c:v>199.9994653</c:v>
                </c:pt>
                <c:pt idx="7941">
                  <c:v>199.9995653</c:v>
                </c:pt>
                <c:pt idx="7942">
                  <c:v>199.9996653</c:v>
                </c:pt>
                <c:pt idx="7943">
                  <c:v>199.99976530000001</c:v>
                </c:pt>
                <c:pt idx="7944">
                  <c:v>199.99986530000001</c:v>
                </c:pt>
                <c:pt idx="7945">
                  <c:v>199.99996530000001</c:v>
                </c:pt>
                <c:pt idx="7946">
                  <c:v>200.00006529999999</c:v>
                </c:pt>
                <c:pt idx="7947">
                  <c:v>200.00016529999999</c:v>
                </c:pt>
                <c:pt idx="7948">
                  <c:v>200.0002653</c:v>
                </c:pt>
                <c:pt idx="7949">
                  <c:v>200.0003653</c:v>
                </c:pt>
                <c:pt idx="7950">
                  <c:v>200.0004653</c:v>
                </c:pt>
                <c:pt idx="7951">
                  <c:v>200.00056530000001</c:v>
                </c:pt>
                <c:pt idx="7952">
                  <c:v>200.00066430000001</c:v>
                </c:pt>
                <c:pt idx="7953">
                  <c:v>200.00076429999999</c:v>
                </c:pt>
                <c:pt idx="7954">
                  <c:v>200.00086429999999</c:v>
                </c:pt>
                <c:pt idx="7955">
                  <c:v>200.00096429999999</c:v>
                </c:pt>
                <c:pt idx="7956">
                  <c:v>200.0010643</c:v>
                </c:pt>
                <c:pt idx="7957">
                  <c:v>200.0011643</c:v>
                </c:pt>
                <c:pt idx="7958">
                  <c:v>200.0012643</c:v>
                </c:pt>
                <c:pt idx="7959">
                  <c:v>200.00136430000001</c:v>
                </c:pt>
                <c:pt idx="7960">
                  <c:v>200.00146430000001</c:v>
                </c:pt>
                <c:pt idx="7961">
                  <c:v>200.00156430000001</c:v>
                </c:pt>
                <c:pt idx="7962">
                  <c:v>200.00166429999999</c:v>
                </c:pt>
                <c:pt idx="7963">
                  <c:v>200.00176429999999</c:v>
                </c:pt>
                <c:pt idx="7964">
                  <c:v>200.00186429999999</c:v>
                </c:pt>
                <c:pt idx="7965">
                  <c:v>200.0019643</c:v>
                </c:pt>
                <c:pt idx="7966">
                  <c:v>200.0020643</c:v>
                </c:pt>
                <c:pt idx="7967">
                  <c:v>200.0021643</c:v>
                </c:pt>
                <c:pt idx="7968">
                  <c:v>200.00226430000001</c:v>
                </c:pt>
                <c:pt idx="7969">
                  <c:v>200.00236430000001</c:v>
                </c:pt>
                <c:pt idx="7970">
                  <c:v>200.00246430000001</c:v>
                </c:pt>
                <c:pt idx="7971">
                  <c:v>200.00256429999999</c:v>
                </c:pt>
                <c:pt idx="7972">
                  <c:v>200.00266429999999</c:v>
                </c:pt>
                <c:pt idx="7973">
                  <c:v>200.0027643</c:v>
                </c:pt>
                <c:pt idx="7974">
                  <c:v>200.0028643</c:v>
                </c:pt>
                <c:pt idx="7975">
                  <c:v>200.0029643</c:v>
                </c:pt>
                <c:pt idx="7976">
                  <c:v>200.00306430000001</c:v>
                </c:pt>
                <c:pt idx="7977">
                  <c:v>200.00316430000001</c:v>
                </c:pt>
                <c:pt idx="7978">
                  <c:v>200.00326430000001</c:v>
                </c:pt>
                <c:pt idx="7979">
                  <c:v>200.00336429999999</c:v>
                </c:pt>
                <c:pt idx="7980">
                  <c:v>200.00346429999999</c:v>
                </c:pt>
                <c:pt idx="7981">
                  <c:v>200.00356429999999</c:v>
                </c:pt>
                <c:pt idx="7982">
                  <c:v>200.0036643</c:v>
                </c:pt>
                <c:pt idx="7983">
                  <c:v>200.0037643</c:v>
                </c:pt>
                <c:pt idx="7984">
                  <c:v>200.0038643</c:v>
                </c:pt>
                <c:pt idx="7985">
                  <c:v>200.00396430000001</c:v>
                </c:pt>
                <c:pt idx="7986">
                  <c:v>200.00406430000001</c:v>
                </c:pt>
                <c:pt idx="7987">
                  <c:v>200.00416430000001</c:v>
                </c:pt>
                <c:pt idx="7988">
                  <c:v>200.00426429999999</c:v>
                </c:pt>
                <c:pt idx="7989">
                  <c:v>200.00436429999999</c:v>
                </c:pt>
                <c:pt idx="7990">
                  <c:v>200.0044643</c:v>
                </c:pt>
                <c:pt idx="7991">
                  <c:v>200.0045643</c:v>
                </c:pt>
                <c:pt idx="7992">
                  <c:v>200.0046643</c:v>
                </c:pt>
                <c:pt idx="7993">
                  <c:v>200.00476430000001</c:v>
                </c:pt>
                <c:pt idx="7994">
                  <c:v>200.00486430000001</c:v>
                </c:pt>
                <c:pt idx="7995">
                  <c:v>200.00496430000001</c:v>
                </c:pt>
                <c:pt idx="7996">
                  <c:v>200.00506429999999</c:v>
                </c:pt>
                <c:pt idx="7997">
                  <c:v>200.00516429999999</c:v>
                </c:pt>
                <c:pt idx="7998">
                  <c:v>200.00526429999999</c:v>
                </c:pt>
                <c:pt idx="7999">
                  <c:v>200.0053643</c:v>
                </c:pt>
                <c:pt idx="8000">
                  <c:v>200.0054643</c:v>
                </c:pt>
                <c:pt idx="8001">
                  <c:v>200.0055643</c:v>
                </c:pt>
                <c:pt idx="8002">
                  <c:v>200.00566430000001</c:v>
                </c:pt>
                <c:pt idx="8003">
                  <c:v>200.00576430000001</c:v>
                </c:pt>
                <c:pt idx="8004">
                  <c:v>200.00586430000001</c:v>
                </c:pt>
                <c:pt idx="8005">
                  <c:v>200.00596429999999</c:v>
                </c:pt>
                <c:pt idx="8006">
                  <c:v>200.00606429999999</c:v>
                </c:pt>
                <c:pt idx="8007">
                  <c:v>200.00616429999999</c:v>
                </c:pt>
                <c:pt idx="8008">
                  <c:v>200.0062643</c:v>
                </c:pt>
                <c:pt idx="8009">
                  <c:v>200.0063643</c:v>
                </c:pt>
                <c:pt idx="8010">
                  <c:v>200.0064643</c:v>
                </c:pt>
                <c:pt idx="8011">
                  <c:v>200.00656430000001</c:v>
                </c:pt>
                <c:pt idx="8012">
                  <c:v>200.00666430000001</c:v>
                </c:pt>
                <c:pt idx="8013">
                  <c:v>200.00676429999999</c:v>
                </c:pt>
                <c:pt idx="8014">
                  <c:v>200.00686429999999</c:v>
                </c:pt>
                <c:pt idx="8015">
                  <c:v>200.00696429999999</c:v>
                </c:pt>
                <c:pt idx="8016">
                  <c:v>200.0070643</c:v>
                </c:pt>
                <c:pt idx="8017">
                  <c:v>200.0071643</c:v>
                </c:pt>
                <c:pt idx="8018">
                  <c:v>200.0072643</c:v>
                </c:pt>
                <c:pt idx="8019">
                  <c:v>200.00736430000001</c:v>
                </c:pt>
                <c:pt idx="8020">
                  <c:v>200.00746430000001</c:v>
                </c:pt>
                <c:pt idx="8021">
                  <c:v>200.00756430000001</c:v>
                </c:pt>
                <c:pt idx="8022">
                  <c:v>200.00766429999999</c:v>
                </c:pt>
                <c:pt idx="8023">
                  <c:v>200.00776429999999</c:v>
                </c:pt>
                <c:pt idx="8024">
                  <c:v>200.00786429999999</c:v>
                </c:pt>
                <c:pt idx="8025">
                  <c:v>200.0079643</c:v>
                </c:pt>
                <c:pt idx="8026">
                  <c:v>200.0080643</c:v>
                </c:pt>
                <c:pt idx="8027">
                  <c:v>200.0081643</c:v>
                </c:pt>
                <c:pt idx="8028">
                  <c:v>200.00826430000001</c:v>
                </c:pt>
                <c:pt idx="8029">
                  <c:v>200.00836430000001</c:v>
                </c:pt>
                <c:pt idx="8030">
                  <c:v>200.00846430000001</c:v>
                </c:pt>
                <c:pt idx="8031">
                  <c:v>200.00856429999999</c:v>
                </c:pt>
                <c:pt idx="8032">
                  <c:v>200.00866429999999</c:v>
                </c:pt>
                <c:pt idx="8033">
                  <c:v>200.0087643</c:v>
                </c:pt>
                <c:pt idx="8034">
                  <c:v>200.0088643</c:v>
                </c:pt>
                <c:pt idx="8035">
                  <c:v>200.0089643</c:v>
                </c:pt>
                <c:pt idx="8036">
                  <c:v>200.00906430000001</c:v>
                </c:pt>
                <c:pt idx="8037">
                  <c:v>200.00916430000001</c:v>
                </c:pt>
                <c:pt idx="8038">
                  <c:v>200.00926430000001</c:v>
                </c:pt>
                <c:pt idx="8039">
                  <c:v>200.00936429999999</c:v>
                </c:pt>
                <c:pt idx="8040">
                  <c:v>200.00946429999999</c:v>
                </c:pt>
                <c:pt idx="8041">
                  <c:v>200.00956429999999</c:v>
                </c:pt>
                <c:pt idx="8042">
                  <c:v>200.0096643</c:v>
                </c:pt>
                <c:pt idx="8043">
                  <c:v>200.0097643</c:v>
                </c:pt>
                <c:pt idx="8044">
                  <c:v>200.00986359999999</c:v>
                </c:pt>
                <c:pt idx="8045">
                  <c:v>175.15901239999999</c:v>
                </c:pt>
                <c:pt idx="8046">
                  <c:v>175.1591124</c:v>
                </c:pt>
                <c:pt idx="8047">
                  <c:v>175.1592124</c:v>
                </c:pt>
                <c:pt idx="8048">
                  <c:v>175.3471921</c:v>
                </c:pt>
                <c:pt idx="8049">
                  <c:v>174.9609983</c:v>
                </c:pt>
                <c:pt idx="8050">
                  <c:v>174.9610983</c:v>
                </c:pt>
                <c:pt idx="8051">
                  <c:v>174.0797024</c:v>
                </c:pt>
                <c:pt idx="8052">
                  <c:v>172.4751795</c:v>
                </c:pt>
                <c:pt idx="8053">
                  <c:v>171.10328680000001</c:v>
                </c:pt>
                <c:pt idx="8054">
                  <c:v>171.20124949999999</c:v>
                </c:pt>
                <c:pt idx="8055">
                  <c:v>171.20134949999999</c:v>
                </c:pt>
                <c:pt idx="8056">
                  <c:v>171.1873472</c:v>
                </c:pt>
                <c:pt idx="8057">
                  <c:v>171.18744720000001</c:v>
                </c:pt>
                <c:pt idx="8058">
                  <c:v>171.18754720000001</c:v>
                </c:pt>
                <c:pt idx="8059">
                  <c:v>171.18764719999999</c:v>
                </c:pt>
                <c:pt idx="8060">
                  <c:v>171.11949369999999</c:v>
                </c:pt>
                <c:pt idx="8061">
                  <c:v>169.91401740000001</c:v>
                </c:pt>
                <c:pt idx="8062">
                  <c:v>167.34574979999999</c:v>
                </c:pt>
                <c:pt idx="8063">
                  <c:v>165.7720669</c:v>
                </c:pt>
                <c:pt idx="8064">
                  <c:v>165.77670079999999</c:v>
                </c:pt>
                <c:pt idx="8065">
                  <c:v>165.3326012</c:v>
                </c:pt>
                <c:pt idx="8066">
                  <c:v>165.3327012</c:v>
                </c:pt>
                <c:pt idx="8067">
                  <c:v>165.33280120000001</c:v>
                </c:pt>
                <c:pt idx="8068">
                  <c:v>165.33290120000001</c:v>
                </c:pt>
                <c:pt idx="8069">
                  <c:v>165.33300120000001</c:v>
                </c:pt>
                <c:pt idx="8070">
                  <c:v>164.68148830000001</c:v>
                </c:pt>
                <c:pt idx="8071">
                  <c:v>164.68158829999999</c:v>
                </c:pt>
                <c:pt idx="8072">
                  <c:v>164.68168829999999</c:v>
                </c:pt>
                <c:pt idx="8073">
                  <c:v>163.71492860000001</c:v>
                </c:pt>
                <c:pt idx="8074">
                  <c:v>163.49926310000001</c:v>
                </c:pt>
                <c:pt idx="8075">
                  <c:v>163.1902523</c:v>
                </c:pt>
                <c:pt idx="8076">
                  <c:v>163.1903523</c:v>
                </c:pt>
                <c:pt idx="8077">
                  <c:v>163.1904523</c:v>
                </c:pt>
                <c:pt idx="8078">
                  <c:v>163.19055230000001</c:v>
                </c:pt>
                <c:pt idx="8079">
                  <c:v>162.99527520000001</c:v>
                </c:pt>
                <c:pt idx="8080">
                  <c:v>162.99537520000001</c:v>
                </c:pt>
                <c:pt idx="8081">
                  <c:v>161.62621680000001</c:v>
                </c:pt>
                <c:pt idx="8082">
                  <c:v>159.99834290000001</c:v>
                </c:pt>
                <c:pt idx="8083">
                  <c:v>159.99844289999999</c:v>
                </c:pt>
                <c:pt idx="8084">
                  <c:v>159.41103519999999</c:v>
                </c:pt>
                <c:pt idx="8085">
                  <c:v>159.41113519999999</c:v>
                </c:pt>
                <c:pt idx="8086">
                  <c:v>159.41123519999999</c:v>
                </c:pt>
                <c:pt idx="8087">
                  <c:v>159.4113352</c:v>
                </c:pt>
                <c:pt idx="8088">
                  <c:v>159.4114352</c:v>
                </c:pt>
                <c:pt idx="8089">
                  <c:v>159.4115352</c:v>
                </c:pt>
                <c:pt idx="8090">
                  <c:v>159.41163520000001</c:v>
                </c:pt>
                <c:pt idx="8091">
                  <c:v>159.41173520000001</c:v>
                </c:pt>
                <c:pt idx="8092">
                  <c:v>159.18503670000001</c:v>
                </c:pt>
                <c:pt idx="8093">
                  <c:v>158.9053317</c:v>
                </c:pt>
                <c:pt idx="8094">
                  <c:v>158.1125284</c:v>
                </c:pt>
                <c:pt idx="8095">
                  <c:v>157.94143009999999</c:v>
                </c:pt>
                <c:pt idx="8096">
                  <c:v>157.94153009999999</c:v>
                </c:pt>
                <c:pt idx="8097">
                  <c:v>157.9416301</c:v>
                </c:pt>
                <c:pt idx="8098">
                  <c:v>154.7224315</c:v>
                </c:pt>
                <c:pt idx="8099">
                  <c:v>152.7464779</c:v>
                </c:pt>
                <c:pt idx="8100">
                  <c:v>152.74657790000001</c:v>
                </c:pt>
                <c:pt idx="8101">
                  <c:v>152.74667790000001</c:v>
                </c:pt>
                <c:pt idx="8102">
                  <c:v>152.74677790000001</c:v>
                </c:pt>
                <c:pt idx="8103">
                  <c:v>152.74687789999999</c:v>
                </c:pt>
                <c:pt idx="8104">
                  <c:v>152.74697789999999</c:v>
                </c:pt>
                <c:pt idx="8105">
                  <c:v>152.74707789999999</c:v>
                </c:pt>
                <c:pt idx="8106">
                  <c:v>152.7471779</c:v>
                </c:pt>
                <c:pt idx="8107">
                  <c:v>152.7472779</c:v>
                </c:pt>
                <c:pt idx="8108">
                  <c:v>152.7473779</c:v>
                </c:pt>
                <c:pt idx="8109">
                  <c:v>152.74747790000001</c:v>
                </c:pt>
                <c:pt idx="8110">
                  <c:v>152.74757790000001</c:v>
                </c:pt>
                <c:pt idx="8111">
                  <c:v>152.74767790000001</c:v>
                </c:pt>
                <c:pt idx="8112">
                  <c:v>152.74777789999999</c:v>
                </c:pt>
                <c:pt idx="8113">
                  <c:v>152.74787789999999</c:v>
                </c:pt>
                <c:pt idx="8114">
                  <c:v>152.7479779</c:v>
                </c:pt>
                <c:pt idx="8115">
                  <c:v>152.7480779</c:v>
                </c:pt>
                <c:pt idx="8116">
                  <c:v>152.7481779</c:v>
                </c:pt>
                <c:pt idx="8117">
                  <c:v>152.74827790000001</c:v>
                </c:pt>
                <c:pt idx="8118">
                  <c:v>152.74837790000001</c:v>
                </c:pt>
                <c:pt idx="8119">
                  <c:v>152.74847790000001</c:v>
                </c:pt>
                <c:pt idx="8120">
                  <c:v>152.74857789999999</c:v>
                </c:pt>
                <c:pt idx="8121">
                  <c:v>152.74867789999999</c:v>
                </c:pt>
                <c:pt idx="8122">
                  <c:v>152.74877789999999</c:v>
                </c:pt>
                <c:pt idx="8123">
                  <c:v>152.7488779</c:v>
                </c:pt>
                <c:pt idx="8124">
                  <c:v>152.7489779</c:v>
                </c:pt>
                <c:pt idx="8125">
                  <c:v>152.7490779</c:v>
                </c:pt>
                <c:pt idx="8126">
                  <c:v>152.74917790000001</c:v>
                </c:pt>
                <c:pt idx="8127">
                  <c:v>152.74927790000001</c:v>
                </c:pt>
                <c:pt idx="8128">
                  <c:v>152.74937790000001</c:v>
                </c:pt>
                <c:pt idx="8129">
                  <c:v>152.74947789999999</c:v>
                </c:pt>
                <c:pt idx="8130">
                  <c:v>152.74957789999999</c:v>
                </c:pt>
                <c:pt idx="8131">
                  <c:v>152.74967789999999</c:v>
                </c:pt>
                <c:pt idx="8132">
                  <c:v>152.7497779</c:v>
                </c:pt>
                <c:pt idx="8133">
                  <c:v>152.7498779</c:v>
                </c:pt>
                <c:pt idx="8134">
                  <c:v>152.7499779</c:v>
                </c:pt>
                <c:pt idx="8135">
                  <c:v>152.75007790000001</c:v>
                </c:pt>
                <c:pt idx="8136">
                  <c:v>152.75017790000001</c:v>
                </c:pt>
                <c:pt idx="8137">
                  <c:v>152.75027789999999</c:v>
                </c:pt>
                <c:pt idx="8138">
                  <c:v>152.75037789999999</c:v>
                </c:pt>
                <c:pt idx="8139">
                  <c:v>152.75047789999999</c:v>
                </c:pt>
                <c:pt idx="8140">
                  <c:v>152.7505779</c:v>
                </c:pt>
                <c:pt idx="8141">
                  <c:v>152.7506779</c:v>
                </c:pt>
                <c:pt idx="8142">
                  <c:v>152.7507779</c:v>
                </c:pt>
                <c:pt idx="8143">
                  <c:v>152.75087790000001</c:v>
                </c:pt>
                <c:pt idx="8144">
                  <c:v>152.75097790000001</c:v>
                </c:pt>
                <c:pt idx="8145">
                  <c:v>152.75107790000001</c:v>
                </c:pt>
                <c:pt idx="8146">
                  <c:v>152.75117789999999</c:v>
                </c:pt>
                <c:pt idx="8147">
                  <c:v>152.75127789999999</c:v>
                </c:pt>
                <c:pt idx="8148">
                  <c:v>152.75137789999999</c:v>
                </c:pt>
                <c:pt idx="8149">
                  <c:v>152.7514779</c:v>
                </c:pt>
                <c:pt idx="8150">
                  <c:v>152.7515779</c:v>
                </c:pt>
                <c:pt idx="8151">
                  <c:v>152.7516779</c:v>
                </c:pt>
                <c:pt idx="8152">
                  <c:v>152.75177790000001</c:v>
                </c:pt>
                <c:pt idx="8153">
                  <c:v>152.75187790000001</c:v>
                </c:pt>
                <c:pt idx="8154">
                  <c:v>152.75197790000001</c:v>
                </c:pt>
                <c:pt idx="8155">
                  <c:v>152.75207789999999</c:v>
                </c:pt>
                <c:pt idx="8156">
                  <c:v>152.75217789999999</c:v>
                </c:pt>
                <c:pt idx="8157">
                  <c:v>152.7522779</c:v>
                </c:pt>
                <c:pt idx="8158">
                  <c:v>152.7523779</c:v>
                </c:pt>
                <c:pt idx="8159">
                  <c:v>152.7524779</c:v>
                </c:pt>
                <c:pt idx="8160">
                  <c:v>149.4281569</c:v>
                </c:pt>
                <c:pt idx="8161">
                  <c:v>149.42825690000001</c:v>
                </c:pt>
                <c:pt idx="8162">
                  <c:v>149.42835690000001</c:v>
                </c:pt>
                <c:pt idx="8163">
                  <c:v>149.42845689999999</c:v>
                </c:pt>
                <c:pt idx="8164">
                  <c:v>149.42855689999999</c:v>
                </c:pt>
                <c:pt idx="8165">
                  <c:v>149.42865689999999</c:v>
                </c:pt>
                <c:pt idx="8166">
                  <c:v>149.4287569</c:v>
                </c:pt>
                <c:pt idx="8167">
                  <c:v>149.4288569</c:v>
                </c:pt>
                <c:pt idx="8168">
                  <c:v>149.4289569</c:v>
                </c:pt>
                <c:pt idx="8169">
                  <c:v>149.42905690000001</c:v>
                </c:pt>
                <c:pt idx="8170">
                  <c:v>149.42915690000001</c:v>
                </c:pt>
                <c:pt idx="8171">
                  <c:v>149.42925690000001</c:v>
                </c:pt>
                <c:pt idx="8172">
                  <c:v>149.42935689999999</c:v>
                </c:pt>
                <c:pt idx="8173">
                  <c:v>149.42945689999999</c:v>
                </c:pt>
                <c:pt idx="8174">
                  <c:v>149.42955689999999</c:v>
                </c:pt>
                <c:pt idx="8175">
                  <c:v>149.4296569</c:v>
                </c:pt>
                <c:pt idx="8176">
                  <c:v>149.4297569</c:v>
                </c:pt>
                <c:pt idx="8177">
                  <c:v>149.4298569</c:v>
                </c:pt>
                <c:pt idx="8178">
                  <c:v>149.42995690000001</c:v>
                </c:pt>
                <c:pt idx="8179">
                  <c:v>149.43005690000001</c:v>
                </c:pt>
                <c:pt idx="8180">
                  <c:v>149.43015689999999</c:v>
                </c:pt>
                <c:pt idx="8181">
                  <c:v>149.43025689999999</c:v>
                </c:pt>
                <c:pt idx="8182">
                  <c:v>149.43035689999999</c:v>
                </c:pt>
                <c:pt idx="8183">
                  <c:v>149.4304569</c:v>
                </c:pt>
                <c:pt idx="8184">
                  <c:v>149.4305569</c:v>
                </c:pt>
                <c:pt idx="8185">
                  <c:v>149.4306569</c:v>
                </c:pt>
                <c:pt idx="8186">
                  <c:v>149.43075690000001</c:v>
                </c:pt>
                <c:pt idx="8187">
                  <c:v>149.43085690000001</c:v>
                </c:pt>
                <c:pt idx="8188">
                  <c:v>149.43095690000001</c:v>
                </c:pt>
                <c:pt idx="8189">
                  <c:v>149.43105689999999</c:v>
                </c:pt>
                <c:pt idx="8190">
                  <c:v>149.43115689999999</c:v>
                </c:pt>
                <c:pt idx="8191">
                  <c:v>149.43125689999999</c:v>
                </c:pt>
                <c:pt idx="8192">
                  <c:v>149.4313569</c:v>
                </c:pt>
                <c:pt idx="8193">
                  <c:v>149.4314569</c:v>
                </c:pt>
                <c:pt idx="8194">
                  <c:v>149.4315569</c:v>
                </c:pt>
                <c:pt idx="8195">
                  <c:v>149.43165690000001</c:v>
                </c:pt>
                <c:pt idx="8196">
                  <c:v>149.43175690000001</c:v>
                </c:pt>
                <c:pt idx="8197">
                  <c:v>149.43185690000001</c:v>
                </c:pt>
                <c:pt idx="8198">
                  <c:v>149.43195689999999</c:v>
                </c:pt>
                <c:pt idx="8199">
                  <c:v>149.43205689999999</c:v>
                </c:pt>
                <c:pt idx="8200">
                  <c:v>149.4321569</c:v>
                </c:pt>
                <c:pt idx="8201">
                  <c:v>149.4322569</c:v>
                </c:pt>
                <c:pt idx="8202">
                  <c:v>149.4323569</c:v>
                </c:pt>
                <c:pt idx="8203">
                  <c:v>149.43245690000001</c:v>
                </c:pt>
                <c:pt idx="8204">
                  <c:v>149.43255690000001</c:v>
                </c:pt>
                <c:pt idx="8205">
                  <c:v>149.43265690000001</c:v>
                </c:pt>
                <c:pt idx="8206">
                  <c:v>149.43275689999999</c:v>
                </c:pt>
                <c:pt idx="8207">
                  <c:v>149.43285689999999</c:v>
                </c:pt>
                <c:pt idx="8208">
                  <c:v>149.43295689999999</c:v>
                </c:pt>
                <c:pt idx="8209">
                  <c:v>149.4330569</c:v>
                </c:pt>
                <c:pt idx="8210">
                  <c:v>149.4331569</c:v>
                </c:pt>
                <c:pt idx="8211">
                  <c:v>149.4332569</c:v>
                </c:pt>
                <c:pt idx="8212">
                  <c:v>149.43335690000001</c:v>
                </c:pt>
                <c:pt idx="8213">
                  <c:v>149.43345690000001</c:v>
                </c:pt>
                <c:pt idx="8214">
                  <c:v>149.43355690000001</c:v>
                </c:pt>
                <c:pt idx="8215">
                  <c:v>149.43365689999999</c:v>
                </c:pt>
                <c:pt idx="8216">
                  <c:v>149.43375689999999</c:v>
                </c:pt>
                <c:pt idx="8217">
                  <c:v>149.43385689999999</c:v>
                </c:pt>
                <c:pt idx="8218">
                  <c:v>149.4339569</c:v>
                </c:pt>
                <c:pt idx="8219">
                  <c:v>149.4340569</c:v>
                </c:pt>
                <c:pt idx="8220">
                  <c:v>149.4341569</c:v>
                </c:pt>
                <c:pt idx="8221">
                  <c:v>149.25081900000001</c:v>
                </c:pt>
                <c:pt idx="8222">
                  <c:v>149.20389489999999</c:v>
                </c:pt>
                <c:pt idx="8223">
                  <c:v>149.1665027</c:v>
                </c:pt>
                <c:pt idx="8224">
                  <c:v>149.05462349999999</c:v>
                </c:pt>
                <c:pt idx="8225">
                  <c:v>148.55192940000001</c:v>
                </c:pt>
                <c:pt idx="8226">
                  <c:v>148.55202940000001</c:v>
                </c:pt>
                <c:pt idx="8227">
                  <c:v>148.55212940000001</c:v>
                </c:pt>
                <c:pt idx="8228">
                  <c:v>148.55222939999999</c:v>
                </c:pt>
                <c:pt idx="8229">
                  <c:v>148.55232939999999</c:v>
                </c:pt>
                <c:pt idx="8230">
                  <c:v>148.55242939999999</c:v>
                </c:pt>
                <c:pt idx="8231">
                  <c:v>148.5525294</c:v>
                </c:pt>
                <c:pt idx="8232">
                  <c:v>148.5526294</c:v>
                </c:pt>
                <c:pt idx="8233">
                  <c:v>148.5527294</c:v>
                </c:pt>
                <c:pt idx="8234">
                  <c:v>148.55282940000001</c:v>
                </c:pt>
                <c:pt idx="8235">
                  <c:v>148.55292940000001</c:v>
                </c:pt>
                <c:pt idx="8236">
                  <c:v>148.55302940000001</c:v>
                </c:pt>
                <c:pt idx="8237">
                  <c:v>148.55312939999999</c:v>
                </c:pt>
                <c:pt idx="8238">
                  <c:v>148.55322939999999</c:v>
                </c:pt>
                <c:pt idx="8239">
                  <c:v>148.5533294</c:v>
                </c:pt>
                <c:pt idx="8240">
                  <c:v>148.5534294</c:v>
                </c:pt>
                <c:pt idx="8241">
                  <c:v>148.5535294</c:v>
                </c:pt>
                <c:pt idx="8242">
                  <c:v>148.34130020000001</c:v>
                </c:pt>
                <c:pt idx="8243">
                  <c:v>148.0332401</c:v>
                </c:pt>
                <c:pt idx="8244">
                  <c:v>147.4782543</c:v>
                </c:pt>
                <c:pt idx="8245">
                  <c:v>147.4527727</c:v>
                </c:pt>
                <c:pt idx="8246">
                  <c:v>147.4528727</c:v>
                </c:pt>
                <c:pt idx="8247">
                  <c:v>147.4529727</c:v>
                </c:pt>
                <c:pt idx="8248">
                  <c:v>147.45307270000001</c:v>
                </c:pt>
                <c:pt idx="8249">
                  <c:v>147.45317270000001</c:v>
                </c:pt>
                <c:pt idx="8250">
                  <c:v>147.45327270000001</c:v>
                </c:pt>
                <c:pt idx="8251">
                  <c:v>147.45337269999999</c:v>
                </c:pt>
                <c:pt idx="8252">
                  <c:v>147.45347269999999</c:v>
                </c:pt>
                <c:pt idx="8253">
                  <c:v>147.4535727</c:v>
                </c:pt>
                <c:pt idx="8254">
                  <c:v>147.4536727</c:v>
                </c:pt>
                <c:pt idx="8255">
                  <c:v>147.4537727</c:v>
                </c:pt>
                <c:pt idx="8256">
                  <c:v>147.45387270000001</c:v>
                </c:pt>
                <c:pt idx="8257">
                  <c:v>147.45397270000001</c:v>
                </c:pt>
                <c:pt idx="8258">
                  <c:v>147.45407270000001</c:v>
                </c:pt>
                <c:pt idx="8259">
                  <c:v>143.62143710000001</c:v>
                </c:pt>
                <c:pt idx="8260">
                  <c:v>142.32284060000001</c:v>
                </c:pt>
                <c:pt idx="8261">
                  <c:v>142.32294060000001</c:v>
                </c:pt>
                <c:pt idx="8262">
                  <c:v>142.32304060000001</c:v>
                </c:pt>
                <c:pt idx="8263">
                  <c:v>142.32314059999999</c:v>
                </c:pt>
                <c:pt idx="8264">
                  <c:v>142.32324059999999</c:v>
                </c:pt>
                <c:pt idx="8265">
                  <c:v>142.32334059999999</c:v>
                </c:pt>
                <c:pt idx="8266">
                  <c:v>142.3234406</c:v>
                </c:pt>
                <c:pt idx="8267">
                  <c:v>142.3235406</c:v>
                </c:pt>
                <c:pt idx="8268">
                  <c:v>142.3236406</c:v>
                </c:pt>
                <c:pt idx="8269">
                  <c:v>142.32374060000001</c:v>
                </c:pt>
                <c:pt idx="8270">
                  <c:v>142.32384060000001</c:v>
                </c:pt>
                <c:pt idx="8271">
                  <c:v>142.32394059999999</c:v>
                </c:pt>
                <c:pt idx="8272">
                  <c:v>142.32404059999999</c:v>
                </c:pt>
                <c:pt idx="8273">
                  <c:v>142.32414059999999</c:v>
                </c:pt>
                <c:pt idx="8274">
                  <c:v>142.2830386</c:v>
                </c:pt>
                <c:pt idx="8275">
                  <c:v>140.19069200000001</c:v>
                </c:pt>
                <c:pt idx="8276">
                  <c:v>140.2080316</c:v>
                </c:pt>
                <c:pt idx="8277">
                  <c:v>140.15830199999999</c:v>
                </c:pt>
                <c:pt idx="8278">
                  <c:v>140.0147637</c:v>
                </c:pt>
                <c:pt idx="8279">
                  <c:v>139.89700629999999</c:v>
                </c:pt>
                <c:pt idx="8280">
                  <c:v>139.71941870000001</c:v>
                </c:pt>
                <c:pt idx="8281">
                  <c:v>139.71951870000001</c:v>
                </c:pt>
                <c:pt idx="8282">
                  <c:v>139.71961870000001</c:v>
                </c:pt>
                <c:pt idx="8283">
                  <c:v>139.71971869999999</c:v>
                </c:pt>
                <c:pt idx="8284">
                  <c:v>140.91527619999999</c:v>
                </c:pt>
                <c:pt idx="8285">
                  <c:v>140.1020177</c:v>
                </c:pt>
                <c:pt idx="8286">
                  <c:v>135.37552819999999</c:v>
                </c:pt>
                <c:pt idx="8287">
                  <c:v>134.82242310000001</c:v>
                </c:pt>
                <c:pt idx="8288">
                  <c:v>135.09583660000001</c:v>
                </c:pt>
                <c:pt idx="8289">
                  <c:v>134.52703460000001</c:v>
                </c:pt>
                <c:pt idx="8290">
                  <c:v>137.63652680000001</c:v>
                </c:pt>
                <c:pt idx="8291">
                  <c:v>134.5363523</c:v>
                </c:pt>
                <c:pt idx="8292">
                  <c:v>138.34806699999999</c:v>
                </c:pt>
                <c:pt idx="8293">
                  <c:v>136.89115799999999</c:v>
                </c:pt>
                <c:pt idx="8294">
                  <c:v>138.12119970000001</c:v>
                </c:pt>
                <c:pt idx="8295">
                  <c:v>134.88676409999999</c:v>
                </c:pt>
                <c:pt idx="8296">
                  <c:v>132.7871935</c:v>
                </c:pt>
                <c:pt idx="8297">
                  <c:v>131.32749759999999</c:v>
                </c:pt>
                <c:pt idx="8298">
                  <c:v>131.32759759999999</c:v>
                </c:pt>
                <c:pt idx="8299">
                  <c:v>131.32769759999999</c:v>
                </c:pt>
                <c:pt idx="8300">
                  <c:v>131.3277976</c:v>
                </c:pt>
                <c:pt idx="8301">
                  <c:v>133.3570043</c:v>
                </c:pt>
                <c:pt idx="8302">
                  <c:v>132.41814780000001</c:v>
                </c:pt>
                <c:pt idx="8303">
                  <c:v>132.545984</c:v>
                </c:pt>
                <c:pt idx="8304">
                  <c:v>128.1990735</c:v>
                </c:pt>
                <c:pt idx="8305">
                  <c:v>126.680894</c:v>
                </c:pt>
                <c:pt idx="8306">
                  <c:v>126.7067693</c:v>
                </c:pt>
                <c:pt idx="8307">
                  <c:v>126.70686929999999</c:v>
                </c:pt>
                <c:pt idx="8308">
                  <c:v>127.6255085</c:v>
                </c:pt>
                <c:pt idx="8309">
                  <c:v>126.5271716</c:v>
                </c:pt>
                <c:pt idx="8310">
                  <c:v>127.8370575</c:v>
                </c:pt>
                <c:pt idx="8311">
                  <c:v>128.338573</c:v>
                </c:pt>
                <c:pt idx="8312">
                  <c:v>123.7262425</c:v>
                </c:pt>
                <c:pt idx="8313">
                  <c:v>123.2788336</c:v>
                </c:pt>
                <c:pt idx="8314">
                  <c:v>121.5258331</c:v>
                </c:pt>
                <c:pt idx="8315">
                  <c:v>122.37472409999999</c:v>
                </c:pt>
                <c:pt idx="8316">
                  <c:v>119.9085395</c:v>
                </c:pt>
                <c:pt idx="8317">
                  <c:v>119.90863950000001</c:v>
                </c:pt>
                <c:pt idx="8318">
                  <c:v>119.9087395</c:v>
                </c:pt>
                <c:pt idx="8319">
                  <c:v>119.7745852</c:v>
                </c:pt>
                <c:pt idx="8320">
                  <c:v>119.77468519999999</c:v>
                </c:pt>
                <c:pt idx="8321">
                  <c:v>119.7747852</c:v>
                </c:pt>
                <c:pt idx="8322">
                  <c:v>119.7748852</c:v>
                </c:pt>
                <c:pt idx="8323">
                  <c:v>119.7749852</c:v>
                </c:pt>
                <c:pt idx="8324">
                  <c:v>119.77508520000001</c:v>
                </c:pt>
                <c:pt idx="8325">
                  <c:v>119.7751852</c:v>
                </c:pt>
                <c:pt idx="8326">
                  <c:v>119.7752852</c:v>
                </c:pt>
                <c:pt idx="8327">
                  <c:v>119.7753852</c:v>
                </c:pt>
                <c:pt idx="8328">
                  <c:v>119.77548520000001</c:v>
                </c:pt>
                <c:pt idx="8329">
                  <c:v>119.77558519999999</c:v>
                </c:pt>
                <c:pt idx="8330">
                  <c:v>119.7756852</c:v>
                </c:pt>
                <c:pt idx="8331">
                  <c:v>119.7757852</c:v>
                </c:pt>
                <c:pt idx="8332">
                  <c:v>119.7758852</c:v>
                </c:pt>
                <c:pt idx="8333">
                  <c:v>119.77598519999999</c:v>
                </c:pt>
                <c:pt idx="8334">
                  <c:v>119.7760852</c:v>
                </c:pt>
                <c:pt idx="8335">
                  <c:v>119.7761852</c:v>
                </c:pt>
                <c:pt idx="8336">
                  <c:v>119.7762852</c:v>
                </c:pt>
                <c:pt idx="8337">
                  <c:v>119.77638519999999</c:v>
                </c:pt>
                <c:pt idx="8338">
                  <c:v>119.7764852</c:v>
                </c:pt>
                <c:pt idx="8339">
                  <c:v>119.7765852</c:v>
                </c:pt>
                <c:pt idx="8340">
                  <c:v>119.7766852</c:v>
                </c:pt>
                <c:pt idx="8341">
                  <c:v>119.77678520000001</c:v>
                </c:pt>
                <c:pt idx="8342">
                  <c:v>119.7768852</c:v>
                </c:pt>
                <c:pt idx="8343">
                  <c:v>119.7769852</c:v>
                </c:pt>
                <c:pt idx="8344">
                  <c:v>119.7770852</c:v>
                </c:pt>
                <c:pt idx="8345">
                  <c:v>119.77718520000001</c:v>
                </c:pt>
                <c:pt idx="8346">
                  <c:v>119.77728519999999</c:v>
                </c:pt>
                <c:pt idx="8347">
                  <c:v>119.7773852</c:v>
                </c:pt>
                <c:pt idx="8348">
                  <c:v>119.7774852</c:v>
                </c:pt>
                <c:pt idx="8349">
                  <c:v>119.7775852</c:v>
                </c:pt>
                <c:pt idx="8350">
                  <c:v>119.77768519999999</c:v>
                </c:pt>
                <c:pt idx="8351">
                  <c:v>119.7777852</c:v>
                </c:pt>
                <c:pt idx="8352">
                  <c:v>119.7778852</c:v>
                </c:pt>
                <c:pt idx="8353">
                  <c:v>119.7779852</c:v>
                </c:pt>
                <c:pt idx="8354">
                  <c:v>119.77808520000001</c:v>
                </c:pt>
                <c:pt idx="8355">
                  <c:v>119.7781852</c:v>
                </c:pt>
                <c:pt idx="8356">
                  <c:v>119.7782852</c:v>
                </c:pt>
                <c:pt idx="8357">
                  <c:v>119.7783852</c:v>
                </c:pt>
                <c:pt idx="8358">
                  <c:v>119.77848520000001</c:v>
                </c:pt>
                <c:pt idx="8359">
                  <c:v>119.77858519999999</c:v>
                </c:pt>
                <c:pt idx="8360">
                  <c:v>119.7786852</c:v>
                </c:pt>
                <c:pt idx="8361">
                  <c:v>119.7787852</c:v>
                </c:pt>
                <c:pt idx="8362">
                  <c:v>119.7788852</c:v>
                </c:pt>
                <c:pt idx="8363">
                  <c:v>119.77898519999999</c:v>
                </c:pt>
                <c:pt idx="8364">
                  <c:v>119.7790852</c:v>
                </c:pt>
                <c:pt idx="8365">
                  <c:v>119.7791852</c:v>
                </c:pt>
                <c:pt idx="8366">
                  <c:v>119.7792852</c:v>
                </c:pt>
                <c:pt idx="8367">
                  <c:v>119.77938519999999</c:v>
                </c:pt>
                <c:pt idx="8368">
                  <c:v>119.7794852</c:v>
                </c:pt>
                <c:pt idx="8369">
                  <c:v>119.7795852</c:v>
                </c:pt>
                <c:pt idx="8370">
                  <c:v>119.7796852</c:v>
                </c:pt>
                <c:pt idx="8371">
                  <c:v>119.77978520000001</c:v>
                </c:pt>
                <c:pt idx="8372">
                  <c:v>119.7798852</c:v>
                </c:pt>
                <c:pt idx="8373">
                  <c:v>119.7799852</c:v>
                </c:pt>
                <c:pt idx="8374">
                  <c:v>119.7800852</c:v>
                </c:pt>
                <c:pt idx="8375">
                  <c:v>119.78018520000001</c:v>
                </c:pt>
                <c:pt idx="8376">
                  <c:v>119.78028519999999</c:v>
                </c:pt>
                <c:pt idx="8377">
                  <c:v>119.7803852</c:v>
                </c:pt>
                <c:pt idx="8378">
                  <c:v>119.7804852</c:v>
                </c:pt>
                <c:pt idx="8379">
                  <c:v>79.024315180000002</c:v>
                </c:pt>
                <c:pt idx="8380">
                  <c:v>76.986970380000002</c:v>
                </c:pt>
                <c:pt idx="8381">
                  <c:v>76.750552760000005</c:v>
                </c:pt>
                <c:pt idx="8382">
                  <c:v>76.750652759999994</c:v>
                </c:pt>
                <c:pt idx="8383">
                  <c:v>76.750752759999997</c:v>
                </c:pt>
                <c:pt idx="8384">
                  <c:v>76.257102410000002</c:v>
                </c:pt>
                <c:pt idx="8385">
                  <c:v>76.257202410000005</c:v>
                </c:pt>
                <c:pt idx="8386">
                  <c:v>76.257302409999994</c:v>
                </c:pt>
                <c:pt idx="8387">
                  <c:v>76.257402409999997</c:v>
                </c:pt>
                <c:pt idx="8388">
                  <c:v>76.257502410000001</c:v>
                </c:pt>
                <c:pt idx="8389">
                  <c:v>76.112285909999997</c:v>
                </c:pt>
                <c:pt idx="8390">
                  <c:v>75.031126610000001</c:v>
                </c:pt>
                <c:pt idx="8391">
                  <c:v>74.014236260000004</c:v>
                </c:pt>
                <c:pt idx="8392">
                  <c:v>72.996505279999994</c:v>
                </c:pt>
                <c:pt idx="8393">
                  <c:v>72.008277759999999</c:v>
                </c:pt>
                <c:pt idx="8394">
                  <c:v>70.987068440000002</c:v>
                </c:pt>
                <c:pt idx="8395">
                  <c:v>70.987168449999999</c:v>
                </c:pt>
                <c:pt idx="8396">
                  <c:v>71.159875659999997</c:v>
                </c:pt>
                <c:pt idx="8397">
                  <c:v>71.307440420000006</c:v>
                </c:pt>
                <c:pt idx="8398">
                  <c:v>71.307540419999995</c:v>
                </c:pt>
                <c:pt idx="8399">
                  <c:v>71.104788330000005</c:v>
                </c:pt>
                <c:pt idx="8400">
                  <c:v>71.104888329999994</c:v>
                </c:pt>
                <c:pt idx="8401">
                  <c:v>71.104988329999998</c:v>
                </c:pt>
                <c:pt idx="8402">
                  <c:v>69.282918010000003</c:v>
                </c:pt>
                <c:pt idx="8403">
                  <c:v>68.156994479999994</c:v>
                </c:pt>
                <c:pt idx="8404">
                  <c:v>66.025519900000006</c:v>
                </c:pt>
                <c:pt idx="8405">
                  <c:v>64.567209379999994</c:v>
                </c:pt>
                <c:pt idx="8406">
                  <c:v>63.143856479999997</c:v>
                </c:pt>
                <c:pt idx="8407">
                  <c:v>62.95315386</c:v>
                </c:pt>
                <c:pt idx="8408">
                  <c:v>62.868221699999999</c:v>
                </c:pt>
                <c:pt idx="8409">
                  <c:v>62.868321700000003</c:v>
                </c:pt>
                <c:pt idx="8410">
                  <c:v>62.868421699999999</c:v>
                </c:pt>
                <c:pt idx="8411">
                  <c:v>62.940770890000003</c:v>
                </c:pt>
                <c:pt idx="8412">
                  <c:v>62.936886919999999</c:v>
                </c:pt>
                <c:pt idx="8413">
                  <c:v>62.936986920000002</c:v>
                </c:pt>
                <c:pt idx="8414">
                  <c:v>62.937086919999999</c:v>
                </c:pt>
                <c:pt idx="8415">
                  <c:v>62.937186920000002</c:v>
                </c:pt>
                <c:pt idx="8416">
                  <c:v>63.014287279999998</c:v>
                </c:pt>
                <c:pt idx="8417">
                  <c:v>63.014387280000001</c:v>
                </c:pt>
                <c:pt idx="8418">
                  <c:v>63.014487279999997</c:v>
                </c:pt>
                <c:pt idx="8419">
                  <c:v>62.314296710000001</c:v>
                </c:pt>
                <c:pt idx="8420">
                  <c:v>60.799607709999997</c:v>
                </c:pt>
                <c:pt idx="8421">
                  <c:v>59.945491339999997</c:v>
                </c:pt>
                <c:pt idx="8422">
                  <c:v>59.94559134</c:v>
                </c:pt>
                <c:pt idx="8423">
                  <c:v>59.945691340000003</c:v>
                </c:pt>
                <c:pt idx="8424">
                  <c:v>59.94579134</c:v>
                </c:pt>
                <c:pt idx="8425">
                  <c:v>58.11557225</c:v>
                </c:pt>
                <c:pt idx="8426">
                  <c:v>58.054653250000001</c:v>
                </c:pt>
                <c:pt idx="8427">
                  <c:v>58.147142420000002</c:v>
                </c:pt>
                <c:pt idx="8428">
                  <c:v>58.161813549999998</c:v>
                </c:pt>
                <c:pt idx="8429">
                  <c:v>58.161913550000001</c:v>
                </c:pt>
                <c:pt idx="8430">
                  <c:v>58.162013549999998</c:v>
                </c:pt>
                <c:pt idx="8431">
                  <c:v>58.162113550000001</c:v>
                </c:pt>
                <c:pt idx="8432">
                  <c:v>58.162213549999997</c:v>
                </c:pt>
                <c:pt idx="8433">
                  <c:v>58.16231355</c:v>
                </c:pt>
                <c:pt idx="8434">
                  <c:v>58.162413549999997</c:v>
                </c:pt>
                <c:pt idx="8435">
                  <c:v>58.16251355</c:v>
                </c:pt>
                <c:pt idx="8436">
                  <c:v>58.162613550000003</c:v>
                </c:pt>
                <c:pt idx="8437">
                  <c:v>58.162713549999999</c:v>
                </c:pt>
                <c:pt idx="8438">
                  <c:v>58.162813550000003</c:v>
                </c:pt>
                <c:pt idx="8439">
                  <c:v>58.162913549999999</c:v>
                </c:pt>
                <c:pt idx="8440">
                  <c:v>58.163013550000002</c:v>
                </c:pt>
                <c:pt idx="8441">
                  <c:v>58.163113549999998</c:v>
                </c:pt>
                <c:pt idx="8442">
                  <c:v>58.163213550000002</c:v>
                </c:pt>
                <c:pt idx="8443">
                  <c:v>58.163313549999998</c:v>
                </c:pt>
                <c:pt idx="8444">
                  <c:v>58.163413550000001</c:v>
                </c:pt>
                <c:pt idx="8445">
                  <c:v>58.163513549999998</c:v>
                </c:pt>
                <c:pt idx="8446">
                  <c:v>58.163613550000001</c:v>
                </c:pt>
                <c:pt idx="8447">
                  <c:v>58.163713549999997</c:v>
                </c:pt>
                <c:pt idx="8448">
                  <c:v>58.16381355</c:v>
                </c:pt>
                <c:pt idx="8449">
                  <c:v>58.163913549999997</c:v>
                </c:pt>
                <c:pt idx="8450">
                  <c:v>58.16401355</c:v>
                </c:pt>
                <c:pt idx="8451">
                  <c:v>58.164113550000003</c:v>
                </c:pt>
                <c:pt idx="8452">
                  <c:v>58.164213549999999</c:v>
                </c:pt>
                <c:pt idx="8453">
                  <c:v>58.164313550000003</c:v>
                </c:pt>
                <c:pt idx="8454">
                  <c:v>58.164413549999999</c:v>
                </c:pt>
                <c:pt idx="8455">
                  <c:v>58.164513550000002</c:v>
                </c:pt>
                <c:pt idx="8456">
                  <c:v>58.164613549999999</c:v>
                </c:pt>
                <c:pt idx="8457">
                  <c:v>58.164713550000002</c:v>
                </c:pt>
                <c:pt idx="8458">
                  <c:v>58.164813549999998</c:v>
                </c:pt>
                <c:pt idx="8459">
                  <c:v>58.164913550000001</c:v>
                </c:pt>
                <c:pt idx="8460">
                  <c:v>47.958587739999999</c:v>
                </c:pt>
                <c:pt idx="8461">
                  <c:v>47.958687740000002</c:v>
                </c:pt>
                <c:pt idx="8462">
                  <c:v>47.958787739999998</c:v>
                </c:pt>
                <c:pt idx="8463">
                  <c:v>47.958887740000002</c:v>
                </c:pt>
                <c:pt idx="8464">
                  <c:v>47.958987739999998</c:v>
                </c:pt>
                <c:pt idx="8465">
                  <c:v>47.959087740000001</c:v>
                </c:pt>
                <c:pt idx="8466">
                  <c:v>47.959187739999997</c:v>
                </c:pt>
                <c:pt idx="8467">
                  <c:v>47.959287740000001</c:v>
                </c:pt>
                <c:pt idx="8468">
                  <c:v>47.959387739999997</c:v>
                </c:pt>
                <c:pt idx="8469">
                  <c:v>47.95948774</c:v>
                </c:pt>
                <c:pt idx="8470">
                  <c:v>47.959587740000003</c:v>
                </c:pt>
                <c:pt idx="8471">
                  <c:v>47.95968774</c:v>
                </c:pt>
                <c:pt idx="8472">
                  <c:v>48.153718300000001</c:v>
                </c:pt>
                <c:pt idx="8473">
                  <c:v>48.16013212</c:v>
                </c:pt>
                <c:pt idx="8474">
                  <c:v>48.161779639999999</c:v>
                </c:pt>
                <c:pt idx="8475">
                  <c:v>48.161879640000002</c:v>
                </c:pt>
                <c:pt idx="8476">
                  <c:v>48.161979639999998</c:v>
                </c:pt>
                <c:pt idx="8477">
                  <c:v>48.162079640000002</c:v>
                </c:pt>
                <c:pt idx="8478">
                  <c:v>48.162179639999998</c:v>
                </c:pt>
                <c:pt idx="8479">
                  <c:v>48.162279640000001</c:v>
                </c:pt>
                <c:pt idx="8480">
                  <c:v>48.162379639999997</c:v>
                </c:pt>
                <c:pt idx="8481">
                  <c:v>48.162479640000001</c:v>
                </c:pt>
                <c:pt idx="8482">
                  <c:v>48.162579639999997</c:v>
                </c:pt>
                <c:pt idx="8483">
                  <c:v>48.16267964</c:v>
                </c:pt>
                <c:pt idx="8484">
                  <c:v>48.162779639999997</c:v>
                </c:pt>
                <c:pt idx="8485">
                  <c:v>48.16287964</c:v>
                </c:pt>
                <c:pt idx="8486">
                  <c:v>48.162979640000003</c:v>
                </c:pt>
                <c:pt idx="8487">
                  <c:v>48.163079639999999</c:v>
                </c:pt>
                <c:pt idx="8488">
                  <c:v>48.163179640000003</c:v>
                </c:pt>
                <c:pt idx="8489">
                  <c:v>48.163279639999999</c:v>
                </c:pt>
                <c:pt idx="8490">
                  <c:v>48.163379640000002</c:v>
                </c:pt>
                <c:pt idx="8491">
                  <c:v>48.163479639999998</c:v>
                </c:pt>
                <c:pt idx="8492">
                  <c:v>48.163579640000002</c:v>
                </c:pt>
                <c:pt idx="8493">
                  <c:v>48.163679639999998</c:v>
                </c:pt>
                <c:pt idx="8494">
                  <c:v>48.163779640000001</c:v>
                </c:pt>
                <c:pt idx="8495">
                  <c:v>48.163879639999998</c:v>
                </c:pt>
                <c:pt idx="8496">
                  <c:v>48.163979640000001</c:v>
                </c:pt>
                <c:pt idx="8497">
                  <c:v>48.164079639999997</c:v>
                </c:pt>
                <c:pt idx="8498">
                  <c:v>48.16417964</c:v>
                </c:pt>
                <c:pt idx="8499">
                  <c:v>48.164279639999997</c:v>
                </c:pt>
                <c:pt idx="8500">
                  <c:v>48.16437964</c:v>
                </c:pt>
                <c:pt idx="8501">
                  <c:v>48.164479640000003</c:v>
                </c:pt>
                <c:pt idx="8502">
                  <c:v>48.164579639999999</c:v>
                </c:pt>
                <c:pt idx="8503">
                  <c:v>48.164679640000003</c:v>
                </c:pt>
                <c:pt idx="8504">
                  <c:v>48.164779639999999</c:v>
                </c:pt>
                <c:pt idx="8505">
                  <c:v>48.164879640000002</c:v>
                </c:pt>
                <c:pt idx="8506">
                  <c:v>48.164979639999999</c:v>
                </c:pt>
                <c:pt idx="8507">
                  <c:v>48.165079640000002</c:v>
                </c:pt>
                <c:pt idx="8508">
                  <c:v>48.165179639999998</c:v>
                </c:pt>
                <c:pt idx="8509">
                  <c:v>48.165279640000001</c:v>
                </c:pt>
                <c:pt idx="8510">
                  <c:v>48.165379639999998</c:v>
                </c:pt>
                <c:pt idx="8511">
                  <c:v>48.165479640000001</c:v>
                </c:pt>
                <c:pt idx="8512">
                  <c:v>48.165579639999997</c:v>
                </c:pt>
                <c:pt idx="8513">
                  <c:v>48.289059389999998</c:v>
                </c:pt>
                <c:pt idx="8514">
                  <c:v>48.289159380000001</c:v>
                </c:pt>
                <c:pt idx="8515">
                  <c:v>48.289259379999997</c:v>
                </c:pt>
                <c:pt idx="8516">
                  <c:v>48.28935938</c:v>
                </c:pt>
                <c:pt idx="8517">
                  <c:v>48.289459379999997</c:v>
                </c:pt>
                <c:pt idx="8518">
                  <c:v>48.28955938</c:v>
                </c:pt>
                <c:pt idx="8519">
                  <c:v>48.289659380000003</c:v>
                </c:pt>
                <c:pt idx="8520">
                  <c:v>48.28975938</c:v>
                </c:pt>
                <c:pt idx="8521">
                  <c:v>48.289859380000003</c:v>
                </c:pt>
                <c:pt idx="8522">
                  <c:v>48.289959379999999</c:v>
                </c:pt>
                <c:pt idx="8523">
                  <c:v>48.290059380000002</c:v>
                </c:pt>
                <c:pt idx="8524">
                  <c:v>48.290159379999999</c:v>
                </c:pt>
                <c:pt idx="8525">
                  <c:v>48.276475179999998</c:v>
                </c:pt>
                <c:pt idx="8526">
                  <c:v>48.308922340000002</c:v>
                </c:pt>
                <c:pt idx="8527">
                  <c:v>48.309022339999999</c:v>
                </c:pt>
                <c:pt idx="8528">
                  <c:v>48.337804849999998</c:v>
                </c:pt>
                <c:pt idx="8529">
                  <c:v>48.338313390000003</c:v>
                </c:pt>
                <c:pt idx="8530">
                  <c:v>48.371007140000003</c:v>
                </c:pt>
                <c:pt idx="8531">
                  <c:v>48.371107139999999</c:v>
                </c:pt>
                <c:pt idx="8532">
                  <c:v>48.42673988</c:v>
                </c:pt>
                <c:pt idx="8533">
                  <c:v>48.498251420000003</c:v>
                </c:pt>
                <c:pt idx="8534">
                  <c:v>48.509482820000002</c:v>
                </c:pt>
                <c:pt idx="8535">
                  <c:v>48.564905629999998</c:v>
                </c:pt>
                <c:pt idx="8536">
                  <c:v>48.599193849999999</c:v>
                </c:pt>
                <c:pt idx="8537">
                  <c:v>48.599293850000002</c:v>
                </c:pt>
                <c:pt idx="8538">
                  <c:v>48.599393849999998</c:v>
                </c:pt>
                <c:pt idx="8539">
                  <c:v>48.599493850000002</c:v>
                </c:pt>
                <c:pt idx="8540">
                  <c:v>48.6125264</c:v>
                </c:pt>
                <c:pt idx="8541">
                  <c:v>48.612626400000003</c:v>
                </c:pt>
                <c:pt idx="8542">
                  <c:v>48.6127264</c:v>
                </c:pt>
                <c:pt idx="8543">
                  <c:v>48.630149500000002</c:v>
                </c:pt>
                <c:pt idx="8544">
                  <c:v>48.663638669999997</c:v>
                </c:pt>
                <c:pt idx="8545">
                  <c:v>48.649607379999999</c:v>
                </c:pt>
                <c:pt idx="8546">
                  <c:v>48.689731569999999</c:v>
                </c:pt>
                <c:pt idx="8547">
                  <c:v>48.689831570000003</c:v>
                </c:pt>
                <c:pt idx="8548">
                  <c:v>48.689931569999999</c:v>
                </c:pt>
                <c:pt idx="8549">
                  <c:v>48.659619409999998</c:v>
                </c:pt>
                <c:pt idx="8550">
                  <c:v>48.651496719999997</c:v>
                </c:pt>
                <c:pt idx="8551">
                  <c:v>48.651596720000001</c:v>
                </c:pt>
                <c:pt idx="8552">
                  <c:v>48.647211570000003</c:v>
                </c:pt>
                <c:pt idx="8553">
                  <c:v>48.64070298</c:v>
                </c:pt>
                <c:pt idx="8554">
                  <c:v>48.777738110000001</c:v>
                </c:pt>
                <c:pt idx="8555">
                  <c:v>48.777838109999998</c:v>
                </c:pt>
                <c:pt idx="8556">
                  <c:v>48.779156960000002</c:v>
                </c:pt>
                <c:pt idx="8557">
                  <c:v>48.779256959999998</c:v>
                </c:pt>
                <c:pt idx="8558">
                  <c:v>48.779356960000001</c:v>
                </c:pt>
                <c:pt idx="8559">
                  <c:v>48.662806680000003</c:v>
                </c:pt>
                <c:pt idx="8560">
                  <c:v>48.577375179999997</c:v>
                </c:pt>
                <c:pt idx="8561">
                  <c:v>48.611116180000003</c:v>
                </c:pt>
                <c:pt idx="8562">
                  <c:v>48.485594990000003</c:v>
                </c:pt>
                <c:pt idx="8563">
                  <c:v>48.458300319999999</c:v>
                </c:pt>
                <c:pt idx="8564">
                  <c:v>48.786666189999998</c:v>
                </c:pt>
                <c:pt idx="8565">
                  <c:v>48.786766190000002</c:v>
                </c:pt>
                <c:pt idx="8566">
                  <c:v>48.786866189999998</c:v>
                </c:pt>
                <c:pt idx="8567">
                  <c:v>48.786966190000001</c:v>
                </c:pt>
                <c:pt idx="8568">
                  <c:v>48.787066189999997</c:v>
                </c:pt>
                <c:pt idx="8569">
                  <c:v>48.787166190000001</c:v>
                </c:pt>
                <c:pt idx="8570">
                  <c:v>48.787266189999997</c:v>
                </c:pt>
                <c:pt idx="8571">
                  <c:v>48.78736619</c:v>
                </c:pt>
                <c:pt idx="8572">
                  <c:v>48.787466190000004</c:v>
                </c:pt>
                <c:pt idx="8573">
                  <c:v>48.78756619</c:v>
                </c:pt>
                <c:pt idx="8574">
                  <c:v>48.787666190000003</c:v>
                </c:pt>
                <c:pt idx="8575">
                  <c:v>48.787766189999999</c:v>
                </c:pt>
                <c:pt idx="8576">
                  <c:v>48.787866190000003</c:v>
                </c:pt>
                <c:pt idx="8577">
                  <c:v>48.787966189999999</c:v>
                </c:pt>
                <c:pt idx="8578">
                  <c:v>48.788066190000002</c:v>
                </c:pt>
                <c:pt idx="8579">
                  <c:v>48.751495230000003</c:v>
                </c:pt>
                <c:pt idx="8580">
                  <c:v>48.714911880000002</c:v>
                </c:pt>
                <c:pt idx="8581">
                  <c:v>48.455238430000001</c:v>
                </c:pt>
                <c:pt idx="8582">
                  <c:v>48.198987610000003</c:v>
                </c:pt>
                <c:pt idx="8583">
                  <c:v>47.695947330000003</c:v>
                </c:pt>
                <c:pt idx="8584">
                  <c:v>47.663804089999999</c:v>
                </c:pt>
                <c:pt idx="8585">
                  <c:v>47.598773950000002</c:v>
                </c:pt>
                <c:pt idx="8586">
                  <c:v>47.612419549999998</c:v>
                </c:pt>
                <c:pt idx="8587">
                  <c:v>47.644721680000004</c:v>
                </c:pt>
                <c:pt idx="8588">
                  <c:v>47.908469940000003</c:v>
                </c:pt>
                <c:pt idx="8589">
                  <c:v>47.834518359999997</c:v>
                </c:pt>
                <c:pt idx="8590">
                  <c:v>47.19902587</c:v>
                </c:pt>
                <c:pt idx="8591">
                  <c:v>47.681216939999999</c:v>
                </c:pt>
                <c:pt idx="8592">
                  <c:v>47.112424570000002</c:v>
                </c:pt>
                <c:pt idx="8593">
                  <c:v>47.635401600000002</c:v>
                </c:pt>
                <c:pt idx="8594">
                  <c:v>47.635501599999998</c:v>
                </c:pt>
                <c:pt idx="8595">
                  <c:v>47.635601600000001</c:v>
                </c:pt>
                <c:pt idx="8596">
                  <c:v>47.78175529</c:v>
                </c:pt>
                <c:pt idx="8597">
                  <c:v>47.781855290000003</c:v>
                </c:pt>
                <c:pt idx="8598">
                  <c:v>47.448659290000002</c:v>
                </c:pt>
                <c:pt idx="8599">
                  <c:v>47.448759289999998</c:v>
                </c:pt>
                <c:pt idx="8600">
                  <c:v>47.88115105</c:v>
                </c:pt>
                <c:pt idx="8601">
                  <c:v>47.03781188</c:v>
                </c:pt>
                <c:pt idx="8602">
                  <c:v>47.535469339999999</c:v>
                </c:pt>
                <c:pt idx="8603">
                  <c:v>47.597139820000002</c:v>
                </c:pt>
                <c:pt idx="8604">
                  <c:v>47.518964910000001</c:v>
                </c:pt>
                <c:pt idx="8605">
                  <c:v>47.344059209999998</c:v>
                </c:pt>
                <c:pt idx="8606">
                  <c:v>47.570599350000002</c:v>
                </c:pt>
                <c:pt idx="8607">
                  <c:v>47.570699349999998</c:v>
                </c:pt>
                <c:pt idx="8608">
                  <c:v>47.570799350000001</c:v>
                </c:pt>
                <c:pt idx="8609">
                  <c:v>47.570899349999998</c:v>
                </c:pt>
                <c:pt idx="8610">
                  <c:v>47.038413400000003</c:v>
                </c:pt>
                <c:pt idx="8611">
                  <c:v>46.640360579999999</c:v>
                </c:pt>
                <c:pt idx="8612">
                  <c:v>47.235102339999997</c:v>
                </c:pt>
                <c:pt idx="8613">
                  <c:v>46.752249409999997</c:v>
                </c:pt>
                <c:pt idx="8614">
                  <c:v>46.673601189999999</c:v>
                </c:pt>
                <c:pt idx="8615">
                  <c:v>46.673701190000003</c:v>
                </c:pt>
                <c:pt idx="8616">
                  <c:v>47.551040460000003</c:v>
                </c:pt>
                <c:pt idx="8617">
                  <c:v>46.816290289999998</c:v>
                </c:pt>
                <c:pt idx="8618">
                  <c:v>46.816390259999999</c:v>
                </c:pt>
                <c:pt idx="8619">
                  <c:v>46.573726600000001</c:v>
                </c:pt>
                <c:pt idx="8620">
                  <c:v>46.697742859999998</c:v>
                </c:pt>
                <c:pt idx="8621">
                  <c:v>46.697842860000002</c:v>
                </c:pt>
                <c:pt idx="8622">
                  <c:v>46.697942859999998</c:v>
                </c:pt>
                <c:pt idx="8623">
                  <c:v>45.996889660000001</c:v>
                </c:pt>
                <c:pt idx="8624">
                  <c:v>46.814092860000002</c:v>
                </c:pt>
                <c:pt idx="8625">
                  <c:v>46.928187540000003</c:v>
                </c:pt>
                <c:pt idx="8626">
                  <c:v>47.021394710000003</c:v>
                </c:pt>
                <c:pt idx="8627">
                  <c:v>46.550503849999998</c:v>
                </c:pt>
                <c:pt idx="8628">
                  <c:v>46.744640920000002</c:v>
                </c:pt>
                <c:pt idx="8629">
                  <c:v>46.744740919999998</c:v>
                </c:pt>
                <c:pt idx="8630">
                  <c:v>46.430207940000003</c:v>
                </c:pt>
                <c:pt idx="8631">
                  <c:v>45.809498359999999</c:v>
                </c:pt>
                <c:pt idx="8632">
                  <c:v>46.201773670000001</c:v>
                </c:pt>
                <c:pt idx="8633">
                  <c:v>46.383431799999997</c:v>
                </c:pt>
                <c:pt idx="8634">
                  <c:v>46.3835318</c:v>
                </c:pt>
                <c:pt idx="8635">
                  <c:v>46.383631800000003</c:v>
                </c:pt>
                <c:pt idx="8636">
                  <c:v>46.3837318</c:v>
                </c:pt>
                <c:pt idx="8637">
                  <c:v>46.383831800000003</c:v>
                </c:pt>
                <c:pt idx="8638">
                  <c:v>46.383931799999999</c:v>
                </c:pt>
                <c:pt idx="8639">
                  <c:v>46.384031800000002</c:v>
                </c:pt>
                <c:pt idx="8640">
                  <c:v>46.384131799999999</c:v>
                </c:pt>
                <c:pt idx="8641">
                  <c:v>46.384231800000002</c:v>
                </c:pt>
                <c:pt idx="8642">
                  <c:v>46.384331799999998</c:v>
                </c:pt>
                <c:pt idx="8643">
                  <c:v>46.384431800000002</c:v>
                </c:pt>
                <c:pt idx="8644">
                  <c:v>46.384531799999998</c:v>
                </c:pt>
                <c:pt idx="8645">
                  <c:v>46.384631800000001</c:v>
                </c:pt>
                <c:pt idx="8646">
                  <c:v>46.384731799999997</c:v>
                </c:pt>
                <c:pt idx="8647">
                  <c:v>46.384831800000001</c:v>
                </c:pt>
                <c:pt idx="8648">
                  <c:v>46.384931799999997</c:v>
                </c:pt>
                <c:pt idx="8649">
                  <c:v>46.3850318</c:v>
                </c:pt>
                <c:pt idx="8650">
                  <c:v>46.385131800000003</c:v>
                </c:pt>
                <c:pt idx="8651">
                  <c:v>46.3852318</c:v>
                </c:pt>
                <c:pt idx="8652">
                  <c:v>46.385331800000003</c:v>
                </c:pt>
                <c:pt idx="8653">
                  <c:v>46.385431799999999</c:v>
                </c:pt>
                <c:pt idx="8654">
                  <c:v>46.385531800000003</c:v>
                </c:pt>
                <c:pt idx="8655">
                  <c:v>46.385631799999999</c:v>
                </c:pt>
                <c:pt idx="8656">
                  <c:v>46.385731800000002</c:v>
                </c:pt>
                <c:pt idx="8657">
                  <c:v>46.385831799999998</c:v>
                </c:pt>
                <c:pt idx="8658">
                  <c:v>46.385931800000002</c:v>
                </c:pt>
                <c:pt idx="8659">
                  <c:v>46.386031799999998</c:v>
                </c:pt>
                <c:pt idx="8660">
                  <c:v>46.386131800000001</c:v>
                </c:pt>
                <c:pt idx="8661">
                  <c:v>46.386231799999997</c:v>
                </c:pt>
                <c:pt idx="8662">
                  <c:v>46.386331800000001</c:v>
                </c:pt>
                <c:pt idx="8663">
                  <c:v>46.386431799999997</c:v>
                </c:pt>
                <c:pt idx="8664">
                  <c:v>46.3865318</c:v>
                </c:pt>
                <c:pt idx="8665">
                  <c:v>46.386631800000004</c:v>
                </c:pt>
                <c:pt idx="8666">
                  <c:v>46.3867318</c:v>
                </c:pt>
                <c:pt idx="8667">
                  <c:v>46.386831800000003</c:v>
                </c:pt>
                <c:pt idx="8668">
                  <c:v>46.386931799999999</c:v>
                </c:pt>
                <c:pt idx="8669">
                  <c:v>46.387031800000003</c:v>
                </c:pt>
                <c:pt idx="8670">
                  <c:v>46.387131799999999</c:v>
                </c:pt>
                <c:pt idx="8671">
                  <c:v>46.387231800000002</c:v>
                </c:pt>
                <c:pt idx="8672">
                  <c:v>46.387331799999998</c:v>
                </c:pt>
                <c:pt idx="8673">
                  <c:v>46.387431800000002</c:v>
                </c:pt>
                <c:pt idx="8674">
                  <c:v>46.387531799999998</c:v>
                </c:pt>
                <c:pt idx="8675">
                  <c:v>46.387631800000001</c:v>
                </c:pt>
                <c:pt idx="8676">
                  <c:v>46.387731799999997</c:v>
                </c:pt>
                <c:pt idx="8677">
                  <c:v>46.387831800000001</c:v>
                </c:pt>
                <c:pt idx="8678">
                  <c:v>46.387931799999997</c:v>
                </c:pt>
                <c:pt idx="8679">
                  <c:v>46.3880318</c:v>
                </c:pt>
                <c:pt idx="8680">
                  <c:v>46.388131799999996</c:v>
                </c:pt>
                <c:pt idx="8681">
                  <c:v>46.3882318</c:v>
                </c:pt>
                <c:pt idx="8682">
                  <c:v>46.388331800000003</c:v>
                </c:pt>
                <c:pt idx="8683">
                  <c:v>46.388431799999999</c:v>
                </c:pt>
                <c:pt idx="8684">
                  <c:v>46.388531800000003</c:v>
                </c:pt>
                <c:pt idx="8685">
                  <c:v>46.388631799999999</c:v>
                </c:pt>
                <c:pt idx="8686">
                  <c:v>46.388731800000002</c:v>
                </c:pt>
                <c:pt idx="8687">
                  <c:v>46.388831799999998</c:v>
                </c:pt>
                <c:pt idx="8688">
                  <c:v>46.388931800000002</c:v>
                </c:pt>
                <c:pt idx="8689">
                  <c:v>46.389031799999998</c:v>
                </c:pt>
                <c:pt idx="8690">
                  <c:v>46.389131800000001</c:v>
                </c:pt>
                <c:pt idx="8691">
                  <c:v>46.389231799999997</c:v>
                </c:pt>
                <c:pt idx="8692">
                  <c:v>46.389331800000001</c:v>
                </c:pt>
                <c:pt idx="8693">
                  <c:v>46.389431799999997</c:v>
                </c:pt>
                <c:pt idx="8694">
                  <c:v>46.3895318</c:v>
                </c:pt>
                <c:pt idx="8695">
                  <c:v>46.389631799999997</c:v>
                </c:pt>
                <c:pt idx="8696">
                  <c:v>46.3897318</c:v>
                </c:pt>
                <c:pt idx="8697">
                  <c:v>46.389831800000003</c:v>
                </c:pt>
                <c:pt idx="8698">
                  <c:v>46.389931799999999</c:v>
                </c:pt>
                <c:pt idx="8699">
                  <c:v>46.390031800000003</c:v>
                </c:pt>
                <c:pt idx="8700">
                  <c:v>46.390131799999999</c:v>
                </c:pt>
                <c:pt idx="8701">
                  <c:v>46.390231800000002</c:v>
                </c:pt>
                <c:pt idx="8702">
                  <c:v>46.390331799999998</c:v>
                </c:pt>
                <c:pt idx="8703">
                  <c:v>46.390431800000002</c:v>
                </c:pt>
                <c:pt idx="8704">
                  <c:v>46.390531799999998</c:v>
                </c:pt>
                <c:pt idx="8705">
                  <c:v>46.390631800000001</c:v>
                </c:pt>
                <c:pt idx="8706">
                  <c:v>46.390731799999998</c:v>
                </c:pt>
                <c:pt idx="8707">
                  <c:v>46.390831800000001</c:v>
                </c:pt>
                <c:pt idx="8708">
                  <c:v>46.390931799999997</c:v>
                </c:pt>
                <c:pt idx="8709">
                  <c:v>46.3910318</c:v>
                </c:pt>
                <c:pt idx="8710">
                  <c:v>46.391131799999997</c:v>
                </c:pt>
                <c:pt idx="8711">
                  <c:v>46.3912318</c:v>
                </c:pt>
                <c:pt idx="8712">
                  <c:v>46.391331800000003</c:v>
                </c:pt>
                <c:pt idx="8713">
                  <c:v>46.391431799999999</c:v>
                </c:pt>
                <c:pt idx="8714">
                  <c:v>46.391531800000003</c:v>
                </c:pt>
                <c:pt idx="8715">
                  <c:v>46.391631799999999</c:v>
                </c:pt>
                <c:pt idx="8716">
                  <c:v>46.391731800000002</c:v>
                </c:pt>
                <c:pt idx="8717">
                  <c:v>46.391831799999999</c:v>
                </c:pt>
                <c:pt idx="8718">
                  <c:v>46.391931800000002</c:v>
                </c:pt>
                <c:pt idx="8719">
                  <c:v>46.392031799999998</c:v>
                </c:pt>
                <c:pt idx="8720">
                  <c:v>46.392131800000001</c:v>
                </c:pt>
                <c:pt idx="8721">
                  <c:v>46.392231799999998</c:v>
                </c:pt>
                <c:pt idx="8722">
                  <c:v>46.392331800000001</c:v>
                </c:pt>
                <c:pt idx="8723">
                  <c:v>46.392431799999997</c:v>
                </c:pt>
                <c:pt idx="8724">
                  <c:v>46.3925318</c:v>
                </c:pt>
                <c:pt idx="8725">
                  <c:v>46.392631799999997</c:v>
                </c:pt>
                <c:pt idx="8726">
                  <c:v>46.3927318</c:v>
                </c:pt>
                <c:pt idx="8727">
                  <c:v>46.392831800000003</c:v>
                </c:pt>
                <c:pt idx="8728">
                  <c:v>46.392931799999999</c:v>
                </c:pt>
                <c:pt idx="8729">
                  <c:v>46.393031800000003</c:v>
                </c:pt>
                <c:pt idx="8730">
                  <c:v>46.393131799999999</c:v>
                </c:pt>
                <c:pt idx="8731">
                  <c:v>46.393231800000002</c:v>
                </c:pt>
                <c:pt idx="8732">
                  <c:v>46.393331799999999</c:v>
                </c:pt>
                <c:pt idx="8733">
                  <c:v>46.393431800000002</c:v>
                </c:pt>
                <c:pt idx="8734">
                  <c:v>46.393531799999998</c:v>
                </c:pt>
                <c:pt idx="8735">
                  <c:v>46.393631800000001</c:v>
                </c:pt>
                <c:pt idx="8736">
                  <c:v>46.393731799999998</c:v>
                </c:pt>
                <c:pt idx="8737">
                  <c:v>46.393831800000001</c:v>
                </c:pt>
                <c:pt idx="8738">
                  <c:v>46.393931799999997</c:v>
                </c:pt>
                <c:pt idx="8739">
                  <c:v>46.3940318</c:v>
                </c:pt>
                <c:pt idx="8740">
                  <c:v>46.394131799999997</c:v>
                </c:pt>
                <c:pt idx="8741">
                  <c:v>46.3942318</c:v>
                </c:pt>
                <c:pt idx="8742">
                  <c:v>46.394331800000003</c:v>
                </c:pt>
                <c:pt idx="8743">
                  <c:v>46.3944318</c:v>
                </c:pt>
                <c:pt idx="8744">
                  <c:v>46.394531800000003</c:v>
                </c:pt>
                <c:pt idx="8745">
                  <c:v>46.394631799999999</c:v>
                </c:pt>
                <c:pt idx="8746">
                  <c:v>46.394731800000002</c:v>
                </c:pt>
                <c:pt idx="8747">
                  <c:v>46.394831799999999</c:v>
                </c:pt>
                <c:pt idx="8748">
                  <c:v>46.394931800000002</c:v>
                </c:pt>
                <c:pt idx="8749">
                  <c:v>46.395031799999998</c:v>
                </c:pt>
                <c:pt idx="8750">
                  <c:v>46.395131800000001</c:v>
                </c:pt>
                <c:pt idx="8751">
                  <c:v>46.395231799999998</c:v>
                </c:pt>
                <c:pt idx="8752">
                  <c:v>46.395331800000001</c:v>
                </c:pt>
                <c:pt idx="8753">
                  <c:v>46.395431799999997</c:v>
                </c:pt>
                <c:pt idx="8754">
                  <c:v>46.395531800000001</c:v>
                </c:pt>
                <c:pt idx="8755">
                  <c:v>46.395631799999997</c:v>
                </c:pt>
                <c:pt idx="8756">
                  <c:v>46.3957318</c:v>
                </c:pt>
                <c:pt idx="8757">
                  <c:v>46.395831800000003</c:v>
                </c:pt>
                <c:pt idx="8758">
                  <c:v>46.3959318</c:v>
                </c:pt>
                <c:pt idx="8759">
                  <c:v>46.396031800000003</c:v>
                </c:pt>
                <c:pt idx="8760">
                  <c:v>46.396131799999999</c:v>
                </c:pt>
                <c:pt idx="8761">
                  <c:v>46.396231800000002</c:v>
                </c:pt>
                <c:pt idx="8762">
                  <c:v>46.396331799999999</c:v>
                </c:pt>
                <c:pt idx="8763">
                  <c:v>46.396431800000002</c:v>
                </c:pt>
                <c:pt idx="8764">
                  <c:v>46.396531799999998</c:v>
                </c:pt>
                <c:pt idx="8765">
                  <c:v>46.396631800000002</c:v>
                </c:pt>
                <c:pt idx="8766">
                  <c:v>46.396731799999998</c:v>
                </c:pt>
                <c:pt idx="8767">
                  <c:v>46.396831800000001</c:v>
                </c:pt>
                <c:pt idx="8768">
                  <c:v>46.396931799999997</c:v>
                </c:pt>
                <c:pt idx="8769">
                  <c:v>46.397031800000001</c:v>
                </c:pt>
                <c:pt idx="8770">
                  <c:v>46.397131799999997</c:v>
                </c:pt>
                <c:pt idx="8771">
                  <c:v>46.3972318</c:v>
                </c:pt>
                <c:pt idx="8772">
                  <c:v>46.397331800000003</c:v>
                </c:pt>
                <c:pt idx="8773">
                  <c:v>46.3974318</c:v>
                </c:pt>
                <c:pt idx="8774">
                  <c:v>46.397531800000003</c:v>
                </c:pt>
                <c:pt idx="8775">
                  <c:v>46.397631799999999</c:v>
                </c:pt>
                <c:pt idx="8776">
                  <c:v>46.397731800000003</c:v>
                </c:pt>
                <c:pt idx="8777">
                  <c:v>46.397831799999999</c:v>
                </c:pt>
                <c:pt idx="8778">
                  <c:v>46.397931800000002</c:v>
                </c:pt>
                <c:pt idx="8779">
                  <c:v>17.322582870000002</c:v>
                </c:pt>
                <c:pt idx="8780">
                  <c:v>17.32268286</c:v>
                </c:pt>
                <c:pt idx="8781">
                  <c:v>17.327934509999999</c:v>
                </c:pt>
                <c:pt idx="8782">
                  <c:v>17.377325859999999</c:v>
                </c:pt>
                <c:pt idx="8783">
                  <c:v>17.841808749999998</c:v>
                </c:pt>
                <c:pt idx="8784">
                  <c:v>17.841908750000002</c:v>
                </c:pt>
                <c:pt idx="8785">
                  <c:v>17.842008750000002</c:v>
                </c:pt>
                <c:pt idx="8786">
                  <c:v>17.842108750000001</c:v>
                </c:pt>
                <c:pt idx="8787">
                  <c:v>17.842208750000001</c:v>
                </c:pt>
                <c:pt idx="8788">
                  <c:v>17.842308750000001</c:v>
                </c:pt>
                <c:pt idx="8789">
                  <c:v>17.842408750000001</c:v>
                </c:pt>
                <c:pt idx="8790">
                  <c:v>17.84250875</c:v>
                </c:pt>
                <c:pt idx="8791">
                  <c:v>17.84260875</c:v>
                </c:pt>
                <c:pt idx="8792">
                  <c:v>17.84270875</c:v>
                </c:pt>
                <c:pt idx="8793">
                  <c:v>17.84280875</c:v>
                </c:pt>
                <c:pt idx="8794">
                  <c:v>17.842908749999999</c:v>
                </c:pt>
                <c:pt idx="8795">
                  <c:v>17.843008749999999</c:v>
                </c:pt>
                <c:pt idx="8796">
                  <c:v>17.843108749999999</c:v>
                </c:pt>
                <c:pt idx="8797">
                  <c:v>17.843208749999999</c:v>
                </c:pt>
                <c:pt idx="8798">
                  <c:v>17.843308749999998</c:v>
                </c:pt>
                <c:pt idx="8799">
                  <c:v>17.843408749999998</c:v>
                </c:pt>
                <c:pt idx="8800">
                  <c:v>17.843508750000002</c:v>
                </c:pt>
                <c:pt idx="8801">
                  <c:v>17.843608750000001</c:v>
                </c:pt>
                <c:pt idx="8802">
                  <c:v>17.843708750000001</c:v>
                </c:pt>
                <c:pt idx="8803">
                  <c:v>17.843808750000001</c:v>
                </c:pt>
                <c:pt idx="8804">
                  <c:v>17.843908750000001</c:v>
                </c:pt>
                <c:pt idx="8805">
                  <c:v>17.84400875</c:v>
                </c:pt>
                <c:pt idx="8806">
                  <c:v>17.84410875</c:v>
                </c:pt>
                <c:pt idx="8807">
                  <c:v>17.84420875</c:v>
                </c:pt>
                <c:pt idx="8808">
                  <c:v>17.84430875</c:v>
                </c:pt>
                <c:pt idx="8809">
                  <c:v>17.844408749999999</c:v>
                </c:pt>
                <c:pt idx="8810">
                  <c:v>17.844508749999999</c:v>
                </c:pt>
                <c:pt idx="8811">
                  <c:v>17.844608749999999</c:v>
                </c:pt>
                <c:pt idx="8812">
                  <c:v>17.844708749999999</c:v>
                </c:pt>
                <c:pt idx="8813">
                  <c:v>17.844808749999999</c:v>
                </c:pt>
                <c:pt idx="8814">
                  <c:v>17.844908749999998</c:v>
                </c:pt>
                <c:pt idx="8815">
                  <c:v>17.845008750000002</c:v>
                </c:pt>
                <c:pt idx="8816">
                  <c:v>17.845108750000001</c:v>
                </c:pt>
                <c:pt idx="8817">
                  <c:v>17.845208750000001</c:v>
                </c:pt>
                <c:pt idx="8818">
                  <c:v>17.845308750000001</c:v>
                </c:pt>
                <c:pt idx="8819">
                  <c:v>17.845408750000001</c:v>
                </c:pt>
                <c:pt idx="8820">
                  <c:v>17.84550875</c:v>
                </c:pt>
                <c:pt idx="8821">
                  <c:v>17.84560875</c:v>
                </c:pt>
                <c:pt idx="8822">
                  <c:v>17.84570875</c:v>
                </c:pt>
                <c:pt idx="8823">
                  <c:v>17.84580875</c:v>
                </c:pt>
                <c:pt idx="8824">
                  <c:v>17.84590875</c:v>
                </c:pt>
                <c:pt idx="8825">
                  <c:v>17.846008749999999</c:v>
                </c:pt>
                <c:pt idx="8826">
                  <c:v>17.846108749999999</c:v>
                </c:pt>
                <c:pt idx="8827">
                  <c:v>17.846208749999999</c:v>
                </c:pt>
                <c:pt idx="8828">
                  <c:v>17.846308749999999</c:v>
                </c:pt>
                <c:pt idx="8829">
                  <c:v>17.846408749999998</c:v>
                </c:pt>
                <c:pt idx="8830">
                  <c:v>17.846508750000002</c:v>
                </c:pt>
                <c:pt idx="8831">
                  <c:v>17.846608750000001</c:v>
                </c:pt>
                <c:pt idx="8832">
                  <c:v>17.846708750000001</c:v>
                </c:pt>
                <c:pt idx="8833">
                  <c:v>17.846808750000001</c:v>
                </c:pt>
                <c:pt idx="8834">
                  <c:v>17.846908750000001</c:v>
                </c:pt>
                <c:pt idx="8835">
                  <c:v>17.847008750000001</c:v>
                </c:pt>
                <c:pt idx="8836">
                  <c:v>17.84710875</c:v>
                </c:pt>
                <c:pt idx="8837">
                  <c:v>17.84720875</c:v>
                </c:pt>
                <c:pt idx="8838">
                  <c:v>17.84730875</c:v>
                </c:pt>
                <c:pt idx="8839">
                  <c:v>17.84740875</c:v>
                </c:pt>
                <c:pt idx="8840">
                  <c:v>17.847508749999999</c:v>
                </c:pt>
                <c:pt idx="8841">
                  <c:v>17.847608749999999</c:v>
                </c:pt>
                <c:pt idx="8842">
                  <c:v>17.847708749999999</c:v>
                </c:pt>
                <c:pt idx="8843">
                  <c:v>17.847808749999999</c:v>
                </c:pt>
                <c:pt idx="8844">
                  <c:v>17.847908749999998</c:v>
                </c:pt>
                <c:pt idx="8845">
                  <c:v>17.848008750000002</c:v>
                </c:pt>
                <c:pt idx="8846">
                  <c:v>17.848108750000002</c:v>
                </c:pt>
                <c:pt idx="8847">
                  <c:v>17.848208750000001</c:v>
                </c:pt>
                <c:pt idx="8848">
                  <c:v>17.848308750000001</c:v>
                </c:pt>
                <c:pt idx="8849">
                  <c:v>17.848408750000001</c:v>
                </c:pt>
                <c:pt idx="8850">
                  <c:v>17.848508750000001</c:v>
                </c:pt>
                <c:pt idx="8851">
                  <c:v>17.84860875</c:v>
                </c:pt>
                <c:pt idx="8852">
                  <c:v>17.84870875</c:v>
                </c:pt>
                <c:pt idx="8853">
                  <c:v>17.84880875</c:v>
                </c:pt>
                <c:pt idx="8854">
                  <c:v>17.84890875</c:v>
                </c:pt>
                <c:pt idx="8855">
                  <c:v>17.849008749999999</c:v>
                </c:pt>
                <c:pt idx="8856">
                  <c:v>17.849108749999999</c:v>
                </c:pt>
                <c:pt idx="8857">
                  <c:v>17.849208749999999</c:v>
                </c:pt>
                <c:pt idx="8858">
                  <c:v>17.849308749999999</c:v>
                </c:pt>
                <c:pt idx="8859">
                  <c:v>17.849408749999998</c:v>
                </c:pt>
                <c:pt idx="8860">
                  <c:v>17.849508749999998</c:v>
                </c:pt>
                <c:pt idx="8861">
                  <c:v>17.849608750000002</c:v>
                </c:pt>
                <c:pt idx="8862">
                  <c:v>17.849708750000001</c:v>
                </c:pt>
                <c:pt idx="8863">
                  <c:v>17.849808750000001</c:v>
                </c:pt>
                <c:pt idx="8864">
                  <c:v>17.849908750000001</c:v>
                </c:pt>
                <c:pt idx="8865">
                  <c:v>17.850008750000001</c:v>
                </c:pt>
                <c:pt idx="8866">
                  <c:v>17.85010875</c:v>
                </c:pt>
                <c:pt idx="8867">
                  <c:v>17.85020875</c:v>
                </c:pt>
                <c:pt idx="8868">
                  <c:v>17.85030875</c:v>
                </c:pt>
                <c:pt idx="8869">
                  <c:v>17.85040875</c:v>
                </c:pt>
                <c:pt idx="8870">
                  <c:v>17.850508749999999</c:v>
                </c:pt>
                <c:pt idx="8871">
                  <c:v>17.850608749999999</c:v>
                </c:pt>
                <c:pt idx="8872">
                  <c:v>17.850708749999999</c:v>
                </c:pt>
                <c:pt idx="8873">
                  <c:v>17.850808749999999</c:v>
                </c:pt>
                <c:pt idx="8874">
                  <c:v>17.850908749999999</c:v>
                </c:pt>
                <c:pt idx="8875">
                  <c:v>17.851008749999998</c:v>
                </c:pt>
                <c:pt idx="8876">
                  <c:v>17.851108750000002</c:v>
                </c:pt>
                <c:pt idx="8877">
                  <c:v>17.851208750000001</c:v>
                </c:pt>
                <c:pt idx="8878">
                  <c:v>17.851308750000001</c:v>
                </c:pt>
                <c:pt idx="8879">
                  <c:v>17.851408750000001</c:v>
                </c:pt>
                <c:pt idx="8880">
                  <c:v>17.851508750000001</c:v>
                </c:pt>
                <c:pt idx="8881">
                  <c:v>17.85160875</c:v>
                </c:pt>
                <c:pt idx="8882">
                  <c:v>17.85170875</c:v>
                </c:pt>
                <c:pt idx="8883">
                  <c:v>17.85180875</c:v>
                </c:pt>
                <c:pt idx="8884">
                  <c:v>17.85190875</c:v>
                </c:pt>
                <c:pt idx="8885">
                  <c:v>17.85200875</c:v>
                </c:pt>
                <c:pt idx="8886">
                  <c:v>17.852108749999999</c:v>
                </c:pt>
                <c:pt idx="8887">
                  <c:v>17.852208749999999</c:v>
                </c:pt>
                <c:pt idx="8888">
                  <c:v>17.852308749999999</c:v>
                </c:pt>
                <c:pt idx="8889">
                  <c:v>17.852408749999999</c:v>
                </c:pt>
                <c:pt idx="8890">
                  <c:v>17.852508749999998</c:v>
                </c:pt>
                <c:pt idx="8891">
                  <c:v>17.852608750000002</c:v>
                </c:pt>
                <c:pt idx="8892">
                  <c:v>17.852708750000001</c:v>
                </c:pt>
                <c:pt idx="8893">
                  <c:v>17.852808750000001</c:v>
                </c:pt>
                <c:pt idx="8894">
                  <c:v>17.852908750000001</c:v>
                </c:pt>
                <c:pt idx="8895">
                  <c:v>17.853008750000001</c:v>
                </c:pt>
                <c:pt idx="8896">
                  <c:v>17.853108750000001</c:v>
                </c:pt>
                <c:pt idx="8897">
                  <c:v>17.85320875</c:v>
                </c:pt>
                <c:pt idx="8898">
                  <c:v>17.85330875</c:v>
                </c:pt>
                <c:pt idx="8899">
                  <c:v>17.85340875</c:v>
                </c:pt>
                <c:pt idx="8900">
                  <c:v>17.85350875</c:v>
                </c:pt>
                <c:pt idx="8901">
                  <c:v>17.853608749999999</c:v>
                </c:pt>
                <c:pt idx="8902">
                  <c:v>17.853708749999999</c:v>
                </c:pt>
                <c:pt idx="8903">
                  <c:v>17.853808749999999</c:v>
                </c:pt>
                <c:pt idx="8904">
                  <c:v>17.853908749999999</c:v>
                </c:pt>
                <c:pt idx="8905">
                  <c:v>17.854008749999998</c:v>
                </c:pt>
                <c:pt idx="8906">
                  <c:v>-6.5456800000000001E-4</c:v>
                </c:pt>
                <c:pt idx="8907" formatCode="0.00E+00">
                  <c:v>-5.3399999999999997E-5</c:v>
                </c:pt>
                <c:pt idx="8908">
                  <c:v>-1.46131E-4</c:v>
                </c:pt>
                <c:pt idx="8909">
                  <c:v>-1.3013E-4</c:v>
                </c:pt>
                <c:pt idx="8910">
                  <c:v>-3.0248299999999998E-4</c:v>
                </c:pt>
                <c:pt idx="8911">
                  <c:v>-2.0248799999999999E-4</c:v>
                </c:pt>
                <c:pt idx="8912">
                  <c:v>-1.02488E-4</c:v>
                </c:pt>
                <c:pt idx="8913">
                  <c:v>-3.8506599999999999E-4</c:v>
                </c:pt>
                <c:pt idx="8914">
                  <c:v>-2.85066E-4</c:v>
                </c:pt>
                <c:pt idx="8915">
                  <c:v>3.809462E-3</c:v>
                </c:pt>
                <c:pt idx="8916">
                  <c:v>-1.3406400000000001E-4</c:v>
                </c:pt>
                <c:pt idx="8917" formatCode="0.00E+00">
                  <c:v>-3.4100000000000002E-5</c:v>
                </c:pt>
                <c:pt idx="8918" formatCode="0.00E+00">
                  <c:v>6.5900000000000003E-5</c:v>
                </c:pt>
                <c:pt idx="8919">
                  <c:v>1.6593599999999999E-4</c:v>
                </c:pt>
                <c:pt idx="8920">
                  <c:v>2.6593599999999998E-4</c:v>
                </c:pt>
                <c:pt idx="8921">
                  <c:v>3.6593599999999997E-4</c:v>
                </c:pt>
                <c:pt idx="8922">
                  <c:v>4.6593600000000002E-4</c:v>
                </c:pt>
                <c:pt idx="8923">
                  <c:v>5.6593599999999996E-4</c:v>
                </c:pt>
                <c:pt idx="8924">
                  <c:v>6.65936E-4</c:v>
                </c:pt>
                <c:pt idx="8925">
                  <c:v>7.6593600000000005E-4</c:v>
                </c:pt>
                <c:pt idx="8926">
                  <c:v>8.6593599999999998E-4</c:v>
                </c:pt>
                <c:pt idx="8927">
                  <c:v>9.6593600000000003E-4</c:v>
                </c:pt>
                <c:pt idx="8928">
                  <c:v>1.065936E-3</c:v>
                </c:pt>
                <c:pt idx="8929">
                  <c:v>1.165936E-3</c:v>
                </c:pt>
                <c:pt idx="8930">
                  <c:v>1.2659360000000001E-3</c:v>
                </c:pt>
                <c:pt idx="8931">
                  <c:v>1.3659360000000001E-3</c:v>
                </c:pt>
                <c:pt idx="8932">
                  <c:v>1.4659359999999999E-3</c:v>
                </c:pt>
                <c:pt idx="8933">
                  <c:v>1.565936E-3</c:v>
                </c:pt>
                <c:pt idx="8934">
                  <c:v>1.665936E-3</c:v>
                </c:pt>
                <c:pt idx="8935">
                  <c:v>1.7659360000000001E-3</c:v>
                </c:pt>
                <c:pt idx="8936">
                  <c:v>1.8659359999999999E-3</c:v>
                </c:pt>
                <c:pt idx="8937">
                  <c:v>1.9659360000000002E-3</c:v>
                </c:pt>
                <c:pt idx="8938">
                  <c:v>2.065936E-3</c:v>
                </c:pt>
                <c:pt idx="8939">
                  <c:v>2.1659359999999998E-3</c:v>
                </c:pt>
                <c:pt idx="8940">
                  <c:v>2.2659360000000001E-3</c:v>
                </c:pt>
                <c:pt idx="8941">
                  <c:v>2.3659359999999999E-3</c:v>
                </c:pt>
                <c:pt idx="8942">
                  <c:v>2.4659360000000002E-3</c:v>
                </c:pt>
                <c:pt idx="8943">
                  <c:v>1.1051400000000001E-4</c:v>
                </c:pt>
                <c:pt idx="8944">
                  <c:v>2.10514E-4</c:v>
                </c:pt>
                <c:pt idx="8945">
                  <c:v>3.1051400000000002E-4</c:v>
                </c:pt>
                <c:pt idx="8946">
                  <c:v>4.1051400000000001E-4</c:v>
                </c:pt>
                <c:pt idx="8947">
                  <c:v>5.10514E-4</c:v>
                </c:pt>
                <c:pt idx="8948">
                  <c:v>6.1051400000000004E-4</c:v>
                </c:pt>
                <c:pt idx="8949">
                  <c:v>7.1051399999999998E-4</c:v>
                </c:pt>
                <c:pt idx="8950">
                  <c:v>8.1051400000000003E-4</c:v>
                </c:pt>
                <c:pt idx="8951">
                  <c:v>9.1051399999999996E-4</c:v>
                </c:pt>
                <c:pt idx="8952">
                  <c:v>1.0105139999999999E-3</c:v>
                </c:pt>
                <c:pt idx="8953">
                  <c:v>1.1105139999999999E-3</c:v>
                </c:pt>
                <c:pt idx="8954">
                  <c:v>1.210514E-3</c:v>
                </c:pt>
                <c:pt idx="8955">
                  <c:v>1.310514E-3</c:v>
                </c:pt>
                <c:pt idx="8956">
                  <c:v>1.4105140000000001E-3</c:v>
                </c:pt>
                <c:pt idx="8957">
                  <c:v>1.5105139999999999E-3</c:v>
                </c:pt>
                <c:pt idx="8958">
                  <c:v>1.610514E-3</c:v>
                </c:pt>
                <c:pt idx="8959">
                  <c:v>1.710514E-3</c:v>
                </c:pt>
                <c:pt idx="8960">
                  <c:v>1.810514E-3</c:v>
                </c:pt>
                <c:pt idx="8961">
                  <c:v>1.9105140000000001E-3</c:v>
                </c:pt>
                <c:pt idx="8962">
                  <c:v>2.0105140000000001E-3</c:v>
                </c:pt>
                <c:pt idx="8963">
                  <c:v>2.110514E-3</c:v>
                </c:pt>
                <c:pt idx="8964">
                  <c:v>2.2105139999999998E-3</c:v>
                </c:pt>
                <c:pt idx="8965">
                  <c:v>2.3105140000000001E-3</c:v>
                </c:pt>
                <c:pt idx="8966">
                  <c:v>2.4105139999999999E-3</c:v>
                </c:pt>
                <c:pt idx="8967">
                  <c:v>2.5105140000000001E-3</c:v>
                </c:pt>
                <c:pt idx="8968">
                  <c:v>2.610514E-3</c:v>
                </c:pt>
                <c:pt idx="8969">
                  <c:v>2.7105139999999998E-3</c:v>
                </c:pt>
                <c:pt idx="8970">
                  <c:v>2.8105140000000001E-3</c:v>
                </c:pt>
                <c:pt idx="8971">
                  <c:v>2.9105139999999999E-3</c:v>
                </c:pt>
                <c:pt idx="8972">
                  <c:v>3.0105140000000002E-3</c:v>
                </c:pt>
                <c:pt idx="8973">
                  <c:v>3.110514E-3</c:v>
                </c:pt>
                <c:pt idx="8974">
                  <c:v>3.2105139999999998E-3</c:v>
                </c:pt>
                <c:pt idx="8975">
                  <c:v>3.3105140000000001E-3</c:v>
                </c:pt>
                <c:pt idx="8976">
                  <c:v>3.4105139999999999E-3</c:v>
                </c:pt>
                <c:pt idx="8977">
                  <c:v>3.5105140000000002E-3</c:v>
                </c:pt>
                <c:pt idx="8978">
                  <c:v>3.610514E-3</c:v>
                </c:pt>
                <c:pt idx="8979">
                  <c:v>3.7105139999999998E-3</c:v>
                </c:pt>
                <c:pt idx="8980">
                  <c:v>3.8105140000000001E-3</c:v>
                </c:pt>
                <c:pt idx="8981">
                  <c:v>3.9105140000000004E-3</c:v>
                </c:pt>
                <c:pt idx="8982">
                  <c:v>4.0105139999999997E-3</c:v>
                </c:pt>
                <c:pt idx="8983">
                  <c:v>4.110514E-3</c:v>
                </c:pt>
                <c:pt idx="8984">
                  <c:v>4.2105140000000003E-3</c:v>
                </c:pt>
                <c:pt idx="8985">
                  <c:v>4.3105139999999997E-3</c:v>
                </c:pt>
                <c:pt idx="8986">
                  <c:v>4.4105139999999999E-3</c:v>
                </c:pt>
                <c:pt idx="8987">
                  <c:v>4.5105140000000002E-3</c:v>
                </c:pt>
                <c:pt idx="8988">
                  <c:v>4.6105139999999996E-3</c:v>
                </c:pt>
                <c:pt idx="8989">
                  <c:v>4.7105139999999998E-3</c:v>
                </c:pt>
                <c:pt idx="8990">
                  <c:v>4.8105140000000001E-3</c:v>
                </c:pt>
                <c:pt idx="8991">
                  <c:v>4.9105140000000004E-3</c:v>
                </c:pt>
                <c:pt idx="8992">
                  <c:v>5.0105139999999998E-3</c:v>
                </c:pt>
                <c:pt idx="8993">
                  <c:v>5.110514E-3</c:v>
                </c:pt>
                <c:pt idx="8994">
                  <c:v>5.2105140000000003E-3</c:v>
                </c:pt>
                <c:pt idx="8995">
                  <c:v>5.3105139999999997E-3</c:v>
                </c:pt>
                <c:pt idx="8996">
                  <c:v>5.4105139999999999E-3</c:v>
                </c:pt>
                <c:pt idx="8997">
                  <c:v>5.5105140000000002E-3</c:v>
                </c:pt>
                <c:pt idx="8998">
                  <c:v>5.6105139999999996E-3</c:v>
                </c:pt>
                <c:pt idx="8999">
                  <c:v>5.7105139999999999E-3</c:v>
                </c:pt>
                <c:pt idx="9000">
                  <c:v>5.8105140000000001E-3</c:v>
                </c:pt>
                <c:pt idx="9001">
                  <c:v>5.9105140000000004E-3</c:v>
                </c:pt>
                <c:pt idx="9002">
                  <c:v>6.0105139999999998E-3</c:v>
                </c:pt>
                <c:pt idx="9003">
                  <c:v>6.110514E-3</c:v>
                </c:pt>
                <c:pt idx="9004">
                  <c:v>6.2105140000000003E-3</c:v>
                </c:pt>
                <c:pt idx="9005">
                  <c:v>6.3105139999999997E-3</c:v>
                </c:pt>
                <c:pt idx="9006">
                  <c:v>6.410514E-3</c:v>
                </c:pt>
                <c:pt idx="9007">
                  <c:v>6.5105140000000002E-3</c:v>
                </c:pt>
                <c:pt idx="9008">
                  <c:v>6.6105139999999996E-3</c:v>
                </c:pt>
                <c:pt idx="9009">
                  <c:v>6.7105139999999999E-3</c:v>
                </c:pt>
                <c:pt idx="9010">
                  <c:v>6.8105140000000002E-3</c:v>
                </c:pt>
                <c:pt idx="9011">
                  <c:v>6.9105140000000004E-3</c:v>
                </c:pt>
                <c:pt idx="9012">
                  <c:v>7.0105139999999998E-3</c:v>
                </c:pt>
                <c:pt idx="9013">
                  <c:v>7.1105140000000001E-3</c:v>
                </c:pt>
                <c:pt idx="9014">
                  <c:v>7.2105140000000003E-3</c:v>
                </c:pt>
                <c:pt idx="9015">
                  <c:v>7.3105139999999997E-3</c:v>
                </c:pt>
                <c:pt idx="9016">
                  <c:v>7.410514E-3</c:v>
                </c:pt>
                <c:pt idx="9017">
                  <c:v>7.5105140000000003E-3</c:v>
                </c:pt>
                <c:pt idx="9018">
                  <c:v>7.6105139999999996E-3</c:v>
                </c:pt>
                <c:pt idx="9019">
                  <c:v>7.7105139999999999E-3</c:v>
                </c:pt>
                <c:pt idx="9020">
                  <c:v>7.8105140000000002E-3</c:v>
                </c:pt>
                <c:pt idx="9021">
                  <c:v>7.9105140000000004E-3</c:v>
                </c:pt>
                <c:pt idx="9022">
                  <c:v>8.0105139999999998E-3</c:v>
                </c:pt>
                <c:pt idx="9023">
                  <c:v>8.1105139999999992E-3</c:v>
                </c:pt>
                <c:pt idx="9024">
                  <c:v>8.2105140000000004E-3</c:v>
                </c:pt>
                <c:pt idx="9025">
                  <c:v>8.3105139999999997E-3</c:v>
                </c:pt>
                <c:pt idx="9026">
                  <c:v>8.4105139999999991E-3</c:v>
                </c:pt>
                <c:pt idx="9027">
                  <c:v>8.5105140000000003E-3</c:v>
                </c:pt>
                <c:pt idx="9028">
                  <c:v>8.6105139999999997E-3</c:v>
                </c:pt>
                <c:pt idx="9029">
                  <c:v>8.7105140000000008E-3</c:v>
                </c:pt>
                <c:pt idx="9030">
                  <c:v>8.8105140000000002E-3</c:v>
                </c:pt>
                <c:pt idx="9031">
                  <c:v>8.9105139999999996E-3</c:v>
                </c:pt>
                <c:pt idx="9032">
                  <c:v>9.0105140000000007E-3</c:v>
                </c:pt>
                <c:pt idx="9033">
                  <c:v>9.1105140000000001E-3</c:v>
                </c:pt>
                <c:pt idx="9034">
                  <c:v>9.2105139999999995E-3</c:v>
                </c:pt>
                <c:pt idx="9035">
                  <c:v>9.3105140000000006E-3</c:v>
                </c:pt>
                <c:pt idx="9036">
                  <c:v>9.410514E-3</c:v>
                </c:pt>
                <c:pt idx="9037">
                  <c:v>9.5105139999999994E-3</c:v>
                </c:pt>
                <c:pt idx="9038">
                  <c:v>9.6105140000000006E-3</c:v>
                </c:pt>
                <c:pt idx="9039">
                  <c:v>9.710514E-3</c:v>
                </c:pt>
                <c:pt idx="9040">
                  <c:v>9.8105139999999993E-3</c:v>
                </c:pt>
                <c:pt idx="9041">
                  <c:v>9.9105140000000005E-3</c:v>
                </c:pt>
                <c:pt idx="9042">
                  <c:v>1.0010514E-2</c:v>
                </c:pt>
                <c:pt idx="9043">
                  <c:v>1.0110513999999999E-2</c:v>
                </c:pt>
                <c:pt idx="9044">
                  <c:v>1.0210514E-2</c:v>
                </c:pt>
                <c:pt idx="9045">
                  <c:v>1.0310514E-2</c:v>
                </c:pt>
                <c:pt idx="9046">
                  <c:v>1.0410513999999999E-2</c:v>
                </c:pt>
                <c:pt idx="9047">
                  <c:v>1.0510514E-2</c:v>
                </c:pt>
                <c:pt idx="9048">
                  <c:v>1.0610514E-2</c:v>
                </c:pt>
                <c:pt idx="9049">
                  <c:v>1.0710514000000001E-2</c:v>
                </c:pt>
                <c:pt idx="9050">
                  <c:v>1.0810514E-2</c:v>
                </c:pt>
                <c:pt idx="9051">
                  <c:v>1.0910514E-2</c:v>
                </c:pt>
                <c:pt idx="9052">
                  <c:v>1.1010514000000001E-2</c:v>
                </c:pt>
                <c:pt idx="9053">
                  <c:v>1.1110514E-2</c:v>
                </c:pt>
                <c:pt idx="9054">
                  <c:v>1.1210514E-2</c:v>
                </c:pt>
                <c:pt idx="9055">
                  <c:v>1.1310514000000001E-2</c:v>
                </c:pt>
                <c:pt idx="9056">
                  <c:v>1.1410514E-2</c:v>
                </c:pt>
                <c:pt idx="9057">
                  <c:v>1.1510513999999999E-2</c:v>
                </c:pt>
                <c:pt idx="9058">
                  <c:v>1.1610514000000001E-2</c:v>
                </c:pt>
                <c:pt idx="9059">
                  <c:v>1.1710514E-2</c:v>
                </c:pt>
                <c:pt idx="9060">
                  <c:v>1.1810513999999999E-2</c:v>
                </c:pt>
                <c:pt idx="9061">
                  <c:v>1.1910514000000001E-2</c:v>
                </c:pt>
                <c:pt idx="9062">
                  <c:v>1.2010514E-2</c:v>
                </c:pt>
                <c:pt idx="9063">
                  <c:v>1.2110513999999999E-2</c:v>
                </c:pt>
                <c:pt idx="9064">
                  <c:v>1.2210514E-2</c:v>
                </c:pt>
                <c:pt idx="9065">
                  <c:v>1.2310514E-2</c:v>
                </c:pt>
                <c:pt idx="9066">
                  <c:v>1.2410513999999999E-2</c:v>
                </c:pt>
                <c:pt idx="9067">
                  <c:v>1.2510514E-2</c:v>
                </c:pt>
                <c:pt idx="9068">
                  <c:v>1.2610514E-2</c:v>
                </c:pt>
                <c:pt idx="9069">
                  <c:v>1.2710513999999999E-2</c:v>
                </c:pt>
                <c:pt idx="9070">
                  <c:v>1.2810514E-2</c:v>
                </c:pt>
                <c:pt idx="9071">
                  <c:v>1.2910514E-2</c:v>
                </c:pt>
                <c:pt idx="9072">
                  <c:v>1.3010514000000001E-2</c:v>
                </c:pt>
                <c:pt idx="9073">
                  <c:v>1.3110514E-2</c:v>
                </c:pt>
                <c:pt idx="9074">
                  <c:v>1.3210514E-2</c:v>
                </c:pt>
                <c:pt idx="9075">
                  <c:v>1.3310514000000001E-2</c:v>
                </c:pt>
                <c:pt idx="9076">
                  <c:v>1.3410514E-2</c:v>
                </c:pt>
                <c:pt idx="9077">
                  <c:v>1.3510514E-2</c:v>
                </c:pt>
                <c:pt idx="9078">
                  <c:v>1.3600572999999999E-2</c:v>
                </c:pt>
                <c:pt idx="9079">
                  <c:v>1.3700573000000001E-2</c:v>
                </c:pt>
                <c:pt idx="9080">
                  <c:v>1.3800573E-2</c:v>
                </c:pt>
                <c:pt idx="9081">
                  <c:v>1.3900572999999999E-2</c:v>
                </c:pt>
                <c:pt idx="9082">
                  <c:v>1.4000573000000001E-2</c:v>
                </c:pt>
                <c:pt idx="9083">
                  <c:v>1.4100573E-2</c:v>
                </c:pt>
                <c:pt idx="9084">
                  <c:v>1.4200572999999999E-2</c:v>
                </c:pt>
                <c:pt idx="9085">
                  <c:v>1.4300573E-2</c:v>
                </c:pt>
                <c:pt idx="9086">
                  <c:v>1.4400573E-2</c:v>
                </c:pt>
                <c:pt idx="9087">
                  <c:v>1.4500572999999999E-2</c:v>
                </c:pt>
                <c:pt idx="9088">
                  <c:v>1.4600573E-2</c:v>
                </c:pt>
                <c:pt idx="9089">
                  <c:v>1.4700573E-2</c:v>
                </c:pt>
                <c:pt idx="9090">
                  <c:v>1.4800572999999999E-2</c:v>
                </c:pt>
                <c:pt idx="9091">
                  <c:v>1.4900573E-2</c:v>
                </c:pt>
                <c:pt idx="9092">
                  <c:v>1.5000573E-2</c:v>
                </c:pt>
                <c:pt idx="9093">
                  <c:v>1.5100573000000001E-2</c:v>
                </c:pt>
                <c:pt idx="9094">
                  <c:v>1.5200573E-2</c:v>
                </c:pt>
                <c:pt idx="9095">
                  <c:v>1.5300573E-2</c:v>
                </c:pt>
                <c:pt idx="9096">
                  <c:v>1.5400573000000001E-2</c:v>
                </c:pt>
                <c:pt idx="9097">
                  <c:v>1.5500573E-2</c:v>
                </c:pt>
                <c:pt idx="9098">
                  <c:v>1.5600573E-2</c:v>
                </c:pt>
                <c:pt idx="9099">
                  <c:v>1.5700572999999999E-2</c:v>
                </c:pt>
                <c:pt idx="9100">
                  <c:v>1.5800572999999998E-2</c:v>
                </c:pt>
                <c:pt idx="9101">
                  <c:v>1.5900152000000001E-2</c:v>
                </c:pt>
                <c:pt idx="9102">
                  <c:v>26.375533669999999</c:v>
                </c:pt>
                <c:pt idx="9103">
                  <c:v>26.007542310000002</c:v>
                </c:pt>
                <c:pt idx="9104">
                  <c:v>26.007642310000001</c:v>
                </c:pt>
                <c:pt idx="9105">
                  <c:v>26.007742310000001</c:v>
                </c:pt>
                <c:pt idx="9106">
                  <c:v>26.007842310000001</c:v>
                </c:pt>
                <c:pt idx="9107">
                  <c:v>26.007942310000001</c:v>
                </c:pt>
                <c:pt idx="9108">
                  <c:v>26.00804231</c:v>
                </c:pt>
                <c:pt idx="9109">
                  <c:v>26.98649885</c:v>
                </c:pt>
                <c:pt idx="9110">
                  <c:v>27.977762309999999</c:v>
                </c:pt>
                <c:pt idx="9111">
                  <c:v>28.959668050000001</c:v>
                </c:pt>
                <c:pt idx="9112">
                  <c:v>29.717827639999999</c:v>
                </c:pt>
                <c:pt idx="9113">
                  <c:v>29.717927639999999</c:v>
                </c:pt>
                <c:pt idx="9114">
                  <c:v>30.297859249999998</c:v>
                </c:pt>
                <c:pt idx="9115">
                  <c:v>30.297959250000002</c:v>
                </c:pt>
                <c:pt idx="9116">
                  <c:v>30.298059250000001</c:v>
                </c:pt>
                <c:pt idx="9117">
                  <c:v>29.732834069999999</c:v>
                </c:pt>
                <c:pt idx="9118">
                  <c:v>29.739539189999999</c:v>
                </c:pt>
                <c:pt idx="9119">
                  <c:v>29.739639189999998</c:v>
                </c:pt>
                <c:pt idx="9120">
                  <c:v>30.35747306</c:v>
                </c:pt>
                <c:pt idx="9121">
                  <c:v>30.34779211</c:v>
                </c:pt>
                <c:pt idx="9122">
                  <c:v>30.414237079999999</c:v>
                </c:pt>
                <c:pt idx="9123">
                  <c:v>30.93249836</c:v>
                </c:pt>
                <c:pt idx="9124">
                  <c:v>31.989921729999999</c:v>
                </c:pt>
                <c:pt idx="9125">
                  <c:v>32.476080920000001</c:v>
                </c:pt>
                <c:pt idx="9126">
                  <c:v>33.581211799999998</c:v>
                </c:pt>
                <c:pt idx="9127">
                  <c:v>34.825999469999999</c:v>
                </c:pt>
                <c:pt idx="9128">
                  <c:v>34.620254019999997</c:v>
                </c:pt>
                <c:pt idx="9129">
                  <c:v>34.380699399999997</c:v>
                </c:pt>
                <c:pt idx="9130">
                  <c:v>34.380799400000001</c:v>
                </c:pt>
                <c:pt idx="9131">
                  <c:v>34.380899399999997</c:v>
                </c:pt>
                <c:pt idx="9132">
                  <c:v>34.3809994</c:v>
                </c:pt>
                <c:pt idx="9133">
                  <c:v>34.381099399999997</c:v>
                </c:pt>
                <c:pt idx="9134">
                  <c:v>34.3811994</c:v>
                </c:pt>
                <c:pt idx="9135">
                  <c:v>33.92867219</c:v>
                </c:pt>
                <c:pt idx="9136">
                  <c:v>33.928772189999997</c:v>
                </c:pt>
                <c:pt idx="9137">
                  <c:v>33.92887219</c:v>
                </c:pt>
                <c:pt idx="9138">
                  <c:v>33.928972190000003</c:v>
                </c:pt>
                <c:pt idx="9139">
                  <c:v>33.660967839999998</c:v>
                </c:pt>
                <c:pt idx="9140">
                  <c:v>34.30994999</c:v>
                </c:pt>
                <c:pt idx="9141">
                  <c:v>34.558997310000002</c:v>
                </c:pt>
                <c:pt idx="9142">
                  <c:v>34.559097309999999</c:v>
                </c:pt>
                <c:pt idx="9143">
                  <c:v>34.31835899</c:v>
                </c:pt>
                <c:pt idx="9144">
                  <c:v>34.318458990000003</c:v>
                </c:pt>
                <c:pt idx="9145">
                  <c:v>34.31855899</c:v>
                </c:pt>
                <c:pt idx="9146">
                  <c:v>34.318658990000003</c:v>
                </c:pt>
                <c:pt idx="9147">
                  <c:v>34.318758989999999</c:v>
                </c:pt>
                <c:pt idx="9148">
                  <c:v>34.79104006</c:v>
                </c:pt>
                <c:pt idx="9149">
                  <c:v>34.719158530000001</c:v>
                </c:pt>
                <c:pt idx="9150">
                  <c:v>35.326948510000001</c:v>
                </c:pt>
                <c:pt idx="9151">
                  <c:v>36.444798259999999</c:v>
                </c:pt>
                <c:pt idx="9152">
                  <c:v>37.472534330000002</c:v>
                </c:pt>
                <c:pt idx="9153">
                  <c:v>38.498959630000002</c:v>
                </c:pt>
                <c:pt idx="9154">
                  <c:v>38.75189658</c:v>
                </c:pt>
                <c:pt idx="9155">
                  <c:v>38.751996579999997</c:v>
                </c:pt>
                <c:pt idx="9156">
                  <c:v>38.75209658</c:v>
                </c:pt>
                <c:pt idx="9157">
                  <c:v>38.39886216</c:v>
                </c:pt>
                <c:pt idx="9158">
                  <c:v>38.398962160000004</c:v>
                </c:pt>
                <c:pt idx="9159">
                  <c:v>38.39906216</c:v>
                </c:pt>
                <c:pt idx="9160">
                  <c:v>38.399162160000003</c:v>
                </c:pt>
                <c:pt idx="9161">
                  <c:v>38.399262159999999</c:v>
                </c:pt>
                <c:pt idx="9162">
                  <c:v>38.571355179999998</c:v>
                </c:pt>
                <c:pt idx="9163">
                  <c:v>38.571455180000001</c:v>
                </c:pt>
                <c:pt idx="9164">
                  <c:v>39.460060179999999</c:v>
                </c:pt>
                <c:pt idx="9165">
                  <c:v>40.141542979999997</c:v>
                </c:pt>
                <c:pt idx="9166">
                  <c:v>40.806602429999998</c:v>
                </c:pt>
                <c:pt idx="9167">
                  <c:v>41.151535539999998</c:v>
                </c:pt>
                <c:pt idx="9168">
                  <c:v>41.151635540000001</c:v>
                </c:pt>
                <c:pt idx="9169">
                  <c:v>41.151735539999997</c:v>
                </c:pt>
                <c:pt idx="9170">
                  <c:v>41.15183554</c:v>
                </c:pt>
                <c:pt idx="9171">
                  <c:v>41.151935539999997</c:v>
                </c:pt>
                <c:pt idx="9172">
                  <c:v>41.15203554</c:v>
                </c:pt>
                <c:pt idx="9173">
                  <c:v>41.152135540000003</c:v>
                </c:pt>
                <c:pt idx="9174">
                  <c:v>41.15223554</c:v>
                </c:pt>
                <c:pt idx="9175">
                  <c:v>41.152335540000003</c:v>
                </c:pt>
                <c:pt idx="9176">
                  <c:v>41.152435539999999</c:v>
                </c:pt>
                <c:pt idx="9177">
                  <c:v>41.693019110000002</c:v>
                </c:pt>
                <c:pt idx="9178">
                  <c:v>42.062667189999999</c:v>
                </c:pt>
                <c:pt idx="9179">
                  <c:v>42.524930490000003</c:v>
                </c:pt>
                <c:pt idx="9180">
                  <c:v>43.183181419999997</c:v>
                </c:pt>
                <c:pt idx="9181">
                  <c:v>44.703762730000001</c:v>
                </c:pt>
                <c:pt idx="9182">
                  <c:v>45.401575170000001</c:v>
                </c:pt>
                <c:pt idx="9183">
                  <c:v>46.247253860000001</c:v>
                </c:pt>
                <c:pt idx="9184">
                  <c:v>47.16260887</c:v>
                </c:pt>
                <c:pt idx="9185">
                  <c:v>48.015632449999998</c:v>
                </c:pt>
                <c:pt idx="9186">
                  <c:v>48.015732450000002</c:v>
                </c:pt>
                <c:pt idx="9187">
                  <c:v>48.015832449999998</c:v>
                </c:pt>
                <c:pt idx="9188">
                  <c:v>48.015932450000001</c:v>
                </c:pt>
                <c:pt idx="9189">
                  <c:v>48.016032449999997</c:v>
                </c:pt>
                <c:pt idx="9190">
                  <c:v>48.016132450000001</c:v>
                </c:pt>
                <c:pt idx="9191">
                  <c:v>48.016232449999997</c:v>
                </c:pt>
                <c:pt idx="9192">
                  <c:v>48.01633245</c:v>
                </c:pt>
                <c:pt idx="9193">
                  <c:v>48.016432450000003</c:v>
                </c:pt>
                <c:pt idx="9194">
                  <c:v>48.01653245</c:v>
                </c:pt>
                <c:pt idx="9195">
                  <c:v>48.016632450000003</c:v>
                </c:pt>
                <c:pt idx="9196">
                  <c:v>48.255600700000002</c:v>
                </c:pt>
                <c:pt idx="9197">
                  <c:v>48.255700689999998</c:v>
                </c:pt>
                <c:pt idx="9198">
                  <c:v>48.24149894</c:v>
                </c:pt>
                <c:pt idx="9199">
                  <c:v>48.241598930000002</c:v>
                </c:pt>
                <c:pt idx="9200">
                  <c:v>47.524996059999999</c:v>
                </c:pt>
                <c:pt idx="9201">
                  <c:v>48.051063579999997</c:v>
                </c:pt>
                <c:pt idx="9202">
                  <c:v>48.183148379999999</c:v>
                </c:pt>
                <c:pt idx="9203">
                  <c:v>48.183248380000002</c:v>
                </c:pt>
                <c:pt idx="9204">
                  <c:v>48.48585568</c:v>
                </c:pt>
                <c:pt idx="9205">
                  <c:v>48.485955680000004</c:v>
                </c:pt>
                <c:pt idx="9206">
                  <c:v>48.48605568</c:v>
                </c:pt>
                <c:pt idx="9207">
                  <c:v>48.486155680000003</c:v>
                </c:pt>
                <c:pt idx="9208">
                  <c:v>48.486255679999999</c:v>
                </c:pt>
                <c:pt idx="9209">
                  <c:v>48.486355680000003</c:v>
                </c:pt>
                <c:pt idx="9210">
                  <c:v>48.486455679999999</c:v>
                </c:pt>
                <c:pt idx="9211">
                  <c:v>48.486555680000002</c:v>
                </c:pt>
                <c:pt idx="9212">
                  <c:v>48.486655679999998</c:v>
                </c:pt>
                <c:pt idx="9213">
                  <c:v>48.486755680000002</c:v>
                </c:pt>
                <c:pt idx="9214">
                  <c:v>48.486855679999998</c:v>
                </c:pt>
                <c:pt idx="9215">
                  <c:v>48.486955680000001</c:v>
                </c:pt>
                <c:pt idx="9216">
                  <c:v>48.487055679999997</c:v>
                </c:pt>
                <c:pt idx="9217">
                  <c:v>48.487155680000001</c:v>
                </c:pt>
                <c:pt idx="9218">
                  <c:v>48.487255679999997</c:v>
                </c:pt>
                <c:pt idx="9219">
                  <c:v>48.48735568</c:v>
                </c:pt>
                <c:pt idx="9220">
                  <c:v>48.487455679999997</c:v>
                </c:pt>
                <c:pt idx="9221">
                  <c:v>48.48755568</c:v>
                </c:pt>
                <c:pt idx="9222">
                  <c:v>48.487655680000003</c:v>
                </c:pt>
                <c:pt idx="9223">
                  <c:v>48.487755679999999</c:v>
                </c:pt>
                <c:pt idx="9224">
                  <c:v>48.487855680000003</c:v>
                </c:pt>
                <c:pt idx="9225">
                  <c:v>48.487955679999999</c:v>
                </c:pt>
                <c:pt idx="9226">
                  <c:v>48.488055680000002</c:v>
                </c:pt>
                <c:pt idx="9227">
                  <c:v>48.488155679999998</c:v>
                </c:pt>
                <c:pt idx="9228">
                  <c:v>48.488255680000002</c:v>
                </c:pt>
                <c:pt idx="9229">
                  <c:v>48.488355679999998</c:v>
                </c:pt>
                <c:pt idx="9230">
                  <c:v>48.488455680000001</c:v>
                </c:pt>
                <c:pt idx="9231">
                  <c:v>48.488555679999997</c:v>
                </c:pt>
                <c:pt idx="9232">
                  <c:v>48.488655680000001</c:v>
                </c:pt>
                <c:pt idx="9233">
                  <c:v>48.488755679999997</c:v>
                </c:pt>
                <c:pt idx="9234">
                  <c:v>48.48885568</c:v>
                </c:pt>
                <c:pt idx="9235">
                  <c:v>48.488955679999997</c:v>
                </c:pt>
                <c:pt idx="9236">
                  <c:v>48.48905568</c:v>
                </c:pt>
                <c:pt idx="9237">
                  <c:v>48.489155680000003</c:v>
                </c:pt>
                <c:pt idx="9238">
                  <c:v>48.489255679999999</c:v>
                </c:pt>
                <c:pt idx="9239">
                  <c:v>48.489355680000003</c:v>
                </c:pt>
                <c:pt idx="9240">
                  <c:v>48.489455679999999</c:v>
                </c:pt>
                <c:pt idx="9241">
                  <c:v>48.489555680000002</c:v>
                </c:pt>
                <c:pt idx="9242">
                  <c:v>48.489655679999998</c:v>
                </c:pt>
                <c:pt idx="9243">
                  <c:v>48.489755680000002</c:v>
                </c:pt>
                <c:pt idx="9244">
                  <c:v>48.489855679999998</c:v>
                </c:pt>
                <c:pt idx="9245">
                  <c:v>48.489955680000001</c:v>
                </c:pt>
                <c:pt idx="9246">
                  <c:v>48.490055679999998</c:v>
                </c:pt>
                <c:pt idx="9247">
                  <c:v>48.490155680000001</c:v>
                </c:pt>
                <c:pt idx="9248">
                  <c:v>48.490255679999997</c:v>
                </c:pt>
                <c:pt idx="9249">
                  <c:v>48.49035568</c:v>
                </c:pt>
                <c:pt idx="9250">
                  <c:v>48.490455679999997</c:v>
                </c:pt>
                <c:pt idx="9251">
                  <c:v>48.49055568</c:v>
                </c:pt>
                <c:pt idx="9252">
                  <c:v>48.490655680000003</c:v>
                </c:pt>
                <c:pt idx="9253">
                  <c:v>48.490755679999999</c:v>
                </c:pt>
                <c:pt idx="9254">
                  <c:v>48.490855680000003</c:v>
                </c:pt>
                <c:pt idx="9255">
                  <c:v>48.490955679999999</c:v>
                </c:pt>
                <c:pt idx="9256">
                  <c:v>48.491055680000002</c:v>
                </c:pt>
                <c:pt idx="9257">
                  <c:v>48.491155679999999</c:v>
                </c:pt>
                <c:pt idx="9258">
                  <c:v>48.491255680000002</c:v>
                </c:pt>
                <c:pt idx="9259">
                  <c:v>48.491355679999998</c:v>
                </c:pt>
                <c:pt idx="9260">
                  <c:v>48.491455680000001</c:v>
                </c:pt>
                <c:pt idx="9261">
                  <c:v>48.491555679999998</c:v>
                </c:pt>
                <c:pt idx="9262">
                  <c:v>48.491655680000001</c:v>
                </c:pt>
                <c:pt idx="9263">
                  <c:v>48.491755679999997</c:v>
                </c:pt>
                <c:pt idx="9264">
                  <c:v>48.49185568</c:v>
                </c:pt>
                <c:pt idx="9265">
                  <c:v>48.491955679999997</c:v>
                </c:pt>
                <c:pt idx="9266">
                  <c:v>48.49205568</c:v>
                </c:pt>
                <c:pt idx="9267">
                  <c:v>48.492155680000003</c:v>
                </c:pt>
                <c:pt idx="9268">
                  <c:v>48.49225568</c:v>
                </c:pt>
                <c:pt idx="9269">
                  <c:v>48.492355680000003</c:v>
                </c:pt>
                <c:pt idx="9270">
                  <c:v>48.492455679999999</c:v>
                </c:pt>
                <c:pt idx="9271">
                  <c:v>48.492555680000002</c:v>
                </c:pt>
                <c:pt idx="9272">
                  <c:v>48.492655679999999</c:v>
                </c:pt>
                <c:pt idx="9273">
                  <c:v>48.492755680000002</c:v>
                </c:pt>
                <c:pt idx="9274">
                  <c:v>48.492855679999998</c:v>
                </c:pt>
                <c:pt idx="9275">
                  <c:v>48.492955680000001</c:v>
                </c:pt>
                <c:pt idx="9276">
                  <c:v>48.493055679999998</c:v>
                </c:pt>
                <c:pt idx="9277">
                  <c:v>48.493155680000001</c:v>
                </c:pt>
                <c:pt idx="9278">
                  <c:v>48.493255679999997</c:v>
                </c:pt>
                <c:pt idx="9279">
                  <c:v>48.493355680000001</c:v>
                </c:pt>
                <c:pt idx="9280">
                  <c:v>48.493455679999997</c:v>
                </c:pt>
                <c:pt idx="9281">
                  <c:v>48.49355568</c:v>
                </c:pt>
                <c:pt idx="9282">
                  <c:v>48.493655680000003</c:v>
                </c:pt>
                <c:pt idx="9283">
                  <c:v>48.49375568</c:v>
                </c:pt>
                <c:pt idx="9284">
                  <c:v>48.493855680000003</c:v>
                </c:pt>
                <c:pt idx="9285">
                  <c:v>48.493955679999999</c:v>
                </c:pt>
                <c:pt idx="9286">
                  <c:v>48.494055680000002</c:v>
                </c:pt>
                <c:pt idx="9287">
                  <c:v>48.494155679999999</c:v>
                </c:pt>
                <c:pt idx="9288">
                  <c:v>48.494255680000002</c:v>
                </c:pt>
                <c:pt idx="9289">
                  <c:v>48.494355679999998</c:v>
                </c:pt>
                <c:pt idx="9290">
                  <c:v>48.494455680000002</c:v>
                </c:pt>
                <c:pt idx="9291">
                  <c:v>48.494555679999998</c:v>
                </c:pt>
                <c:pt idx="9292">
                  <c:v>48.494655680000001</c:v>
                </c:pt>
                <c:pt idx="9293">
                  <c:v>48.494755679999997</c:v>
                </c:pt>
                <c:pt idx="9294">
                  <c:v>48.494855680000001</c:v>
                </c:pt>
                <c:pt idx="9295">
                  <c:v>49.520781139999997</c:v>
                </c:pt>
                <c:pt idx="9296">
                  <c:v>49.719862839999998</c:v>
                </c:pt>
                <c:pt idx="9297">
                  <c:v>49.719962840000001</c:v>
                </c:pt>
                <c:pt idx="9298">
                  <c:v>49.720062839999997</c:v>
                </c:pt>
                <c:pt idx="9299">
                  <c:v>49.72016284</c:v>
                </c:pt>
                <c:pt idx="9300">
                  <c:v>49.720262839999997</c:v>
                </c:pt>
                <c:pt idx="9301">
                  <c:v>49.72036284</c:v>
                </c:pt>
                <c:pt idx="9302">
                  <c:v>49.720462840000003</c:v>
                </c:pt>
                <c:pt idx="9303">
                  <c:v>49.720562839999999</c:v>
                </c:pt>
                <c:pt idx="9304">
                  <c:v>49.720662840000003</c:v>
                </c:pt>
                <c:pt idx="9305">
                  <c:v>49.720762839999999</c:v>
                </c:pt>
                <c:pt idx="9306">
                  <c:v>49.720862840000002</c:v>
                </c:pt>
                <c:pt idx="9307">
                  <c:v>49.720962839999999</c:v>
                </c:pt>
                <c:pt idx="9308">
                  <c:v>49.721062840000002</c:v>
                </c:pt>
                <c:pt idx="9309">
                  <c:v>49.721162839999998</c:v>
                </c:pt>
                <c:pt idx="9310">
                  <c:v>49.721262840000001</c:v>
                </c:pt>
                <c:pt idx="9311">
                  <c:v>49.721362839999998</c:v>
                </c:pt>
                <c:pt idx="9312">
                  <c:v>49.721462840000001</c:v>
                </c:pt>
                <c:pt idx="9313">
                  <c:v>49.721562839999997</c:v>
                </c:pt>
                <c:pt idx="9314">
                  <c:v>49.72166284</c:v>
                </c:pt>
                <c:pt idx="9315">
                  <c:v>49.721762839999997</c:v>
                </c:pt>
                <c:pt idx="9316">
                  <c:v>49.72186284</c:v>
                </c:pt>
                <c:pt idx="9317">
                  <c:v>49.721962840000003</c:v>
                </c:pt>
                <c:pt idx="9318">
                  <c:v>49.72206284</c:v>
                </c:pt>
                <c:pt idx="9319">
                  <c:v>49.722162840000003</c:v>
                </c:pt>
                <c:pt idx="9320">
                  <c:v>49.722262839999999</c:v>
                </c:pt>
                <c:pt idx="9321">
                  <c:v>49.722362840000002</c:v>
                </c:pt>
                <c:pt idx="9322">
                  <c:v>49.722462839999999</c:v>
                </c:pt>
                <c:pt idx="9323">
                  <c:v>49.722562840000002</c:v>
                </c:pt>
                <c:pt idx="9324">
                  <c:v>49.722662839999998</c:v>
                </c:pt>
                <c:pt idx="9325">
                  <c:v>49.722762840000001</c:v>
                </c:pt>
                <c:pt idx="9326">
                  <c:v>49.722862839999998</c:v>
                </c:pt>
                <c:pt idx="9327">
                  <c:v>49.722962840000001</c:v>
                </c:pt>
                <c:pt idx="9328">
                  <c:v>49.723062839999997</c:v>
                </c:pt>
                <c:pt idx="9329">
                  <c:v>49.723162840000001</c:v>
                </c:pt>
                <c:pt idx="9330">
                  <c:v>49.723262839999997</c:v>
                </c:pt>
                <c:pt idx="9331">
                  <c:v>49.72336284</c:v>
                </c:pt>
                <c:pt idx="9332">
                  <c:v>49.723462840000003</c:v>
                </c:pt>
                <c:pt idx="9333">
                  <c:v>49.72356284</c:v>
                </c:pt>
                <c:pt idx="9334">
                  <c:v>49.723662840000003</c:v>
                </c:pt>
                <c:pt idx="9335">
                  <c:v>49.723762839999999</c:v>
                </c:pt>
                <c:pt idx="9336">
                  <c:v>49.723862840000002</c:v>
                </c:pt>
                <c:pt idx="9337">
                  <c:v>49.723962839999999</c:v>
                </c:pt>
                <c:pt idx="9338">
                  <c:v>49.724062840000002</c:v>
                </c:pt>
                <c:pt idx="9339">
                  <c:v>49.724162839999998</c:v>
                </c:pt>
                <c:pt idx="9340">
                  <c:v>49.724262840000002</c:v>
                </c:pt>
                <c:pt idx="9341">
                  <c:v>49.724362839999998</c:v>
                </c:pt>
                <c:pt idx="9342">
                  <c:v>49.724462840000001</c:v>
                </c:pt>
                <c:pt idx="9343">
                  <c:v>49.724562839999997</c:v>
                </c:pt>
                <c:pt idx="9344">
                  <c:v>49.724662840000001</c:v>
                </c:pt>
                <c:pt idx="9345">
                  <c:v>49.724762839999997</c:v>
                </c:pt>
                <c:pt idx="9346">
                  <c:v>49.72486284</c:v>
                </c:pt>
                <c:pt idx="9347">
                  <c:v>49.724962840000003</c:v>
                </c:pt>
                <c:pt idx="9348">
                  <c:v>49.72506284</c:v>
                </c:pt>
                <c:pt idx="9349">
                  <c:v>49.725162840000003</c:v>
                </c:pt>
                <c:pt idx="9350">
                  <c:v>49.725262839999999</c:v>
                </c:pt>
                <c:pt idx="9351">
                  <c:v>49.725362840000003</c:v>
                </c:pt>
                <c:pt idx="9352">
                  <c:v>49.725462839999999</c:v>
                </c:pt>
                <c:pt idx="9353">
                  <c:v>49.725562840000002</c:v>
                </c:pt>
                <c:pt idx="9354">
                  <c:v>49.725662839999998</c:v>
                </c:pt>
                <c:pt idx="9355">
                  <c:v>49.725762840000002</c:v>
                </c:pt>
                <c:pt idx="9356">
                  <c:v>49.725862839999998</c:v>
                </c:pt>
                <c:pt idx="9357">
                  <c:v>49.725962840000001</c:v>
                </c:pt>
                <c:pt idx="9358">
                  <c:v>49.726062839999997</c:v>
                </c:pt>
                <c:pt idx="9359">
                  <c:v>49.726162840000001</c:v>
                </c:pt>
                <c:pt idx="9360">
                  <c:v>49.726262839999997</c:v>
                </c:pt>
                <c:pt idx="9361">
                  <c:v>49.72636284</c:v>
                </c:pt>
                <c:pt idx="9362">
                  <c:v>49.726462840000003</c:v>
                </c:pt>
                <c:pt idx="9363">
                  <c:v>49.72656284</c:v>
                </c:pt>
                <c:pt idx="9364">
                  <c:v>49.726662840000003</c:v>
                </c:pt>
                <c:pt idx="9365">
                  <c:v>49.726762839999999</c:v>
                </c:pt>
                <c:pt idx="9366">
                  <c:v>49.726862840000003</c:v>
                </c:pt>
                <c:pt idx="9367">
                  <c:v>49.726962839999999</c:v>
                </c:pt>
                <c:pt idx="9368">
                  <c:v>49.727062840000002</c:v>
                </c:pt>
                <c:pt idx="9369">
                  <c:v>49.727162839999998</c:v>
                </c:pt>
                <c:pt idx="9370">
                  <c:v>49.727262840000002</c:v>
                </c:pt>
                <c:pt idx="9371">
                  <c:v>49.727362839999998</c:v>
                </c:pt>
                <c:pt idx="9372">
                  <c:v>49.727462840000001</c:v>
                </c:pt>
                <c:pt idx="9373">
                  <c:v>49.727562839999997</c:v>
                </c:pt>
                <c:pt idx="9374">
                  <c:v>49.727662840000001</c:v>
                </c:pt>
                <c:pt idx="9375">
                  <c:v>49.727762830000003</c:v>
                </c:pt>
                <c:pt idx="9376">
                  <c:v>49.648542730000003</c:v>
                </c:pt>
                <c:pt idx="9377">
                  <c:v>49.648642729999999</c:v>
                </c:pt>
                <c:pt idx="9378">
                  <c:v>49.628603980000001</c:v>
                </c:pt>
                <c:pt idx="9379">
                  <c:v>49.608493950000003</c:v>
                </c:pt>
                <c:pt idx="9380">
                  <c:v>49.608593949999999</c:v>
                </c:pt>
                <c:pt idx="9381">
                  <c:v>49.608693950000003</c:v>
                </c:pt>
                <c:pt idx="9382">
                  <c:v>49.661984230000002</c:v>
                </c:pt>
                <c:pt idx="9383">
                  <c:v>49.662084229999998</c:v>
                </c:pt>
                <c:pt idx="9384">
                  <c:v>49.662184230000001</c:v>
                </c:pt>
                <c:pt idx="9385">
                  <c:v>49.662284229999997</c:v>
                </c:pt>
                <c:pt idx="9386">
                  <c:v>49.662384230000001</c:v>
                </c:pt>
                <c:pt idx="9387">
                  <c:v>49.662484229999997</c:v>
                </c:pt>
                <c:pt idx="9388">
                  <c:v>49.66258423</c:v>
                </c:pt>
                <c:pt idx="9389">
                  <c:v>49.662684230000004</c:v>
                </c:pt>
                <c:pt idx="9390">
                  <c:v>49.66278423</c:v>
                </c:pt>
                <c:pt idx="9391">
                  <c:v>49.662884230000003</c:v>
                </c:pt>
                <c:pt idx="9392">
                  <c:v>49.662984229999999</c:v>
                </c:pt>
                <c:pt idx="9393">
                  <c:v>49.663084230000003</c:v>
                </c:pt>
                <c:pt idx="9394">
                  <c:v>49.663184229999999</c:v>
                </c:pt>
                <c:pt idx="9395">
                  <c:v>49.663284230000002</c:v>
                </c:pt>
                <c:pt idx="9396">
                  <c:v>49.663384229999998</c:v>
                </c:pt>
                <c:pt idx="9397">
                  <c:v>49.663484230000002</c:v>
                </c:pt>
                <c:pt idx="9398">
                  <c:v>49.663584229999998</c:v>
                </c:pt>
                <c:pt idx="9399">
                  <c:v>49.663684230000001</c:v>
                </c:pt>
                <c:pt idx="9400">
                  <c:v>49.663784229999997</c:v>
                </c:pt>
                <c:pt idx="9401">
                  <c:v>49.663884230000001</c:v>
                </c:pt>
                <c:pt idx="9402">
                  <c:v>49.663984229999997</c:v>
                </c:pt>
                <c:pt idx="9403">
                  <c:v>49.66408423</c:v>
                </c:pt>
                <c:pt idx="9404">
                  <c:v>49.664184229999996</c:v>
                </c:pt>
                <c:pt idx="9405">
                  <c:v>49.66428423</c:v>
                </c:pt>
                <c:pt idx="9406">
                  <c:v>49.664384230000003</c:v>
                </c:pt>
                <c:pt idx="9407">
                  <c:v>49.664484229999999</c:v>
                </c:pt>
                <c:pt idx="9408">
                  <c:v>49.664584230000003</c:v>
                </c:pt>
                <c:pt idx="9409">
                  <c:v>49.664684229999999</c:v>
                </c:pt>
                <c:pt idx="9410">
                  <c:v>49.664784230000002</c:v>
                </c:pt>
                <c:pt idx="9411">
                  <c:v>49.664884229999998</c:v>
                </c:pt>
                <c:pt idx="9412">
                  <c:v>49.664984230000002</c:v>
                </c:pt>
                <c:pt idx="9413">
                  <c:v>49.665084229999998</c:v>
                </c:pt>
                <c:pt idx="9414">
                  <c:v>49.665184230000001</c:v>
                </c:pt>
                <c:pt idx="9415">
                  <c:v>49.665284229999997</c:v>
                </c:pt>
                <c:pt idx="9416">
                  <c:v>49.665384230000001</c:v>
                </c:pt>
                <c:pt idx="9417">
                  <c:v>49.665484229999997</c:v>
                </c:pt>
                <c:pt idx="9418">
                  <c:v>49.66558423</c:v>
                </c:pt>
                <c:pt idx="9419">
                  <c:v>49.665684229999997</c:v>
                </c:pt>
                <c:pt idx="9420">
                  <c:v>49.66578423</c:v>
                </c:pt>
                <c:pt idx="9421">
                  <c:v>49.665884230000003</c:v>
                </c:pt>
                <c:pt idx="9422">
                  <c:v>49.665984229999999</c:v>
                </c:pt>
                <c:pt idx="9423">
                  <c:v>49.666084230000003</c:v>
                </c:pt>
                <c:pt idx="9424">
                  <c:v>49.666184229999999</c:v>
                </c:pt>
                <c:pt idx="9425">
                  <c:v>49.666284230000002</c:v>
                </c:pt>
                <c:pt idx="9426">
                  <c:v>49.666384229999998</c:v>
                </c:pt>
                <c:pt idx="9427">
                  <c:v>49.666484230000002</c:v>
                </c:pt>
                <c:pt idx="9428">
                  <c:v>49.666584229999998</c:v>
                </c:pt>
                <c:pt idx="9429">
                  <c:v>49.666684230000001</c:v>
                </c:pt>
                <c:pt idx="9430">
                  <c:v>49.666784229999998</c:v>
                </c:pt>
                <c:pt idx="9431">
                  <c:v>49.666884230000001</c:v>
                </c:pt>
                <c:pt idx="9432">
                  <c:v>49.666984229999997</c:v>
                </c:pt>
                <c:pt idx="9433">
                  <c:v>49.66708423</c:v>
                </c:pt>
                <c:pt idx="9434">
                  <c:v>49.667184229999997</c:v>
                </c:pt>
                <c:pt idx="9435">
                  <c:v>50.28396025</c:v>
                </c:pt>
                <c:pt idx="9436">
                  <c:v>48.988239280000002</c:v>
                </c:pt>
                <c:pt idx="9437">
                  <c:v>51.048046450000001</c:v>
                </c:pt>
                <c:pt idx="9438">
                  <c:v>52.72920002</c:v>
                </c:pt>
                <c:pt idx="9439">
                  <c:v>55.374504029999997</c:v>
                </c:pt>
                <c:pt idx="9440">
                  <c:v>56.935055609999999</c:v>
                </c:pt>
                <c:pt idx="9441">
                  <c:v>59.054595239999998</c:v>
                </c:pt>
                <c:pt idx="9442">
                  <c:v>60.364225959999999</c:v>
                </c:pt>
                <c:pt idx="9443">
                  <c:v>61.072181499999999</c:v>
                </c:pt>
                <c:pt idx="9444">
                  <c:v>61.165501489999997</c:v>
                </c:pt>
                <c:pt idx="9445">
                  <c:v>61.202751929999998</c:v>
                </c:pt>
                <c:pt idx="9446">
                  <c:v>61.202851930000001</c:v>
                </c:pt>
                <c:pt idx="9447">
                  <c:v>61.202951929999998</c:v>
                </c:pt>
                <c:pt idx="9448">
                  <c:v>61.277498090000002</c:v>
                </c:pt>
                <c:pt idx="9449">
                  <c:v>61.277598089999998</c:v>
                </c:pt>
                <c:pt idx="9450">
                  <c:v>61.33912591</c:v>
                </c:pt>
                <c:pt idx="9451">
                  <c:v>61.125435420000002</c:v>
                </c:pt>
                <c:pt idx="9452">
                  <c:v>61.125535419999999</c:v>
                </c:pt>
                <c:pt idx="9453">
                  <c:v>61.125635420000002</c:v>
                </c:pt>
                <c:pt idx="9454">
                  <c:v>61.125735419999998</c:v>
                </c:pt>
                <c:pt idx="9455">
                  <c:v>61.125835420000001</c:v>
                </c:pt>
                <c:pt idx="9456">
                  <c:v>61.057649619999999</c:v>
                </c:pt>
                <c:pt idx="9457">
                  <c:v>61.20719854</c:v>
                </c:pt>
                <c:pt idx="9458">
                  <c:v>61.207298539999996</c:v>
                </c:pt>
                <c:pt idx="9459">
                  <c:v>61.20739854</c:v>
                </c:pt>
                <c:pt idx="9460">
                  <c:v>62.337347520000002</c:v>
                </c:pt>
                <c:pt idx="9461">
                  <c:v>62.337447519999998</c:v>
                </c:pt>
                <c:pt idx="9462">
                  <c:v>62.337547520000001</c:v>
                </c:pt>
                <c:pt idx="9463">
                  <c:v>62.337647519999997</c:v>
                </c:pt>
                <c:pt idx="9464">
                  <c:v>62.337747520000001</c:v>
                </c:pt>
                <c:pt idx="9465">
                  <c:v>62.337847519999997</c:v>
                </c:pt>
                <c:pt idx="9466">
                  <c:v>62.33794752</c:v>
                </c:pt>
                <c:pt idx="9467">
                  <c:v>62.338047520000003</c:v>
                </c:pt>
                <c:pt idx="9468">
                  <c:v>62.33814752</c:v>
                </c:pt>
                <c:pt idx="9469">
                  <c:v>62.338247520000003</c:v>
                </c:pt>
                <c:pt idx="9470">
                  <c:v>62.338347519999999</c:v>
                </c:pt>
                <c:pt idx="9471">
                  <c:v>62.338447520000003</c:v>
                </c:pt>
                <c:pt idx="9472">
                  <c:v>62.338547519999999</c:v>
                </c:pt>
                <c:pt idx="9473">
                  <c:v>62.338647520000002</c:v>
                </c:pt>
                <c:pt idx="9474">
                  <c:v>62.338747519999998</c:v>
                </c:pt>
                <c:pt idx="9475">
                  <c:v>62.338847520000002</c:v>
                </c:pt>
                <c:pt idx="9476">
                  <c:v>62.338947519999998</c:v>
                </c:pt>
                <c:pt idx="9477">
                  <c:v>62.339047530000002</c:v>
                </c:pt>
                <c:pt idx="9478">
                  <c:v>67.890411889999996</c:v>
                </c:pt>
                <c:pt idx="9479">
                  <c:v>67.890511889999999</c:v>
                </c:pt>
                <c:pt idx="9480">
                  <c:v>68.202608720000001</c:v>
                </c:pt>
                <c:pt idx="9481">
                  <c:v>68.252023159999993</c:v>
                </c:pt>
                <c:pt idx="9482">
                  <c:v>68.252123159999996</c:v>
                </c:pt>
                <c:pt idx="9483">
                  <c:v>68.25222316</c:v>
                </c:pt>
                <c:pt idx="9484">
                  <c:v>68.252323160000003</c:v>
                </c:pt>
                <c:pt idx="9485">
                  <c:v>68.252423160000006</c:v>
                </c:pt>
                <c:pt idx="9486">
                  <c:v>68.252523159999996</c:v>
                </c:pt>
                <c:pt idx="9487">
                  <c:v>68.252623159999999</c:v>
                </c:pt>
                <c:pt idx="9488">
                  <c:v>68.252723160000002</c:v>
                </c:pt>
                <c:pt idx="9489">
                  <c:v>68.252823160000005</c:v>
                </c:pt>
                <c:pt idx="9490">
                  <c:v>68.252923159999995</c:v>
                </c:pt>
                <c:pt idx="9491">
                  <c:v>68.253023159999998</c:v>
                </c:pt>
                <c:pt idx="9492">
                  <c:v>68.253123160000001</c:v>
                </c:pt>
                <c:pt idx="9493">
                  <c:v>68.253223160000005</c:v>
                </c:pt>
                <c:pt idx="9494">
                  <c:v>68.253323159999994</c:v>
                </c:pt>
                <c:pt idx="9495">
                  <c:v>68.253423159999997</c:v>
                </c:pt>
                <c:pt idx="9496">
                  <c:v>68.25352316</c:v>
                </c:pt>
                <c:pt idx="9497">
                  <c:v>68.253623160000004</c:v>
                </c:pt>
                <c:pt idx="9498">
                  <c:v>68.253723160000007</c:v>
                </c:pt>
                <c:pt idx="9499">
                  <c:v>68.253823159999996</c:v>
                </c:pt>
                <c:pt idx="9500">
                  <c:v>68.253923159999999</c:v>
                </c:pt>
                <c:pt idx="9501">
                  <c:v>68.254023160000003</c:v>
                </c:pt>
                <c:pt idx="9502">
                  <c:v>68.254123160000006</c:v>
                </c:pt>
                <c:pt idx="9503">
                  <c:v>68.254223159999995</c:v>
                </c:pt>
                <c:pt idx="9504">
                  <c:v>68.254323159999998</c:v>
                </c:pt>
                <c:pt idx="9505">
                  <c:v>68.254423160000002</c:v>
                </c:pt>
                <c:pt idx="9506">
                  <c:v>68.254523160000005</c:v>
                </c:pt>
                <c:pt idx="9507">
                  <c:v>68.254623159999994</c:v>
                </c:pt>
                <c:pt idx="9508">
                  <c:v>68.254723159999998</c:v>
                </c:pt>
                <c:pt idx="9509">
                  <c:v>68.254823160000001</c:v>
                </c:pt>
                <c:pt idx="9510">
                  <c:v>68.254923160000004</c:v>
                </c:pt>
                <c:pt idx="9511">
                  <c:v>77.981921700000001</c:v>
                </c:pt>
                <c:pt idx="9512">
                  <c:v>78.122905220000007</c:v>
                </c:pt>
                <c:pt idx="9513">
                  <c:v>78.123005219999996</c:v>
                </c:pt>
                <c:pt idx="9514">
                  <c:v>78.123105219999999</c:v>
                </c:pt>
                <c:pt idx="9515">
                  <c:v>78.123205220000003</c:v>
                </c:pt>
                <c:pt idx="9516">
                  <c:v>78.123305220000006</c:v>
                </c:pt>
                <c:pt idx="9517">
                  <c:v>78.123405219999995</c:v>
                </c:pt>
                <c:pt idx="9518">
                  <c:v>78.123505219999998</c:v>
                </c:pt>
                <c:pt idx="9519">
                  <c:v>78.123605220000002</c:v>
                </c:pt>
                <c:pt idx="9520">
                  <c:v>78.123705220000005</c:v>
                </c:pt>
                <c:pt idx="9521">
                  <c:v>78.123805219999994</c:v>
                </c:pt>
                <c:pt idx="9522">
                  <c:v>78.123905219999997</c:v>
                </c:pt>
                <c:pt idx="9523">
                  <c:v>78.124005220000001</c:v>
                </c:pt>
                <c:pt idx="9524">
                  <c:v>78.124105220000004</c:v>
                </c:pt>
                <c:pt idx="9525">
                  <c:v>78.124205219999993</c:v>
                </c:pt>
                <c:pt idx="9526">
                  <c:v>78.124305219999997</c:v>
                </c:pt>
                <c:pt idx="9527">
                  <c:v>78.12440522</c:v>
                </c:pt>
                <c:pt idx="9528">
                  <c:v>78.124505220000003</c:v>
                </c:pt>
                <c:pt idx="9529">
                  <c:v>78.124605220000007</c:v>
                </c:pt>
                <c:pt idx="9530">
                  <c:v>78.124705219999996</c:v>
                </c:pt>
                <c:pt idx="9531">
                  <c:v>78.124805219999999</c:v>
                </c:pt>
                <c:pt idx="9532">
                  <c:v>78.124905220000002</c:v>
                </c:pt>
                <c:pt idx="9533">
                  <c:v>78.125005220000006</c:v>
                </c:pt>
                <c:pt idx="9534">
                  <c:v>78.125105219999995</c:v>
                </c:pt>
                <c:pt idx="9535">
                  <c:v>78.125205219999998</c:v>
                </c:pt>
                <c:pt idx="9536">
                  <c:v>78.125305220000001</c:v>
                </c:pt>
                <c:pt idx="9537">
                  <c:v>78.125405220000005</c:v>
                </c:pt>
                <c:pt idx="9538">
                  <c:v>78.125505219999994</c:v>
                </c:pt>
                <c:pt idx="9539">
                  <c:v>78.125605219999997</c:v>
                </c:pt>
                <c:pt idx="9540">
                  <c:v>78.12570522</c:v>
                </c:pt>
                <c:pt idx="9541">
                  <c:v>78.125805220000004</c:v>
                </c:pt>
                <c:pt idx="9542">
                  <c:v>78.125905220000007</c:v>
                </c:pt>
                <c:pt idx="9543">
                  <c:v>78.126005219999996</c:v>
                </c:pt>
                <c:pt idx="9544">
                  <c:v>78.126105219999999</c:v>
                </c:pt>
                <c:pt idx="9545">
                  <c:v>78.126205220000003</c:v>
                </c:pt>
                <c:pt idx="9546">
                  <c:v>78.126305220000006</c:v>
                </c:pt>
                <c:pt idx="9547">
                  <c:v>78.126405219999995</c:v>
                </c:pt>
                <c:pt idx="9548">
                  <c:v>78.126505219999999</c:v>
                </c:pt>
                <c:pt idx="9549">
                  <c:v>78.126605220000002</c:v>
                </c:pt>
                <c:pt idx="9550">
                  <c:v>78.126705220000005</c:v>
                </c:pt>
                <c:pt idx="9551">
                  <c:v>78.126805219999994</c:v>
                </c:pt>
                <c:pt idx="9552">
                  <c:v>78.126905219999998</c:v>
                </c:pt>
                <c:pt idx="9553">
                  <c:v>78.127005220000001</c:v>
                </c:pt>
                <c:pt idx="9554">
                  <c:v>78.127105220000004</c:v>
                </c:pt>
                <c:pt idx="9555">
                  <c:v>78.127205219999993</c:v>
                </c:pt>
                <c:pt idx="9556">
                  <c:v>78.127305219999997</c:v>
                </c:pt>
                <c:pt idx="9557">
                  <c:v>78.12740522</c:v>
                </c:pt>
                <c:pt idx="9558">
                  <c:v>78.127505220000003</c:v>
                </c:pt>
                <c:pt idx="9559">
                  <c:v>78.127605220000007</c:v>
                </c:pt>
                <c:pt idx="9560">
                  <c:v>78.127705219999996</c:v>
                </c:pt>
                <c:pt idx="9561">
                  <c:v>78.127805219999999</c:v>
                </c:pt>
                <c:pt idx="9562">
                  <c:v>78.127905220000002</c:v>
                </c:pt>
                <c:pt idx="9563">
                  <c:v>78.128005220000006</c:v>
                </c:pt>
                <c:pt idx="9564">
                  <c:v>78.128105219999995</c:v>
                </c:pt>
                <c:pt idx="9565">
                  <c:v>78.128205219999998</c:v>
                </c:pt>
                <c:pt idx="9566">
                  <c:v>78.128305220000001</c:v>
                </c:pt>
                <c:pt idx="9567">
                  <c:v>78.128405220000005</c:v>
                </c:pt>
                <c:pt idx="9568">
                  <c:v>78.128505219999994</c:v>
                </c:pt>
                <c:pt idx="9569">
                  <c:v>78.128605219999997</c:v>
                </c:pt>
                <c:pt idx="9570">
                  <c:v>78.128705220000001</c:v>
                </c:pt>
                <c:pt idx="9571">
                  <c:v>78.128805220000004</c:v>
                </c:pt>
                <c:pt idx="9572">
                  <c:v>78.128905219999993</c:v>
                </c:pt>
                <c:pt idx="9573">
                  <c:v>78.129005219999996</c:v>
                </c:pt>
                <c:pt idx="9574">
                  <c:v>78.12910522</c:v>
                </c:pt>
                <c:pt idx="9575">
                  <c:v>78.129205220000003</c:v>
                </c:pt>
                <c:pt idx="9576">
                  <c:v>78.129305220000006</c:v>
                </c:pt>
                <c:pt idx="9577">
                  <c:v>78.129405219999995</c:v>
                </c:pt>
                <c:pt idx="9578">
                  <c:v>78.129505219999999</c:v>
                </c:pt>
                <c:pt idx="9579">
                  <c:v>78.129605220000002</c:v>
                </c:pt>
                <c:pt idx="9580">
                  <c:v>78.129705220000005</c:v>
                </c:pt>
                <c:pt idx="9581">
                  <c:v>78.129805219999994</c:v>
                </c:pt>
                <c:pt idx="9582">
                  <c:v>78.129905219999998</c:v>
                </c:pt>
                <c:pt idx="9583">
                  <c:v>78.130005220000001</c:v>
                </c:pt>
                <c:pt idx="9584">
                  <c:v>78.130105220000004</c:v>
                </c:pt>
                <c:pt idx="9585">
                  <c:v>78.130205219999993</c:v>
                </c:pt>
                <c:pt idx="9586">
                  <c:v>78.130305219999997</c:v>
                </c:pt>
                <c:pt idx="9587">
                  <c:v>78.13040522</c:v>
                </c:pt>
                <c:pt idx="9588">
                  <c:v>78.130505220000003</c:v>
                </c:pt>
                <c:pt idx="9589">
                  <c:v>78.130605220000007</c:v>
                </c:pt>
                <c:pt idx="9590">
                  <c:v>78.130705219999996</c:v>
                </c:pt>
                <c:pt idx="9591">
                  <c:v>78.130805219999999</c:v>
                </c:pt>
                <c:pt idx="9592">
                  <c:v>78.130905220000002</c:v>
                </c:pt>
                <c:pt idx="9593">
                  <c:v>78.131005220000006</c:v>
                </c:pt>
                <c:pt idx="9594">
                  <c:v>78.131105219999995</c:v>
                </c:pt>
                <c:pt idx="9595">
                  <c:v>78.131205219999998</c:v>
                </c:pt>
                <c:pt idx="9596">
                  <c:v>78.131305220000002</c:v>
                </c:pt>
                <c:pt idx="9597">
                  <c:v>78.131405220000005</c:v>
                </c:pt>
                <c:pt idx="9598">
                  <c:v>78.131505219999994</c:v>
                </c:pt>
                <c:pt idx="9599">
                  <c:v>78.131605219999997</c:v>
                </c:pt>
                <c:pt idx="9600">
                  <c:v>78.131705220000001</c:v>
                </c:pt>
                <c:pt idx="9601">
                  <c:v>78.131805220000004</c:v>
                </c:pt>
                <c:pt idx="9602">
                  <c:v>78.131905219999993</c:v>
                </c:pt>
                <c:pt idx="9603">
                  <c:v>78.132005219999996</c:v>
                </c:pt>
                <c:pt idx="9604">
                  <c:v>78.13210522</c:v>
                </c:pt>
                <c:pt idx="9605">
                  <c:v>78.132205220000003</c:v>
                </c:pt>
                <c:pt idx="9606">
                  <c:v>78.132305220000006</c:v>
                </c:pt>
                <c:pt idx="9607">
                  <c:v>78.132405219999995</c:v>
                </c:pt>
                <c:pt idx="9608">
                  <c:v>78.132505219999999</c:v>
                </c:pt>
                <c:pt idx="9609">
                  <c:v>78.132605220000002</c:v>
                </c:pt>
                <c:pt idx="9610">
                  <c:v>78.132705220000005</c:v>
                </c:pt>
                <c:pt idx="9611">
                  <c:v>78.132805219999995</c:v>
                </c:pt>
                <c:pt idx="9612">
                  <c:v>78.132905219999998</c:v>
                </c:pt>
                <c:pt idx="9613">
                  <c:v>78.133005220000001</c:v>
                </c:pt>
                <c:pt idx="9614">
                  <c:v>78.133105220000004</c:v>
                </c:pt>
                <c:pt idx="9615">
                  <c:v>78.133205219999994</c:v>
                </c:pt>
                <c:pt idx="9616">
                  <c:v>78.133305219999997</c:v>
                </c:pt>
                <c:pt idx="9617">
                  <c:v>78.13340522</c:v>
                </c:pt>
                <c:pt idx="9618">
                  <c:v>78.133505220000004</c:v>
                </c:pt>
                <c:pt idx="9619">
                  <c:v>78.133605220000007</c:v>
                </c:pt>
                <c:pt idx="9620">
                  <c:v>78.133705219999996</c:v>
                </c:pt>
                <c:pt idx="9621">
                  <c:v>78.133805219999999</c:v>
                </c:pt>
                <c:pt idx="9622">
                  <c:v>78.133905220000003</c:v>
                </c:pt>
                <c:pt idx="9623">
                  <c:v>78.134005220000006</c:v>
                </c:pt>
                <c:pt idx="9624">
                  <c:v>78.134105219999995</c:v>
                </c:pt>
                <c:pt idx="9625">
                  <c:v>78.134205219999998</c:v>
                </c:pt>
                <c:pt idx="9626">
                  <c:v>78.134305220000002</c:v>
                </c:pt>
                <c:pt idx="9627">
                  <c:v>78.134405220000005</c:v>
                </c:pt>
                <c:pt idx="9628">
                  <c:v>78.134505219999994</c:v>
                </c:pt>
                <c:pt idx="9629">
                  <c:v>78.134605219999997</c:v>
                </c:pt>
                <c:pt idx="9630">
                  <c:v>78.134705220000001</c:v>
                </c:pt>
                <c:pt idx="9631">
                  <c:v>78.134805220000004</c:v>
                </c:pt>
                <c:pt idx="9632">
                  <c:v>78.134905219999993</c:v>
                </c:pt>
                <c:pt idx="9633">
                  <c:v>78.135005219999996</c:v>
                </c:pt>
                <c:pt idx="9634">
                  <c:v>78.13510522</c:v>
                </c:pt>
                <c:pt idx="9635">
                  <c:v>78.135205220000003</c:v>
                </c:pt>
                <c:pt idx="9636">
                  <c:v>78.135305220000006</c:v>
                </c:pt>
                <c:pt idx="9637">
                  <c:v>78.135405219999996</c:v>
                </c:pt>
                <c:pt idx="9638">
                  <c:v>78.135505219999999</c:v>
                </c:pt>
                <c:pt idx="9639">
                  <c:v>78.135605220000002</c:v>
                </c:pt>
                <c:pt idx="9640">
                  <c:v>78.135705220000006</c:v>
                </c:pt>
                <c:pt idx="9641">
                  <c:v>78.135805219999995</c:v>
                </c:pt>
                <c:pt idx="9642">
                  <c:v>78.135905219999998</c:v>
                </c:pt>
                <c:pt idx="9643">
                  <c:v>78.136005220000001</c:v>
                </c:pt>
                <c:pt idx="9644">
                  <c:v>78.136105220000005</c:v>
                </c:pt>
                <c:pt idx="9645">
                  <c:v>78.136205219999994</c:v>
                </c:pt>
                <c:pt idx="9646">
                  <c:v>78.136305219999997</c:v>
                </c:pt>
                <c:pt idx="9647">
                  <c:v>78.13640522</c:v>
                </c:pt>
                <c:pt idx="9648">
                  <c:v>78.136505220000004</c:v>
                </c:pt>
                <c:pt idx="9649">
                  <c:v>78.136605220000007</c:v>
                </c:pt>
                <c:pt idx="9650">
                  <c:v>78.136705219999996</c:v>
                </c:pt>
                <c:pt idx="9651">
                  <c:v>78.136805219999999</c:v>
                </c:pt>
                <c:pt idx="9652">
                  <c:v>78.136905220000003</c:v>
                </c:pt>
                <c:pt idx="9653">
                  <c:v>78.137005220000006</c:v>
                </c:pt>
                <c:pt idx="9654">
                  <c:v>78.137105219999995</c:v>
                </c:pt>
                <c:pt idx="9655">
                  <c:v>78.137205219999998</c:v>
                </c:pt>
                <c:pt idx="9656">
                  <c:v>78.137305220000002</c:v>
                </c:pt>
                <c:pt idx="9657">
                  <c:v>78.137405220000005</c:v>
                </c:pt>
                <c:pt idx="9658">
                  <c:v>78.137505219999994</c:v>
                </c:pt>
                <c:pt idx="9659">
                  <c:v>124.2307428</c:v>
                </c:pt>
                <c:pt idx="9660">
                  <c:v>124.3355457</c:v>
                </c:pt>
                <c:pt idx="9661">
                  <c:v>124.3356457</c:v>
                </c:pt>
                <c:pt idx="9662">
                  <c:v>124.65894900000001</c:v>
                </c:pt>
                <c:pt idx="9663">
                  <c:v>124.659049</c:v>
                </c:pt>
                <c:pt idx="9664">
                  <c:v>124.50249239999999</c:v>
                </c:pt>
                <c:pt idx="9665">
                  <c:v>124.5025924</c:v>
                </c:pt>
                <c:pt idx="9666">
                  <c:v>124.332289</c:v>
                </c:pt>
                <c:pt idx="9667">
                  <c:v>124.2798653</c:v>
                </c:pt>
                <c:pt idx="9668">
                  <c:v>124.2799653</c:v>
                </c:pt>
                <c:pt idx="9669">
                  <c:v>124.2800653</c:v>
                </c:pt>
                <c:pt idx="9670">
                  <c:v>124.28016529999999</c:v>
                </c:pt>
                <c:pt idx="9671">
                  <c:v>124.2802653</c:v>
                </c:pt>
                <c:pt idx="9672">
                  <c:v>126.527766</c:v>
                </c:pt>
                <c:pt idx="9673">
                  <c:v>128.73488649999999</c:v>
                </c:pt>
                <c:pt idx="9674">
                  <c:v>129.95011640000001</c:v>
                </c:pt>
                <c:pt idx="9675">
                  <c:v>130.87662420000001</c:v>
                </c:pt>
                <c:pt idx="9676">
                  <c:v>131.22360370000001</c:v>
                </c:pt>
                <c:pt idx="9677">
                  <c:v>131.22370369999999</c:v>
                </c:pt>
                <c:pt idx="9678">
                  <c:v>131.22380369999999</c:v>
                </c:pt>
                <c:pt idx="9679">
                  <c:v>131.25093699999999</c:v>
                </c:pt>
                <c:pt idx="9680">
                  <c:v>131.251037</c:v>
                </c:pt>
                <c:pt idx="9681">
                  <c:v>131.14658750000001</c:v>
                </c:pt>
                <c:pt idx="9682">
                  <c:v>131.14668750000001</c:v>
                </c:pt>
                <c:pt idx="9683">
                  <c:v>131.14678749999999</c:v>
                </c:pt>
                <c:pt idx="9684">
                  <c:v>131.14688749999999</c:v>
                </c:pt>
                <c:pt idx="9685">
                  <c:v>131.58710360000001</c:v>
                </c:pt>
                <c:pt idx="9686">
                  <c:v>131.6162515</c:v>
                </c:pt>
                <c:pt idx="9687">
                  <c:v>131.61635150000001</c:v>
                </c:pt>
                <c:pt idx="9688">
                  <c:v>131.61645150000001</c:v>
                </c:pt>
                <c:pt idx="9689">
                  <c:v>131.87188399999999</c:v>
                </c:pt>
                <c:pt idx="9690">
                  <c:v>132.6218015</c:v>
                </c:pt>
                <c:pt idx="9691">
                  <c:v>133.3224128</c:v>
                </c:pt>
                <c:pt idx="9692">
                  <c:v>133.49268269999999</c:v>
                </c:pt>
                <c:pt idx="9693">
                  <c:v>133.9054399</c:v>
                </c:pt>
                <c:pt idx="9694">
                  <c:v>133.90553990000001</c:v>
                </c:pt>
                <c:pt idx="9695">
                  <c:v>133.90563990000001</c:v>
                </c:pt>
                <c:pt idx="9696">
                  <c:v>133.90573989999999</c:v>
                </c:pt>
                <c:pt idx="9697">
                  <c:v>133.90583989999999</c:v>
                </c:pt>
                <c:pt idx="9698">
                  <c:v>133.90593989999999</c:v>
                </c:pt>
                <c:pt idx="9699">
                  <c:v>134.96962880000001</c:v>
                </c:pt>
                <c:pt idx="9700">
                  <c:v>135.33112869999999</c:v>
                </c:pt>
                <c:pt idx="9701">
                  <c:v>135.14868920000001</c:v>
                </c:pt>
                <c:pt idx="9702">
                  <c:v>136.27304549999999</c:v>
                </c:pt>
                <c:pt idx="9703">
                  <c:v>136.7350624</c:v>
                </c:pt>
                <c:pt idx="9704">
                  <c:v>138.6846917</c:v>
                </c:pt>
                <c:pt idx="9705">
                  <c:v>137.8679228</c:v>
                </c:pt>
                <c:pt idx="9706">
                  <c:v>137.65849460000001</c:v>
                </c:pt>
                <c:pt idx="9707">
                  <c:v>137.65964869999999</c:v>
                </c:pt>
                <c:pt idx="9708">
                  <c:v>137.65974869999999</c:v>
                </c:pt>
                <c:pt idx="9709">
                  <c:v>137.6598487</c:v>
                </c:pt>
                <c:pt idx="9710">
                  <c:v>137.6599487</c:v>
                </c:pt>
                <c:pt idx="9711">
                  <c:v>137.6600487</c:v>
                </c:pt>
                <c:pt idx="9712">
                  <c:v>137.66014870000001</c:v>
                </c:pt>
                <c:pt idx="9713">
                  <c:v>139.90745000000001</c:v>
                </c:pt>
                <c:pt idx="9714">
                  <c:v>140.42296769999999</c:v>
                </c:pt>
                <c:pt idx="9715">
                  <c:v>140.42306769999999</c:v>
                </c:pt>
                <c:pt idx="9716">
                  <c:v>140.42316769999999</c:v>
                </c:pt>
                <c:pt idx="9717">
                  <c:v>140.3075418</c:v>
                </c:pt>
                <c:pt idx="9718">
                  <c:v>140.48869199999999</c:v>
                </c:pt>
                <c:pt idx="9719">
                  <c:v>140.43581449999999</c:v>
                </c:pt>
                <c:pt idx="9720">
                  <c:v>140.4359145</c:v>
                </c:pt>
                <c:pt idx="9721">
                  <c:v>140.4360145</c:v>
                </c:pt>
                <c:pt idx="9722">
                  <c:v>140.4361145</c:v>
                </c:pt>
                <c:pt idx="9723">
                  <c:v>140.43621450000001</c:v>
                </c:pt>
                <c:pt idx="9724">
                  <c:v>142.59144670000001</c:v>
                </c:pt>
                <c:pt idx="9725">
                  <c:v>142.59154670000001</c:v>
                </c:pt>
                <c:pt idx="9726">
                  <c:v>142.59164670000001</c:v>
                </c:pt>
                <c:pt idx="9727">
                  <c:v>142.59174669999999</c:v>
                </c:pt>
                <c:pt idx="9728">
                  <c:v>142.59184669999999</c:v>
                </c:pt>
                <c:pt idx="9729">
                  <c:v>142.59194669999999</c:v>
                </c:pt>
                <c:pt idx="9730">
                  <c:v>142.5920467</c:v>
                </c:pt>
                <c:pt idx="9731">
                  <c:v>142.5921467</c:v>
                </c:pt>
                <c:pt idx="9732">
                  <c:v>142.5922467</c:v>
                </c:pt>
                <c:pt idx="9733">
                  <c:v>142.59234670000001</c:v>
                </c:pt>
                <c:pt idx="9734">
                  <c:v>142.59244670000001</c:v>
                </c:pt>
                <c:pt idx="9735">
                  <c:v>142.59254670000001</c:v>
                </c:pt>
                <c:pt idx="9736">
                  <c:v>144.97129770000001</c:v>
                </c:pt>
                <c:pt idx="9737">
                  <c:v>147.14165249999999</c:v>
                </c:pt>
                <c:pt idx="9738">
                  <c:v>147.1417525</c:v>
                </c:pt>
                <c:pt idx="9739">
                  <c:v>147.1418525</c:v>
                </c:pt>
                <c:pt idx="9740">
                  <c:v>153.4984283</c:v>
                </c:pt>
                <c:pt idx="9741">
                  <c:v>153.2757671</c:v>
                </c:pt>
                <c:pt idx="9742">
                  <c:v>152.43848199999999</c:v>
                </c:pt>
                <c:pt idx="9743">
                  <c:v>152.29169949999999</c:v>
                </c:pt>
                <c:pt idx="9744">
                  <c:v>151.94939919999999</c:v>
                </c:pt>
                <c:pt idx="9745">
                  <c:v>151.94949919999999</c:v>
                </c:pt>
                <c:pt idx="9746">
                  <c:v>151.94959919999999</c:v>
                </c:pt>
                <c:pt idx="9747">
                  <c:v>151.9496992</c:v>
                </c:pt>
                <c:pt idx="9748">
                  <c:v>151.9497992</c:v>
                </c:pt>
                <c:pt idx="9749">
                  <c:v>151.9498992</c:v>
                </c:pt>
                <c:pt idx="9750">
                  <c:v>151.94999920000001</c:v>
                </c:pt>
                <c:pt idx="9751">
                  <c:v>151.95009920000001</c:v>
                </c:pt>
                <c:pt idx="9752">
                  <c:v>151.92131520000001</c:v>
                </c:pt>
                <c:pt idx="9753">
                  <c:v>151.92141520000001</c:v>
                </c:pt>
                <c:pt idx="9754">
                  <c:v>151.84979290000001</c:v>
                </c:pt>
                <c:pt idx="9755">
                  <c:v>151.84989289999999</c:v>
                </c:pt>
                <c:pt idx="9756">
                  <c:v>154.63009829999999</c:v>
                </c:pt>
                <c:pt idx="9757">
                  <c:v>151.83678739999999</c:v>
                </c:pt>
                <c:pt idx="9758">
                  <c:v>151.76741190000001</c:v>
                </c:pt>
                <c:pt idx="9759">
                  <c:v>151.67737880000001</c:v>
                </c:pt>
                <c:pt idx="9760">
                  <c:v>151.67747879999999</c:v>
                </c:pt>
                <c:pt idx="9761">
                  <c:v>151.67757879999999</c:v>
                </c:pt>
                <c:pt idx="9762">
                  <c:v>151.6548865</c:v>
                </c:pt>
                <c:pt idx="9763">
                  <c:v>151.6181685</c:v>
                </c:pt>
                <c:pt idx="9764">
                  <c:v>151.54470370000001</c:v>
                </c:pt>
                <c:pt idx="9765">
                  <c:v>151.54480369999999</c:v>
                </c:pt>
                <c:pt idx="9766">
                  <c:v>153.7274869</c:v>
                </c:pt>
                <c:pt idx="9767">
                  <c:v>151.30525800000001</c:v>
                </c:pt>
                <c:pt idx="9768">
                  <c:v>151.06595350000001</c:v>
                </c:pt>
                <c:pt idx="9769">
                  <c:v>151.04796930000001</c:v>
                </c:pt>
                <c:pt idx="9770">
                  <c:v>151.02876610000001</c:v>
                </c:pt>
                <c:pt idx="9771">
                  <c:v>150.95002059999999</c:v>
                </c:pt>
                <c:pt idx="9772">
                  <c:v>151.14466400000001</c:v>
                </c:pt>
                <c:pt idx="9773">
                  <c:v>150.99250230000001</c:v>
                </c:pt>
                <c:pt idx="9774">
                  <c:v>150.92604850000001</c:v>
                </c:pt>
                <c:pt idx="9775">
                  <c:v>150.92479309999999</c:v>
                </c:pt>
                <c:pt idx="9776">
                  <c:v>150.92489309999999</c:v>
                </c:pt>
                <c:pt idx="9777">
                  <c:v>150.92499309999999</c:v>
                </c:pt>
                <c:pt idx="9778">
                  <c:v>150.9250931</c:v>
                </c:pt>
                <c:pt idx="9779">
                  <c:v>150.9251931</c:v>
                </c:pt>
                <c:pt idx="9780">
                  <c:v>150.9252931</c:v>
                </c:pt>
                <c:pt idx="9781">
                  <c:v>150.92539310000001</c:v>
                </c:pt>
                <c:pt idx="9782">
                  <c:v>150.92549310000001</c:v>
                </c:pt>
                <c:pt idx="9783">
                  <c:v>150.92559309999999</c:v>
                </c:pt>
                <c:pt idx="9784">
                  <c:v>150.92569309999999</c:v>
                </c:pt>
                <c:pt idx="9785">
                  <c:v>150.92579309999999</c:v>
                </c:pt>
                <c:pt idx="9786">
                  <c:v>150.9258931</c:v>
                </c:pt>
                <c:pt idx="9787">
                  <c:v>150.9259931</c:v>
                </c:pt>
                <c:pt idx="9788">
                  <c:v>150.9260931</c:v>
                </c:pt>
                <c:pt idx="9789">
                  <c:v>150.92619310000001</c:v>
                </c:pt>
                <c:pt idx="9790">
                  <c:v>150.92629310000001</c:v>
                </c:pt>
                <c:pt idx="9791">
                  <c:v>150.92639310000001</c:v>
                </c:pt>
                <c:pt idx="9792">
                  <c:v>150.92649309999999</c:v>
                </c:pt>
                <c:pt idx="9793">
                  <c:v>150.92659309999999</c:v>
                </c:pt>
                <c:pt idx="9794">
                  <c:v>151.02027330000001</c:v>
                </c:pt>
                <c:pt idx="9795">
                  <c:v>151.03639480000001</c:v>
                </c:pt>
                <c:pt idx="9796">
                  <c:v>151.03649480000001</c:v>
                </c:pt>
                <c:pt idx="9797">
                  <c:v>151.03659479999999</c:v>
                </c:pt>
                <c:pt idx="9798">
                  <c:v>150.9396414</c:v>
                </c:pt>
                <c:pt idx="9799">
                  <c:v>150.94982659999999</c:v>
                </c:pt>
                <c:pt idx="9800">
                  <c:v>150.98303189999999</c:v>
                </c:pt>
                <c:pt idx="9801">
                  <c:v>150.94781549999999</c:v>
                </c:pt>
                <c:pt idx="9802">
                  <c:v>150.94791549999999</c:v>
                </c:pt>
                <c:pt idx="9803">
                  <c:v>150.9480155</c:v>
                </c:pt>
                <c:pt idx="9804">
                  <c:v>150.9013089</c:v>
                </c:pt>
                <c:pt idx="9805">
                  <c:v>150.90140890000001</c:v>
                </c:pt>
                <c:pt idx="9806">
                  <c:v>150.9108842</c:v>
                </c:pt>
                <c:pt idx="9807">
                  <c:v>150.95619149999999</c:v>
                </c:pt>
                <c:pt idx="9808">
                  <c:v>150.95629149999999</c:v>
                </c:pt>
                <c:pt idx="9809">
                  <c:v>150.82854069999999</c:v>
                </c:pt>
                <c:pt idx="9810">
                  <c:v>150.835026</c:v>
                </c:pt>
                <c:pt idx="9811">
                  <c:v>151.09973339999999</c:v>
                </c:pt>
                <c:pt idx="9812">
                  <c:v>150.98389789999999</c:v>
                </c:pt>
                <c:pt idx="9813">
                  <c:v>150.98399789999999</c:v>
                </c:pt>
                <c:pt idx="9814">
                  <c:v>150.98409789999999</c:v>
                </c:pt>
                <c:pt idx="9815">
                  <c:v>150.9841979</c:v>
                </c:pt>
                <c:pt idx="9816">
                  <c:v>150.9842979</c:v>
                </c:pt>
                <c:pt idx="9817">
                  <c:v>150.9843979</c:v>
                </c:pt>
                <c:pt idx="9818">
                  <c:v>150.98449790000001</c:v>
                </c:pt>
                <c:pt idx="9819">
                  <c:v>150.98459790000001</c:v>
                </c:pt>
                <c:pt idx="9820">
                  <c:v>150.98469789999999</c:v>
                </c:pt>
                <c:pt idx="9821">
                  <c:v>150.98479789999999</c:v>
                </c:pt>
                <c:pt idx="9822">
                  <c:v>151.04557650000001</c:v>
                </c:pt>
                <c:pt idx="9823">
                  <c:v>150.93666479999999</c:v>
                </c:pt>
                <c:pt idx="9824">
                  <c:v>150.96341169999999</c:v>
                </c:pt>
                <c:pt idx="9825">
                  <c:v>151.05852290000001</c:v>
                </c:pt>
                <c:pt idx="9826">
                  <c:v>150.9592681</c:v>
                </c:pt>
                <c:pt idx="9827">
                  <c:v>150.94753990000001</c:v>
                </c:pt>
                <c:pt idx="9828">
                  <c:v>150.94763990000001</c:v>
                </c:pt>
                <c:pt idx="9829">
                  <c:v>151.18577479999999</c:v>
                </c:pt>
                <c:pt idx="9830">
                  <c:v>151.0201452</c:v>
                </c:pt>
                <c:pt idx="9831">
                  <c:v>151.02024520000001</c:v>
                </c:pt>
                <c:pt idx="9832">
                  <c:v>151.05682830000001</c:v>
                </c:pt>
                <c:pt idx="9833">
                  <c:v>151.07253560000001</c:v>
                </c:pt>
                <c:pt idx="9834">
                  <c:v>150.89218439999999</c:v>
                </c:pt>
                <c:pt idx="9835">
                  <c:v>150.93955740000001</c:v>
                </c:pt>
                <c:pt idx="9836">
                  <c:v>150.85598429999999</c:v>
                </c:pt>
                <c:pt idx="9837">
                  <c:v>150.96269409999999</c:v>
                </c:pt>
                <c:pt idx="9838">
                  <c:v>150.887879</c:v>
                </c:pt>
                <c:pt idx="9839">
                  <c:v>150.887979</c:v>
                </c:pt>
                <c:pt idx="9840">
                  <c:v>150.888079</c:v>
                </c:pt>
                <c:pt idx="9841">
                  <c:v>150.88817900000001</c:v>
                </c:pt>
                <c:pt idx="9842">
                  <c:v>150.88827900000001</c:v>
                </c:pt>
                <c:pt idx="9843">
                  <c:v>150.88837899999999</c:v>
                </c:pt>
                <c:pt idx="9844">
                  <c:v>150.88847899999999</c:v>
                </c:pt>
                <c:pt idx="9845">
                  <c:v>151.0230521</c:v>
                </c:pt>
                <c:pt idx="9846">
                  <c:v>150.91198449999999</c:v>
                </c:pt>
                <c:pt idx="9847">
                  <c:v>150.81345880000001</c:v>
                </c:pt>
                <c:pt idx="9848">
                  <c:v>151.08512229999999</c:v>
                </c:pt>
                <c:pt idx="9849">
                  <c:v>150.85385650000001</c:v>
                </c:pt>
                <c:pt idx="9850">
                  <c:v>150.79689769999999</c:v>
                </c:pt>
                <c:pt idx="9851">
                  <c:v>150.79699769999999</c:v>
                </c:pt>
                <c:pt idx="9852">
                  <c:v>150.79709769999999</c:v>
                </c:pt>
                <c:pt idx="9853">
                  <c:v>150.7971977</c:v>
                </c:pt>
                <c:pt idx="9854">
                  <c:v>150.7972977</c:v>
                </c:pt>
                <c:pt idx="9855">
                  <c:v>150.7973977</c:v>
                </c:pt>
                <c:pt idx="9856">
                  <c:v>150.79749770000001</c:v>
                </c:pt>
                <c:pt idx="9857">
                  <c:v>151.0838531</c:v>
                </c:pt>
                <c:pt idx="9858">
                  <c:v>151.1043813</c:v>
                </c:pt>
                <c:pt idx="9859">
                  <c:v>151.08184990000001</c:v>
                </c:pt>
                <c:pt idx="9860">
                  <c:v>151.0954333</c:v>
                </c:pt>
                <c:pt idx="9861">
                  <c:v>151.00698109999999</c:v>
                </c:pt>
                <c:pt idx="9862">
                  <c:v>150.70680010000001</c:v>
                </c:pt>
                <c:pt idx="9863">
                  <c:v>150.70690010000001</c:v>
                </c:pt>
                <c:pt idx="9864">
                  <c:v>150.70700009999999</c:v>
                </c:pt>
                <c:pt idx="9865">
                  <c:v>150.7877402</c:v>
                </c:pt>
                <c:pt idx="9866">
                  <c:v>151.047504</c:v>
                </c:pt>
                <c:pt idx="9867">
                  <c:v>150.6002038</c:v>
                </c:pt>
                <c:pt idx="9868">
                  <c:v>150.60030380000001</c:v>
                </c:pt>
                <c:pt idx="9869">
                  <c:v>151.29642509999999</c:v>
                </c:pt>
                <c:pt idx="9870">
                  <c:v>151.08285559999999</c:v>
                </c:pt>
                <c:pt idx="9871">
                  <c:v>151.07172019999999</c:v>
                </c:pt>
                <c:pt idx="9872">
                  <c:v>151.07182019999999</c:v>
                </c:pt>
                <c:pt idx="9873">
                  <c:v>151.07192019999999</c:v>
                </c:pt>
                <c:pt idx="9874">
                  <c:v>150.97493059999999</c:v>
                </c:pt>
                <c:pt idx="9875">
                  <c:v>150.516066</c:v>
                </c:pt>
                <c:pt idx="9876">
                  <c:v>151.0051211</c:v>
                </c:pt>
                <c:pt idx="9877">
                  <c:v>150.76164829999999</c:v>
                </c:pt>
                <c:pt idx="9878">
                  <c:v>150.84084250000001</c:v>
                </c:pt>
                <c:pt idx="9879">
                  <c:v>150.8357254</c:v>
                </c:pt>
                <c:pt idx="9880">
                  <c:v>150.57921150000001</c:v>
                </c:pt>
                <c:pt idx="9881">
                  <c:v>150.9503794</c:v>
                </c:pt>
                <c:pt idx="9882">
                  <c:v>150.95047940000001</c:v>
                </c:pt>
                <c:pt idx="9883">
                  <c:v>150.88522889999999</c:v>
                </c:pt>
                <c:pt idx="9884">
                  <c:v>150.88532889999999</c:v>
                </c:pt>
                <c:pt idx="9885">
                  <c:v>150.88542889999999</c:v>
                </c:pt>
                <c:pt idx="9886">
                  <c:v>150.65268270000001</c:v>
                </c:pt>
                <c:pt idx="9887">
                  <c:v>150.96172910000001</c:v>
                </c:pt>
                <c:pt idx="9888">
                  <c:v>150.42530600000001</c:v>
                </c:pt>
                <c:pt idx="9889">
                  <c:v>150.52816050000001</c:v>
                </c:pt>
                <c:pt idx="9890">
                  <c:v>151.02786639999999</c:v>
                </c:pt>
                <c:pt idx="9891">
                  <c:v>151.13036940000001</c:v>
                </c:pt>
                <c:pt idx="9892">
                  <c:v>151.0772911</c:v>
                </c:pt>
                <c:pt idx="9893">
                  <c:v>151.74094779999999</c:v>
                </c:pt>
                <c:pt idx="9894">
                  <c:v>151.74104779999999</c:v>
                </c:pt>
                <c:pt idx="9895">
                  <c:v>151.74114779999999</c:v>
                </c:pt>
                <c:pt idx="9896">
                  <c:v>151.7412478</c:v>
                </c:pt>
                <c:pt idx="9897">
                  <c:v>151.51291749999999</c:v>
                </c:pt>
                <c:pt idx="9898">
                  <c:v>151.76474769999999</c:v>
                </c:pt>
                <c:pt idx="9899">
                  <c:v>151.79740630000001</c:v>
                </c:pt>
                <c:pt idx="9900">
                  <c:v>151.9945792</c:v>
                </c:pt>
                <c:pt idx="9901">
                  <c:v>152.6854017</c:v>
                </c:pt>
                <c:pt idx="9902">
                  <c:v>152.6855017</c:v>
                </c:pt>
                <c:pt idx="9903">
                  <c:v>152.68560170000001</c:v>
                </c:pt>
                <c:pt idx="9904">
                  <c:v>152.68570170000001</c:v>
                </c:pt>
                <c:pt idx="9905">
                  <c:v>152.68580170000001</c:v>
                </c:pt>
                <c:pt idx="9906">
                  <c:v>152.68590169999999</c:v>
                </c:pt>
                <c:pt idx="9907">
                  <c:v>151.52590420000001</c:v>
                </c:pt>
                <c:pt idx="9908">
                  <c:v>152.25656169999999</c:v>
                </c:pt>
                <c:pt idx="9909">
                  <c:v>152.47861030000001</c:v>
                </c:pt>
                <c:pt idx="9910">
                  <c:v>152.08383130000001</c:v>
                </c:pt>
                <c:pt idx="9911">
                  <c:v>152.26243289999999</c:v>
                </c:pt>
                <c:pt idx="9912">
                  <c:v>151.92351740000001</c:v>
                </c:pt>
                <c:pt idx="9913">
                  <c:v>151.5957664</c:v>
                </c:pt>
                <c:pt idx="9914">
                  <c:v>152.550568</c:v>
                </c:pt>
                <c:pt idx="9915">
                  <c:v>152.20611410000001</c:v>
                </c:pt>
                <c:pt idx="9916">
                  <c:v>152.1019048</c:v>
                </c:pt>
                <c:pt idx="9917">
                  <c:v>152.0177568</c:v>
                </c:pt>
                <c:pt idx="9918">
                  <c:v>152.29980180000001</c:v>
                </c:pt>
                <c:pt idx="9919">
                  <c:v>152.29990179999999</c:v>
                </c:pt>
                <c:pt idx="9920">
                  <c:v>152.68445259999999</c:v>
                </c:pt>
                <c:pt idx="9921">
                  <c:v>152.68455259999999</c:v>
                </c:pt>
                <c:pt idx="9922">
                  <c:v>152.3831457</c:v>
                </c:pt>
                <c:pt idx="9923">
                  <c:v>152.53870090000001</c:v>
                </c:pt>
                <c:pt idx="9924">
                  <c:v>152.53880090000001</c:v>
                </c:pt>
                <c:pt idx="9925">
                  <c:v>152.8345746</c:v>
                </c:pt>
                <c:pt idx="9926">
                  <c:v>152.631913</c:v>
                </c:pt>
                <c:pt idx="9927">
                  <c:v>152.632013</c:v>
                </c:pt>
                <c:pt idx="9928">
                  <c:v>154.03446210000001</c:v>
                </c:pt>
                <c:pt idx="9929">
                  <c:v>153.8144676</c:v>
                </c:pt>
                <c:pt idx="9930">
                  <c:v>154.75421249999999</c:v>
                </c:pt>
                <c:pt idx="9931">
                  <c:v>154.7543125</c:v>
                </c:pt>
                <c:pt idx="9932">
                  <c:v>154.7544125</c:v>
                </c:pt>
                <c:pt idx="9933">
                  <c:v>154.7545125</c:v>
                </c:pt>
                <c:pt idx="9934">
                  <c:v>154.75461250000001</c:v>
                </c:pt>
                <c:pt idx="9935">
                  <c:v>154.75471250000001</c:v>
                </c:pt>
                <c:pt idx="9936">
                  <c:v>154.75481250000001</c:v>
                </c:pt>
                <c:pt idx="9937">
                  <c:v>154.75491249999999</c:v>
                </c:pt>
                <c:pt idx="9938">
                  <c:v>154.75501249999999</c:v>
                </c:pt>
                <c:pt idx="9939">
                  <c:v>154.7551125</c:v>
                </c:pt>
                <c:pt idx="9940">
                  <c:v>154.7552125</c:v>
                </c:pt>
                <c:pt idx="9941">
                  <c:v>154.7553125</c:v>
                </c:pt>
                <c:pt idx="9942">
                  <c:v>154.75541250000001</c:v>
                </c:pt>
                <c:pt idx="9943">
                  <c:v>154.75551250000001</c:v>
                </c:pt>
                <c:pt idx="9944">
                  <c:v>154.75561250000001</c:v>
                </c:pt>
                <c:pt idx="9945">
                  <c:v>154.75571249999999</c:v>
                </c:pt>
                <c:pt idx="9946">
                  <c:v>154.75581249999999</c:v>
                </c:pt>
                <c:pt idx="9947">
                  <c:v>154.75591249999999</c:v>
                </c:pt>
                <c:pt idx="9948">
                  <c:v>154.7560125</c:v>
                </c:pt>
                <c:pt idx="9949">
                  <c:v>154.7561125</c:v>
                </c:pt>
                <c:pt idx="9950">
                  <c:v>154.7562125</c:v>
                </c:pt>
                <c:pt idx="9951">
                  <c:v>154.75631250000001</c:v>
                </c:pt>
                <c:pt idx="9952">
                  <c:v>154.75641250000001</c:v>
                </c:pt>
                <c:pt idx="9953">
                  <c:v>154.75651250000001</c:v>
                </c:pt>
                <c:pt idx="9954">
                  <c:v>154.75661249999999</c:v>
                </c:pt>
                <c:pt idx="9955">
                  <c:v>154.75671249999999</c:v>
                </c:pt>
                <c:pt idx="9956">
                  <c:v>154.7568125</c:v>
                </c:pt>
                <c:pt idx="9957">
                  <c:v>154.7569125</c:v>
                </c:pt>
                <c:pt idx="9958">
                  <c:v>154.7570125</c:v>
                </c:pt>
                <c:pt idx="9959">
                  <c:v>154.75711250000001</c:v>
                </c:pt>
                <c:pt idx="9960">
                  <c:v>154.75721250000001</c:v>
                </c:pt>
                <c:pt idx="9961">
                  <c:v>154.75731250000001</c:v>
                </c:pt>
                <c:pt idx="9962">
                  <c:v>154.75741249999999</c:v>
                </c:pt>
                <c:pt idx="9963">
                  <c:v>154.75751249999999</c:v>
                </c:pt>
                <c:pt idx="9964">
                  <c:v>154.75761249999999</c:v>
                </c:pt>
                <c:pt idx="9965">
                  <c:v>154.7577125</c:v>
                </c:pt>
                <c:pt idx="9966">
                  <c:v>154.7578125</c:v>
                </c:pt>
                <c:pt idx="9967">
                  <c:v>154.7579125</c:v>
                </c:pt>
                <c:pt idx="9968">
                  <c:v>154.75801250000001</c:v>
                </c:pt>
                <c:pt idx="9969">
                  <c:v>154.75811250000001</c:v>
                </c:pt>
                <c:pt idx="9970">
                  <c:v>154.75821250000001</c:v>
                </c:pt>
                <c:pt idx="9971">
                  <c:v>154.75831249999999</c:v>
                </c:pt>
                <c:pt idx="9972">
                  <c:v>154.75841249999999</c:v>
                </c:pt>
                <c:pt idx="9973">
                  <c:v>154.75851249999999</c:v>
                </c:pt>
                <c:pt idx="9974">
                  <c:v>154.7586125</c:v>
                </c:pt>
                <c:pt idx="9975">
                  <c:v>154.7587125</c:v>
                </c:pt>
                <c:pt idx="9976">
                  <c:v>154.7588125</c:v>
                </c:pt>
                <c:pt idx="9977">
                  <c:v>154.75891250000001</c:v>
                </c:pt>
                <c:pt idx="9978">
                  <c:v>154.75901250000001</c:v>
                </c:pt>
                <c:pt idx="9979">
                  <c:v>154.75911249999999</c:v>
                </c:pt>
                <c:pt idx="9980">
                  <c:v>154.75921249999999</c:v>
                </c:pt>
                <c:pt idx="9981">
                  <c:v>154.75931249999999</c:v>
                </c:pt>
                <c:pt idx="9982">
                  <c:v>154.7594125</c:v>
                </c:pt>
                <c:pt idx="9983">
                  <c:v>154.7595125</c:v>
                </c:pt>
                <c:pt idx="9984">
                  <c:v>154.7596125</c:v>
                </c:pt>
                <c:pt idx="9985">
                  <c:v>154.75971250000001</c:v>
                </c:pt>
                <c:pt idx="9986">
                  <c:v>154.75981250000001</c:v>
                </c:pt>
                <c:pt idx="9987">
                  <c:v>154.75991250000001</c:v>
                </c:pt>
                <c:pt idx="9988">
                  <c:v>154.76001249999999</c:v>
                </c:pt>
                <c:pt idx="9989">
                  <c:v>154.76011249999999</c:v>
                </c:pt>
                <c:pt idx="9990">
                  <c:v>154.76021249999999</c:v>
                </c:pt>
                <c:pt idx="9991">
                  <c:v>154.7603125</c:v>
                </c:pt>
                <c:pt idx="9992">
                  <c:v>154.7604125</c:v>
                </c:pt>
                <c:pt idx="9993">
                  <c:v>154.7605125</c:v>
                </c:pt>
                <c:pt idx="9994">
                  <c:v>154.76061250000001</c:v>
                </c:pt>
                <c:pt idx="9995">
                  <c:v>154.76071250000001</c:v>
                </c:pt>
                <c:pt idx="9996">
                  <c:v>154.76081249999999</c:v>
                </c:pt>
                <c:pt idx="9997">
                  <c:v>154.76091249999999</c:v>
                </c:pt>
                <c:pt idx="9998">
                  <c:v>154.76101249999999</c:v>
                </c:pt>
                <c:pt idx="9999">
                  <c:v>154.7611125</c:v>
                </c:pt>
                <c:pt idx="10000">
                  <c:v>154.7612125</c:v>
                </c:pt>
                <c:pt idx="10001">
                  <c:v>154.7613125</c:v>
                </c:pt>
                <c:pt idx="10002">
                  <c:v>154.76141250000001</c:v>
                </c:pt>
                <c:pt idx="10003">
                  <c:v>154.76151250000001</c:v>
                </c:pt>
                <c:pt idx="10004">
                  <c:v>154.76161250000001</c:v>
                </c:pt>
                <c:pt idx="10005">
                  <c:v>154.76171249999999</c:v>
                </c:pt>
                <c:pt idx="10006">
                  <c:v>154.76181249999999</c:v>
                </c:pt>
                <c:pt idx="10007">
                  <c:v>154.76191249999999</c:v>
                </c:pt>
                <c:pt idx="10008">
                  <c:v>154.7620125</c:v>
                </c:pt>
                <c:pt idx="10009">
                  <c:v>154.7621125</c:v>
                </c:pt>
                <c:pt idx="10010">
                  <c:v>154.7622125</c:v>
                </c:pt>
                <c:pt idx="10011">
                  <c:v>154.76231250000001</c:v>
                </c:pt>
                <c:pt idx="10012">
                  <c:v>154.76241250000001</c:v>
                </c:pt>
                <c:pt idx="10013">
                  <c:v>154.76251250000001</c:v>
                </c:pt>
                <c:pt idx="10014">
                  <c:v>154.76261249999999</c:v>
                </c:pt>
                <c:pt idx="10015">
                  <c:v>154.76271249999999</c:v>
                </c:pt>
                <c:pt idx="10016">
                  <c:v>154.7628125</c:v>
                </c:pt>
                <c:pt idx="10017">
                  <c:v>154.7629125</c:v>
                </c:pt>
                <c:pt idx="10018">
                  <c:v>154.7630125</c:v>
                </c:pt>
                <c:pt idx="10019">
                  <c:v>154.76311250000001</c:v>
                </c:pt>
                <c:pt idx="10020">
                  <c:v>154.76321250000001</c:v>
                </c:pt>
                <c:pt idx="10021">
                  <c:v>154.76331250000001</c:v>
                </c:pt>
                <c:pt idx="10022">
                  <c:v>154.76341249999999</c:v>
                </c:pt>
                <c:pt idx="10023">
                  <c:v>154.76351249999999</c:v>
                </c:pt>
                <c:pt idx="10024">
                  <c:v>154.76361249999999</c:v>
                </c:pt>
                <c:pt idx="10025">
                  <c:v>154.7637125</c:v>
                </c:pt>
                <c:pt idx="10026">
                  <c:v>154.7638125</c:v>
                </c:pt>
                <c:pt idx="10027">
                  <c:v>154.7639125</c:v>
                </c:pt>
                <c:pt idx="10028">
                  <c:v>154.76401250000001</c:v>
                </c:pt>
                <c:pt idx="10029">
                  <c:v>154.76411250000001</c:v>
                </c:pt>
                <c:pt idx="10030">
                  <c:v>154.76421250000001</c:v>
                </c:pt>
                <c:pt idx="10031">
                  <c:v>154.76431249999999</c:v>
                </c:pt>
                <c:pt idx="10032">
                  <c:v>154.76441249999999</c:v>
                </c:pt>
                <c:pt idx="10033">
                  <c:v>154.7645125</c:v>
                </c:pt>
                <c:pt idx="10034">
                  <c:v>154.7646125</c:v>
                </c:pt>
                <c:pt idx="10035">
                  <c:v>154.7647125</c:v>
                </c:pt>
                <c:pt idx="10036">
                  <c:v>154.76481250000001</c:v>
                </c:pt>
                <c:pt idx="10037">
                  <c:v>154.76491250000001</c:v>
                </c:pt>
                <c:pt idx="10038">
                  <c:v>154.76501250000001</c:v>
                </c:pt>
                <c:pt idx="10039">
                  <c:v>154.76511249999999</c:v>
                </c:pt>
                <c:pt idx="10040">
                  <c:v>154.76521249999999</c:v>
                </c:pt>
                <c:pt idx="10041">
                  <c:v>154.76531249999999</c:v>
                </c:pt>
                <c:pt idx="10042">
                  <c:v>154.7654125</c:v>
                </c:pt>
                <c:pt idx="10043">
                  <c:v>154.7655125</c:v>
                </c:pt>
                <c:pt idx="10044">
                  <c:v>154.7656125</c:v>
                </c:pt>
                <c:pt idx="10045">
                  <c:v>154.76571250000001</c:v>
                </c:pt>
                <c:pt idx="10046">
                  <c:v>154.76581250000001</c:v>
                </c:pt>
                <c:pt idx="10047">
                  <c:v>154.76591250000001</c:v>
                </c:pt>
                <c:pt idx="10048">
                  <c:v>154.76601249999999</c:v>
                </c:pt>
                <c:pt idx="10049">
                  <c:v>154.76611249999999</c:v>
                </c:pt>
                <c:pt idx="10050">
                  <c:v>154.76621249999999</c:v>
                </c:pt>
                <c:pt idx="10051">
                  <c:v>154.7663125</c:v>
                </c:pt>
                <c:pt idx="10052">
                  <c:v>154.7664125</c:v>
                </c:pt>
                <c:pt idx="10053">
                  <c:v>154.7665125</c:v>
                </c:pt>
                <c:pt idx="10054">
                  <c:v>154.76661250000001</c:v>
                </c:pt>
                <c:pt idx="10055">
                  <c:v>154.76671250000001</c:v>
                </c:pt>
                <c:pt idx="10056">
                  <c:v>154.76681249999999</c:v>
                </c:pt>
                <c:pt idx="10057">
                  <c:v>154.76691249999999</c:v>
                </c:pt>
                <c:pt idx="10058">
                  <c:v>154.76701249999999</c:v>
                </c:pt>
                <c:pt idx="10059">
                  <c:v>199.9722328</c:v>
                </c:pt>
                <c:pt idx="10060">
                  <c:v>199.9723328</c:v>
                </c:pt>
                <c:pt idx="10061">
                  <c:v>199.97243280000001</c:v>
                </c:pt>
                <c:pt idx="10062">
                  <c:v>199.97253280000001</c:v>
                </c:pt>
                <c:pt idx="10063">
                  <c:v>199.97263280000001</c:v>
                </c:pt>
                <c:pt idx="10064">
                  <c:v>199.97273279999999</c:v>
                </c:pt>
                <c:pt idx="10065">
                  <c:v>199.97283279999999</c:v>
                </c:pt>
                <c:pt idx="10066">
                  <c:v>199.9729328</c:v>
                </c:pt>
                <c:pt idx="10067">
                  <c:v>199.9730328</c:v>
                </c:pt>
                <c:pt idx="10068">
                  <c:v>199.9731328</c:v>
                </c:pt>
                <c:pt idx="10069">
                  <c:v>199.97323280000001</c:v>
                </c:pt>
                <c:pt idx="10070">
                  <c:v>199.97333280000001</c:v>
                </c:pt>
                <c:pt idx="10071">
                  <c:v>199.97343280000001</c:v>
                </c:pt>
                <c:pt idx="10072">
                  <c:v>199.97353279999999</c:v>
                </c:pt>
                <c:pt idx="10073">
                  <c:v>199.97363279999999</c:v>
                </c:pt>
                <c:pt idx="10074">
                  <c:v>199.97373279999999</c:v>
                </c:pt>
                <c:pt idx="10075">
                  <c:v>199.9738328</c:v>
                </c:pt>
                <c:pt idx="10076">
                  <c:v>199.9739328</c:v>
                </c:pt>
                <c:pt idx="10077">
                  <c:v>199.9740328</c:v>
                </c:pt>
                <c:pt idx="10078">
                  <c:v>199.97413280000001</c:v>
                </c:pt>
                <c:pt idx="10079">
                  <c:v>199.97423280000001</c:v>
                </c:pt>
                <c:pt idx="10080">
                  <c:v>199.97433280000001</c:v>
                </c:pt>
                <c:pt idx="10081">
                  <c:v>199.97443279999999</c:v>
                </c:pt>
                <c:pt idx="10082">
                  <c:v>199.97453279999999</c:v>
                </c:pt>
                <c:pt idx="10083">
                  <c:v>199.97463279999999</c:v>
                </c:pt>
                <c:pt idx="10084">
                  <c:v>199.9747328</c:v>
                </c:pt>
                <c:pt idx="10085">
                  <c:v>199.9748328</c:v>
                </c:pt>
                <c:pt idx="10086">
                  <c:v>199.9749328</c:v>
                </c:pt>
                <c:pt idx="10087">
                  <c:v>199.97503280000001</c:v>
                </c:pt>
                <c:pt idx="10088">
                  <c:v>199.99929370000001</c:v>
                </c:pt>
                <c:pt idx="10089">
                  <c:v>199.99642600000001</c:v>
                </c:pt>
                <c:pt idx="10090">
                  <c:v>199.99498890000001</c:v>
                </c:pt>
                <c:pt idx="10091">
                  <c:v>199.99250649999999</c:v>
                </c:pt>
                <c:pt idx="10092">
                  <c:v>199.9995242</c:v>
                </c:pt>
                <c:pt idx="10093">
                  <c:v>199.99958760000001</c:v>
                </c:pt>
                <c:pt idx="10094">
                  <c:v>199.99968759999999</c:v>
                </c:pt>
                <c:pt idx="10095">
                  <c:v>199.99801769999999</c:v>
                </c:pt>
                <c:pt idx="10096">
                  <c:v>199.9977954</c:v>
                </c:pt>
                <c:pt idx="10097">
                  <c:v>199.9979779</c:v>
                </c:pt>
                <c:pt idx="10098">
                  <c:v>199.99692189999999</c:v>
                </c:pt>
                <c:pt idx="10099">
                  <c:v>199.994182</c:v>
                </c:pt>
                <c:pt idx="10100">
                  <c:v>199.994282</c:v>
                </c:pt>
                <c:pt idx="10101">
                  <c:v>199.994382</c:v>
                </c:pt>
                <c:pt idx="10102">
                  <c:v>199.994482</c:v>
                </c:pt>
                <c:pt idx="10103">
                  <c:v>199.99458200000001</c:v>
                </c:pt>
                <c:pt idx="10104">
                  <c:v>199.99468200000001</c:v>
                </c:pt>
                <c:pt idx="10105">
                  <c:v>199.99460540000001</c:v>
                </c:pt>
                <c:pt idx="10106">
                  <c:v>199.99451250000001</c:v>
                </c:pt>
                <c:pt idx="10107">
                  <c:v>199.92753300000001</c:v>
                </c:pt>
                <c:pt idx="10108">
                  <c:v>199.99506700000001</c:v>
                </c:pt>
                <c:pt idx="10109">
                  <c:v>199.99774550000001</c:v>
                </c:pt>
                <c:pt idx="10110">
                  <c:v>199.99783629999999</c:v>
                </c:pt>
                <c:pt idx="10111">
                  <c:v>199.99793629999999</c:v>
                </c:pt>
                <c:pt idx="10112">
                  <c:v>199.9980363</c:v>
                </c:pt>
                <c:pt idx="10113">
                  <c:v>199.9981363</c:v>
                </c:pt>
                <c:pt idx="10114">
                  <c:v>199.9982363</c:v>
                </c:pt>
                <c:pt idx="10115">
                  <c:v>199.99833630000001</c:v>
                </c:pt>
                <c:pt idx="10116">
                  <c:v>199.99843630000001</c:v>
                </c:pt>
                <c:pt idx="10117">
                  <c:v>199.99853630000001</c:v>
                </c:pt>
                <c:pt idx="10118">
                  <c:v>199.99863629999999</c:v>
                </c:pt>
                <c:pt idx="10119">
                  <c:v>199.99873629999999</c:v>
                </c:pt>
                <c:pt idx="10120">
                  <c:v>199.99883629999999</c:v>
                </c:pt>
                <c:pt idx="10121">
                  <c:v>199.9989363</c:v>
                </c:pt>
                <c:pt idx="10122">
                  <c:v>199.9990363</c:v>
                </c:pt>
                <c:pt idx="10123">
                  <c:v>199.9991363</c:v>
                </c:pt>
                <c:pt idx="10124">
                  <c:v>199.99923630000001</c:v>
                </c:pt>
                <c:pt idx="10125">
                  <c:v>199.99886330000001</c:v>
                </c:pt>
                <c:pt idx="10126">
                  <c:v>199.99307229999999</c:v>
                </c:pt>
                <c:pt idx="10127">
                  <c:v>199.9931709</c:v>
                </c:pt>
                <c:pt idx="10128">
                  <c:v>199.99452289999999</c:v>
                </c:pt>
                <c:pt idx="10129">
                  <c:v>199.9945434</c:v>
                </c:pt>
                <c:pt idx="10130">
                  <c:v>200.13652010000001</c:v>
                </c:pt>
                <c:pt idx="10131">
                  <c:v>200.13662009999999</c:v>
                </c:pt>
                <c:pt idx="10132">
                  <c:v>200.13672009999999</c:v>
                </c:pt>
                <c:pt idx="10133">
                  <c:v>200.13682009999999</c:v>
                </c:pt>
                <c:pt idx="10134">
                  <c:v>200.1369201</c:v>
                </c:pt>
                <c:pt idx="10135">
                  <c:v>200.1370201</c:v>
                </c:pt>
                <c:pt idx="10136">
                  <c:v>200.1371201</c:v>
                </c:pt>
                <c:pt idx="10137">
                  <c:v>200.13722010000001</c:v>
                </c:pt>
                <c:pt idx="10138">
                  <c:v>200.13732010000001</c:v>
                </c:pt>
                <c:pt idx="10139">
                  <c:v>200.13742010000001</c:v>
                </c:pt>
                <c:pt idx="10140">
                  <c:v>200.13752009999999</c:v>
                </c:pt>
                <c:pt idx="10141">
                  <c:v>199.99461719999999</c:v>
                </c:pt>
                <c:pt idx="10142">
                  <c:v>199.9947172</c:v>
                </c:pt>
                <c:pt idx="10143">
                  <c:v>199.9948172</c:v>
                </c:pt>
                <c:pt idx="10144">
                  <c:v>199.9949172</c:v>
                </c:pt>
                <c:pt idx="10145">
                  <c:v>199.99501720000001</c:v>
                </c:pt>
                <c:pt idx="10146">
                  <c:v>199.99511720000001</c:v>
                </c:pt>
                <c:pt idx="10147">
                  <c:v>199.99521720000001</c:v>
                </c:pt>
                <c:pt idx="10148">
                  <c:v>199.99531719999999</c:v>
                </c:pt>
                <c:pt idx="10149">
                  <c:v>199.99541719999999</c:v>
                </c:pt>
                <c:pt idx="10150">
                  <c:v>199.99551719999999</c:v>
                </c:pt>
                <c:pt idx="10151">
                  <c:v>199.9956172</c:v>
                </c:pt>
                <c:pt idx="10152">
                  <c:v>199.9957172</c:v>
                </c:pt>
                <c:pt idx="10153">
                  <c:v>199.9958172</c:v>
                </c:pt>
                <c:pt idx="10154">
                  <c:v>199.99591720000001</c:v>
                </c:pt>
                <c:pt idx="10155">
                  <c:v>199.99601720000001</c:v>
                </c:pt>
                <c:pt idx="10156">
                  <c:v>199.99611719999999</c:v>
                </c:pt>
                <c:pt idx="10157">
                  <c:v>199.99621719999999</c:v>
                </c:pt>
                <c:pt idx="10158">
                  <c:v>199.99631719999999</c:v>
                </c:pt>
                <c:pt idx="10159">
                  <c:v>199.9964172</c:v>
                </c:pt>
                <c:pt idx="10160">
                  <c:v>199.9965172</c:v>
                </c:pt>
                <c:pt idx="10161">
                  <c:v>199.9966172</c:v>
                </c:pt>
                <c:pt idx="10162">
                  <c:v>199.99671720000001</c:v>
                </c:pt>
                <c:pt idx="10163">
                  <c:v>199.99681720000001</c:v>
                </c:pt>
                <c:pt idx="10164">
                  <c:v>199.99691720000001</c:v>
                </c:pt>
                <c:pt idx="10165">
                  <c:v>199.99701719999999</c:v>
                </c:pt>
                <c:pt idx="10166">
                  <c:v>199.99711719999999</c:v>
                </c:pt>
                <c:pt idx="10167">
                  <c:v>199.99721719999999</c:v>
                </c:pt>
                <c:pt idx="10168">
                  <c:v>199.9973172</c:v>
                </c:pt>
                <c:pt idx="10169">
                  <c:v>199.9974172</c:v>
                </c:pt>
                <c:pt idx="10170">
                  <c:v>199.9975172</c:v>
                </c:pt>
                <c:pt idx="10171">
                  <c:v>199.99761720000001</c:v>
                </c:pt>
                <c:pt idx="10172">
                  <c:v>199.99771720000001</c:v>
                </c:pt>
                <c:pt idx="10173">
                  <c:v>199.99781719999999</c:v>
                </c:pt>
                <c:pt idx="10174">
                  <c:v>199.99791719999999</c:v>
                </c:pt>
                <c:pt idx="10175">
                  <c:v>199.99801719999999</c:v>
                </c:pt>
                <c:pt idx="10176">
                  <c:v>199.9981172</c:v>
                </c:pt>
                <c:pt idx="10177">
                  <c:v>199.9982172</c:v>
                </c:pt>
                <c:pt idx="10178">
                  <c:v>199.9983172</c:v>
                </c:pt>
                <c:pt idx="10179">
                  <c:v>199.99841720000001</c:v>
                </c:pt>
                <c:pt idx="10180">
                  <c:v>199.99851720000001</c:v>
                </c:pt>
                <c:pt idx="10181">
                  <c:v>199.99861720000001</c:v>
                </c:pt>
                <c:pt idx="10182">
                  <c:v>199.99871719999999</c:v>
                </c:pt>
                <c:pt idx="10183">
                  <c:v>199.99881719999999</c:v>
                </c:pt>
                <c:pt idx="10184">
                  <c:v>199.99891719999999</c:v>
                </c:pt>
                <c:pt idx="10185">
                  <c:v>199.9990172</c:v>
                </c:pt>
                <c:pt idx="10186">
                  <c:v>199.9991172</c:v>
                </c:pt>
                <c:pt idx="10187">
                  <c:v>199.9992172</c:v>
                </c:pt>
                <c:pt idx="10188">
                  <c:v>199.99931720000001</c:v>
                </c:pt>
                <c:pt idx="10189">
                  <c:v>199.99941720000001</c:v>
                </c:pt>
                <c:pt idx="10190">
                  <c:v>199.99951720000001</c:v>
                </c:pt>
                <c:pt idx="10191">
                  <c:v>199.99961719999999</c:v>
                </c:pt>
                <c:pt idx="10192">
                  <c:v>199.99971719999999</c:v>
                </c:pt>
                <c:pt idx="10193">
                  <c:v>199.9998172</c:v>
                </c:pt>
                <c:pt idx="10194">
                  <c:v>199.9999172</c:v>
                </c:pt>
                <c:pt idx="10195">
                  <c:v>200.0000172</c:v>
                </c:pt>
                <c:pt idx="10196">
                  <c:v>200.00011720000001</c:v>
                </c:pt>
                <c:pt idx="10197">
                  <c:v>200.00021720000001</c:v>
                </c:pt>
                <c:pt idx="10198">
                  <c:v>200.00031720000001</c:v>
                </c:pt>
                <c:pt idx="10199">
                  <c:v>200.00041719999999</c:v>
                </c:pt>
                <c:pt idx="10200">
                  <c:v>200.00051719999999</c:v>
                </c:pt>
                <c:pt idx="10201">
                  <c:v>200.00061719999999</c:v>
                </c:pt>
                <c:pt idx="10202">
                  <c:v>200.0007172</c:v>
                </c:pt>
                <c:pt idx="10203">
                  <c:v>200.0008172</c:v>
                </c:pt>
                <c:pt idx="10204">
                  <c:v>200.0009172</c:v>
                </c:pt>
                <c:pt idx="10205">
                  <c:v>200.00101720000001</c:v>
                </c:pt>
                <c:pt idx="10206">
                  <c:v>200.00111720000001</c:v>
                </c:pt>
                <c:pt idx="10207">
                  <c:v>200.00121720000001</c:v>
                </c:pt>
                <c:pt idx="10208">
                  <c:v>200.00131719999999</c:v>
                </c:pt>
                <c:pt idx="10209">
                  <c:v>200.00141719999999</c:v>
                </c:pt>
                <c:pt idx="10210">
                  <c:v>200.0015172</c:v>
                </c:pt>
                <c:pt idx="10211">
                  <c:v>200.0016172</c:v>
                </c:pt>
                <c:pt idx="10212">
                  <c:v>200.0017172</c:v>
                </c:pt>
                <c:pt idx="10213">
                  <c:v>200.0018172</c:v>
                </c:pt>
                <c:pt idx="10214">
                  <c:v>200.00191720000001</c:v>
                </c:pt>
                <c:pt idx="10215">
                  <c:v>200.00201720000001</c:v>
                </c:pt>
                <c:pt idx="10216">
                  <c:v>200.00211719999999</c:v>
                </c:pt>
                <c:pt idx="10217">
                  <c:v>200.00221719999999</c:v>
                </c:pt>
                <c:pt idx="10218">
                  <c:v>200.00231719999999</c:v>
                </c:pt>
                <c:pt idx="10219">
                  <c:v>200.0024172</c:v>
                </c:pt>
                <c:pt idx="10220">
                  <c:v>200.0025172</c:v>
                </c:pt>
                <c:pt idx="10221">
                  <c:v>200.0026172</c:v>
                </c:pt>
                <c:pt idx="10222">
                  <c:v>200.00271720000001</c:v>
                </c:pt>
                <c:pt idx="10223">
                  <c:v>200.00281720000001</c:v>
                </c:pt>
                <c:pt idx="10224">
                  <c:v>200.00291720000001</c:v>
                </c:pt>
                <c:pt idx="10225">
                  <c:v>200.00301719999999</c:v>
                </c:pt>
                <c:pt idx="10226">
                  <c:v>200.00311719999999</c:v>
                </c:pt>
                <c:pt idx="10227">
                  <c:v>200.00321719999999</c:v>
                </c:pt>
                <c:pt idx="10228">
                  <c:v>200.0033172</c:v>
                </c:pt>
                <c:pt idx="10229">
                  <c:v>200.0034172</c:v>
                </c:pt>
                <c:pt idx="10230">
                  <c:v>200.0035172</c:v>
                </c:pt>
                <c:pt idx="10231">
                  <c:v>200.00361720000001</c:v>
                </c:pt>
                <c:pt idx="10232">
                  <c:v>200.00371720000001</c:v>
                </c:pt>
                <c:pt idx="10233">
                  <c:v>200.00381719999999</c:v>
                </c:pt>
                <c:pt idx="10234">
                  <c:v>200.00391719999999</c:v>
                </c:pt>
                <c:pt idx="10235">
                  <c:v>200.00401719999999</c:v>
                </c:pt>
                <c:pt idx="10236">
                  <c:v>200.0041172</c:v>
                </c:pt>
                <c:pt idx="10237">
                  <c:v>200.0042172</c:v>
                </c:pt>
                <c:pt idx="10238">
                  <c:v>200.0043172</c:v>
                </c:pt>
                <c:pt idx="10239">
                  <c:v>200.00441720000001</c:v>
                </c:pt>
                <c:pt idx="10240">
                  <c:v>200.00451720000001</c:v>
                </c:pt>
                <c:pt idx="10241">
                  <c:v>200.00461720000001</c:v>
                </c:pt>
                <c:pt idx="10242">
                  <c:v>200.00471719999999</c:v>
                </c:pt>
                <c:pt idx="10243">
                  <c:v>200.00481719999999</c:v>
                </c:pt>
                <c:pt idx="10244">
                  <c:v>200.00491719999999</c:v>
                </c:pt>
                <c:pt idx="10245">
                  <c:v>200.0050172</c:v>
                </c:pt>
                <c:pt idx="10246">
                  <c:v>200.0051172</c:v>
                </c:pt>
                <c:pt idx="10247">
                  <c:v>200.0052172</c:v>
                </c:pt>
                <c:pt idx="10248">
                  <c:v>200.00531720000001</c:v>
                </c:pt>
                <c:pt idx="10249">
                  <c:v>200.00541720000001</c:v>
                </c:pt>
                <c:pt idx="10250">
                  <c:v>200.00551720000001</c:v>
                </c:pt>
                <c:pt idx="10251">
                  <c:v>200.00561719999999</c:v>
                </c:pt>
                <c:pt idx="10252">
                  <c:v>200.00571719999999</c:v>
                </c:pt>
                <c:pt idx="10253">
                  <c:v>200.0058172</c:v>
                </c:pt>
                <c:pt idx="10254">
                  <c:v>200.0059172</c:v>
                </c:pt>
                <c:pt idx="10255">
                  <c:v>200.0060172</c:v>
                </c:pt>
                <c:pt idx="10256">
                  <c:v>200.00611720000001</c:v>
                </c:pt>
                <c:pt idx="10257">
                  <c:v>200.00621720000001</c:v>
                </c:pt>
                <c:pt idx="10258">
                  <c:v>200.00631720000001</c:v>
                </c:pt>
                <c:pt idx="10259">
                  <c:v>200.00641719999999</c:v>
                </c:pt>
                <c:pt idx="10260">
                  <c:v>200.00651719999999</c:v>
                </c:pt>
                <c:pt idx="10261">
                  <c:v>200.00661719999999</c:v>
                </c:pt>
                <c:pt idx="10262">
                  <c:v>200.0067172</c:v>
                </c:pt>
                <c:pt idx="10263">
                  <c:v>200.0068172</c:v>
                </c:pt>
                <c:pt idx="10264">
                  <c:v>200.0069172</c:v>
                </c:pt>
                <c:pt idx="10265">
                  <c:v>200.00701720000001</c:v>
                </c:pt>
                <c:pt idx="10266">
                  <c:v>200.00711720000001</c:v>
                </c:pt>
                <c:pt idx="10267">
                  <c:v>200.00721720000001</c:v>
                </c:pt>
                <c:pt idx="10268">
                  <c:v>200.00731719999999</c:v>
                </c:pt>
                <c:pt idx="10269">
                  <c:v>200.00741719999999</c:v>
                </c:pt>
                <c:pt idx="10270">
                  <c:v>200.0075172</c:v>
                </c:pt>
                <c:pt idx="10271">
                  <c:v>173.0355466</c:v>
                </c:pt>
                <c:pt idx="10272">
                  <c:v>171.54006519999999</c:v>
                </c:pt>
                <c:pt idx="10273">
                  <c:v>170.79382720000001</c:v>
                </c:pt>
                <c:pt idx="10274">
                  <c:v>170.79392720000001</c:v>
                </c:pt>
                <c:pt idx="10275">
                  <c:v>170.79402719999999</c:v>
                </c:pt>
                <c:pt idx="10276">
                  <c:v>170.79412719999999</c:v>
                </c:pt>
                <c:pt idx="10277">
                  <c:v>170.79422719999999</c:v>
                </c:pt>
                <c:pt idx="10278">
                  <c:v>169.768958</c:v>
                </c:pt>
                <c:pt idx="10279">
                  <c:v>168.8971794</c:v>
                </c:pt>
                <c:pt idx="10280">
                  <c:v>168.8972794</c:v>
                </c:pt>
                <c:pt idx="10281">
                  <c:v>168.64395730000001</c:v>
                </c:pt>
                <c:pt idx="10282">
                  <c:v>168.64405729999999</c:v>
                </c:pt>
                <c:pt idx="10283">
                  <c:v>168.46366180000001</c:v>
                </c:pt>
                <c:pt idx="10284">
                  <c:v>168.46376179999999</c:v>
                </c:pt>
                <c:pt idx="10285">
                  <c:v>168.4091478</c:v>
                </c:pt>
                <c:pt idx="10286">
                  <c:v>168.4092478</c:v>
                </c:pt>
                <c:pt idx="10287">
                  <c:v>168.23689400000001</c:v>
                </c:pt>
                <c:pt idx="10288">
                  <c:v>166.6772393</c:v>
                </c:pt>
                <c:pt idx="10289">
                  <c:v>165.83337280000001</c:v>
                </c:pt>
                <c:pt idx="10290">
                  <c:v>165.83347280000001</c:v>
                </c:pt>
                <c:pt idx="10291">
                  <c:v>165.83357280000001</c:v>
                </c:pt>
                <c:pt idx="10292">
                  <c:v>165.37830070000001</c:v>
                </c:pt>
                <c:pt idx="10293">
                  <c:v>165.37840069999999</c:v>
                </c:pt>
                <c:pt idx="10294">
                  <c:v>165.37850069999999</c:v>
                </c:pt>
                <c:pt idx="10295">
                  <c:v>165.37860069999999</c:v>
                </c:pt>
                <c:pt idx="10296">
                  <c:v>165.3787007</c:v>
                </c:pt>
                <c:pt idx="10297">
                  <c:v>164.65516969999999</c:v>
                </c:pt>
                <c:pt idx="10298">
                  <c:v>164.22656079999999</c:v>
                </c:pt>
                <c:pt idx="10299">
                  <c:v>164.10460019999999</c:v>
                </c:pt>
                <c:pt idx="10300">
                  <c:v>164.1047002</c:v>
                </c:pt>
                <c:pt idx="10301">
                  <c:v>164.1048002</c:v>
                </c:pt>
                <c:pt idx="10302">
                  <c:v>164.1049002</c:v>
                </c:pt>
                <c:pt idx="10303">
                  <c:v>164.10500020000001</c:v>
                </c:pt>
                <c:pt idx="10304">
                  <c:v>164.10510020000001</c:v>
                </c:pt>
                <c:pt idx="10305">
                  <c:v>163.9195728</c:v>
                </c:pt>
                <c:pt idx="10306">
                  <c:v>163.08631159999999</c:v>
                </c:pt>
                <c:pt idx="10307">
                  <c:v>162.74665160000001</c:v>
                </c:pt>
                <c:pt idx="10308">
                  <c:v>162.78293429999999</c:v>
                </c:pt>
                <c:pt idx="10309">
                  <c:v>162.7830343</c:v>
                </c:pt>
                <c:pt idx="10310">
                  <c:v>162.7831343</c:v>
                </c:pt>
                <c:pt idx="10311">
                  <c:v>162.7832343</c:v>
                </c:pt>
                <c:pt idx="10312">
                  <c:v>162.78333430000001</c:v>
                </c:pt>
                <c:pt idx="10313">
                  <c:v>162.78343430000001</c:v>
                </c:pt>
                <c:pt idx="10314">
                  <c:v>161.9229096</c:v>
                </c:pt>
                <c:pt idx="10315">
                  <c:v>160.53527869999999</c:v>
                </c:pt>
                <c:pt idx="10316">
                  <c:v>160.5353787</c:v>
                </c:pt>
                <c:pt idx="10317">
                  <c:v>159.611706</c:v>
                </c:pt>
                <c:pt idx="10318">
                  <c:v>159.7623629</c:v>
                </c:pt>
                <c:pt idx="10319">
                  <c:v>159.7624629</c:v>
                </c:pt>
                <c:pt idx="10320">
                  <c:v>159.76256290000001</c:v>
                </c:pt>
                <c:pt idx="10321">
                  <c:v>159.76266290000001</c:v>
                </c:pt>
                <c:pt idx="10322">
                  <c:v>159.76276290000001</c:v>
                </c:pt>
                <c:pt idx="10323">
                  <c:v>159.76286289999999</c:v>
                </c:pt>
                <c:pt idx="10324">
                  <c:v>159.76296289999999</c:v>
                </c:pt>
                <c:pt idx="10325">
                  <c:v>158.88038539999999</c:v>
                </c:pt>
                <c:pt idx="10326">
                  <c:v>156.2677535</c:v>
                </c:pt>
                <c:pt idx="10327">
                  <c:v>154.59603999999999</c:v>
                </c:pt>
                <c:pt idx="10328">
                  <c:v>154.59613999999999</c:v>
                </c:pt>
                <c:pt idx="10329">
                  <c:v>154.59623999999999</c:v>
                </c:pt>
                <c:pt idx="10330">
                  <c:v>154.0542341</c:v>
                </c:pt>
                <c:pt idx="10331">
                  <c:v>154.05433410000001</c:v>
                </c:pt>
                <c:pt idx="10332">
                  <c:v>154.14468020000001</c:v>
                </c:pt>
                <c:pt idx="10333">
                  <c:v>153.9058727</c:v>
                </c:pt>
                <c:pt idx="10334">
                  <c:v>153.624267</c:v>
                </c:pt>
                <c:pt idx="10335">
                  <c:v>153.62436700000001</c:v>
                </c:pt>
                <c:pt idx="10336">
                  <c:v>153.52799089999999</c:v>
                </c:pt>
                <c:pt idx="10337">
                  <c:v>153.62983170000001</c:v>
                </c:pt>
                <c:pt idx="10338">
                  <c:v>153.62993169999999</c:v>
                </c:pt>
                <c:pt idx="10339">
                  <c:v>153.63003169999999</c:v>
                </c:pt>
                <c:pt idx="10340">
                  <c:v>153.63013169999999</c:v>
                </c:pt>
                <c:pt idx="10341">
                  <c:v>153.6302317</c:v>
                </c:pt>
                <c:pt idx="10342">
                  <c:v>153.6303317</c:v>
                </c:pt>
                <c:pt idx="10343">
                  <c:v>153.6304317</c:v>
                </c:pt>
                <c:pt idx="10344">
                  <c:v>153.63053170000001</c:v>
                </c:pt>
                <c:pt idx="10345">
                  <c:v>153.63063170000001</c:v>
                </c:pt>
                <c:pt idx="10346">
                  <c:v>153.63073170000001</c:v>
                </c:pt>
                <c:pt idx="10347">
                  <c:v>153.63083169999999</c:v>
                </c:pt>
                <c:pt idx="10348">
                  <c:v>153.63093169999999</c:v>
                </c:pt>
                <c:pt idx="10349">
                  <c:v>153.63103169999999</c:v>
                </c:pt>
                <c:pt idx="10350">
                  <c:v>153.6311317</c:v>
                </c:pt>
                <c:pt idx="10351">
                  <c:v>153.6312317</c:v>
                </c:pt>
                <c:pt idx="10352">
                  <c:v>153.6313317</c:v>
                </c:pt>
                <c:pt idx="10353">
                  <c:v>153.63143170000001</c:v>
                </c:pt>
                <c:pt idx="10354">
                  <c:v>153.63153170000001</c:v>
                </c:pt>
                <c:pt idx="10355">
                  <c:v>153.63163170000001</c:v>
                </c:pt>
                <c:pt idx="10356">
                  <c:v>153.63173169999999</c:v>
                </c:pt>
                <c:pt idx="10357">
                  <c:v>153.63183169999999</c:v>
                </c:pt>
                <c:pt idx="10358">
                  <c:v>153.6319317</c:v>
                </c:pt>
                <c:pt idx="10359">
                  <c:v>153.6320317</c:v>
                </c:pt>
                <c:pt idx="10360">
                  <c:v>153.6321317</c:v>
                </c:pt>
                <c:pt idx="10361">
                  <c:v>153.63223170000001</c:v>
                </c:pt>
                <c:pt idx="10362">
                  <c:v>153.63233170000001</c:v>
                </c:pt>
                <c:pt idx="10363">
                  <c:v>153.63243170000001</c:v>
                </c:pt>
                <c:pt idx="10364">
                  <c:v>153.63253169999999</c:v>
                </c:pt>
                <c:pt idx="10365">
                  <c:v>153.63263169999999</c:v>
                </c:pt>
                <c:pt idx="10366">
                  <c:v>153.63273169999999</c:v>
                </c:pt>
                <c:pt idx="10367">
                  <c:v>153.6328317</c:v>
                </c:pt>
                <c:pt idx="10368">
                  <c:v>153.6329317</c:v>
                </c:pt>
                <c:pt idx="10369">
                  <c:v>153.6330317</c:v>
                </c:pt>
                <c:pt idx="10370">
                  <c:v>153.63313170000001</c:v>
                </c:pt>
                <c:pt idx="10371">
                  <c:v>153.63323170000001</c:v>
                </c:pt>
                <c:pt idx="10372">
                  <c:v>153.63333170000001</c:v>
                </c:pt>
                <c:pt idx="10373">
                  <c:v>153.63343169999999</c:v>
                </c:pt>
                <c:pt idx="10374">
                  <c:v>153.63353169999999</c:v>
                </c:pt>
                <c:pt idx="10375">
                  <c:v>153.6336317</c:v>
                </c:pt>
                <c:pt idx="10376">
                  <c:v>153.6337317</c:v>
                </c:pt>
                <c:pt idx="10377">
                  <c:v>153.6338317</c:v>
                </c:pt>
                <c:pt idx="10378">
                  <c:v>153.63393170000001</c:v>
                </c:pt>
                <c:pt idx="10379">
                  <c:v>153.63403170000001</c:v>
                </c:pt>
                <c:pt idx="10380">
                  <c:v>153.63413170000001</c:v>
                </c:pt>
                <c:pt idx="10381">
                  <c:v>153.63423169999999</c:v>
                </c:pt>
                <c:pt idx="10382">
                  <c:v>153.63433169999999</c:v>
                </c:pt>
                <c:pt idx="10383">
                  <c:v>153.63443169999999</c:v>
                </c:pt>
                <c:pt idx="10384">
                  <c:v>153.6345317</c:v>
                </c:pt>
                <c:pt idx="10385">
                  <c:v>153.6346317</c:v>
                </c:pt>
                <c:pt idx="10386">
                  <c:v>153.6347317</c:v>
                </c:pt>
                <c:pt idx="10387">
                  <c:v>153.63483170000001</c:v>
                </c:pt>
                <c:pt idx="10388">
                  <c:v>153.63493170000001</c:v>
                </c:pt>
                <c:pt idx="10389">
                  <c:v>153.63503170000001</c:v>
                </c:pt>
                <c:pt idx="10390">
                  <c:v>153.63513169999999</c:v>
                </c:pt>
                <c:pt idx="10391">
                  <c:v>153.63523169999999</c:v>
                </c:pt>
                <c:pt idx="10392">
                  <c:v>150.28651980000001</c:v>
                </c:pt>
                <c:pt idx="10393">
                  <c:v>150.28661980000001</c:v>
                </c:pt>
                <c:pt idx="10394">
                  <c:v>150.35481060000001</c:v>
                </c:pt>
                <c:pt idx="10395">
                  <c:v>150.35491060000001</c:v>
                </c:pt>
                <c:pt idx="10396">
                  <c:v>150.35501060000001</c:v>
                </c:pt>
                <c:pt idx="10397">
                  <c:v>150.35511059999999</c:v>
                </c:pt>
                <c:pt idx="10398">
                  <c:v>150.35521059999999</c:v>
                </c:pt>
                <c:pt idx="10399">
                  <c:v>150.3553106</c:v>
                </c:pt>
                <c:pt idx="10400">
                  <c:v>150.3554106</c:v>
                </c:pt>
                <c:pt idx="10401">
                  <c:v>150.3555106</c:v>
                </c:pt>
                <c:pt idx="10402">
                  <c:v>150.35561060000001</c:v>
                </c:pt>
                <c:pt idx="10403">
                  <c:v>150.35571060000001</c:v>
                </c:pt>
                <c:pt idx="10404">
                  <c:v>150.35581060000001</c:v>
                </c:pt>
                <c:pt idx="10405">
                  <c:v>150.35591059999999</c:v>
                </c:pt>
                <c:pt idx="10406">
                  <c:v>150.35601059999999</c:v>
                </c:pt>
                <c:pt idx="10407">
                  <c:v>150.35611059999999</c:v>
                </c:pt>
                <c:pt idx="10408">
                  <c:v>150.3562106</c:v>
                </c:pt>
                <c:pt idx="10409">
                  <c:v>150.3563106</c:v>
                </c:pt>
                <c:pt idx="10410">
                  <c:v>150.3564106</c:v>
                </c:pt>
                <c:pt idx="10411">
                  <c:v>150.35651060000001</c:v>
                </c:pt>
                <c:pt idx="10412">
                  <c:v>150.35661060000001</c:v>
                </c:pt>
                <c:pt idx="10413">
                  <c:v>150.35671060000001</c:v>
                </c:pt>
                <c:pt idx="10414">
                  <c:v>150.35681059999999</c:v>
                </c:pt>
                <c:pt idx="10415">
                  <c:v>150.35691059999999</c:v>
                </c:pt>
                <c:pt idx="10416">
                  <c:v>150.3570106</c:v>
                </c:pt>
                <c:pt idx="10417">
                  <c:v>150.3571106</c:v>
                </c:pt>
                <c:pt idx="10418">
                  <c:v>150.3572106</c:v>
                </c:pt>
                <c:pt idx="10419">
                  <c:v>150.35731060000001</c:v>
                </c:pt>
                <c:pt idx="10420">
                  <c:v>150.35741060000001</c:v>
                </c:pt>
                <c:pt idx="10421">
                  <c:v>150.35751060000001</c:v>
                </c:pt>
                <c:pt idx="10422">
                  <c:v>150.35761059999999</c:v>
                </c:pt>
                <c:pt idx="10423">
                  <c:v>150.35771059999999</c:v>
                </c:pt>
                <c:pt idx="10424">
                  <c:v>150.35781059999999</c:v>
                </c:pt>
                <c:pt idx="10425">
                  <c:v>150.3579106</c:v>
                </c:pt>
                <c:pt idx="10426">
                  <c:v>150.3580106</c:v>
                </c:pt>
                <c:pt idx="10427">
                  <c:v>150.3581106</c:v>
                </c:pt>
                <c:pt idx="10428">
                  <c:v>150.35821060000001</c:v>
                </c:pt>
                <c:pt idx="10429">
                  <c:v>150.35831060000001</c:v>
                </c:pt>
                <c:pt idx="10430">
                  <c:v>150.35841060000001</c:v>
                </c:pt>
                <c:pt idx="10431">
                  <c:v>150.35851059999999</c:v>
                </c:pt>
                <c:pt idx="10432">
                  <c:v>150.35861059999999</c:v>
                </c:pt>
                <c:pt idx="10433">
                  <c:v>150.35871059999999</c:v>
                </c:pt>
                <c:pt idx="10434">
                  <c:v>150.3588106</c:v>
                </c:pt>
                <c:pt idx="10435">
                  <c:v>150.3589106</c:v>
                </c:pt>
                <c:pt idx="10436">
                  <c:v>150.3590106</c:v>
                </c:pt>
                <c:pt idx="10437">
                  <c:v>150.35911060000001</c:v>
                </c:pt>
                <c:pt idx="10438">
                  <c:v>150.35921060000001</c:v>
                </c:pt>
                <c:pt idx="10439">
                  <c:v>150.35931059999999</c:v>
                </c:pt>
                <c:pt idx="10440">
                  <c:v>150.35941059999999</c:v>
                </c:pt>
                <c:pt idx="10441">
                  <c:v>150.35951059999999</c:v>
                </c:pt>
                <c:pt idx="10442">
                  <c:v>150.3596106</c:v>
                </c:pt>
                <c:pt idx="10443">
                  <c:v>150.3597106</c:v>
                </c:pt>
                <c:pt idx="10444">
                  <c:v>150.3598106</c:v>
                </c:pt>
                <c:pt idx="10445">
                  <c:v>150.35991060000001</c:v>
                </c:pt>
                <c:pt idx="10446">
                  <c:v>150.36001060000001</c:v>
                </c:pt>
                <c:pt idx="10447">
                  <c:v>150.36011060000001</c:v>
                </c:pt>
                <c:pt idx="10448">
                  <c:v>150.36021059999999</c:v>
                </c:pt>
                <c:pt idx="10449">
                  <c:v>150.36031059999999</c:v>
                </c:pt>
                <c:pt idx="10450">
                  <c:v>150.36041059999999</c:v>
                </c:pt>
                <c:pt idx="10451">
                  <c:v>150.3605106</c:v>
                </c:pt>
                <c:pt idx="10452">
                  <c:v>150.3606106</c:v>
                </c:pt>
                <c:pt idx="10453">
                  <c:v>150.3607106</c:v>
                </c:pt>
                <c:pt idx="10454">
                  <c:v>150.36081060000001</c:v>
                </c:pt>
                <c:pt idx="10455">
                  <c:v>150.36091060000001</c:v>
                </c:pt>
                <c:pt idx="10456">
                  <c:v>150.36101059999999</c:v>
                </c:pt>
                <c:pt idx="10457">
                  <c:v>150.0307688</c:v>
                </c:pt>
                <c:pt idx="10458">
                  <c:v>150.03086880000001</c:v>
                </c:pt>
                <c:pt idx="10459">
                  <c:v>150.01500659999999</c:v>
                </c:pt>
                <c:pt idx="10460">
                  <c:v>150.0151066</c:v>
                </c:pt>
                <c:pt idx="10461">
                  <c:v>150.0152066</c:v>
                </c:pt>
                <c:pt idx="10462">
                  <c:v>150.0153066</c:v>
                </c:pt>
                <c:pt idx="10463">
                  <c:v>150.01540660000001</c:v>
                </c:pt>
                <c:pt idx="10464">
                  <c:v>150.01550660000001</c:v>
                </c:pt>
                <c:pt idx="10465">
                  <c:v>150.01560660000001</c:v>
                </c:pt>
                <c:pt idx="10466">
                  <c:v>150.01570659999999</c:v>
                </c:pt>
                <c:pt idx="10467">
                  <c:v>150.01580659999999</c:v>
                </c:pt>
                <c:pt idx="10468">
                  <c:v>150.01590659999999</c:v>
                </c:pt>
                <c:pt idx="10469">
                  <c:v>150.0160066</c:v>
                </c:pt>
                <c:pt idx="10470">
                  <c:v>150.0161066</c:v>
                </c:pt>
                <c:pt idx="10471">
                  <c:v>150.0162066</c:v>
                </c:pt>
                <c:pt idx="10472">
                  <c:v>150.01630660000001</c:v>
                </c:pt>
                <c:pt idx="10473">
                  <c:v>150.01640660000001</c:v>
                </c:pt>
                <c:pt idx="10474">
                  <c:v>150.01650660000001</c:v>
                </c:pt>
                <c:pt idx="10475">
                  <c:v>150.01660659999999</c:v>
                </c:pt>
                <c:pt idx="10476">
                  <c:v>150.01670659999999</c:v>
                </c:pt>
                <c:pt idx="10477">
                  <c:v>150.0168066</c:v>
                </c:pt>
                <c:pt idx="10478">
                  <c:v>150.0169066</c:v>
                </c:pt>
                <c:pt idx="10479">
                  <c:v>150.0170066</c:v>
                </c:pt>
                <c:pt idx="10480">
                  <c:v>150.01710660000001</c:v>
                </c:pt>
                <c:pt idx="10481">
                  <c:v>150.01720660000001</c:v>
                </c:pt>
                <c:pt idx="10482">
                  <c:v>150.01730660000001</c:v>
                </c:pt>
                <c:pt idx="10483">
                  <c:v>150.01740659999999</c:v>
                </c:pt>
                <c:pt idx="10484">
                  <c:v>150.01750659999999</c:v>
                </c:pt>
                <c:pt idx="10485">
                  <c:v>150.01760659999999</c:v>
                </c:pt>
                <c:pt idx="10486">
                  <c:v>150.0177066</c:v>
                </c:pt>
                <c:pt idx="10487">
                  <c:v>150.0178066</c:v>
                </c:pt>
                <c:pt idx="10488">
                  <c:v>150.0179066</c:v>
                </c:pt>
                <c:pt idx="10489">
                  <c:v>150.01800660000001</c:v>
                </c:pt>
                <c:pt idx="10490">
                  <c:v>150.01810660000001</c:v>
                </c:pt>
                <c:pt idx="10491">
                  <c:v>150.01820660000001</c:v>
                </c:pt>
                <c:pt idx="10492">
                  <c:v>150.01830659999999</c:v>
                </c:pt>
                <c:pt idx="10493">
                  <c:v>150.01840659999999</c:v>
                </c:pt>
                <c:pt idx="10494">
                  <c:v>150.01850659999999</c:v>
                </c:pt>
                <c:pt idx="10495">
                  <c:v>150.0186066</c:v>
                </c:pt>
                <c:pt idx="10496">
                  <c:v>150.0187066</c:v>
                </c:pt>
                <c:pt idx="10497">
                  <c:v>150.0188066</c:v>
                </c:pt>
                <c:pt idx="10498">
                  <c:v>150.01890660000001</c:v>
                </c:pt>
                <c:pt idx="10499">
                  <c:v>150.01900660000001</c:v>
                </c:pt>
                <c:pt idx="10500">
                  <c:v>150.01910659999999</c:v>
                </c:pt>
                <c:pt idx="10501">
                  <c:v>150.01920659999999</c:v>
                </c:pt>
                <c:pt idx="10502">
                  <c:v>150.01930659999999</c:v>
                </c:pt>
                <c:pt idx="10503">
                  <c:v>150.0194066</c:v>
                </c:pt>
                <c:pt idx="10504">
                  <c:v>150.0195066</c:v>
                </c:pt>
                <c:pt idx="10505">
                  <c:v>150.0196066</c:v>
                </c:pt>
                <c:pt idx="10506">
                  <c:v>150.01970660000001</c:v>
                </c:pt>
                <c:pt idx="10507">
                  <c:v>150.01980660000001</c:v>
                </c:pt>
                <c:pt idx="10508">
                  <c:v>150.01990660000001</c:v>
                </c:pt>
                <c:pt idx="10509">
                  <c:v>150.02000659999999</c:v>
                </c:pt>
                <c:pt idx="10510">
                  <c:v>150.02010659999999</c:v>
                </c:pt>
                <c:pt idx="10511">
                  <c:v>150.02020659999999</c:v>
                </c:pt>
                <c:pt idx="10512">
                  <c:v>150.0203066</c:v>
                </c:pt>
                <c:pt idx="10513">
                  <c:v>150.0204066</c:v>
                </c:pt>
                <c:pt idx="10514">
                  <c:v>150.0205066</c:v>
                </c:pt>
                <c:pt idx="10515">
                  <c:v>150.02060660000001</c:v>
                </c:pt>
                <c:pt idx="10516">
                  <c:v>150.02070660000001</c:v>
                </c:pt>
                <c:pt idx="10517">
                  <c:v>150.02080659999999</c:v>
                </c:pt>
                <c:pt idx="10518">
                  <c:v>150.02090659999999</c:v>
                </c:pt>
                <c:pt idx="10519">
                  <c:v>150.02100659999999</c:v>
                </c:pt>
                <c:pt idx="10520">
                  <c:v>150.0211066</c:v>
                </c:pt>
                <c:pt idx="10521">
                  <c:v>150.0212066</c:v>
                </c:pt>
                <c:pt idx="10522">
                  <c:v>150.0213066</c:v>
                </c:pt>
                <c:pt idx="10523">
                  <c:v>148.46688080000001</c:v>
                </c:pt>
                <c:pt idx="10524">
                  <c:v>147.55330799999999</c:v>
                </c:pt>
                <c:pt idx="10525">
                  <c:v>147.54414919999999</c:v>
                </c:pt>
                <c:pt idx="10526">
                  <c:v>147.5442492</c:v>
                </c:pt>
                <c:pt idx="10527">
                  <c:v>147.5443492</c:v>
                </c:pt>
                <c:pt idx="10528">
                  <c:v>147.50903339999999</c:v>
                </c:pt>
                <c:pt idx="10529">
                  <c:v>147.5091334</c:v>
                </c:pt>
                <c:pt idx="10530">
                  <c:v>147.5092334</c:v>
                </c:pt>
                <c:pt idx="10531">
                  <c:v>147.5093334</c:v>
                </c:pt>
                <c:pt idx="10532">
                  <c:v>147.50943340000001</c:v>
                </c:pt>
                <c:pt idx="10533">
                  <c:v>147.4514709</c:v>
                </c:pt>
                <c:pt idx="10534">
                  <c:v>147.35508490000001</c:v>
                </c:pt>
                <c:pt idx="10535">
                  <c:v>147.09411600000001</c:v>
                </c:pt>
                <c:pt idx="10536">
                  <c:v>147.09421599999999</c:v>
                </c:pt>
                <c:pt idx="10537">
                  <c:v>146.9863028</c:v>
                </c:pt>
                <c:pt idx="10538">
                  <c:v>146.99593830000001</c:v>
                </c:pt>
                <c:pt idx="10539">
                  <c:v>146.99603830000001</c:v>
                </c:pt>
                <c:pt idx="10540">
                  <c:v>146.8169714</c:v>
                </c:pt>
                <c:pt idx="10541">
                  <c:v>146.6079771</c:v>
                </c:pt>
                <c:pt idx="10542">
                  <c:v>146.6080771</c:v>
                </c:pt>
                <c:pt idx="10543">
                  <c:v>146.6171823</c:v>
                </c:pt>
                <c:pt idx="10544">
                  <c:v>146.5008674</c:v>
                </c:pt>
                <c:pt idx="10545">
                  <c:v>146.50096740000001</c:v>
                </c:pt>
                <c:pt idx="10546">
                  <c:v>146.48398929999999</c:v>
                </c:pt>
                <c:pt idx="10547">
                  <c:v>146.24302539999999</c:v>
                </c:pt>
                <c:pt idx="10548">
                  <c:v>146.2431254</c:v>
                </c:pt>
                <c:pt idx="10549">
                  <c:v>146.2432254</c:v>
                </c:pt>
                <c:pt idx="10550">
                  <c:v>146.2433254</c:v>
                </c:pt>
                <c:pt idx="10551">
                  <c:v>146.18785750000001</c:v>
                </c:pt>
                <c:pt idx="10552">
                  <c:v>145.9732175</c:v>
                </c:pt>
                <c:pt idx="10553">
                  <c:v>145.82159350000001</c:v>
                </c:pt>
                <c:pt idx="10554">
                  <c:v>145.6398058</c:v>
                </c:pt>
                <c:pt idx="10555">
                  <c:v>145.49683690000001</c:v>
                </c:pt>
                <c:pt idx="10556">
                  <c:v>145.49693690000001</c:v>
                </c:pt>
                <c:pt idx="10557">
                  <c:v>145.47825090000001</c:v>
                </c:pt>
                <c:pt idx="10558">
                  <c:v>145.32298950000001</c:v>
                </c:pt>
                <c:pt idx="10559">
                  <c:v>145.28018599999999</c:v>
                </c:pt>
                <c:pt idx="10560">
                  <c:v>145.21727419999999</c:v>
                </c:pt>
                <c:pt idx="10561">
                  <c:v>144.83242379999999</c:v>
                </c:pt>
                <c:pt idx="10562">
                  <c:v>144.83252379999999</c:v>
                </c:pt>
                <c:pt idx="10563">
                  <c:v>144.83262379999999</c:v>
                </c:pt>
                <c:pt idx="10564">
                  <c:v>141.15483320000001</c:v>
                </c:pt>
                <c:pt idx="10565">
                  <c:v>139.13798360000001</c:v>
                </c:pt>
                <c:pt idx="10566">
                  <c:v>139.13808359999999</c:v>
                </c:pt>
                <c:pt idx="10567">
                  <c:v>139.13818359999999</c:v>
                </c:pt>
                <c:pt idx="10568">
                  <c:v>139.13828359999999</c:v>
                </c:pt>
                <c:pt idx="10569">
                  <c:v>138.39243590000001</c:v>
                </c:pt>
                <c:pt idx="10570">
                  <c:v>138.3483622</c:v>
                </c:pt>
                <c:pt idx="10571">
                  <c:v>138.3484622</c:v>
                </c:pt>
                <c:pt idx="10572">
                  <c:v>138.40680979999999</c:v>
                </c:pt>
                <c:pt idx="10573">
                  <c:v>138.40690979999999</c:v>
                </c:pt>
                <c:pt idx="10574">
                  <c:v>137.61837919999999</c:v>
                </c:pt>
                <c:pt idx="10575">
                  <c:v>137.6184792</c:v>
                </c:pt>
                <c:pt idx="10576">
                  <c:v>137.6185792</c:v>
                </c:pt>
                <c:pt idx="10577">
                  <c:v>137.6186792</c:v>
                </c:pt>
                <c:pt idx="10578">
                  <c:v>137.61877920000001</c:v>
                </c:pt>
                <c:pt idx="10579">
                  <c:v>137.61887920000001</c:v>
                </c:pt>
                <c:pt idx="10580">
                  <c:v>137.61897920000001</c:v>
                </c:pt>
                <c:pt idx="10581">
                  <c:v>137.61907919999999</c:v>
                </c:pt>
                <c:pt idx="10582">
                  <c:v>137.61917919999999</c:v>
                </c:pt>
                <c:pt idx="10583">
                  <c:v>137.61927919999999</c:v>
                </c:pt>
                <c:pt idx="10584">
                  <c:v>137.6193792</c:v>
                </c:pt>
                <c:pt idx="10585">
                  <c:v>137.6194792</c:v>
                </c:pt>
                <c:pt idx="10586">
                  <c:v>137.6195792</c:v>
                </c:pt>
                <c:pt idx="10587">
                  <c:v>137.61967920000001</c:v>
                </c:pt>
                <c:pt idx="10588">
                  <c:v>137.61977920000001</c:v>
                </c:pt>
                <c:pt idx="10589">
                  <c:v>137.61987920000001</c:v>
                </c:pt>
                <c:pt idx="10590">
                  <c:v>137.61997919999999</c:v>
                </c:pt>
                <c:pt idx="10591">
                  <c:v>137.62007919999999</c:v>
                </c:pt>
                <c:pt idx="10592">
                  <c:v>137.6201792</c:v>
                </c:pt>
                <c:pt idx="10593">
                  <c:v>137.6202792</c:v>
                </c:pt>
                <c:pt idx="10594">
                  <c:v>137.6203792</c:v>
                </c:pt>
                <c:pt idx="10595">
                  <c:v>127.2401423</c:v>
                </c:pt>
                <c:pt idx="10596">
                  <c:v>127.24024230000001</c:v>
                </c:pt>
                <c:pt idx="10597">
                  <c:v>127.4170476</c:v>
                </c:pt>
                <c:pt idx="10598">
                  <c:v>127.03312080000001</c:v>
                </c:pt>
                <c:pt idx="10599">
                  <c:v>127.0332208</c:v>
                </c:pt>
                <c:pt idx="10600">
                  <c:v>127.0333208</c:v>
                </c:pt>
                <c:pt idx="10601">
                  <c:v>127.0334208</c:v>
                </c:pt>
                <c:pt idx="10602">
                  <c:v>127.03352080000001</c:v>
                </c:pt>
                <c:pt idx="10603">
                  <c:v>127.03362079999999</c:v>
                </c:pt>
                <c:pt idx="10604">
                  <c:v>127.0337208</c:v>
                </c:pt>
                <c:pt idx="10605">
                  <c:v>127.0338208</c:v>
                </c:pt>
                <c:pt idx="10606">
                  <c:v>127.0339208</c:v>
                </c:pt>
                <c:pt idx="10607">
                  <c:v>127.03402079999999</c:v>
                </c:pt>
                <c:pt idx="10608">
                  <c:v>127.0341208</c:v>
                </c:pt>
                <c:pt idx="10609">
                  <c:v>127.0342208</c:v>
                </c:pt>
                <c:pt idx="10610">
                  <c:v>127.0343208</c:v>
                </c:pt>
                <c:pt idx="10611">
                  <c:v>127.03442080000001</c:v>
                </c:pt>
                <c:pt idx="10612">
                  <c:v>127.0345208</c:v>
                </c:pt>
                <c:pt idx="10613">
                  <c:v>127.0346208</c:v>
                </c:pt>
                <c:pt idx="10614">
                  <c:v>127.0347208</c:v>
                </c:pt>
                <c:pt idx="10615">
                  <c:v>127.03482080000001</c:v>
                </c:pt>
                <c:pt idx="10616">
                  <c:v>127.03492079999999</c:v>
                </c:pt>
                <c:pt idx="10617">
                  <c:v>127.0350208</c:v>
                </c:pt>
                <c:pt idx="10618">
                  <c:v>127.0351208</c:v>
                </c:pt>
                <c:pt idx="10619">
                  <c:v>127.0352208</c:v>
                </c:pt>
                <c:pt idx="10620">
                  <c:v>127.03532079999999</c:v>
                </c:pt>
                <c:pt idx="10621">
                  <c:v>127.0354208</c:v>
                </c:pt>
                <c:pt idx="10622">
                  <c:v>127.0355208</c:v>
                </c:pt>
                <c:pt idx="10623">
                  <c:v>127.0356208</c:v>
                </c:pt>
                <c:pt idx="10624">
                  <c:v>127.03572080000001</c:v>
                </c:pt>
                <c:pt idx="10625">
                  <c:v>127.0358208</c:v>
                </c:pt>
                <c:pt idx="10626">
                  <c:v>112.5821523</c:v>
                </c:pt>
                <c:pt idx="10627">
                  <c:v>112.8004703</c:v>
                </c:pt>
                <c:pt idx="10628">
                  <c:v>112.8005703</c:v>
                </c:pt>
                <c:pt idx="10629">
                  <c:v>112.80067029999999</c:v>
                </c:pt>
                <c:pt idx="10630">
                  <c:v>112.73482679999999</c:v>
                </c:pt>
                <c:pt idx="10631">
                  <c:v>113.0374091</c:v>
                </c:pt>
                <c:pt idx="10632">
                  <c:v>113.03750909999999</c:v>
                </c:pt>
                <c:pt idx="10633">
                  <c:v>112.75943719999999</c:v>
                </c:pt>
                <c:pt idx="10634">
                  <c:v>112.7595372</c:v>
                </c:pt>
                <c:pt idx="10635">
                  <c:v>112.7596372</c:v>
                </c:pt>
                <c:pt idx="10636">
                  <c:v>112.7597372</c:v>
                </c:pt>
                <c:pt idx="10637">
                  <c:v>112.75983720000001</c:v>
                </c:pt>
                <c:pt idx="10638">
                  <c:v>112.1677792</c:v>
                </c:pt>
                <c:pt idx="10639">
                  <c:v>112.1678792</c:v>
                </c:pt>
                <c:pt idx="10640">
                  <c:v>112.1679792</c:v>
                </c:pt>
                <c:pt idx="10641">
                  <c:v>112.16807919999999</c:v>
                </c:pt>
                <c:pt idx="10642">
                  <c:v>112.1681792</c:v>
                </c:pt>
                <c:pt idx="10643">
                  <c:v>112.1682792</c:v>
                </c:pt>
                <c:pt idx="10644">
                  <c:v>112.1683792</c:v>
                </c:pt>
                <c:pt idx="10645">
                  <c:v>112.16847919999999</c:v>
                </c:pt>
                <c:pt idx="10646">
                  <c:v>112.1685792</c:v>
                </c:pt>
                <c:pt idx="10647">
                  <c:v>112.1686792</c:v>
                </c:pt>
                <c:pt idx="10648">
                  <c:v>112.1687792</c:v>
                </c:pt>
                <c:pt idx="10649">
                  <c:v>112.16887920000001</c:v>
                </c:pt>
                <c:pt idx="10650">
                  <c:v>112.1689792</c:v>
                </c:pt>
                <c:pt idx="10651">
                  <c:v>112.1690792</c:v>
                </c:pt>
                <c:pt idx="10652">
                  <c:v>112.1691792</c:v>
                </c:pt>
                <c:pt idx="10653">
                  <c:v>112.16927920000001</c:v>
                </c:pt>
                <c:pt idx="10654">
                  <c:v>112.16937919999999</c:v>
                </c:pt>
                <c:pt idx="10655">
                  <c:v>112.1694792</c:v>
                </c:pt>
                <c:pt idx="10656">
                  <c:v>112.1695792</c:v>
                </c:pt>
                <c:pt idx="10657">
                  <c:v>112.1696792</c:v>
                </c:pt>
                <c:pt idx="10658">
                  <c:v>112.16977919999999</c:v>
                </c:pt>
                <c:pt idx="10659">
                  <c:v>112.1698792</c:v>
                </c:pt>
                <c:pt idx="10660">
                  <c:v>112.1699792</c:v>
                </c:pt>
                <c:pt idx="10661">
                  <c:v>112.1700792</c:v>
                </c:pt>
                <c:pt idx="10662">
                  <c:v>112.17017920000001</c:v>
                </c:pt>
                <c:pt idx="10663">
                  <c:v>112.1702792</c:v>
                </c:pt>
                <c:pt idx="10664">
                  <c:v>112.1703792</c:v>
                </c:pt>
                <c:pt idx="10665">
                  <c:v>112.1704792</c:v>
                </c:pt>
                <c:pt idx="10666">
                  <c:v>112.17057920000001</c:v>
                </c:pt>
                <c:pt idx="10667">
                  <c:v>112.1706792</c:v>
                </c:pt>
                <c:pt idx="10668">
                  <c:v>112.1707792</c:v>
                </c:pt>
                <c:pt idx="10669">
                  <c:v>112.1708792</c:v>
                </c:pt>
                <c:pt idx="10670">
                  <c:v>112.1709792</c:v>
                </c:pt>
                <c:pt idx="10671">
                  <c:v>112.17107919999999</c:v>
                </c:pt>
                <c:pt idx="10672">
                  <c:v>112.1711792</c:v>
                </c:pt>
                <c:pt idx="10673">
                  <c:v>112.1712792</c:v>
                </c:pt>
                <c:pt idx="10674">
                  <c:v>112.1713792</c:v>
                </c:pt>
                <c:pt idx="10675">
                  <c:v>112.17147919999999</c:v>
                </c:pt>
                <c:pt idx="10676">
                  <c:v>112.1715792</c:v>
                </c:pt>
                <c:pt idx="10677">
                  <c:v>112.1716792</c:v>
                </c:pt>
                <c:pt idx="10678">
                  <c:v>112.1717792</c:v>
                </c:pt>
                <c:pt idx="10679">
                  <c:v>112.17187920000001</c:v>
                </c:pt>
                <c:pt idx="10680">
                  <c:v>112.1719792</c:v>
                </c:pt>
                <c:pt idx="10681">
                  <c:v>112.1720792</c:v>
                </c:pt>
                <c:pt idx="10682">
                  <c:v>112.1721792</c:v>
                </c:pt>
                <c:pt idx="10683">
                  <c:v>112.17227920000001</c:v>
                </c:pt>
                <c:pt idx="10684">
                  <c:v>94.284488999999994</c:v>
                </c:pt>
                <c:pt idx="10685">
                  <c:v>94.789705130000002</c:v>
                </c:pt>
                <c:pt idx="10686">
                  <c:v>94.789805130000005</c:v>
                </c:pt>
                <c:pt idx="10687">
                  <c:v>94.789905129999994</c:v>
                </c:pt>
                <c:pt idx="10688">
                  <c:v>94.790005129999997</c:v>
                </c:pt>
                <c:pt idx="10689">
                  <c:v>94.790105130000001</c:v>
                </c:pt>
                <c:pt idx="10690">
                  <c:v>94.790205130000004</c:v>
                </c:pt>
                <c:pt idx="10691">
                  <c:v>94.790305129999993</c:v>
                </c:pt>
                <c:pt idx="10692">
                  <c:v>91.906036389999997</c:v>
                </c:pt>
                <c:pt idx="10693">
                  <c:v>91.086836529999999</c:v>
                </c:pt>
                <c:pt idx="10694">
                  <c:v>91.086936530000003</c:v>
                </c:pt>
                <c:pt idx="10695">
                  <c:v>91.291243620000003</c:v>
                </c:pt>
                <c:pt idx="10696">
                  <c:v>91.478493060000005</c:v>
                </c:pt>
                <c:pt idx="10697">
                  <c:v>91.471178530000003</c:v>
                </c:pt>
                <c:pt idx="10698">
                  <c:v>91.471278530000006</c:v>
                </c:pt>
                <c:pt idx="10699">
                  <c:v>89.504247399999997</c:v>
                </c:pt>
                <c:pt idx="10700">
                  <c:v>88.407624010000006</c:v>
                </c:pt>
                <c:pt idx="10701">
                  <c:v>87.182535119999997</c:v>
                </c:pt>
                <c:pt idx="10702">
                  <c:v>85.568552150000002</c:v>
                </c:pt>
                <c:pt idx="10703">
                  <c:v>85.921329409999998</c:v>
                </c:pt>
                <c:pt idx="10704">
                  <c:v>85.921429410000002</c:v>
                </c:pt>
                <c:pt idx="10705">
                  <c:v>85.921529410000005</c:v>
                </c:pt>
                <c:pt idx="10706">
                  <c:v>85.921629409999994</c:v>
                </c:pt>
                <c:pt idx="10707">
                  <c:v>85.921729409999998</c:v>
                </c:pt>
                <c:pt idx="10708">
                  <c:v>85.921829410000001</c:v>
                </c:pt>
                <c:pt idx="10709">
                  <c:v>85.921929410000004</c:v>
                </c:pt>
                <c:pt idx="10710">
                  <c:v>85.316677040000002</c:v>
                </c:pt>
                <c:pt idx="10711">
                  <c:v>81.542385060000001</c:v>
                </c:pt>
                <c:pt idx="10712">
                  <c:v>81.542485060000004</c:v>
                </c:pt>
                <c:pt idx="10713">
                  <c:v>81.506462909999996</c:v>
                </c:pt>
                <c:pt idx="10714">
                  <c:v>81.50656291</c:v>
                </c:pt>
                <c:pt idx="10715">
                  <c:v>81.506662910000003</c:v>
                </c:pt>
                <c:pt idx="10716">
                  <c:v>80.868685499999998</c:v>
                </c:pt>
                <c:pt idx="10717">
                  <c:v>77.792736899999994</c:v>
                </c:pt>
                <c:pt idx="10718">
                  <c:v>77.009928049999999</c:v>
                </c:pt>
                <c:pt idx="10719">
                  <c:v>77.010028050000003</c:v>
                </c:pt>
                <c:pt idx="10720">
                  <c:v>77.189153419999997</c:v>
                </c:pt>
                <c:pt idx="10721">
                  <c:v>77.033597869999994</c:v>
                </c:pt>
                <c:pt idx="10722">
                  <c:v>75.62913451</c:v>
                </c:pt>
                <c:pt idx="10723">
                  <c:v>74.390111230000002</c:v>
                </c:pt>
                <c:pt idx="10724">
                  <c:v>72.899276860000001</c:v>
                </c:pt>
                <c:pt idx="10725">
                  <c:v>71.467990420000007</c:v>
                </c:pt>
                <c:pt idx="10726">
                  <c:v>72.008244959999999</c:v>
                </c:pt>
                <c:pt idx="10727">
                  <c:v>72.063441460000007</c:v>
                </c:pt>
                <c:pt idx="10728">
                  <c:v>71.579477030000007</c:v>
                </c:pt>
                <c:pt idx="10729">
                  <c:v>71.420493429999993</c:v>
                </c:pt>
                <c:pt idx="10730">
                  <c:v>71.926967039999994</c:v>
                </c:pt>
                <c:pt idx="10731">
                  <c:v>71.927067039999997</c:v>
                </c:pt>
                <c:pt idx="10732">
                  <c:v>71.385579849999999</c:v>
                </c:pt>
                <c:pt idx="10733">
                  <c:v>69.966147019999994</c:v>
                </c:pt>
                <c:pt idx="10734">
                  <c:v>67.939677309999993</c:v>
                </c:pt>
                <c:pt idx="10735">
                  <c:v>67.584931679999997</c:v>
                </c:pt>
                <c:pt idx="10736">
                  <c:v>66.482974639999995</c:v>
                </c:pt>
                <c:pt idx="10737">
                  <c:v>66.274882910000002</c:v>
                </c:pt>
                <c:pt idx="10738">
                  <c:v>66.346519760000007</c:v>
                </c:pt>
                <c:pt idx="10739">
                  <c:v>66.346619759999996</c:v>
                </c:pt>
                <c:pt idx="10740">
                  <c:v>66.346719759999999</c:v>
                </c:pt>
                <c:pt idx="10741">
                  <c:v>66.346819760000002</c:v>
                </c:pt>
                <c:pt idx="10742">
                  <c:v>66.346919760000006</c:v>
                </c:pt>
                <c:pt idx="10743">
                  <c:v>66.347019759999995</c:v>
                </c:pt>
                <c:pt idx="10744">
                  <c:v>66.347119759999998</c:v>
                </c:pt>
                <c:pt idx="10745">
                  <c:v>63.819077559999997</c:v>
                </c:pt>
                <c:pt idx="10746">
                  <c:v>64.033222289999998</c:v>
                </c:pt>
                <c:pt idx="10747">
                  <c:v>63.145536290000003</c:v>
                </c:pt>
                <c:pt idx="10748">
                  <c:v>61.77448837</c:v>
                </c:pt>
                <c:pt idx="10749">
                  <c:v>60.765208829999999</c:v>
                </c:pt>
                <c:pt idx="10750">
                  <c:v>60.765308830000002</c:v>
                </c:pt>
                <c:pt idx="10751">
                  <c:v>60.765408829999998</c:v>
                </c:pt>
                <c:pt idx="10752">
                  <c:v>60.765508830000002</c:v>
                </c:pt>
                <c:pt idx="10753">
                  <c:v>60.765608829999998</c:v>
                </c:pt>
                <c:pt idx="10754">
                  <c:v>60.502428999999999</c:v>
                </c:pt>
                <c:pt idx="10755">
                  <c:v>60.502529000000003</c:v>
                </c:pt>
                <c:pt idx="10756">
                  <c:v>60.353316970000002</c:v>
                </c:pt>
                <c:pt idx="10757">
                  <c:v>60.353416969999998</c:v>
                </c:pt>
                <c:pt idx="10758">
                  <c:v>58.868892549999998</c:v>
                </c:pt>
                <c:pt idx="10759">
                  <c:v>57.787462640000001</c:v>
                </c:pt>
                <c:pt idx="10760">
                  <c:v>56.402569280000002</c:v>
                </c:pt>
                <c:pt idx="10761">
                  <c:v>56.402669279999998</c:v>
                </c:pt>
                <c:pt idx="10762">
                  <c:v>56.402769280000001</c:v>
                </c:pt>
                <c:pt idx="10763">
                  <c:v>56.402869279999997</c:v>
                </c:pt>
                <c:pt idx="10764">
                  <c:v>56.402969280000001</c:v>
                </c:pt>
                <c:pt idx="10765">
                  <c:v>56.403069279999997</c:v>
                </c:pt>
                <c:pt idx="10766">
                  <c:v>56.40316928</c:v>
                </c:pt>
                <c:pt idx="10767">
                  <c:v>56.403269280000004</c:v>
                </c:pt>
                <c:pt idx="10768">
                  <c:v>56.40336928</c:v>
                </c:pt>
                <c:pt idx="10769">
                  <c:v>56.403469280000003</c:v>
                </c:pt>
                <c:pt idx="10770">
                  <c:v>56.403569279999999</c:v>
                </c:pt>
                <c:pt idx="10771">
                  <c:v>56.403669280000003</c:v>
                </c:pt>
                <c:pt idx="10772">
                  <c:v>56.403769279999999</c:v>
                </c:pt>
                <c:pt idx="10773">
                  <c:v>56.403869280000002</c:v>
                </c:pt>
                <c:pt idx="10774">
                  <c:v>56.403969279999998</c:v>
                </c:pt>
                <c:pt idx="10775">
                  <c:v>56.404069280000002</c:v>
                </c:pt>
                <c:pt idx="10776">
                  <c:v>56.404169279999998</c:v>
                </c:pt>
                <c:pt idx="10777">
                  <c:v>56.404269280000001</c:v>
                </c:pt>
                <c:pt idx="10778">
                  <c:v>56.404369279999997</c:v>
                </c:pt>
                <c:pt idx="10779">
                  <c:v>56.404469280000001</c:v>
                </c:pt>
                <c:pt idx="10780">
                  <c:v>56.404569279999997</c:v>
                </c:pt>
                <c:pt idx="10781">
                  <c:v>56.40466928</c:v>
                </c:pt>
                <c:pt idx="10782">
                  <c:v>56.404769279999996</c:v>
                </c:pt>
                <c:pt idx="10783">
                  <c:v>56.40486928</c:v>
                </c:pt>
                <c:pt idx="10784">
                  <c:v>56.404969280000003</c:v>
                </c:pt>
                <c:pt idx="10785">
                  <c:v>56.405069279999999</c:v>
                </c:pt>
                <c:pt idx="10786">
                  <c:v>56.405169280000003</c:v>
                </c:pt>
                <c:pt idx="10787">
                  <c:v>56.405269279999999</c:v>
                </c:pt>
                <c:pt idx="10788">
                  <c:v>56.405369280000002</c:v>
                </c:pt>
                <c:pt idx="10789">
                  <c:v>56.405469279999998</c:v>
                </c:pt>
                <c:pt idx="10790">
                  <c:v>56.405569280000002</c:v>
                </c:pt>
                <c:pt idx="10791">
                  <c:v>56.405669279999998</c:v>
                </c:pt>
                <c:pt idx="10792">
                  <c:v>56.405769280000001</c:v>
                </c:pt>
                <c:pt idx="10793">
                  <c:v>56.405869279999997</c:v>
                </c:pt>
                <c:pt idx="10794">
                  <c:v>56.405969280000001</c:v>
                </c:pt>
                <c:pt idx="10795">
                  <c:v>56.406069279999997</c:v>
                </c:pt>
                <c:pt idx="10796">
                  <c:v>56.40616928</c:v>
                </c:pt>
                <c:pt idx="10797">
                  <c:v>56.406269279999997</c:v>
                </c:pt>
                <c:pt idx="10798">
                  <c:v>56.40636928</c:v>
                </c:pt>
                <c:pt idx="10799">
                  <c:v>56.406469280000003</c:v>
                </c:pt>
                <c:pt idx="10800">
                  <c:v>56.406569279999999</c:v>
                </c:pt>
                <c:pt idx="10801">
                  <c:v>56.406669280000003</c:v>
                </c:pt>
                <c:pt idx="10802">
                  <c:v>56.406769279999999</c:v>
                </c:pt>
                <c:pt idx="10803">
                  <c:v>56.406869280000002</c:v>
                </c:pt>
                <c:pt idx="10804">
                  <c:v>56.406969279999998</c:v>
                </c:pt>
                <c:pt idx="10805">
                  <c:v>56.407069280000002</c:v>
                </c:pt>
                <c:pt idx="10806">
                  <c:v>56.407169279999998</c:v>
                </c:pt>
                <c:pt idx="10807">
                  <c:v>56.407269280000001</c:v>
                </c:pt>
                <c:pt idx="10808">
                  <c:v>56.407369279999998</c:v>
                </c:pt>
                <c:pt idx="10809">
                  <c:v>56.407469280000001</c:v>
                </c:pt>
                <c:pt idx="10810">
                  <c:v>56.407569279999997</c:v>
                </c:pt>
                <c:pt idx="10811">
                  <c:v>56.40766928</c:v>
                </c:pt>
                <c:pt idx="10812">
                  <c:v>56.407769279999997</c:v>
                </c:pt>
                <c:pt idx="10813">
                  <c:v>56.40786928</c:v>
                </c:pt>
                <c:pt idx="10814">
                  <c:v>56.407969280000003</c:v>
                </c:pt>
                <c:pt idx="10815">
                  <c:v>56.408069279999999</c:v>
                </c:pt>
                <c:pt idx="10816">
                  <c:v>56.408169280000003</c:v>
                </c:pt>
                <c:pt idx="10817">
                  <c:v>56.408269279999999</c:v>
                </c:pt>
                <c:pt idx="10818">
                  <c:v>56.408369280000002</c:v>
                </c:pt>
                <c:pt idx="10819">
                  <c:v>56.408469279999998</c:v>
                </c:pt>
                <c:pt idx="10820">
                  <c:v>56.408569280000002</c:v>
                </c:pt>
                <c:pt idx="10821">
                  <c:v>56.408669279999998</c:v>
                </c:pt>
                <c:pt idx="10822">
                  <c:v>56.408769280000001</c:v>
                </c:pt>
                <c:pt idx="10823">
                  <c:v>56.408869279999998</c:v>
                </c:pt>
                <c:pt idx="10824">
                  <c:v>56.408969280000001</c:v>
                </c:pt>
                <c:pt idx="10825">
                  <c:v>48.951352399999998</c:v>
                </c:pt>
                <c:pt idx="10826">
                  <c:v>48.903483059999999</c:v>
                </c:pt>
                <c:pt idx="10827">
                  <c:v>48.807053420000003</c:v>
                </c:pt>
                <c:pt idx="10828">
                  <c:v>49.021195460000001</c:v>
                </c:pt>
                <c:pt idx="10829">
                  <c:v>48.947031109999998</c:v>
                </c:pt>
                <c:pt idx="10830">
                  <c:v>48.937047909999997</c:v>
                </c:pt>
                <c:pt idx="10831">
                  <c:v>48.93714791</c:v>
                </c:pt>
                <c:pt idx="10832">
                  <c:v>48.937247910000004</c:v>
                </c:pt>
                <c:pt idx="10833">
                  <c:v>48.93734791</c:v>
                </c:pt>
                <c:pt idx="10834">
                  <c:v>48.883373110000001</c:v>
                </c:pt>
                <c:pt idx="10835">
                  <c:v>48.932395460000002</c:v>
                </c:pt>
                <c:pt idx="10836">
                  <c:v>48.87192761</c:v>
                </c:pt>
                <c:pt idx="10837">
                  <c:v>48.88482183</c:v>
                </c:pt>
                <c:pt idx="10838">
                  <c:v>48.891953370000003</c:v>
                </c:pt>
                <c:pt idx="10839">
                  <c:v>48.892053369999999</c:v>
                </c:pt>
                <c:pt idx="10840">
                  <c:v>48.892153370000003</c:v>
                </c:pt>
                <c:pt idx="10841">
                  <c:v>48.990934330000002</c:v>
                </c:pt>
                <c:pt idx="10842">
                  <c:v>48.991034329999998</c:v>
                </c:pt>
                <c:pt idx="10843">
                  <c:v>48.89040421</c:v>
                </c:pt>
                <c:pt idx="10844">
                  <c:v>48.860000890000002</c:v>
                </c:pt>
                <c:pt idx="10845">
                  <c:v>49.025286360000003</c:v>
                </c:pt>
                <c:pt idx="10846">
                  <c:v>49.012924050000002</c:v>
                </c:pt>
                <c:pt idx="10847">
                  <c:v>48.850953820000001</c:v>
                </c:pt>
                <c:pt idx="10848">
                  <c:v>49.036122710000001</c:v>
                </c:pt>
                <c:pt idx="10849">
                  <c:v>49.036222709999997</c:v>
                </c:pt>
                <c:pt idx="10850">
                  <c:v>49.072850879999997</c:v>
                </c:pt>
                <c:pt idx="10851">
                  <c:v>49.07295088</c:v>
                </c:pt>
                <c:pt idx="10852">
                  <c:v>49.073050879999997</c:v>
                </c:pt>
                <c:pt idx="10853">
                  <c:v>49.156292209999997</c:v>
                </c:pt>
                <c:pt idx="10854">
                  <c:v>49.157991430000003</c:v>
                </c:pt>
                <c:pt idx="10855">
                  <c:v>49.002626489999997</c:v>
                </c:pt>
                <c:pt idx="10856">
                  <c:v>49.002726490000001</c:v>
                </c:pt>
                <c:pt idx="10857">
                  <c:v>48.956362849999998</c:v>
                </c:pt>
                <c:pt idx="10858">
                  <c:v>49.081768529999998</c:v>
                </c:pt>
                <c:pt idx="10859">
                  <c:v>49.081868530000001</c:v>
                </c:pt>
                <c:pt idx="10860">
                  <c:v>49.081968529999997</c:v>
                </c:pt>
                <c:pt idx="10861">
                  <c:v>49.082068530000001</c:v>
                </c:pt>
                <c:pt idx="10862">
                  <c:v>49.082168529999997</c:v>
                </c:pt>
                <c:pt idx="10863">
                  <c:v>49.08226853</c:v>
                </c:pt>
                <c:pt idx="10864">
                  <c:v>49.082368529999997</c:v>
                </c:pt>
                <c:pt idx="10865">
                  <c:v>49.08246853</c:v>
                </c:pt>
                <c:pt idx="10866">
                  <c:v>49.082568530000003</c:v>
                </c:pt>
                <c:pt idx="10867">
                  <c:v>49.082668529999999</c:v>
                </c:pt>
                <c:pt idx="10868">
                  <c:v>49.082768530000003</c:v>
                </c:pt>
                <c:pt idx="10869">
                  <c:v>49.082868529999999</c:v>
                </c:pt>
                <c:pt idx="10870">
                  <c:v>49.082968530000002</c:v>
                </c:pt>
                <c:pt idx="10871">
                  <c:v>48.896685750000003</c:v>
                </c:pt>
                <c:pt idx="10872">
                  <c:v>48.906924689999997</c:v>
                </c:pt>
                <c:pt idx="10873">
                  <c:v>48.916147170000002</c:v>
                </c:pt>
                <c:pt idx="10874">
                  <c:v>48.745022730000002</c:v>
                </c:pt>
                <c:pt idx="10875">
                  <c:v>48.970960159999997</c:v>
                </c:pt>
                <c:pt idx="10876">
                  <c:v>48.97106016</c:v>
                </c:pt>
                <c:pt idx="10877">
                  <c:v>48.971160159999997</c:v>
                </c:pt>
                <c:pt idx="10878">
                  <c:v>48.97126016</c:v>
                </c:pt>
                <c:pt idx="10879">
                  <c:v>48.971360160000003</c:v>
                </c:pt>
                <c:pt idx="10880">
                  <c:v>48.971460159999999</c:v>
                </c:pt>
                <c:pt idx="10881">
                  <c:v>48.971560160000003</c:v>
                </c:pt>
                <c:pt idx="10882">
                  <c:v>48.934165460000003</c:v>
                </c:pt>
                <c:pt idx="10883">
                  <c:v>48.919888649999997</c:v>
                </c:pt>
                <c:pt idx="10884">
                  <c:v>48.919988650000001</c:v>
                </c:pt>
                <c:pt idx="10885">
                  <c:v>48.731040980000003</c:v>
                </c:pt>
                <c:pt idx="10886">
                  <c:v>48.587985330000002</c:v>
                </c:pt>
                <c:pt idx="10887">
                  <c:v>48.565016360000001</c:v>
                </c:pt>
                <c:pt idx="10888">
                  <c:v>48.568435319999999</c:v>
                </c:pt>
                <c:pt idx="10889">
                  <c:v>48.100145529999999</c:v>
                </c:pt>
                <c:pt idx="10890">
                  <c:v>48.209416519999998</c:v>
                </c:pt>
                <c:pt idx="10891">
                  <c:v>47.453899270000001</c:v>
                </c:pt>
                <c:pt idx="10892">
                  <c:v>46.315226549999998</c:v>
                </c:pt>
                <c:pt idx="10893">
                  <c:v>46.55501872</c:v>
                </c:pt>
                <c:pt idx="10894">
                  <c:v>46.67193168</c:v>
                </c:pt>
                <c:pt idx="10895">
                  <c:v>46.672031680000003</c:v>
                </c:pt>
                <c:pt idx="10896">
                  <c:v>46.67213168</c:v>
                </c:pt>
                <c:pt idx="10897">
                  <c:v>46.672231680000003</c:v>
                </c:pt>
                <c:pt idx="10898">
                  <c:v>46.672331679999999</c:v>
                </c:pt>
                <c:pt idx="10899">
                  <c:v>46.672431680000003</c:v>
                </c:pt>
                <c:pt idx="10900">
                  <c:v>47.285255479999996</c:v>
                </c:pt>
                <c:pt idx="10901">
                  <c:v>46.761184030000003</c:v>
                </c:pt>
                <c:pt idx="10902">
                  <c:v>46.409612080000002</c:v>
                </c:pt>
                <c:pt idx="10903">
                  <c:v>46.467537989999997</c:v>
                </c:pt>
                <c:pt idx="10904">
                  <c:v>46.450965650000001</c:v>
                </c:pt>
                <c:pt idx="10905">
                  <c:v>46.817373250000003</c:v>
                </c:pt>
                <c:pt idx="10906">
                  <c:v>46.575599199999999</c:v>
                </c:pt>
                <c:pt idx="10907">
                  <c:v>46.70680522</c:v>
                </c:pt>
                <c:pt idx="10908">
                  <c:v>46.655930740000002</c:v>
                </c:pt>
                <c:pt idx="10909">
                  <c:v>46.656030739999999</c:v>
                </c:pt>
                <c:pt idx="10910">
                  <c:v>46.656130740000002</c:v>
                </c:pt>
                <c:pt idx="10911">
                  <c:v>46.656230739999998</c:v>
                </c:pt>
              </c:numCache>
            </c:numRef>
          </c:xVal>
          <c:yVal>
            <c:numRef>
              <c:f>'SM, T1'!$B$1:$B$10912</c:f>
              <c:numCache>
                <c:formatCode>General</c:formatCode>
                <c:ptCount val="10912"/>
                <c:pt idx="0">
                  <c:v>-4.9880606189999996</c:v>
                </c:pt>
                <c:pt idx="1">
                  <c:v>-5.0862021589999999</c:v>
                </c:pt>
                <c:pt idx="2">
                  <c:v>-5.2211589969999999</c:v>
                </c:pt>
                <c:pt idx="3">
                  <c:v>-5.5594006479999996</c:v>
                </c:pt>
                <c:pt idx="4">
                  <c:v>-5.1693102189999998</c:v>
                </c:pt>
                <c:pt idx="5">
                  <c:v>-5.7245967789999996</c:v>
                </c:pt>
                <c:pt idx="6">
                  <c:v>-5.5065005979999997</c:v>
                </c:pt>
                <c:pt idx="7">
                  <c:v>-5.6871101880000001</c:v>
                </c:pt>
                <c:pt idx="8">
                  <c:v>-5.0387252839999999</c:v>
                </c:pt>
                <c:pt idx="9">
                  <c:v>-5.0386253070000002</c:v>
                </c:pt>
                <c:pt idx="10">
                  <c:v>-6.453881258</c:v>
                </c:pt>
                <c:pt idx="11">
                  <c:v>-5.796645796</c:v>
                </c:pt>
                <c:pt idx="12">
                  <c:v>-5.7004235149999998</c:v>
                </c:pt>
                <c:pt idx="13">
                  <c:v>-5.5561889019999997</c:v>
                </c:pt>
                <c:pt idx="14">
                  <c:v>-5.5868459379999997</c:v>
                </c:pt>
                <c:pt idx="15">
                  <c:v>-5.6342685250000004</c:v>
                </c:pt>
                <c:pt idx="16">
                  <c:v>-5.5117776129999996</c:v>
                </c:pt>
                <c:pt idx="17">
                  <c:v>-5.5116776129999998</c:v>
                </c:pt>
                <c:pt idx="18">
                  <c:v>-5.511577613</c:v>
                </c:pt>
                <c:pt idx="19">
                  <c:v>-5.5114776130000003</c:v>
                </c:pt>
                <c:pt idx="20">
                  <c:v>-5.5113776129999996</c:v>
                </c:pt>
                <c:pt idx="21">
                  <c:v>-5.5112776129999999</c:v>
                </c:pt>
                <c:pt idx="22">
                  <c:v>-5.5111776130000001</c:v>
                </c:pt>
                <c:pt idx="23">
                  <c:v>-5.5110776130000003</c:v>
                </c:pt>
                <c:pt idx="24">
                  <c:v>-5.5109776129999997</c:v>
                </c:pt>
                <c:pt idx="25">
                  <c:v>-5.5108776129999999</c:v>
                </c:pt>
                <c:pt idx="26">
                  <c:v>-5.5107776130000001</c:v>
                </c:pt>
                <c:pt idx="27">
                  <c:v>-5.5106776130000004</c:v>
                </c:pt>
                <c:pt idx="28">
                  <c:v>-5.4023436949999999</c:v>
                </c:pt>
                <c:pt idx="29">
                  <c:v>-5.4022436950000001</c:v>
                </c:pt>
                <c:pt idx="30">
                  <c:v>-5.3625891729999999</c:v>
                </c:pt>
                <c:pt idx="31">
                  <c:v>-5.3624891730000002</c:v>
                </c:pt>
                <c:pt idx="32">
                  <c:v>-5.3623891730000004</c:v>
                </c:pt>
                <c:pt idx="33">
                  <c:v>-5.3622891729999997</c:v>
                </c:pt>
                <c:pt idx="34">
                  <c:v>-5.362189173</c:v>
                </c:pt>
                <c:pt idx="35">
                  <c:v>-5.3620891730000002</c:v>
                </c:pt>
                <c:pt idx="36">
                  <c:v>-5.3619891730000004</c:v>
                </c:pt>
                <c:pt idx="37">
                  <c:v>-5.3618891729999998</c:v>
                </c:pt>
                <c:pt idx="38">
                  <c:v>-5.3617891850000001</c:v>
                </c:pt>
                <c:pt idx="39">
                  <c:v>-5.6829810780000001</c:v>
                </c:pt>
                <c:pt idx="40">
                  <c:v>-5.6828810780000003</c:v>
                </c:pt>
                <c:pt idx="41">
                  <c:v>-5.514513021</c:v>
                </c:pt>
                <c:pt idx="42">
                  <c:v>-5.5144130210000002</c:v>
                </c:pt>
                <c:pt idx="43">
                  <c:v>-5.5793103090000002</c:v>
                </c:pt>
                <c:pt idx="44">
                  <c:v>-5.4997847589999997</c:v>
                </c:pt>
                <c:pt idx="45">
                  <c:v>-5.5720209629999999</c:v>
                </c:pt>
                <c:pt idx="46">
                  <c:v>-5.416034099</c:v>
                </c:pt>
                <c:pt idx="47">
                  <c:v>-5.3501312529999998</c:v>
                </c:pt>
                <c:pt idx="48">
                  <c:v>-5.6912040199999998</c:v>
                </c:pt>
                <c:pt idx="49">
                  <c:v>-5.5465269270000004</c:v>
                </c:pt>
                <c:pt idx="50">
                  <c:v>-5.3886865769999996</c:v>
                </c:pt>
                <c:pt idx="51">
                  <c:v>-5.2884080750000004</c:v>
                </c:pt>
                <c:pt idx="52">
                  <c:v>-5.3939411919999998</c:v>
                </c:pt>
                <c:pt idx="53">
                  <c:v>-5.3335054470000003</c:v>
                </c:pt>
                <c:pt idx="54">
                  <c:v>-5.3334054469999996</c:v>
                </c:pt>
                <c:pt idx="55">
                  <c:v>-5.2667970549999996</c:v>
                </c:pt>
                <c:pt idx="56">
                  <c:v>-5.2538098120000001</c:v>
                </c:pt>
                <c:pt idx="57">
                  <c:v>-5.0893650350000001</c:v>
                </c:pt>
                <c:pt idx="58">
                  <c:v>-5.0892650350000004</c:v>
                </c:pt>
                <c:pt idx="59">
                  <c:v>-5.0891650349999997</c:v>
                </c:pt>
                <c:pt idx="60">
                  <c:v>-5.089065035</c:v>
                </c:pt>
                <c:pt idx="61">
                  <c:v>-5.0889650350000002</c:v>
                </c:pt>
                <c:pt idx="62">
                  <c:v>-5.0888650350000004</c:v>
                </c:pt>
                <c:pt idx="63">
                  <c:v>-5.0887650349999998</c:v>
                </c:pt>
                <c:pt idx="64">
                  <c:v>-5.088665035</c:v>
                </c:pt>
                <c:pt idx="65">
                  <c:v>-5.0885650409999998</c:v>
                </c:pt>
                <c:pt idx="66">
                  <c:v>-5.3807492540000004</c:v>
                </c:pt>
                <c:pt idx="67">
                  <c:v>-5.2903413180000003</c:v>
                </c:pt>
                <c:pt idx="68">
                  <c:v>-5.2902413179999996</c:v>
                </c:pt>
                <c:pt idx="69">
                  <c:v>-5.2439430490000003</c:v>
                </c:pt>
                <c:pt idx="70">
                  <c:v>-5.1514132330000004</c:v>
                </c:pt>
                <c:pt idx="71">
                  <c:v>-5.1513132329999998</c:v>
                </c:pt>
                <c:pt idx="72">
                  <c:v>-5.1512132279999996</c:v>
                </c:pt>
                <c:pt idx="73">
                  <c:v>-5.2392862950000003</c:v>
                </c:pt>
                <c:pt idx="74">
                  <c:v>-5.1316710859999999</c:v>
                </c:pt>
                <c:pt idx="75">
                  <c:v>-5.1315710860000001</c:v>
                </c:pt>
                <c:pt idx="76">
                  <c:v>-5.0884404139999999</c:v>
                </c:pt>
                <c:pt idx="77">
                  <c:v>-5.088340423</c:v>
                </c:pt>
                <c:pt idx="78">
                  <c:v>-5.0882404230000002</c:v>
                </c:pt>
                <c:pt idx="79">
                  <c:v>-5.0764778250000004</c:v>
                </c:pt>
                <c:pt idx="80">
                  <c:v>-5.0763778249999998</c:v>
                </c:pt>
                <c:pt idx="81">
                  <c:v>-5.076277825</c:v>
                </c:pt>
                <c:pt idx="82">
                  <c:v>-5.0467787910000004</c:v>
                </c:pt>
                <c:pt idx="83">
                  <c:v>-5.0466787909999997</c:v>
                </c:pt>
                <c:pt idx="84">
                  <c:v>-5.046578791</c:v>
                </c:pt>
                <c:pt idx="85">
                  <c:v>-5.0464787910000002</c:v>
                </c:pt>
                <c:pt idx="86">
                  <c:v>-5.0463787910000004</c:v>
                </c:pt>
                <c:pt idx="87">
                  <c:v>-4.8310190640000004</c:v>
                </c:pt>
                <c:pt idx="88">
                  <c:v>-4.8309190639999997</c:v>
                </c:pt>
                <c:pt idx="89">
                  <c:v>-4.8308190639999999</c:v>
                </c:pt>
                <c:pt idx="90">
                  <c:v>-4.8307190640000002</c:v>
                </c:pt>
                <c:pt idx="91">
                  <c:v>-4.5584766759999997</c:v>
                </c:pt>
                <c:pt idx="92">
                  <c:v>-4.558376676</c:v>
                </c:pt>
                <c:pt idx="93">
                  <c:v>-4.5582766760000002</c:v>
                </c:pt>
                <c:pt idx="94">
                  <c:v>-4.5581766760000004</c:v>
                </c:pt>
                <c:pt idx="95">
                  <c:v>-4.5580766759999998</c:v>
                </c:pt>
                <c:pt idx="96">
                  <c:v>-4.5858088370000001</c:v>
                </c:pt>
                <c:pt idx="97">
                  <c:v>-4.5857088370000003</c:v>
                </c:pt>
                <c:pt idx="98">
                  <c:v>-4.5856088369999997</c:v>
                </c:pt>
                <c:pt idx="99">
                  <c:v>-4.5855088369999999</c:v>
                </c:pt>
                <c:pt idx="100">
                  <c:v>-4.5854088370000001</c:v>
                </c:pt>
                <c:pt idx="101">
                  <c:v>-4.5577735600000002</c:v>
                </c:pt>
                <c:pt idx="102">
                  <c:v>-4.5576735599999996</c:v>
                </c:pt>
                <c:pt idx="103">
                  <c:v>-4.5575735599999998</c:v>
                </c:pt>
                <c:pt idx="104">
                  <c:v>-4.55747356</c:v>
                </c:pt>
                <c:pt idx="105">
                  <c:v>-4.5573735600000003</c:v>
                </c:pt>
                <c:pt idx="106">
                  <c:v>-4.5572735599999996</c:v>
                </c:pt>
                <c:pt idx="107">
                  <c:v>-4.5571735599999998</c:v>
                </c:pt>
                <c:pt idx="108">
                  <c:v>-4.5570735600000001</c:v>
                </c:pt>
                <c:pt idx="109">
                  <c:v>-4.5569735600000003</c:v>
                </c:pt>
                <c:pt idx="110">
                  <c:v>-4.5568735599999997</c:v>
                </c:pt>
                <c:pt idx="111">
                  <c:v>-4.5567735599999999</c:v>
                </c:pt>
                <c:pt idx="112">
                  <c:v>-4.5566735600000001</c:v>
                </c:pt>
                <c:pt idx="113">
                  <c:v>-4.5565735600000004</c:v>
                </c:pt>
                <c:pt idx="114">
                  <c:v>-4.5564735599999997</c:v>
                </c:pt>
                <c:pt idx="115">
                  <c:v>-4.5563735599999999</c:v>
                </c:pt>
                <c:pt idx="116">
                  <c:v>-4.5434024739999996</c:v>
                </c:pt>
                <c:pt idx="117">
                  <c:v>-4.5433024739999999</c:v>
                </c:pt>
                <c:pt idx="118">
                  <c:v>-4.5432024740000001</c:v>
                </c:pt>
                <c:pt idx="119">
                  <c:v>-4.5431024740000003</c:v>
                </c:pt>
                <c:pt idx="120">
                  <c:v>-4.5430024739999997</c:v>
                </c:pt>
                <c:pt idx="121">
                  <c:v>-4.5429024739999999</c:v>
                </c:pt>
                <c:pt idx="122">
                  <c:v>-4.5428024740000001</c:v>
                </c:pt>
                <c:pt idx="123">
                  <c:v>-4.5427024740000004</c:v>
                </c:pt>
                <c:pt idx="124">
                  <c:v>-4.5426024739999997</c:v>
                </c:pt>
                <c:pt idx="125">
                  <c:v>-4.542502474</c:v>
                </c:pt>
                <c:pt idx="126">
                  <c:v>-4.5424024740000002</c:v>
                </c:pt>
                <c:pt idx="127">
                  <c:v>-4.5423024740000004</c:v>
                </c:pt>
                <c:pt idx="128">
                  <c:v>-4.5422024739999998</c:v>
                </c:pt>
                <c:pt idx="129">
                  <c:v>-4.542102474</c:v>
                </c:pt>
                <c:pt idx="130">
                  <c:v>-4.5420024740000002</c:v>
                </c:pt>
                <c:pt idx="131">
                  <c:v>-4.5419024739999996</c:v>
                </c:pt>
                <c:pt idx="132">
                  <c:v>-4.5418024739999998</c:v>
                </c:pt>
                <c:pt idx="133">
                  <c:v>-4.541702474</c:v>
                </c:pt>
                <c:pt idx="134">
                  <c:v>-4.5416024740000003</c:v>
                </c:pt>
                <c:pt idx="135">
                  <c:v>-4.5415024739999996</c:v>
                </c:pt>
                <c:pt idx="136">
                  <c:v>-4.5414024739999999</c:v>
                </c:pt>
                <c:pt idx="137">
                  <c:v>-4.5413024740000001</c:v>
                </c:pt>
                <c:pt idx="138">
                  <c:v>-4.5412024740000003</c:v>
                </c:pt>
                <c:pt idx="139">
                  <c:v>-4.5411024739999997</c:v>
                </c:pt>
                <c:pt idx="140">
                  <c:v>-4.5410024739999999</c:v>
                </c:pt>
                <c:pt idx="141">
                  <c:v>-4.5409024740000001</c:v>
                </c:pt>
                <c:pt idx="142">
                  <c:v>-4.5408024740000004</c:v>
                </c:pt>
                <c:pt idx="143">
                  <c:v>-4.5407024739999997</c:v>
                </c:pt>
                <c:pt idx="144">
                  <c:v>-4.5406024739999999</c:v>
                </c:pt>
                <c:pt idx="145">
                  <c:v>-4.5405024740000002</c:v>
                </c:pt>
                <c:pt idx="146">
                  <c:v>-4.5404024740000004</c:v>
                </c:pt>
                <c:pt idx="147">
                  <c:v>-4.5403024739999998</c:v>
                </c:pt>
                <c:pt idx="148">
                  <c:v>-4.540202474</c:v>
                </c:pt>
                <c:pt idx="149">
                  <c:v>-4.5401024740000002</c:v>
                </c:pt>
                <c:pt idx="150">
                  <c:v>-4.5400024739999996</c:v>
                </c:pt>
                <c:pt idx="151">
                  <c:v>-4.5399024739999998</c:v>
                </c:pt>
                <c:pt idx="152">
                  <c:v>-4.539802474</c:v>
                </c:pt>
                <c:pt idx="153">
                  <c:v>-4.5397024740000003</c:v>
                </c:pt>
                <c:pt idx="154">
                  <c:v>-4.5396024739999996</c:v>
                </c:pt>
                <c:pt idx="155">
                  <c:v>-4.5395024739999998</c:v>
                </c:pt>
                <c:pt idx="156">
                  <c:v>-4.5394024740000001</c:v>
                </c:pt>
                <c:pt idx="157">
                  <c:v>-4.5393024740000003</c:v>
                </c:pt>
                <c:pt idx="158">
                  <c:v>-4.5392024739999997</c:v>
                </c:pt>
                <c:pt idx="159">
                  <c:v>-4.5391024739999999</c:v>
                </c:pt>
                <c:pt idx="160">
                  <c:v>-4.5390024740000001</c:v>
                </c:pt>
                <c:pt idx="161">
                  <c:v>-4.5389024740000004</c:v>
                </c:pt>
                <c:pt idx="162">
                  <c:v>-4.5388024739999997</c:v>
                </c:pt>
                <c:pt idx="163">
                  <c:v>-4.5387024739999999</c:v>
                </c:pt>
                <c:pt idx="164">
                  <c:v>-4.5386024740000002</c:v>
                </c:pt>
                <c:pt idx="165">
                  <c:v>-4.5385024740000004</c:v>
                </c:pt>
                <c:pt idx="166">
                  <c:v>-4.5384024739999997</c:v>
                </c:pt>
                <c:pt idx="167">
                  <c:v>-4.538302474</c:v>
                </c:pt>
                <c:pt idx="168">
                  <c:v>-4.5382024740000002</c:v>
                </c:pt>
                <c:pt idx="169">
                  <c:v>-4.5381024740000004</c:v>
                </c:pt>
                <c:pt idx="170">
                  <c:v>-4.5380024739999998</c:v>
                </c:pt>
                <c:pt idx="171">
                  <c:v>-4.537902474</c:v>
                </c:pt>
                <c:pt idx="172">
                  <c:v>-4.5378024740000003</c:v>
                </c:pt>
                <c:pt idx="173">
                  <c:v>-4.5377024739999996</c:v>
                </c:pt>
                <c:pt idx="174">
                  <c:v>-4.5376024739999998</c:v>
                </c:pt>
                <c:pt idx="175">
                  <c:v>-4.5375024740000001</c:v>
                </c:pt>
                <c:pt idx="176">
                  <c:v>-4.5374024740000003</c:v>
                </c:pt>
                <c:pt idx="177">
                  <c:v>-4.5373024739999996</c:v>
                </c:pt>
                <c:pt idx="178">
                  <c:v>-4.5372024739999999</c:v>
                </c:pt>
                <c:pt idx="179">
                  <c:v>-4.5371024740000001</c:v>
                </c:pt>
                <c:pt idx="180">
                  <c:v>-4.5370024740000003</c:v>
                </c:pt>
                <c:pt idx="181">
                  <c:v>-4.5369024739999997</c:v>
                </c:pt>
                <c:pt idx="182">
                  <c:v>-4.5368024739999999</c:v>
                </c:pt>
                <c:pt idx="183">
                  <c:v>-4.5367024740000002</c:v>
                </c:pt>
                <c:pt idx="184">
                  <c:v>-4.5366024740000004</c:v>
                </c:pt>
                <c:pt idx="185">
                  <c:v>-4.5365024739999997</c:v>
                </c:pt>
                <c:pt idx="186">
                  <c:v>-4.536402474</c:v>
                </c:pt>
                <c:pt idx="187">
                  <c:v>-4.5363024740000002</c:v>
                </c:pt>
                <c:pt idx="188">
                  <c:v>-4.5362024740000004</c:v>
                </c:pt>
                <c:pt idx="189">
                  <c:v>-4.5361024739999998</c:v>
                </c:pt>
                <c:pt idx="190">
                  <c:v>-4.536002474</c:v>
                </c:pt>
                <c:pt idx="191">
                  <c:v>-4.5359024740000002</c:v>
                </c:pt>
                <c:pt idx="192">
                  <c:v>-4.5358024739999996</c:v>
                </c:pt>
                <c:pt idx="193">
                  <c:v>-4.5357024739999998</c:v>
                </c:pt>
                <c:pt idx="194">
                  <c:v>-4.5356024740000001</c:v>
                </c:pt>
                <c:pt idx="195">
                  <c:v>-4.5355024740000003</c:v>
                </c:pt>
                <c:pt idx="196">
                  <c:v>-4.5354024739999996</c:v>
                </c:pt>
                <c:pt idx="197">
                  <c:v>-4.5353024739999999</c:v>
                </c:pt>
                <c:pt idx="198">
                  <c:v>-4.5352024740000001</c:v>
                </c:pt>
                <c:pt idx="199">
                  <c:v>-4.5351024740000003</c:v>
                </c:pt>
                <c:pt idx="200">
                  <c:v>-4.5350024739999997</c:v>
                </c:pt>
                <c:pt idx="201">
                  <c:v>-4.5349024739999999</c:v>
                </c:pt>
                <c:pt idx="202">
                  <c:v>-4.5348024740000001</c:v>
                </c:pt>
                <c:pt idx="203">
                  <c:v>-4.5347024740000004</c:v>
                </c:pt>
                <c:pt idx="204">
                  <c:v>-4.5346024739999997</c:v>
                </c:pt>
                <c:pt idx="205">
                  <c:v>-4.5345024739999999</c:v>
                </c:pt>
                <c:pt idx="206">
                  <c:v>-4.5344024740000002</c:v>
                </c:pt>
                <c:pt idx="207">
                  <c:v>-4.5343024740000004</c:v>
                </c:pt>
                <c:pt idx="208">
                  <c:v>-4.5342024739999998</c:v>
                </c:pt>
                <c:pt idx="209">
                  <c:v>-4.534102474</c:v>
                </c:pt>
                <c:pt idx="210">
                  <c:v>-4.5340024740000002</c:v>
                </c:pt>
                <c:pt idx="211">
                  <c:v>-4.5339024739999996</c:v>
                </c:pt>
                <c:pt idx="212">
                  <c:v>-4.5338024739999998</c:v>
                </c:pt>
                <c:pt idx="213">
                  <c:v>-4.533702474</c:v>
                </c:pt>
                <c:pt idx="214">
                  <c:v>-4.5336024740000003</c:v>
                </c:pt>
                <c:pt idx="215">
                  <c:v>-4.5335024739999996</c:v>
                </c:pt>
                <c:pt idx="216">
                  <c:v>-4.5334024739999998</c:v>
                </c:pt>
                <c:pt idx="217">
                  <c:v>-4.5333024740000001</c:v>
                </c:pt>
                <c:pt idx="218">
                  <c:v>-4.5332024740000003</c:v>
                </c:pt>
                <c:pt idx="219">
                  <c:v>-4.5331024739999997</c:v>
                </c:pt>
                <c:pt idx="220">
                  <c:v>-4.5330024739999999</c:v>
                </c:pt>
                <c:pt idx="221">
                  <c:v>-4.5329024740000001</c:v>
                </c:pt>
                <c:pt idx="222">
                  <c:v>-4.5328024740000004</c:v>
                </c:pt>
                <c:pt idx="223">
                  <c:v>-4.5327024739999997</c:v>
                </c:pt>
                <c:pt idx="224">
                  <c:v>-4.5326024739999999</c:v>
                </c:pt>
                <c:pt idx="225">
                  <c:v>-4.5325024740000002</c:v>
                </c:pt>
                <c:pt idx="226">
                  <c:v>-4.5324024740000004</c:v>
                </c:pt>
                <c:pt idx="227">
                  <c:v>-4.5323024739999997</c:v>
                </c:pt>
                <c:pt idx="228">
                  <c:v>-4.532202474</c:v>
                </c:pt>
                <c:pt idx="229">
                  <c:v>-4.5321024740000002</c:v>
                </c:pt>
                <c:pt idx="230">
                  <c:v>-4.5320024739999996</c:v>
                </c:pt>
                <c:pt idx="231">
                  <c:v>-4.5319024739999998</c:v>
                </c:pt>
                <c:pt idx="232">
                  <c:v>-4.531802474</c:v>
                </c:pt>
                <c:pt idx="233">
                  <c:v>-4.5317024740000003</c:v>
                </c:pt>
                <c:pt idx="234">
                  <c:v>-4.5316024739999996</c:v>
                </c:pt>
                <c:pt idx="235">
                  <c:v>-4.5315024739999998</c:v>
                </c:pt>
                <c:pt idx="236">
                  <c:v>-4.5314024740000001</c:v>
                </c:pt>
                <c:pt idx="237">
                  <c:v>-4.5313024740000003</c:v>
                </c:pt>
                <c:pt idx="238">
                  <c:v>-4.5312024739999996</c:v>
                </c:pt>
                <c:pt idx="239">
                  <c:v>-4.5311024739999999</c:v>
                </c:pt>
                <c:pt idx="240">
                  <c:v>-4.5310024740000001</c:v>
                </c:pt>
                <c:pt idx="241">
                  <c:v>-4.5309024740000003</c:v>
                </c:pt>
                <c:pt idx="242">
                  <c:v>-4.5308024739999997</c:v>
                </c:pt>
                <c:pt idx="243">
                  <c:v>-4.5307024739999999</c:v>
                </c:pt>
                <c:pt idx="244">
                  <c:v>-4.5306024740000002</c:v>
                </c:pt>
                <c:pt idx="245">
                  <c:v>-4.5305024740000004</c:v>
                </c:pt>
                <c:pt idx="246">
                  <c:v>-4.5304024739999997</c:v>
                </c:pt>
                <c:pt idx="247">
                  <c:v>-4.530302474</c:v>
                </c:pt>
                <c:pt idx="248">
                  <c:v>-4.5302024740000002</c:v>
                </c:pt>
                <c:pt idx="249">
                  <c:v>-4.5301024740000004</c:v>
                </c:pt>
                <c:pt idx="250">
                  <c:v>-4.5300024780000001</c:v>
                </c:pt>
                <c:pt idx="251">
                  <c:v>-2.8815719949999998</c:v>
                </c:pt>
                <c:pt idx="252">
                  <c:v>-2.8799655799999999</c:v>
                </c:pt>
                <c:pt idx="253">
                  <c:v>-2.7455574559999998</c:v>
                </c:pt>
                <c:pt idx="254">
                  <c:v>-2.745457456</c:v>
                </c:pt>
                <c:pt idx="255">
                  <c:v>-2.7453574559999998</c:v>
                </c:pt>
                <c:pt idx="256">
                  <c:v>-2.745257456</c:v>
                </c:pt>
                <c:pt idx="257">
                  <c:v>-2.7451574559999998</c:v>
                </c:pt>
                <c:pt idx="258">
                  <c:v>-2.7450574560000001</c:v>
                </c:pt>
                <c:pt idx="259">
                  <c:v>-2.7449574559999999</c:v>
                </c:pt>
                <c:pt idx="260">
                  <c:v>-2.7448574560000001</c:v>
                </c:pt>
                <c:pt idx="261">
                  <c:v>-2.7447574559999999</c:v>
                </c:pt>
                <c:pt idx="262">
                  <c:v>-2.7446574560000001</c:v>
                </c:pt>
                <c:pt idx="263">
                  <c:v>-2.7445574559999999</c:v>
                </c:pt>
                <c:pt idx="264">
                  <c:v>-2.7444574560000001</c:v>
                </c:pt>
                <c:pt idx="265">
                  <c:v>-2.7443574559999999</c:v>
                </c:pt>
                <c:pt idx="266">
                  <c:v>-2.7442574560000002</c:v>
                </c:pt>
                <c:pt idx="267">
                  <c:v>-2.7441574559999999</c:v>
                </c:pt>
                <c:pt idx="268">
                  <c:v>-2.7440574560000002</c:v>
                </c:pt>
                <c:pt idx="269">
                  <c:v>-2.743957456</c:v>
                </c:pt>
                <c:pt idx="270">
                  <c:v>-2.7438574560000002</c:v>
                </c:pt>
                <c:pt idx="271">
                  <c:v>-2.743757456</c:v>
                </c:pt>
                <c:pt idx="272">
                  <c:v>-2.7436574560000002</c:v>
                </c:pt>
                <c:pt idx="273">
                  <c:v>-2.743557456</c:v>
                </c:pt>
                <c:pt idx="274">
                  <c:v>-2.7434574559999998</c:v>
                </c:pt>
                <c:pt idx="275">
                  <c:v>-2.743357456</c:v>
                </c:pt>
                <c:pt idx="276">
                  <c:v>-2.7432574559999998</c:v>
                </c:pt>
                <c:pt idx="277">
                  <c:v>-2.743157456</c:v>
                </c:pt>
                <c:pt idx="278">
                  <c:v>-2.7430574559999998</c:v>
                </c:pt>
                <c:pt idx="279">
                  <c:v>-2.7429574560000001</c:v>
                </c:pt>
                <c:pt idx="280">
                  <c:v>-2.7428574559999999</c:v>
                </c:pt>
                <c:pt idx="281">
                  <c:v>-2.7427574560000001</c:v>
                </c:pt>
                <c:pt idx="282">
                  <c:v>-2.7426574559999999</c:v>
                </c:pt>
                <c:pt idx="283">
                  <c:v>-2.7425574560000001</c:v>
                </c:pt>
                <c:pt idx="284">
                  <c:v>-2.7424574559999999</c:v>
                </c:pt>
                <c:pt idx="285">
                  <c:v>-2.7423574560000001</c:v>
                </c:pt>
                <c:pt idx="286">
                  <c:v>-2.7422574559999999</c:v>
                </c:pt>
                <c:pt idx="287">
                  <c:v>-2.7421574560000002</c:v>
                </c:pt>
                <c:pt idx="288">
                  <c:v>-2.7420574559999999</c:v>
                </c:pt>
                <c:pt idx="289">
                  <c:v>-2.7419574560000002</c:v>
                </c:pt>
                <c:pt idx="290">
                  <c:v>-2.741857456</c:v>
                </c:pt>
                <c:pt idx="291">
                  <c:v>-2.7417574560000002</c:v>
                </c:pt>
                <c:pt idx="292">
                  <c:v>-2.741657456</c:v>
                </c:pt>
                <c:pt idx="293">
                  <c:v>-2.7415574559999998</c:v>
                </c:pt>
                <c:pt idx="294">
                  <c:v>-2.741457456</c:v>
                </c:pt>
                <c:pt idx="295">
                  <c:v>-2.7413574559999998</c:v>
                </c:pt>
                <c:pt idx="296">
                  <c:v>-2.741257456</c:v>
                </c:pt>
                <c:pt idx="297">
                  <c:v>-2.7411574559999998</c:v>
                </c:pt>
                <c:pt idx="298">
                  <c:v>-2.7410574560000001</c:v>
                </c:pt>
                <c:pt idx="299">
                  <c:v>-2.7409574559999998</c:v>
                </c:pt>
                <c:pt idx="300">
                  <c:v>-2.7408574560000001</c:v>
                </c:pt>
                <c:pt idx="301">
                  <c:v>-2.7407574559999999</c:v>
                </c:pt>
                <c:pt idx="302">
                  <c:v>-2.7406574560000001</c:v>
                </c:pt>
                <c:pt idx="303">
                  <c:v>-2.7405574559999999</c:v>
                </c:pt>
                <c:pt idx="304">
                  <c:v>-2.7404574560000001</c:v>
                </c:pt>
                <c:pt idx="305">
                  <c:v>-2.7403574559999999</c:v>
                </c:pt>
                <c:pt idx="306">
                  <c:v>-2.7402574560000001</c:v>
                </c:pt>
                <c:pt idx="307">
                  <c:v>-2.7401574559999999</c:v>
                </c:pt>
                <c:pt idx="308">
                  <c:v>-2.7400574560000002</c:v>
                </c:pt>
                <c:pt idx="309">
                  <c:v>-2.739957456</c:v>
                </c:pt>
                <c:pt idx="310">
                  <c:v>-2.7398574560000002</c:v>
                </c:pt>
                <c:pt idx="311">
                  <c:v>-2.739757456</c:v>
                </c:pt>
                <c:pt idx="312">
                  <c:v>-2.7396574560000002</c:v>
                </c:pt>
                <c:pt idx="313">
                  <c:v>-2.5348584860000001</c:v>
                </c:pt>
                <c:pt idx="314">
                  <c:v>-2.5654307670000001</c:v>
                </c:pt>
                <c:pt idx="315">
                  <c:v>-2.693939812</c:v>
                </c:pt>
                <c:pt idx="316">
                  <c:v>-2.81597345</c:v>
                </c:pt>
                <c:pt idx="317">
                  <c:v>-2.8158734499999998</c:v>
                </c:pt>
                <c:pt idx="318">
                  <c:v>-2.81577345</c:v>
                </c:pt>
                <c:pt idx="319">
                  <c:v>-2.700373393</c:v>
                </c:pt>
                <c:pt idx="320">
                  <c:v>-2.7002733929999998</c:v>
                </c:pt>
                <c:pt idx="321">
                  <c:v>-2.700173393</c:v>
                </c:pt>
                <c:pt idx="322">
                  <c:v>-2.7000733929999998</c:v>
                </c:pt>
                <c:pt idx="323">
                  <c:v>-2.7058270430000002</c:v>
                </c:pt>
                <c:pt idx="324">
                  <c:v>-2.597734376</c:v>
                </c:pt>
                <c:pt idx="325">
                  <c:v>-2.5976343759999998</c:v>
                </c:pt>
                <c:pt idx="326">
                  <c:v>-2.52402316</c:v>
                </c:pt>
                <c:pt idx="327">
                  <c:v>-2.5239231599999998</c:v>
                </c:pt>
                <c:pt idx="328">
                  <c:v>-2.9296757979999999</c:v>
                </c:pt>
                <c:pt idx="329">
                  <c:v>-2.92704918</c:v>
                </c:pt>
                <c:pt idx="330">
                  <c:v>-3.3361538070000001</c:v>
                </c:pt>
                <c:pt idx="331">
                  <c:v>-3.0917883879999999</c:v>
                </c:pt>
                <c:pt idx="332">
                  <c:v>-3.0701590410000001</c:v>
                </c:pt>
                <c:pt idx="333">
                  <c:v>-3.0700590409999999</c:v>
                </c:pt>
                <c:pt idx="334">
                  <c:v>-3.0699590410000002</c:v>
                </c:pt>
                <c:pt idx="335">
                  <c:v>-3.069859041</c:v>
                </c:pt>
                <c:pt idx="336">
                  <c:v>-3.0697590410000002</c:v>
                </c:pt>
                <c:pt idx="337">
                  <c:v>-3.0124952120000001</c:v>
                </c:pt>
                <c:pt idx="338">
                  <c:v>-3.0123952119999999</c:v>
                </c:pt>
                <c:pt idx="339">
                  <c:v>-2.9703212319999999</c:v>
                </c:pt>
                <c:pt idx="340">
                  <c:v>-2.9702212320000001</c:v>
                </c:pt>
                <c:pt idx="341">
                  <c:v>-2.9701212319999999</c:v>
                </c:pt>
                <c:pt idx="342">
                  <c:v>-2.9700212320000001</c:v>
                </c:pt>
                <c:pt idx="343">
                  <c:v>-2.9699212319999999</c:v>
                </c:pt>
                <c:pt idx="344">
                  <c:v>-2.9698212320000001</c:v>
                </c:pt>
                <c:pt idx="345">
                  <c:v>-2.9697212319999999</c:v>
                </c:pt>
                <c:pt idx="346">
                  <c:v>-2.9696212320000002</c:v>
                </c:pt>
                <c:pt idx="347">
                  <c:v>-3.1152622590000001</c:v>
                </c:pt>
                <c:pt idx="348">
                  <c:v>-3.013733759</c:v>
                </c:pt>
                <c:pt idx="349">
                  <c:v>-3.1379206609999999</c:v>
                </c:pt>
                <c:pt idx="350">
                  <c:v>-3.1378206610000001</c:v>
                </c:pt>
                <c:pt idx="351">
                  <c:v>-3.1377206609999999</c:v>
                </c:pt>
                <c:pt idx="352">
                  <c:v>-3.1376206610000001</c:v>
                </c:pt>
                <c:pt idx="353">
                  <c:v>-3.1375206609999999</c:v>
                </c:pt>
                <c:pt idx="354">
                  <c:v>-2.992226413</c:v>
                </c:pt>
                <c:pt idx="355">
                  <c:v>-2.9921264129999998</c:v>
                </c:pt>
                <c:pt idx="356">
                  <c:v>-2.8443794140000001</c:v>
                </c:pt>
                <c:pt idx="357">
                  <c:v>-2.8442794139999998</c:v>
                </c:pt>
                <c:pt idx="358">
                  <c:v>-3.0304856139999998</c:v>
                </c:pt>
                <c:pt idx="359">
                  <c:v>-3.0303856140000001</c:v>
                </c:pt>
                <c:pt idx="360">
                  <c:v>-3.0302856139999998</c:v>
                </c:pt>
                <c:pt idx="361">
                  <c:v>-2.9493697929999998</c:v>
                </c:pt>
                <c:pt idx="362">
                  <c:v>-2.946753159</c:v>
                </c:pt>
                <c:pt idx="363">
                  <c:v>-3.1461521000000001</c:v>
                </c:pt>
                <c:pt idx="364">
                  <c:v>-3.002802065</c:v>
                </c:pt>
                <c:pt idx="365">
                  <c:v>-3.0027020649999998</c:v>
                </c:pt>
                <c:pt idx="366">
                  <c:v>-2.9931764809999999</c:v>
                </c:pt>
                <c:pt idx="367">
                  <c:v>-3.2303861660000002</c:v>
                </c:pt>
                <c:pt idx="368">
                  <c:v>-3.291197124</c:v>
                </c:pt>
                <c:pt idx="369">
                  <c:v>-3.383802325</c:v>
                </c:pt>
                <c:pt idx="370">
                  <c:v>-3.3969501919999998</c:v>
                </c:pt>
                <c:pt idx="371">
                  <c:v>-3.4039055309999999</c:v>
                </c:pt>
                <c:pt idx="372">
                  <c:v>-3.4038055310000002</c:v>
                </c:pt>
                <c:pt idx="373">
                  <c:v>-3.403705531</c:v>
                </c:pt>
                <c:pt idx="374">
                  <c:v>-3.407545297</c:v>
                </c:pt>
                <c:pt idx="375">
                  <c:v>-3.4074452970000002</c:v>
                </c:pt>
                <c:pt idx="376">
                  <c:v>-3.407345297</c:v>
                </c:pt>
                <c:pt idx="377">
                  <c:v>-3.4072452969999998</c:v>
                </c:pt>
                <c:pt idx="378">
                  <c:v>-3.407145297</c:v>
                </c:pt>
                <c:pt idx="379">
                  <c:v>-3.1800688909999999</c:v>
                </c:pt>
                <c:pt idx="380">
                  <c:v>-3.0987046519999999</c:v>
                </c:pt>
                <c:pt idx="381">
                  <c:v>-3.0986046520000001</c:v>
                </c:pt>
                <c:pt idx="382">
                  <c:v>-3.6989381840000002</c:v>
                </c:pt>
                <c:pt idx="383">
                  <c:v>-3.7522336200000002</c:v>
                </c:pt>
                <c:pt idx="384">
                  <c:v>-3.4495557159999999</c:v>
                </c:pt>
                <c:pt idx="385">
                  <c:v>-3.5058400220000001</c:v>
                </c:pt>
                <c:pt idx="386">
                  <c:v>-3.5057400219999999</c:v>
                </c:pt>
                <c:pt idx="387">
                  <c:v>-3.5056400220000001</c:v>
                </c:pt>
                <c:pt idx="388">
                  <c:v>-3.5055400219999999</c:v>
                </c:pt>
                <c:pt idx="389">
                  <c:v>-3.5054400220000002</c:v>
                </c:pt>
                <c:pt idx="390">
                  <c:v>-3.5053400219999999</c:v>
                </c:pt>
                <c:pt idx="391">
                  <c:v>-3.477750409</c:v>
                </c:pt>
                <c:pt idx="392">
                  <c:v>-3.4776504090000002</c:v>
                </c:pt>
                <c:pt idx="393">
                  <c:v>-3.477550409</c:v>
                </c:pt>
                <c:pt idx="394">
                  <c:v>-3.8826672439999999</c:v>
                </c:pt>
                <c:pt idx="395">
                  <c:v>-3.7259038819999999</c:v>
                </c:pt>
                <c:pt idx="396">
                  <c:v>-3.7075097960000001</c:v>
                </c:pt>
                <c:pt idx="397">
                  <c:v>-3.7074097959999999</c:v>
                </c:pt>
                <c:pt idx="398">
                  <c:v>-3.637115181</c:v>
                </c:pt>
                <c:pt idx="399">
                  <c:v>-3.6370151810000002</c:v>
                </c:pt>
                <c:pt idx="400">
                  <c:v>-3.636915181</c:v>
                </c:pt>
                <c:pt idx="401">
                  <c:v>-3.6368151809999998</c:v>
                </c:pt>
                <c:pt idx="402">
                  <c:v>-3.5594722879999998</c:v>
                </c:pt>
                <c:pt idx="403">
                  <c:v>-3.6875257499999998</c:v>
                </c:pt>
                <c:pt idx="404">
                  <c:v>-4.0189396610000001</c:v>
                </c:pt>
                <c:pt idx="405">
                  <c:v>-4.0570895519999999</c:v>
                </c:pt>
                <c:pt idx="406">
                  <c:v>-4.0732251699999997</c:v>
                </c:pt>
                <c:pt idx="407">
                  <c:v>-3.8697540319999999</c:v>
                </c:pt>
                <c:pt idx="408">
                  <c:v>-3.8236370100000001</c:v>
                </c:pt>
                <c:pt idx="409">
                  <c:v>-3.8235370099999999</c:v>
                </c:pt>
                <c:pt idx="410">
                  <c:v>-3.8234370100000001</c:v>
                </c:pt>
                <c:pt idx="411">
                  <c:v>-3.8233370099999999</c:v>
                </c:pt>
                <c:pt idx="412">
                  <c:v>-3.8232370100000002</c:v>
                </c:pt>
                <c:pt idx="413">
                  <c:v>-3.8231370099999999</c:v>
                </c:pt>
                <c:pt idx="414">
                  <c:v>-3.8230370100000002</c:v>
                </c:pt>
                <c:pt idx="415">
                  <c:v>-3.82293701</c:v>
                </c:pt>
                <c:pt idx="416">
                  <c:v>-3.8228370100000002</c:v>
                </c:pt>
                <c:pt idx="417">
                  <c:v>-4.1986601629999996</c:v>
                </c:pt>
                <c:pt idx="418">
                  <c:v>-4.0903064540000003</c:v>
                </c:pt>
                <c:pt idx="419">
                  <c:v>-4.0074825599999997</c:v>
                </c:pt>
                <c:pt idx="420">
                  <c:v>-4.011131378</c:v>
                </c:pt>
                <c:pt idx="421">
                  <c:v>-4.0110313780000002</c:v>
                </c:pt>
                <c:pt idx="422">
                  <c:v>-4.4627087599999999</c:v>
                </c:pt>
                <c:pt idx="423">
                  <c:v>-4.4626087600000002</c:v>
                </c:pt>
                <c:pt idx="424">
                  <c:v>-4.4625087600000004</c:v>
                </c:pt>
                <c:pt idx="425">
                  <c:v>-4.4624087599999998</c:v>
                </c:pt>
                <c:pt idx="426">
                  <c:v>-4.46230876</c:v>
                </c:pt>
                <c:pt idx="427">
                  <c:v>-4.4622087600000002</c:v>
                </c:pt>
                <c:pt idx="428">
                  <c:v>-4.4621087599999996</c:v>
                </c:pt>
                <c:pt idx="429">
                  <c:v>-4.4620087599999998</c:v>
                </c:pt>
                <c:pt idx="430">
                  <c:v>-4.46190876</c:v>
                </c:pt>
                <c:pt idx="431">
                  <c:v>-4.4618087600000003</c:v>
                </c:pt>
                <c:pt idx="432">
                  <c:v>-4.4617087599999996</c:v>
                </c:pt>
                <c:pt idx="433">
                  <c:v>-4.8654767410000002</c:v>
                </c:pt>
                <c:pt idx="434">
                  <c:v>-4.9243930779999996</c:v>
                </c:pt>
                <c:pt idx="435">
                  <c:v>-4.6030292900000003</c:v>
                </c:pt>
                <c:pt idx="436">
                  <c:v>-4.6029292899999996</c:v>
                </c:pt>
                <c:pt idx="437">
                  <c:v>-4.6028292899999999</c:v>
                </c:pt>
                <c:pt idx="438">
                  <c:v>-4.6027292900000001</c:v>
                </c:pt>
                <c:pt idx="439">
                  <c:v>-4.6026292900000003</c:v>
                </c:pt>
                <c:pt idx="440">
                  <c:v>-4.6025292899999997</c:v>
                </c:pt>
                <c:pt idx="441">
                  <c:v>-4.6024292899999999</c:v>
                </c:pt>
                <c:pt idx="442">
                  <c:v>-4.6023292900000001</c:v>
                </c:pt>
                <c:pt idx="443">
                  <c:v>-4.6022292900000004</c:v>
                </c:pt>
                <c:pt idx="444">
                  <c:v>-4.6021292899999997</c:v>
                </c:pt>
                <c:pt idx="445">
                  <c:v>-4.6020292899999999</c:v>
                </c:pt>
                <c:pt idx="446">
                  <c:v>-4.6019292900000002</c:v>
                </c:pt>
                <c:pt idx="447">
                  <c:v>-4.6018292900000004</c:v>
                </c:pt>
                <c:pt idx="448">
                  <c:v>-4.6017292899999998</c:v>
                </c:pt>
                <c:pt idx="449">
                  <c:v>-4.60162929</c:v>
                </c:pt>
                <c:pt idx="450">
                  <c:v>-4.6015292900000002</c:v>
                </c:pt>
                <c:pt idx="451">
                  <c:v>-4.6014292899999996</c:v>
                </c:pt>
                <c:pt idx="452">
                  <c:v>-4.6013292899999998</c:v>
                </c:pt>
                <c:pt idx="453">
                  <c:v>-4.60122929</c:v>
                </c:pt>
                <c:pt idx="454">
                  <c:v>-4.6011292900000003</c:v>
                </c:pt>
                <c:pt idx="455">
                  <c:v>-4.6010292899999996</c:v>
                </c:pt>
                <c:pt idx="456">
                  <c:v>-4.6009292899999998</c:v>
                </c:pt>
                <c:pt idx="457">
                  <c:v>-4.6008292900000001</c:v>
                </c:pt>
                <c:pt idx="458">
                  <c:v>-4.6007292900000003</c:v>
                </c:pt>
                <c:pt idx="459">
                  <c:v>-4.6006292899999996</c:v>
                </c:pt>
                <c:pt idx="460">
                  <c:v>-4.6005292899999999</c:v>
                </c:pt>
                <c:pt idx="461">
                  <c:v>-4.6004292900000001</c:v>
                </c:pt>
                <c:pt idx="462">
                  <c:v>-4.6003292900000003</c:v>
                </c:pt>
                <c:pt idx="463">
                  <c:v>-4.6002292899999997</c:v>
                </c:pt>
                <c:pt idx="464">
                  <c:v>-4.6001292899999999</c:v>
                </c:pt>
                <c:pt idx="465">
                  <c:v>-4.6000292900000002</c:v>
                </c:pt>
                <c:pt idx="466">
                  <c:v>-4.5999292900000004</c:v>
                </c:pt>
                <c:pt idx="467">
                  <c:v>-4.5998292899999997</c:v>
                </c:pt>
                <c:pt idx="468">
                  <c:v>-4.59972929</c:v>
                </c:pt>
                <c:pt idx="469">
                  <c:v>-4.5996292900000002</c:v>
                </c:pt>
                <c:pt idx="470">
                  <c:v>-4.5995292900000004</c:v>
                </c:pt>
                <c:pt idx="471">
                  <c:v>-4.5994292899999998</c:v>
                </c:pt>
                <c:pt idx="472">
                  <c:v>-4.59932929</c:v>
                </c:pt>
                <c:pt idx="473">
                  <c:v>-4.5992292900000002</c:v>
                </c:pt>
                <c:pt idx="474">
                  <c:v>-4.5991292899999996</c:v>
                </c:pt>
                <c:pt idx="475">
                  <c:v>-4.5990292899999998</c:v>
                </c:pt>
                <c:pt idx="476">
                  <c:v>-4.5989292900000001</c:v>
                </c:pt>
                <c:pt idx="477">
                  <c:v>-4.5988292900000003</c:v>
                </c:pt>
                <c:pt idx="478">
                  <c:v>-4.5987292899999996</c:v>
                </c:pt>
                <c:pt idx="479">
                  <c:v>-4.5986292899999999</c:v>
                </c:pt>
                <c:pt idx="480">
                  <c:v>-4.5985292900000001</c:v>
                </c:pt>
                <c:pt idx="481">
                  <c:v>-4.5984292900000003</c:v>
                </c:pt>
                <c:pt idx="482">
                  <c:v>-4.5983292899999997</c:v>
                </c:pt>
                <c:pt idx="483">
                  <c:v>-4.5982292899999999</c:v>
                </c:pt>
                <c:pt idx="484">
                  <c:v>-4.5981292900000001</c:v>
                </c:pt>
                <c:pt idx="485">
                  <c:v>-4.5980292900000004</c:v>
                </c:pt>
                <c:pt idx="486">
                  <c:v>-4.5979292899999997</c:v>
                </c:pt>
                <c:pt idx="487">
                  <c:v>-4.59782929</c:v>
                </c:pt>
                <c:pt idx="488">
                  <c:v>-4.5977292900000002</c:v>
                </c:pt>
                <c:pt idx="489">
                  <c:v>-4.5976292900000004</c:v>
                </c:pt>
                <c:pt idx="490">
                  <c:v>-4.5975292899999998</c:v>
                </c:pt>
                <c:pt idx="491">
                  <c:v>-4.59742929</c:v>
                </c:pt>
                <c:pt idx="492">
                  <c:v>-4.5973292900000002</c:v>
                </c:pt>
                <c:pt idx="493">
                  <c:v>-4.5972292899999996</c:v>
                </c:pt>
                <c:pt idx="494">
                  <c:v>-4.5971292899999998</c:v>
                </c:pt>
                <c:pt idx="495">
                  <c:v>-4.59702929</c:v>
                </c:pt>
                <c:pt idx="496">
                  <c:v>-4.5969292900000003</c:v>
                </c:pt>
                <c:pt idx="497">
                  <c:v>-4.5968292899999996</c:v>
                </c:pt>
                <c:pt idx="498">
                  <c:v>-4.5967292899999999</c:v>
                </c:pt>
                <c:pt idx="499">
                  <c:v>-4.5966292900000001</c:v>
                </c:pt>
                <c:pt idx="500">
                  <c:v>-4.5965292900000003</c:v>
                </c:pt>
                <c:pt idx="501">
                  <c:v>-4.5964292899999997</c:v>
                </c:pt>
                <c:pt idx="502">
                  <c:v>-4.5963292899999999</c:v>
                </c:pt>
                <c:pt idx="503">
                  <c:v>-4.5962292900000001</c:v>
                </c:pt>
                <c:pt idx="504">
                  <c:v>-2.6419573079999998</c:v>
                </c:pt>
                <c:pt idx="505">
                  <c:v>-2.6418573080000001</c:v>
                </c:pt>
                <c:pt idx="506">
                  <c:v>-2.3153637300000001</c:v>
                </c:pt>
                <c:pt idx="507">
                  <c:v>-2.163559545</c:v>
                </c:pt>
                <c:pt idx="508">
                  <c:v>-2.1876528720000001</c:v>
                </c:pt>
                <c:pt idx="509">
                  <c:v>-1.8499867919999999</c:v>
                </c:pt>
                <c:pt idx="510">
                  <c:v>-1.8498867919999999</c:v>
                </c:pt>
                <c:pt idx="511">
                  <c:v>-1.849786792</c:v>
                </c:pt>
                <c:pt idx="512">
                  <c:v>-1.849686792</c:v>
                </c:pt>
                <c:pt idx="513">
                  <c:v>-1.849586792</c:v>
                </c:pt>
                <c:pt idx="514">
                  <c:v>-1.5194853939999999</c:v>
                </c:pt>
                <c:pt idx="515">
                  <c:v>-1.5193853939999999</c:v>
                </c:pt>
                <c:pt idx="516">
                  <c:v>-1.630258336</c:v>
                </c:pt>
                <c:pt idx="517">
                  <c:v>-1.630158336</c:v>
                </c:pt>
                <c:pt idx="518">
                  <c:v>-1.6300583360000001</c:v>
                </c:pt>
                <c:pt idx="519">
                  <c:v>-1.6299583360000001</c:v>
                </c:pt>
                <c:pt idx="520">
                  <c:v>-1.6298583360000001</c:v>
                </c:pt>
                <c:pt idx="521">
                  <c:v>-1.6297583360000001</c:v>
                </c:pt>
                <c:pt idx="522">
                  <c:v>-1.4611635439999999</c:v>
                </c:pt>
                <c:pt idx="523">
                  <c:v>-1.4610635439999999</c:v>
                </c:pt>
                <c:pt idx="524">
                  <c:v>-1.4609635439999999</c:v>
                </c:pt>
                <c:pt idx="525">
                  <c:v>-1.460863544</c:v>
                </c:pt>
                <c:pt idx="526">
                  <c:v>-0.66335668599999997</c:v>
                </c:pt>
                <c:pt idx="527">
                  <c:v>-0.66325668599999998</c:v>
                </c:pt>
                <c:pt idx="528">
                  <c:v>1.2490291920000001</c:v>
                </c:pt>
                <c:pt idx="529">
                  <c:v>1.2491291920000001</c:v>
                </c:pt>
                <c:pt idx="530">
                  <c:v>4.0359635840000001</c:v>
                </c:pt>
                <c:pt idx="531">
                  <c:v>4.3055109460000001</c:v>
                </c:pt>
                <c:pt idx="532">
                  <c:v>4.3056109459999998</c:v>
                </c:pt>
                <c:pt idx="533">
                  <c:v>4.3057109459999996</c:v>
                </c:pt>
                <c:pt idx="534">
                  <c:v>4.2343042100000003</c:v>
                </c:pt>
                <c:pt idx="535">
                  <c:v>4.4183398140000003</c:v>
                </c:pt>
                <c:pt idx="536">
                  <c:v>4.4184398140000001</c:v>
                </c:pt>
                <c:pt idx="537">
                  <c:v>4.4185398139999998</c:v>
                </c:pt>
                <c:pt idx="538">
                  <c:v>4.4186398139999996</c:v>
                </c:pt>
                <c:pt idx="539">
                  <c:v>4.4187398140000003</c:v>
                </c:pt>
                <c:pt idx="540">
                  <c:v>4.418839814</c:v>
                </c:pt>
                <c:pt idx="541">
                  <c:v>4.4189398139999998</c:v>
                </c:pt>
                <c:pt idx="542">
                  <c:v>4.4190398139999996</c:v>
                </c:pt>
                <c:pt idx="543">
                  <c:v>4.4191398140000002</c:v>
                </c:pt>
                <c:pt idx="544">
                  <c:v>4.419239814</c:v>
                </c:pt>
                <c:pt idx="545">
                  <c:v>4.4193398139999998</c:v>
                </c:pt>
                <c:pt idx="546">
                  <c:v>4.4194398140000004</c:v>
                </c:pt>
                <c:pt idx="547">
                  <c:v>5.1806007689999998</c:v>
                </c:pt>
                <c:pt idx="548">
                  <c:v>6.2667078939999996</c:v>
                </c:pt>
                <c:pt idx="549">
                  <c:v>6.4470886199999997</c:v>
                </c:pt>
                <c:pt idx="550">
                  <c:v>6.4471886200000004</c:v>
                </c:pt>
                <c:pt idx="551">
                  <c:v>6.4472886200000001</c:v>
                </c:pt>
                <c:pt idx="552">
                  <c:v>6.4473885649999998</c:v>
                </c:pt>
                <c:pt idx="553">
                  <c:v>6.7976023369999998</c:v>
                </c:pt>
                <c:pt idx="554">
                  <c:v>6.7318948619999999</c:v>
                </c:pt>
                <c:pt idx="555">
                  <c:v>6.7471977760000001</c:v>
                </c:pt>
                <c:pt idx="556">
                  <c:v>6.7472977759999999</c:v>
                </c:pt>
                <c:pt idx="557">
                  <c:v>6.7473977759999997</c:v>
                </c:pt>
                <c:pt idx="558">
                  <c:v>6.964468589</c:v>
                </c:pt>
                <c:pt idx="559">
                  <c:v>6.9645685889999998</c:v>
                </c:pt>
                <c:pt idx="560">
                  <c:v>6.9646685890000004</c:v>
                </c:pt>
                <c:pt idx="561">
                  <c:v>6.9647685890000002</c:v>
                </c:pt>
                <c:pt idx="562">
                  <c:v>6.9306387149999997</c:v>
                </c:pt>
                <c:pt idx="563">
                  <c:v>7.1866031599999998</c:v>
                </c:pt>
                <c:pt idx="564">
                  <c:v>7.714145459</c:v>
                </c:pt>
                <c:pt idx="565">
                  <c:v>7.7142454589999998</c:v>
                </c:pt>
                <c:pt idx="566">
                  <c:v>7.7143454589999996</c:v>
                </c:pt>
                <c:pt idx="567">
                  <c:v>7.7144454590000002</c:v>
                </c:pt>
                <c:pt idx="568">
                  <c:v>7.714545405</c:v>
                </c:pt>
                <c:pt idx="569">
                  <c:v>7.9449949589999997</c:v>
                </c:pt>
                <c:pt idx="570">
                  <c:v>8.8961001510000006</c:v>
                </c:pt>
                <c:pt idx="571">
                  <c:v>9.5092378180000008</c:v>
                </c:pt>
                <c:pt idx="572">
                  <c:v>10.252375949999999</c:v>
                </c:pt>
                <c:pt idx="573">
                  <c:v>10.252475949999999</c:v>
                </c:pt>
                <c:pt idx="574">
                  <c:v>10.252575950000001</c:v>
                </c:pt>
                <c:pt idx="575">
                  <c:v>10.25267595</c:v>
                </c:pt>
                <c:pt idx="576">
                  <c:v>10.55170676</c:v>
                </c:pt>
                <c:pt idx="577">
                  <c:v>10.55180676</c:v>
                </c:pt>
                <c:pt idx="578">
                  <c:v>10.55190676</c:v>
                </c:pt>
                <c:pt idx="579">
                  <c:v>10.552006759999999</c:v>
                </c:pt>
                <c:pt idx="580">
                  <c:v>10.552106759999999</c:v>
                </c:pt>
                <c:pt idx="581">
                  <c:v>10.552206760000001</c:v>
                </c:pt>
                <c:pt idx="582">
                  <c:v>10.55230676</c:v>
                </c:pt>
                <c:pt idx="583">
                  <c:v>10.866150709999999</c:v>
                </c:pt>
                <c:pt idx="584">
                  <c:v>11.579870270000001</c:v>
                </c:pt>
                <c:pt idx="585">
                  <c:v>11.717045410000001</c:v>
                </c:pt>
                <c:pt idx="586">
                  <c:v>11.665567469999999</c:v>
                </c:pt>
                <c:pt idx="587">
                  <c:v>11.728762010000001</c:v>
                </c:pt>
                <c:pt idx="588">
                  <c:v>11.90455126</c:v>
                </c:pt>
                <c:pt idx="589">
                  <c:v>12.12461001</c:v>
                </c:pt>
                <c:pt idx="590">
                  <c:v>13.01368626</c:v>
                </c:pt>
                <c:pt idx="591">
                  <c:v>13.836595770000001</c:v>
                </c:pt>
                <c:pt idx="592">
                  <c:v>13.656973499999999</c:v>
                </c:pt>
                <c:pt idx="593">
                  <c:v>13.657073499999999</c:v>
                </c:pt>
                <c:pt idx="594">
                  <c:v>13.657173500000001</c:v>
                </c:pt>
                <c:pt idx="595">
                  <c:v>13.657273500000001</c:v>
                </c:pt>
                <c:pt idx="596">
                  <c:v>14.088278020000001</c:v>
                </c:pt>
                <c:pt idx="597">
                  <c:v>14.688504180000001</c:v>
                </c:pt>
                <c:pt idx="598">
                  <c:v>15.085551369999999</c:v>
                </c:pt>
                <c:pt idx="599">
                  <c:v>15.085651370000001</c:v>
                </c:pt>
                <c:pt idx="600">
                  <c:v>14.80291246</c:v>
                </c:pt>
                <c:pt idx="601">
                  <c:v>14.80301246</c:v>
                </c:pt>
                <c:pt idx="602">
                  <c:v>14.803112459999999</c:v>
                </c:pt>
                <c:pt idx="603">
                  <c:v>14.803212459999999</c:v>
                </c:pt>
                <c:pt idx="604">
                  <c:v>14.965379090000001</c:v>
                </c:pt>
                <c:pt idx="605">
                  <c:v>16.0774857</c:v>
                </c:pt>
                <c:pt idx="606">
                  <c:v>16.705824839999998</c:v>
                </c:pt>
                <c:pt idx="607">
                  <c:v>17.49897562</c:v>
                </c:pt>
                <c:pt idx="608">
                  <c:v>17.415158680000001</c:v>
                </c:pt>
                <c:pt idx="609">
                  <c:v>17.415258680000001</c:v>
                </c:pt>
                <c:pt idx="610">
                  <c:v>17.415358680000001</c:v>
                </c:pt>
                <c:pt idx="611">
                  <c:v>17.41545868</c:v>
                </c:pt>
                <c:pt idx="612">
                  <c:v>17.659018830000001</c:v>
                </c:pt>
                <c:pt idx="613">
                  <c:v>17.575324429999998</c:v>
                </c:pt>
                <c:pt idx="614">
                  <c:v>17.575424430000002</c:v>
                </c:pt>
                <c:pt idx="615">
                  <c:v>18.872577410000002</c:v>
                </c:pt>
                <c:pt idx="616">
                  <c:v>18.924412579999998</c:v>
                </c:pt>
                <c:pt idx="617">
                  <c:v>19.734966669999999</c:v>
                </c:pt>
                <c:pt idx="618">
                  <c:v>19.717656080000001</c:v>
                </c:pt>
                <c:pt idx="619">
                  <c:v>19.378352700000001</c:v>
                </c:pt>
                <c:pt idx="620">
                  <c:v>20.124821690000001</c:v>
                </c:pt>
                <c:pt idx="621">
                  <c:v>21.42504984</c:v>
                </c:pt>
                <c:pt idx="622">
                  <c:v>22.103857420000001</c:v>
                </c:pt>
                <c:pt idx="623">
                  <c:v>22.750814470000002</c:v>
                </c:pt>
                <c:pt idx="624">
                  <c:v>23.774044230000001</c:v>
                </c:pt>
                <c:pt idx="625">
                  <c:v>23.774144230000001</c:v>
                </c:pt>
                <c:pt idx="626">
                  <c:v>23.774244230000001</c:v>
                </c:pt>
                <c:pt idx="627">
                  <c:v>23.774344230000001</c:v>
                </c:pt>
                <c:pt idx="628">
                  <c:v>23.77444423</c:v>
                </c:pt>
                <c:pt idx="629">
                  <c:v>23.91334737</c:v>
                </c:pt>
                <c:pt idx="630">
                  <c:v>23.91344737</c:v>
                </c:pt>
                <c:pt idx="631">
                  <c:v>23.91354737</c:v>
                </c:pt>
                <c:pt idx="632">
                  <c:v>23.91364737</c:v>
                </c:pt>
                <c:pt idx="633">
                  <c:v>23.913747369999999</c:v>
                </c:pt>
                <c:pt idx="634">
                  <c:v>23.913847369999999</c:v>
                </c:pt>
                <c:pt idx="635">
                  <c:v>24.75687241</c:v>
                </c:pt>
                <c:pt idx="636">
                  <c:v>25.226862059999998</c:v>
                </c:pt>
                <c:pt idx="637">
                  <c:v>25.472473740000002</c:v>
                </c:pt>
                <c:pt idx="638">
                  <c:v>25.472573740000001</c:v>
                </c:pt>
                <c:pt idx="639">
                  <c:v>25.754138099999999</c:v>
                </c:pt>
                <c:pt idx="640">
                  <c:v>25.754238099999998</c:v>
                </c:pt>
                <c:pt idx="641">
                  <c:v>25.754338099999998</c:v>
                </c:pt>
                <c:pt idx="642">
                  <c:v>25.754438100000002</c:v>
                </c:pt>
                <c:pt idx="643">
                  <c:v>26.434017130000001</c:v>
                </c:pt>
                <c:pt idx="644">
                  <c:v>26.937264729999999</c:v>
                </c:pt>
                <c:pt idx="645">
                  <c:v>27.846160000000001</c:v>
                </c:pt>
                <c:pt idx="646">
                  <c:v>29.196860449999999</c:v>
                </c:pt>
                <c:pt idx="647">
                  <c:v>29.275766220000001</c:v>
                </c:pt>
                <c:pt idx="648">
                  <c:v>29.194581979999999</c:v>
                </c:pt>
                <c:pt idx="649">
                  <c:v>29.194681979999999</c:v>
                </c:pt>
                <c:pt idx="650">
                  <c:v>29.194781979999998</c:v>
                </c:pt>
                <c:pt idx="651">
                  <c:v>29.194881980000002</c:v>
                </c:pt>
                <c:pt idx="652">
                  <c:v>29.194981980000001</c:v>
                </c:pt>
                <c:pt idx="653">
                  <c:v>28.996584590000001</c:v>
                </c:pt>
                <c:pt idx="654">
                  <c:v>28.996684590000001</c:v>
                </c:pt>
                <c:pt idx="655">
                  <c:v>29.221684249999999</c:v>
                </c:pt>
                <c:pt idx="656">
                  <c:v>29.221784249999999</c:v>
                </c:pt>
                <c:pt idx="657">
                  <c:v>29.221884249999999</c:v>
                </c:pt>
                <c:pt idx="658">
                  <c:v>29.221984249999998</c:v>
                </c:pt>
                <c:pt idx="659">
                  <c:v>29.222084250000002</c:v>
                </c:pt>
                <c:pt idx="660">
                  <c:v>31.406070799999998</c:v>
                </c:pt>
                <c:pt idx="661">
                  <c:v>32.573296300000003</c:v>
                </c:pt>
                <c:pt idx="662">
                  <c:v>33.802345959999997</c:v>
                </c:pt>
                <c:pt idx="663">
                  <c:v>33.208960269999999</c:v>
                </c:pt>
                <c:pt idx="664">
                  <c:v>33.786660769999997</c:v>
                </c:pt>
                <c:pt idx="665">
                  <c:v>33.786760770000001</c:v>
                </c:pt>
                <c:pt idx="666">
                  <c:v>33.786860769999997</c:v>
                </c:pt>
                <c:pt idx="667">
                  <c:v>33.78696077</c:v>
                </c:pt>
                <c:pt idx="668">
                  <c:v>34.795814270000001</c:v>
                </c:pt>
                <c:pt idx="669">
                  <c:v>33.305458680000001</c:v>
                </c:pt>
                <c:pt idx="670">
                  <c:v>33.305558679999997</c:v>
                </c:pt>
                <c:pt idx="671">
                  <c:v>34.110663799999998</c:v>
                </c:pt>
                <c:pt idx="672">
                  <c:v>34.11076379</c:v>
                </c:pt>
                <c:pt idx="673">
                  <c:v>33.864413640000002</c:v>
                </c:pt>
                <c:pt idx="674">
                  <c:v>33.864513639999998</c:v>
                </c:pt>
                <c:pt idx="675">
                  <c:v>33.864613640000002</c:v>
                </c:pt>
                <c:pt idx="676">
                  <c:v>34.911214630000003</c:v>
                </c:pt>
                <c:pt idx="677">
                  <c:v>36.823688599999997</c:v>
                </c:pt>
                <c:pt idx="678">
                  <c:v>36.8237886</c:v>
                </c:pt>
                <c:pt idx="679">
                  <c:v>37.01157053</c:v>
                </c:pt>
                <c:pt idx="680">
                  <c:v>37.011670530000004</c:v>
                </c:pt>
                <c:pt idx="681">
                  <c:v>37.496792859999999</c:v>
                </c:pt>
                <c:pt idx="682">
                  <c:v>37.496892860000003</c:v>
                </c:pt>
                <c:pt idx="683">
                  <c:v>37.496992859999999</c:v>
                </c:pt>
                <c:pt idx="684">
                  <c:v>38.710543190000003</c:v>
                </c:pt>
                <c:pt idx="685">
                  <c:v>38.710643189999999</c:v>
                </c:pt>
                <c:pt idx="686">
                  <c:v>38.710743190000002</c:v>
                </c:pt>
                <c:pt idx="687">
                  <c:v>38.715413460000001</c:v>
                </c:pt>
                <c:pt idx="688">
                  <c:v>38.450464189999998</c:v>
                </c:pt>
                <c:pt idx="689">
                  <c:v>38.450564190000001</c:v>
                </c:pt>
                <c:pt idx="690">
                  <c:v>38.450664189999998</c:v>
                </c:pt>
                <c:pt idx="691">
                  <c:v>38.109663070000003</c:v>
                </c:pt>
                <c:pt idx="692">
                  <c:v>38.10976307</c:v>
                </c:pt>
                <c:pt idx="693">
                  <c:v>38.109863070000003</c:v>
                </c:pt>
                <c:pt idx="694">
                  <c:v>38.109963069999999</c:v>
                </c:pt>
                <c:pt idx="695">
                  <c:v>38.110063070000002</c:v>
                </c:pt>
                <c:pt idx="696">
                  <c:v>38.697320900000001</c:v>
                </c:pt>
                <c:pt idx="697">
                  <c:v>38.697420899999997</c:v>
                </c:pt>
                <c:pt idx="698">
                  <c:v>38.700807189999999</c:v>
                </c:pt>
                <c:pt idx="699">
                  <c:v>41.113959850000001</c:v>
                </c:pt>
                <c:pt idx="700">
                  <c:v>41.868606759999999</c:v>
                </c:pt>
                <c:pt idx="701">
                  <c:v>41.868706760000002</c:v>
                </c:pt>
                <c:pt idx="702">
                  <c:v>41.868806759999998</c:v>
                </c:pt>
                <c:pt idx="703">
                  <c:v>41.868906760000002</c:v>
                </c:pt>
                <c:pt idx="704">
                  <c:v>41.858626399999999</c:v>
                </c:pt>
                <c:pt idx="705">
                  <c:v>42.386092529999999</c:v>
                </c:pt>
                <c:pt idx="706">
                  <c:v>43.559003250000004</c:v>
                </c:pt>
                <c:pt idx="707">
                  <c:v>43.55910325</c:v>
                </c:pt>
                <c:pt idx="708">
                  <c:v>43.559203250000003</c:v>
                </c:pt>
                <c:pt idx="709">
                  <c:v>43.559303249999999</c:v>
                </c:pt>
                <c:pt idx="710">
                  <c:v>42.980656150000002</c:v>
                </c:pt>
                <c:pt idx="711">
                  <c:v>42.980756149999998</c:v>
                </c:pt>
                <c:pt idx="712">
                  <c:v>42.980856150000001</c:v>
                </c:pt>
                <c:pt idx="713">
                  <c:v>44.104307419999998</c:v>
                </c:pt>
                <c:pt idx="714">
                  <c:v>44.600670780000002</c:v>
                </c:pt>
                <c:pt idx="715">
                  <c:v>44.85988983</c:v>
                </c:pt>
                <c:pt idx="716">
                  <c:v>44.610816270000001</c:v>
                </c:pt>
                <c:pt idx="717">
                  <c:v>44.610916260000003</c:v>
                </c:pt>
                <c:pt idx="718">
                  <c:v>44.97062158</c:v>
                </c:pt>
                <c:pt idx="719">
                  <c:v>44.970721580000003</c:v>
                </c:pt>
                <c:pt idx="720">
                  <c:v>44.970821579999999</c:v>
                </c:pt>
                <c:pt idx="721">
                  <c:v>44.970921580000002</c:v>
                </c:pt>
                <c:pt idx="722">
                  <c:v>44.971021579999999</c:v>
                </c:pt>
                <c:pt idx="723">
                  <c:v>44.971121580000002</c:v>
                </c:pt>
                <c:pt idx="724">
                  <c:v>45.551049929999998</c:v>
                </c:pt>
                <c:pt idx="725">
                  <c:v>47.091027650000001</c:v>
                </c:pt>
                <c:pt idx="726">
                  <c:v>48.566036240000003</c:v>
                </c:pt>
                <c:pt idx="727">
                  <c:v>48.905488939999998</c:v>
                </c:pt>
                <c:pt idx="728">
                  <c:v>48.90558893</c:v>
                </c:pt>
                <c:pt idx="729">
                  <c:v>48.905688929999997</c:v>
                </c:pt>
                <c:pt idx="730">
                  <c:v>48.90578893</c:v>
                </c:pt>
                <c:pt idx="731">
                  <c:v>48.905888930000003</c:v>
                </c:pt>
                <c:pt idx="732">
                  <c:v>48.905988929999999</c:v>
                </c:pt>
                <c:pt idx="733">
                  <c:v>48.906088930000003</c:v>
                </c:pt>
                <c:pt idx="734">
                  <c:v>48.906188929999999</c:v>
                </c:pt>
                <c:pt idx="735">
                  <c:v>48.906288930000002</c:v>
                </c:pt>
                <c:pt idx="736">
                  <c:v>48.906388929999999</c:v>
                </c:pt>
                <c:pt idx="737">
                  <c:v>48.906488930000002</c:v>
                </c:pt>
                <c:pt idx="738">
                  <c:v>48.906588929999998</c:v>
                </c:pt>
                <c:pt idx="739">
                  <c:v>48.906688930000001</c:v>
                </c:pt>
                <c:pt idx="740">
                  <c:v>48.906788929999998</c:v>
                </c:pt>
                <c:pt idx="741">
                  <c:v>48.906888930000001</c:v>
                </c:pt>
                <c:pt idx="742">
                  <c:v>48.906988929999997</c:v>
                </c:pt>
                <c:pt idx="743">
                  <c:v>48.90708893</c:v>
                </c:pt>
                <c:pt idx="744">
                  <c:v>48.907188929999997</c:v>
                </c:pt>
                <c:pt idx="745">
                  <c:v>48.90728893</c:v>
                </c:pt>
                <c:pt idx="746">
                  <c:v>48.907388930000003</c:v>
                </c:pt>
                <c:pt idx="747">
                  <c:v>48.90748893</c:v>
                </c:pt>
                <c:pt idx="748">
                  <c:v>48.907588930000003</c:v>
                </c:pt>
                <c:pt idx="749">
                  <c:v>48.907688929999999</c:v>
                </c:pt>
                <c:pt idx="750">
                  <c:v>48.907788930000002</c:v>
                </c:pt>
                <c:pt idx="751">
                  <c:v>48.907888929999999</c:v>
                </c:pt>
                <c:pt idx="752">
                  <c:v>48.907988930000002</c:v>
                </c:pt>
                <c:pt idx="753">
                  <c:v>48.908088929999998</c:v>
                </c:pt>
                <c:pt idx="754">
                  <c:v>48.908188930000001</c:v>
                </c:pt>
                <c:pt idx="755">
                  <c:v>48.908288929999998</c:v>
                </c:pt>
                <c:pt idx="756">
                  <c:v>48.908388930000001</c:v>
                </c:pt>
                <c:pt idx="757">
                  <c:v>48.908488929999997</c:v>
                </c:pt>
                <c:pt idx="758">
                  <c:v>48.908588930000001</c:v>
                </c:pt>
                <c:pt idx="759">
                  <c:v>48.908688929999997</c:v>
                </c:pt>
                <c:pt idx="760">
                  <c:v>48.90878893</c:v>
                </c:pt>
                <c:pt idx="761">
                  <c:v>48.908888930000003</c:v>
                </c:pt>
                <c:pt idx="762">
                  <c:v>48.90898893</c:v>
                </c:pt>
                <c:pt idx="763">
                  <c:v>48.909088930000003</c:v>
                </c:pt>
                <c:pt idx="764">
                  <c:v>48.909188929999999</c:v>
                </c:pt>
                <c:pt idx="765">
                  <c:v>48.909288930000002</c:v>
                </c:pt>
                <c:pt idx="766">
                  <c:v>48.909388929999999</c:v>
                </c:pt>
                <c:pt idx="767">
                  <c:v>48.909488930000002</c:v>
                </c:pt>
                <c:pt idx="768">
                  <c:v>48.909588929999998</c:v>
                </c:pt>
                <c:pt idx="769">
                  <c:v>48.909688930000002</c:v>
                </c:pt>
                <c:pt idx="770">
                  <c:v>48.909788929999998</c:v>
                </c:pt>
                <c:pt idx="771">
                  <c:v>48.909888930000001</c:v>
                </c:pt>
                <c:pt idx="772">
                  <c:v>48.909988929999997</c:v>
                </c:pt>
                <c:pt idx="773">
                  <c:v>48.910088930000001</c:v>
                </c:pt>
                <c:pt idx="774">
                  <c:v>48.910188929999997</c:v>
                </c:pt>
                <c:pt idx="775">
                  <c:v>48.91028893</c:v>
                </c:pt>
                <c:pt idx="776">
                  <c:v>48.910388930000003</c:v>
                </c:pt>
                <c:pt idx="777">
                  <c:v>48.91048893</c:v>
                </c:pt>
                <c:pt idx="778">
                  <c:v>48.910588930000003</c:v>
                </c:pt>
                <c:pt idx="779">
                  <c:v>48.910688929999999</c:v>
                </c:pt>
                <c:pt idx="780">
                  <c:v>48.910788930000002</c:v>
                </c:pt>
                <c:pt idx="781">
                  <c:v>48.910888929999999</c:v>
                </c:pt>
                <c:pt idx="782">
                  <c:v>48.910988930000002</c:v>
                </c:pt>
                <c:pt idx="783">
                  <c:v>48.911088929999998</c:v>
                </c:pt>
                <c:pt idx="784">
                  <c:v>48.911188930000002</c:v>
                </c:pt>
                <c:pt idx="785">
                  <c:v>48.911288929999998</c:v>
                </c:pt>
                <c:pt idx="786">
                  <c:v>48.911388930000001</c:v>
                </c:pt>
                <c:pt idx="787">
                  <c:v>48.911488929999997</c:v>
                </c:pt>
                <c:pt idx="788">
                  <c:v>48.911588930000001</c:v>
                </c:pt>
                <c:pt idx="789">
                  <c:v>48.911688929999997</c:v>
                </c:pt>
                <c:pt idx="790">
                  <c:v>48.91178893</c:v>
                </c:pt>
                <c:pt idx="791">
                  <c:v>48.911888930000003</c:v>
                </c:pt>
                <c:pt idx="792">
                  <c:v>48.91198893</c:v>
                </c:pt>
                <c:pt idx="793">
                  <c:v>48.912088930000003</c:v>
                </c:pt>
                <c:pt idx="794">
                  <c:v>48.912188929999999</c:v>
                </c:pt>
                <c:pt idx="795">
                  <c:v>48.912288930000003</c:v>
                </c:pt>
                <c:pt idx="796">
                  <c:v>48.912388929999999</c:v>
                </c:pt>
                <c:pt idx="797">
                  <c:v>48.912488930000002</c:v>
                </c:pt>
                <c:pt idx="798">
                  <c:v>48.912588929999998</c:v>
                </c:pt>
                <c:pt idx="799">
                  <c:v>48.912688930000002</c:v>
                </c:pt>
                <c:pt idx="800">
                  <c:v>48.912788929999998</c:v>
                </c:pt>
                <c:pt idx="801">
                  <c:v>48.912888930000001</c:v>
                </c:pt>
                <c:pt idx="802">
                  <c:v>48.912988929999997</c:v>
                </c:pt>
                <c:pt idx="803">
                  <c:v>48.913088930000001</c:v>
                </c:pt>
                <c:pt idx="804">
                  <c:v>48.913188929999997</c:v>
                </c:pt>
                <c:pt idx="805">
                  <c:v>48.91328893</c:v>
                </c:pt>
                <c:pt idx="806">
                  <c:v>48.913388930000004</c:v>
                </c:pt>
                <c:pt idx="807">
                  <c:v>48.91348893</c:v>
                </c:pt>
                <c:pt idx="808">
                  <c:v>48.913588930000003</c:v>
                </c:pt>
                <c:pt idx="809">
                  <c:v>48.913688929999999</c:v>
                </c:pt>
                <c:pt idx="810">
                  <c:v>48.913788930000003</c:v>
                </c:pt>
                <c:pt idx="811">
                  <c:v>48.913888929999999</c:v>
                </c:pt>
                <c:pt idx="812">
                  <c:v>48.913988930000002</c:v>
                </c:pt>
                <c:pt idx="813">
                  <c:v>48.914088929999998</c:v>
                </c:pt>
                <c:pt idx="814">
                  <c:v>48.914188930000002</c:v>
                </c:pt>
                <c:pt idx="815">
                  <c:v>48.914288929999998</c:v>
                </c:pt>
                <c:pt idx="816">
                  <c:v>48.914388930000001</c:v>
                </c:pt>
                <c:pt idx="817">
                  <c:v>48.914488929999997</c:v>
                </c:pt>
                <c:pt idx="818">
                  <c:v>48.914588930000001</c:v>
                </c:pt>
                <c:pt idx="819">
                  <c:v>48.914688929999997</c:v>
                </c:pt>
                <c:pt idx="820">
                  <c:v>48.91478893</c:v>
                </c:pt>
                <c:pt idx="821">
                  <c:v>48.914888929999996</c:v>
                </c:pt>
                <c:pt idx="822">
                  <c:v>48.91498893</c:v>
                </c:pt>
                <c:pt idx="823">
                  <c:v>48.915088930000003</c:v>
                </c:pt>
                <c:pt idx="824">
                  <c:v>48.915188929999999</c:v>
                </c:pt>
                <c:pt idx="825">
                  <c:v>48.915288930000003</c:v>
                </c:pt>
                <c:pt idx="826">
                  <c:v>48.915388929999999</c:v>
                </c:pt>
                <c:pt idx="827">
                  <c:v>48.915488930000002</c:v>
                </c:pt>
                <c:pt idx="828">
                  <c:v>48.915588929999998</c:v>
                </c:pt>
                <c:pt idx="829">
                  <c:v>48.915688930000002</c:v>
                </c:pt>
                <c:pt idx="830">
                  <c:v>48.915788929999998</c:v>
                </c:pt>
                <c:pt idx="831">
                  <c:v>48.915888930000001</c:v>
                </c:pt>
                <c:pt idx="832">
                  <c:v>48.915988929999997</c:v>
                </c:pt>
                <c:pt idx="833">
                  <c:v>48.916088930000001</c:v>
                </c:pt>
                <c:pt idx="834">
                  <c:v>48.916188929999997</c:v>
                </c:pt>
                <c:pt idx="835">
                  <c:v>48.91628893</c:v>
                </c:pt>
                <c:pt idx="836">
                  <c:v>48.916388929999997</c:v>
                </c:pt>
                <c:pt idx="837">
                  <c:v>48.91648893</c:v>
                </c:pt>
                <c:pt idx="838">
                  <c:v>48.916588930000003</c:v>
                </c:pt>
                <c:pt idx="839">
                  <c:v>48.916688929999999</c:v>
                </c:pt>
                <c:pt idx="840">
                  <c:v>48.916788930000003</c:v>
                </c:pt>
                <c:pt idx="841">
                  <c:v>48.916888929999999</c:v>
                </c:pt>
                <c:pt idx="842">
                  <c:v>48.916988930000002</c:v>
                </c:pt>
                <c:pt idx="843">
                  <c:v>48.917088929999998</c:v>
                </c:pt>
                <c:pt idx="844">
                  <c:v>48.917188930000002</c:v>
                </c:pt>
                <c:pt idx="845">
                  <c:v>48.917288929999998</c:v>
                </c:pt>
                <c:pt idx="846">
                  <c:v>48.917388930000001</c:v>
                </c:pt>
                <c:pt idx="847">
                  <c:v>48.917488929999998</c:v>
                </c:pt>
                <c:pt idx="848">
                  <c:v>48.917588930000001</c:v>
                </c:pt>
                <c:pt idx="849">
                  <c:v>48.917688929999997</c:v>
                </c:pt>
                <c:pt idx="850">
                  <c:v>48.91778893</c:v>
                </c:pt>
                <c:pt idx="851">
                  <c:v>48.917888929999997</c:v>
                </c:pt>
                <c:pt idx="852">
                  <c:v>48.91798893</c:v>
                </c:pt>
                <c:pt idx="853">
                  <c:v>48.918088930000003</c:v>
                </c:pt>
                <c:pt idx="854">
                  <c:v>48.918188929999999</c:v>
                </c:pt>
                <c:pt idx="855">
                  <c:v>48.918288930000003</c:v>
                </c:pt>
                <c:pt idx="856">
                  <c:v>48.918388929999999</c:v>
                </c:pt>
                <c:pt idx="857">
                  <c:v>48.918488930000002</c:v>
                </c:pt>
                <c:pt idx="858">
                  <c:v>48.918588929999999</c:v>
                </c:pt>
                <c:pt idx="859">
                  <c:v>48.918688930000002</c:v>
                </c:pt>
                <c:pt idx="860">
                  <c:v>48.918788929999998</c:v>
                </c:pt>
                <c:pt idx="861">
                  <c:v>48.918888930000001</c:v>
                </c:pt>
                <c:pt idx="862">
                  <c:v>48.918988929999998</c:v>
                </c:pt>
                <c:pt idx="863">
                  <c:v>48.919088930000001</c:v>
                </c:pt>
                <c:pt idx="864">
                  <c:v>48.919188929999997</c:v>
                </c:pt>
                <c:pt idx="865">
                  <c:v>48.91928893</c:v>
                </c:pt>
                <c:pt idx="866">
                  <c:v>48.919388929999997</c:v>
                </c:pt>
                <c:pt idx="867">
                  <c:v>48.91948893</c:v>
                </c:pt>
                <c:pt idx="868">
                  <c:v>48.919588930000003</c:v>
                </c:pt>
                <c:pt idx="869">
                  <c:v>48.91968893</c:v>
                </c:pt>
                <c:pt idx="870">
                  <c:v>48.919788930000003</c:v>
                </c:pt>
                <c:pt idx="871">
                  <c:v>48.919888929999999</c:v>
                </c:pt>
                <c:pt idx="872">
                  <c:v>48.919988930000002</c:v>
                </c:pt>
                <c:pt idx="873">
                  <c:v>48.920088919999998</c:v>
                </c:pt>
                <c:pt idx="874">
                  <c:v>48.349874499999999</c:v>
                </c:pt>
                <c:pt idx="875">
                  <c:v>48.349974490000001</c:v>
                </c:pt>
                <c:pt idx="876">
                  <c:v>48.350074489999997</c:v>
                </c:pt>
                <c:pt idx="877">
                  <c:v>48.393846089999997</c:v>
                </c:pt>
                <c:pt idx="878">
                  <c:v>48.411508189999999</c:v>
                </c:pt>
                <c:pt idx="879">
                  <c:v>48.398929969999998</c:v>
                </c:pt>
                <c:pt idx="880">
                  <c:v>48.399029970000001</c:v>
                </c:pt>
                <c:pt idx="881">
                  <c:v>48.399129969999997</c:v>
                </c:pt>
                <c:pt idx="882">
                  <c:v>48.39922997</c:v>
                </c:pt>
                <c:pt idx="883">
                  <c:v>48.399329969999997</c:v>
                </c:pt>
                <c:pt idx="884">
                  <c:v>48.443820289999998</c:v>
                </c:pt>
                <c:pt idx="885">
                  <c:v>48.427024840000001</c:v>
                </c:pt>
                <c:pt idx="886">
                  <c:v>48.452474189999997</c:v>
                </c:pt>
                <c:pt idx="887">
                  <c:v>48.458234490000002</c:v>
                </c:pt>
                <c:pt idx="888">
                  <c:v>48.472549800000003</c:v>
                </c:pt>
                <c:pt idx="889">
                  <c:v>48.492111370000003</c:v>
                </c:pt>
                <c:pt idx="890">
                  <c:v>48.478345699999998</c:v>
                </c:pt>
                <c:pt idx="891">
                  <c:v>48.676101869999997</c:v>
                </c:pt>
                <c:pt idx="892">
                  <c:v>49.191722249999998</c:v>
                </c:pt>
                <c:pt idx="893">
                  <c:v>49.359958829999997</c:v>
                </c:pt>
                <c:pt idx="894">
                  <c:v>49.4639825</c:v>
                </c:pt>
                <c:pt idx="895">
                  <c:v>49.464069250000001</c:v>
                </c:pt>
                <c:pt idx="896">
                  <c:v>49.464169249999998</c:v>
                </c:pt>
                <c:pt idx="897">
                  <c:v>49.464269250000001</c:v>
                </c:pt>
                <c:pt idx="898">
                  <c:v>49.464369249999997</c:v>
                </c:pt>
                <c:pt idx="899">
                  <c:v>49.46446925</c:v>
                </c:pt>
                <c:pt idx="900">
                  <c:v>49.692196430000003</c:v>
                </c:pt>
                <c:pt idx="901">
                  <c:v>49.77499675</c:v>
                </c:pt>
                <c:pt idx="902">
                  <c:v>49.789099270000001</c:v>
                </c:pt>
                <c:pt idx="903">
                  <c:v>49.789199269999997</c:v>
                </c:pt>
                <c:pt idx="904">
                  <c:v>49.832869420000002</c:v>
                </c:pt>
                <c:pt idx="905">
                  <c:v>49.825267099999998</c:v>
                </c:pt>
                <c:pt idx="906">
                  <c:v>49.910669409999997</c:v>
                </c:pt>
                <c:pt idx="907">
                  <c:v>49.926392309999997</c:v>
                </c:pt>
                <c:pt idx="908">
                  <c:v>50.0125156</c:v>
                </c:pt>
                <c:pt idx="909">
                  <c:v>50.039223120000003</c:v>
                </c:pt>
                <c:pt idx="910">
                  <c:v>50.039323119999999</c:v>
                </c:pt>
                <c:pt idx="911">
                  <c:v>50.06572783</c:v>
                </c:pt>
                <c:pt idx="912">
                  <c:v>50.126539479999998</c:v>
                </c:pt>
                <c:pt idx="913">
                  <c:v>50.094751539999997</c:v>
                </c:pt>
                <c:pt idx="914">
                  <c:v>50.175220600000003</c:v>
                </c:pt>
                <c:pt idx="915">
                  <c:v>50.175328800000003</c:v>
                </c:pt>
                <c:pt idx="916">
                  <c:v>50.17542881</c:v>
                </c:pt>
                <c:pt idx="917">
                  <c:v>50.224305170000001</c:v>
                </c:pt>
                <c:pt idx="918">
                  <c:v>50.285365900000002</c:v>
                </c:pt>
                <c:pt idx="919">
                  <c:v>50.359540959999997</c:v>
                </c:pt>
                <c:pt idx="920">
                  <c:v>50.359500449999999</c:v>
                </c:pt>
                <c:pt idx="921">
                  <c:v>50.441010919999997</c:v>
                </c:pt>
                <c:pt idx="922">
                  <c:v>50.441115789999998</c:v>
                </c:pt>
                <c:pt idx="923">
                  <c:v>50.441215540000002</c:v>
                </c:pt>
                <c:pt idx="924">
                  <c:v>50.441315539999998</c:v>
                </c:pt>
                <c:pt idx="925">
                  <c:v>50.535379300000002</c:v>
                </c:pt>
                <c:pt idx="926">
                  <c:v>50.618985260000002</c:v>
                </c:pt>
                <c:pt idx="927">
                  <c:v>50.94499562</c:v>
                </c:pt>
                <c:pt idx="928">
                  <c:v>51.19939514</c:v>
                </c:pt>
                <c:pt idx="929">
                  <c:v>51.310609360000001</c:v>
                </c:pt>
                <c:pt idx="930">
                  <c:v>51.428865080000001</c:v>
                </c:pt>
                <c:pt idx="931">
                  <c:v>51.560733050000003</c:v>
                </c:pt>
                <c:pt idx="932">
                  <c:v>51.553039830000003</c:v>
                </c:pt>
                <c:pt idx="933">
                  <c:v>52.857103019999997</c:v>
                </c:pt>
                <c:pt idx="934">
                  <c:v>54.300153340000001</c:v>
                </c:pt>
                <c:pt idx="935">
                  <c:v>54.517898520000003</c:v>
                </c:pt>
                <c:pt idx="936">
                  <c:v>54.517998059999996</c:v>
                </c:pt>
                <c:pt idx="937">
                  <c:v>54.518084950000002</c:v>
                </c:pt>
                <c:pt idx="938">
                  <c:v>54.518184949999998</c:v>
                </c:pt>
                <c:pt idx="939">
                  <c:v>54.781111789999997</c:v>
                </c:pt>
                <c:pt idx="940">
                  <c:v>54.78121179</c:v>
                </c:pt>
                <c:pt idx="941">
                  <c:v>54.781311789999997</c:v>
                </c:pt>
                <c:pt idx="942">
                  <c:v>54.78141179</c:v>
                </c:pt>
                <c:pt idx="943">
                  <c:v>54.781511790000003</c:v>
                </c:pt>
                <c:pt idx="944">
                  <c:v>54.781611789999999</c:v>
                </c:pt>
                <c:pt idx="945">
                  <c:v>54.781711790000003</c:v>
                </c:pt>
                <c:pt idx="946">
                  <c:v>54.781811789999999</c:v>
                </c:pt>
                <c:pt idx="947">
                  <c:v>55.293231310000003</c:v>
                </c:pt>
                <c:pt idx="948">
                  <c:v>55.293366409999997</c:v>
                </c:pt>
                <c:pt idx="949">
                  <c:v>55.405314769999997</c:v>
                </c:pt>
                <c:pt idx="950">
                  <c:v>55.524021259999998</c:v>
                </c:pt>
                <c:pt idx="951">
                  <c:v>55.524121260000001</c:v>
                </c:pt>
                <c:pt idx="952">
                  <c:v>55.937578389999999</c:v>
                </c:pt>
                <c:pt idx="953">
                  <c:v>55.93767828</c:v>
                </c:pt>
                <c:pt idx="954">
                  <c:v>55.937778280000003</c:v>
                </c:pt>
                <c:pt idx="955">
                  <c:v>55.93787828</c:v>
                </c:pt>
                <c:pt idx="956">
                  <c:v>55.937978280000003</c:v>
                </c:pt>
                <c:pt idx="957">
                  <c:v>55.938078279999999</c:v>
                </c:pt>
                <c:pt idx="958">
                  <c:v>56.559422900000001</c:v>
                </c:pt>
                <c:pt idx="959">
                  <c:v>56.958701220000002</c:v>
                </c:pt>
                <c:pt idx="960">
                  <c:v>56.958801219999998</c:v>
                </c:pt>
                <c:pt idx="961">
                  <c:v>56.958901220000001</c:v>
                </c:pt>
                <c:pt idx="962">
                  <c:v>56.959001219999998</c:v>
                </c:pt>
                <c:pt idx="963">
                  <c:v>56.959101220000001</c:v>
                </c:pt>
                <c:pt idx="964">
                  <c:v>56.959201219999997</c:v>
                </c:pt>
                <c:pt idx="965">
                  <c:v>56.95930122</c:v>
                </c:pt>
                <c:pt idx="966">
                  <c:v>58.092020609999999</c:v>
                </c:pt>
                <c:pt idx="967">
                  <c:v>58.092305230000001</c:v>
                </c:pt>
                <c:pt idx="968">
                  <c:v>58.092405229999997</c:v>
                </c:pt>
                <c:pt idx="969">
                  <c:v>58.09250523</c:v>
                </c:pt>
                <c:pt idx="970">
                  <c:v>58.092605229999997</c:v>
                </c:pt>
                <c:pt idx="971">
                  <c:v>58.09270523</c:v>
                </c:pt>
                <c:pt idx="972">
                  <c:v>58.092805230000003</c:v>
                </c:pt>
                <c:pt idx="973">
                  <c:v>58.09290523</c:v>
                </c:pt>
                <c:pt idx="974">
                  <c:v>58.093005230000003</c:v>
                </c:pt>
                <c:pt idx="975">
                  <c:v>58.093105229999999</c:v>
                </c:pt>
                <c:pt idx="976">
                  <c:v>58.093205230000002</c:v>
                </c:pt>
                <c:pt idx="977">
                  <c:v>58.093305229999999</c:v>
                </c:pt>
                <c:pt idx="978">
                  <c:v>58.093405230000002</c:v>
                </c:pt>
                <c:pt idx="979">
                  <c:v>58.093505229999998</c:v>
                </c:pt>
                <c:pt idx="980">
                  <c:v>60.172875019999999</c:v>
                </c:pt>
                <c:pt idx="981">
                  <c:v>60.172975049999998</c:v>
                </c:pt>
                <c:pt idx="982">
                  <c:v>60.173075050000001</c:v>
                </c:pt>
                <c:pt idx="983">
                  <c:v>60.173175049999998</c:v>
                </c:pt>
                <c:pt idx="984">
                  <c:v>60.173275050000001</c:v>
                </c:pt>
                <c:pt idx="985">
                  <c:v>60.173375049999997</c:v>
                </c:pt>
                <c:pt idx="986">
                  <c:v>60.17347505</c:v>
                </c:pt>
                <c:pt idx="987">
                  <c:v>60.173575049999997</c:v>
                </c:pt>
                <c:pt idx="988">
                  <c:v>60.17367505</c:v>
                </c:pt>
                <c:pt idx="989">
                  <c:v>60.173775050000003</c:v>
                </c:pt>
                <c:pt idx="990">
                  <c:v>60.173875049999999</c:v>
                </c:pt>
                <c:pt idx="991">
                  <c:v>60.173975050000003</c:v>
                </c:pt>
                <c:pt idx="992">
                  <c:v>60.17407506</c:v>
                </c:pt>
                <c:pt idx="993">
                  <c:v>60.174175060000003</c:v>
                </c:pt>
                <c:pt idx="994">
                  <c:v>60.174275059999999</c:v>
                </c:pt>
                <c:pt idx="995">
                  <c:v>60.174375060000003</c:v>
                </c:pt>
                <c:pt idx="996">
                  <c:v>60.174475059999999</c:v>
                </c:pt>
                <c:pt idx="997">
                  <c:v>60.174575060000002</c:v>
                </c:pt>
                <c:pt idx="998">
                  <c:v>60.174675059999998</c:v>
                </c:pt>
                <c:pt idx="999">
                  <c:v>60.174775060000002</c:v>
                </c:pt>
                <c:pt idx="1000">
                  <c:v>60.174875059999998</c:v>
                </c:pt>
                <c:pt idx="1001">
                  <c:v>60.174975060000001</c:v>
                </c:pt>
                <c:pt idx="1002">
                  <c:v>60.175075059999998</c:v>
                </c:pt>
                <c:pt idx="1003">
                  <c:v>60.175175060000001</c:v>
                </c:pt>
                <c:pt idx="1004">
                  <c:v>60.175275059999997</c:v>
                </c:pt>
                <c:pt idx="1005">
                  <c:v>60.17537506</c:v>
                </c:pt>
                <c:pt idx="1006">
                  <c:v>60.175475059999997</c:v>
                </c:pt>
                <c:pt idx="1007">
                  <c:v>60.17557506</c:v>
                </c:pt>
                <c:pt idx="1008">
                  <c:v>60.175675060000003</c:v>
                </c:pt>
                <c:pt idx="1009">
                  <c:v>60.175775059999999</c:v>
                </c:pt>
                <c:pt idx="1010">
                  <c:v>60.175875060000003</c:v>
                </c:pt>
                <c:pt idx="1011">
                  <c:v>68.469126500000002</c:v>
                </c:pt>
                <c:pt idx="1012">
                  <c:v>68.469226500000005</c:v>
                </c:pt>
                <c:pt idx="1013">
                  <c:v>68.469326499999994</c:v>
                </c:pt>
                <c:pt idx="1014">
                  <c:v>68.469426499999997</c:v>
                </c:pt>
                <c:pt idx="1015">
                  <c:v>68.469526500000001</c:v>
                </c:pt>
                <c:pt idx="1016">
                  <c:v>68.469626500000004</c:v>
                </c:pt>
                <c:pt idx="1017">
                  <c:v>68.469726499999993</c:v>
                </c:pt>
                <c:pt idx="1018">
                  <c:v>68.469826499999996</c:v>
                </c:pt>
                <c:pt idx="1019">
                  <c:v>68.4699265</c:v>
                </c:pt>
                <c:pt idx="1020">
                  <c:v>68.470026500000003</c:v>
                </c:pt>
                <c:pt idx="1021">
                  <c:v>68.470126500000006</c:v>
                </c:pt>
                <c:pt idx="1022">
                  <c:v>68.470226499999995</c:v>
                </c:pt>
                <c:pt idx="1023">
                  <c:v>68.470326499999999</c:v>
                </c:pt>
                <c:pt idx="1024">
                  <c:v>68.470426500000002</c:v>
                </c:pt>
                <c:pt idx="1025">
                  <c:v>68.470526500000005</c:v>
                </c:pt>
                <c:pt idx="1026">
                  <c:v>68.470626499999995</c:v>
                </c:pt>
                <c:pt idx="1027">
                  <c:v>68.470726499999998</c:v>
                </c:pt>
                <c:pt idx="1028">
                  <c:v>68.470826500000001</c:v>
                </c:pt>
                <c:pt idx="1029">
                  <c:v>68.470926500000004</c:v>
                </c:pt>
                <c:pt idx="1030">
                  <c:v>68.471026499999994</c:v>
                </c:pt>
                <c:pt idx="1031">
                  <c:v>68.471126499999997</c:v>
                </c:pt>
                <c:pt idx="1032">
                  <c:v>68.4712265</c:v>
                </c:pt>
                <c:pt idx="1033">
                  <c:v>68.471326500000004</c:v>
                </c:pt>
                <c:pt idx="1034">
                  <c:v>68.471426500000007</c:v>
                </c:pt>
                <c:pt idx="1035">
                  <c:v>68.471526499999996</c:v>
                </c:pt>
                <c:pt idx="1036">
                  <c:v>68.471626499999999</c:v>
                </c:pt>
                <c:pt idx="1037">
                  <c:v>68.471726500000003</c:v>
                </c:pt>
                <c:pt idx="1038">
                  <c:v>68.471826500000006</c:v>
                </c:pt>
                <c:pt idx="1039">
                  <c:v>68.471926499999995</c:v>
                </c:pt>
                <c:pt idx="1040">
                  <c:v>68.472026499999998</c:v>
                </c:pt>
                <c:pt idx="1041">
                  <c:v>68.472126500000002</c:v>
                </c:pt>
                <c:pt idx="1042">
                  <c:v>68.472226500000005</c:v>
                </c:pt>
                <c:pt idx="1043">
                  <c:v>68.472326499999994</c:v>
                </c:pt>
                <c:pt idx="1044">
                  <c:v>68.472426499999997</c:v>
                </c:pt>
                <c:pt idx="1045">
                  <c:v>68.472526500000001</c:v>
                </c:pt>
                <c:pt idx="1046">
                  <c:v>68.472626500000004</c:v>
                </c:pt>
                <c:pt idx="1047">
                  <c:v>68.472726499999993</c:v>
                </c:pt>
                <c:pt idx="1048">
                  <c:v>68.472826499999996</c:v>
                </c:pt>
                <c:pt idx="1049">
                  <c:v>68.4729265</c:v>
                </c:pt>
                <c:pt idx="1050">
                  <c:v>68.473026500000003</c:v>
                </c:pt>
                <c:pt idx="1051">
                  <c:v>68.473126500000006</c:v>
                </c:pt>
                <c:pt idx="1052">
                  <c:v>68.473226499999996</c:v>
                </c:pt>
                <c:pt idx="1053">
                  <c:v>68.473326499999999</c:v>
                </c:pt>
                <c:pt idx="1054">
                  <c:v>68.473426500000002</c:v>
                </c:pt>
                <c:pt idx="1055">
                  <c:v>68.473526500000006</c:v>
                </c:pt>
                <c:pt idx="1056">
                  <c:v>68.473626499999995</c:v>
                </c:pt>
                <c:pt idx="1057">
                  <c:v>68.473726499999998</c:v>
                </c:pt>
                <c:pt idx="1058">
                  <c:v>68.473826500000001</c:v>
                </c:pt>
                <c:pt idx="1059">
                  <c:v>68.473926500000005</c:v>
                </c:pt>
                <c:pt idx="1060">
                  <c:v>68.474026499999994</c:v>
                </c:pt>
                <c:pt idx="1061">
                  <c:v>68.474126499999997</c:v>
                </c:pt>
                <c:pt idx="1062">
                  <c:v>68.4742265</c:v>
                </c:pt>
                <c:pt idx="1063">
                  <c:v>68.474326500000004</c:v>
                </c:pt>
                <c:pt idx="1064">
                  <c:v>68.474426500000007</c:v>
                </c:pt>
                <c:pt idx="1065">
                  <c:v>68.474526499999996</c:v>
                </c:pt>
                <c:pt idx="1066">
                  <c:v>68.474626499999999</c:v>
                </c:pt>
                <c:pt idx="1067">
                  <c:v>68.474726500000003</c:v>
                </c:pt>
                <c:pt idx="1068">
                  <c:v>68.474826500000006</c:v>
                </c:pt>
                <c:pt idx="1069">
                  <c:v>68.474926499999995</c:v>
                </c:pt>
                <c:pt idx="1070">
                  <c:v>68.475026499999998</c:v>
                </c:pt>
                <c:pt idx="1071">
                  <c:v>68.475126500000002</c:v>
                </c:pt>
                <c:pt idx="1072">
                  <c:v>68.475226500000005</c:v>
                </c:pt>
                <c:pt idx="1073">
                  <c:v>68.475326499999994</c:v>
                </c:pt>
                <c:pt idx="1074">
                  <c:v>68.475426499999998</c:v>
                </c:pt>
                <c:pt idx="1075">
                  <c:v>68.475526500000001</c:v>
                </c:pt>
                <c:pt idx="1076">
                  <c:v>68.475626500000004</c:v>
                </c:pt>
                <c:pt idx="1077">
                  <c:v>68.475726499999993</c:v>
                </c:pt>
                <c:pt idx="1078">
                  <c:v>68.475826499999997</c:v>
                </c:pt>
                <c:pt idx="1079">
                  <c:v>68.4759265</c:v>
                </c:pt>
                <c:pt idx="1080">
                  <c:v>68.476026500000003</c:v>
                </c:pt>
                <c:pt idx="1081">
                  <c:v>68.476126500000007</c:v>
                </c:pt>
                <c:pt idx="1082">
                  <c:v>68.476226499999996</c:v>
                </c:pt>
                <c:pt idx="1083">
                  <c:v>68.476326499999999</c:v>
                </c:pt>
                <c:pt idx="1084">
                  <c:v>68.476426500000002</c:v>
                </c:pt>
                <c:pt idx="1085">
                  <c:v>68.476526500000006</c:v>
                </c:pt>
                <c:pt idx="1086">
                  <c:v>68.476626499999995</c:v>
                </c:pt>
                <c:pt idx="1087">
                  <c:v>68.476726499999998</c:v>
                </c:pt>
                <c:pt idx="1088">
                  <c:v>68.476826500000001</c:v>
                </c:pt>
                <c:pt idx="1089">
                  <c:v>68.476926500000005</c:v>
                </c:pt>
                <c:pt idx="1090">
                  <c:v>68.477026499999994</c:v>
                </c:pt>
                <c:pt idx="1091">
                  <c:v>68.477126499999997</c:v>
                </c:pt>
                <c:pt idx="1092">
                  <c:v>68.4772265</c:v>
                </c:pt>
                <c:pt idx="1093">
                  <c:v>68.477326500000004</c:v>
                </c:pt>
                <c:pt idx="1094">
                  <c:v>68.477426500000007</c:v>
                </c:pt>
                <c:pt idx="1095">
                  <c:v>68.477526499999996</c:v>
                </c:pt>
                <c:pt idx="1096">
                  <c:v>68.4776265</c:v>
                </c:pt>
                <c:pt idx="1097">
                  <c:v>68.477726500000003</c:v>
                </c:pt>
                <c:pt idx="1098">
                  <c:v>68.477826500000006</c:v>
                </c:pt>
                <c:pt idx="1099">
                  <c:v>68.477926499999995</c:v>
                </c:pt>
                <c:pt idx="1100">
                  <c:v>68.478026499999999</c:v>
                </c:pt>
                <c:pt idx="1101">
                  <c:v>68.478126500000002</c:v>
                </c:pt>
                <c:pt idx="1102">
                  <c:v>68.478226500000005</c:v>
                </c:pt>
                <c:pt idx="1103">
                  <c:v>68.478326499999994</c:v>
                </c:pt>
                <c:pt idx="1104">
                  <c:v>68.478426499999998</c:v>
                </c:pt>
                <c:pt idx="1105">
                  <c:v>68.478526500000001</c:v>
                </c:pt>
                <c:pt idx="1106">
                  <c:v>68.478626500000004</c:v>
                </c:pt>
                <c:pt idx="1107">
                  <c:v>68.478726499999993</c:v>
                </c:pt>
                <c:pt idx="1108">
                  <c:v>68.478826499999997</c:v>
                </c:pt>
                <c:pt idx="1109">
                  <c:v>68.4789265</c:v>
                </c:pt>
                <c:pt idx="1110">
                  <c:v>68.479026500000003</c:v>
                </c:pt>
                <c:pt idx="1111">
                  <c:v>68.479126500000007</c:v>
                </c:pt>
                <c:pt idx="1112">
                  <c:v>68.479226499999996</c:v>
                </c:pt>
                <c:pt idx="1113">
                  <c:v>68.479326499999999</c:v>
                </c:pt>
                <c:pt idx="1114">
                  <c:v>68.479426500000002</c:v>
                </c:pt>
                <c:pt idx="1115">
                  <c:v>68.479526500000006</c:v>
                </c:pt>
                <c:pt idx="1116">
                  <c:v>68.479626499999995</c:v>
                </c:pt>
                <c:pt idx="1117">
                  <c:v>68.479726499999998</c:v>
                </c:pt>
                <c:pt idx="1118">
                  <c:v>68.479826500000001</c:v>
                </c:pt>
                <c:pt idx="1119">
                  <c:v>68.479926500000005</c:v>
                </c:pt>
                <c:pt idx="1120">
                  <c:v>68.480026499999994</c:v>
                </c:pt>
                <c:pt idx="1121">
                  <c:v>68.480126499999997</c:v>
                </c:pt>
                <c:pt idx="1122">
                  <c:v>68.480226500000001</c:v>
                </c:pt>
                <c:pt idx="1123">
                  <c:v>68.480326500000004</c:v>
                </c:pt>
                <c:pt idx="1124">
                  <c:v>68.480426499999993</c:v>
                </c:pt>
                <c:pt idx="1125">
                  <c:v>68.480526499999996</c:v>
                </c:pt>
                <c:pt idx="1126">
                  <c:v>68.4806265</c:v>
                </c:pt>
                <c:pt idx="1127">
                  <c:v>68.480726500000003</c:v>
                </c:pt>
                <c:pt idx="1128">
                  <c:v>68.480826500000006</c:v>
                </c:pt>
                <c:pt idx="1129">
                  <c:v>68.480926499999995</c:v>
                </c:pt>
                <c:pt idx="1130">
                  <c:v>68.481026499999999</c:v>
                </c:pt>
                <c:pt idx="1131">
                  <c:v>68.481126500000002</c:v>
                </c:pt>
                <c:pt idx="1132">
                  <c:v>68.481226500000005</c:v>
                </c:pt>
                <c:pt idx="1133">
                  <c:v>68.481326499999994</c:v>
                </c:pt>
                <c:pt idx="1134">
                  <c:v>68.481426499999998</c:v>
                </c:pt>
                <c:pt idx="1135">
                  <c:v>68.481526500000001</c:v>
                </c:pt>
                <c:pt idx="1136">
                  <c:v>68.481626500000004</c:v>
                </c:pt>
                <c:pt idx="1137">
                  <c:v>68.481726499999994</c:v>
                </c:pt>
                <c:pt idx="1138">
                  <c:v>68.481826499999997</c:v>
                </c:pt>
                <c:pt idx="1139">
                  <c:v>68.4819265</c:v>
                </c:pt>
                <c:pt idx="1140">
                  <c:v>68.482026500000003</c:v>
                </c:pt>
                <c:pt idx="1141">
                  <c:v>68.482126500000007</c:v>
                </c:pt>
                <c:pt idx="1142">
                  <c:v>68.482226499999996</c:v>
                </c:pt>
                <c:pt idx="1143">
                  <c:v>68.482326499999999</c:v>
                </c:pt>
                <c:pt idx="1144">
                  <c:v>68.482426500000003</c:v>
                </c:pt>
                <c:pt idx="1145">
                  <c:v>68.482526500000006</c:v>
                </c:pt>
                <c:pt idx="1146">
                  <c:v>68.482626499999995</c:v>
                </c:pt>
                <c:pt idx="1147">
                  <c:v>68.482726499999998</c:v>
                </c:pt>
                <c:pt idx="1148">
                  <c:v>68.482826500000002</c:v>
                </c:pt>
                <c:pt idx="1149">
                  <c:v>68.482926500000005</c:v>
                </c:pt>
                <c:pt idx="1150">
                  <c:v>68.483026499999994</c:v>
                </c:pt>
                <c:pt idx="1151">
                  <c:v>68.483126499999997</c:v>
                </c:pt>
                <c:pt idx="1152">
                  <c:v>68.483226500000001</c:v>
                </c:pt>
                <c:pt idx="1153">
                  <c:v>68.483326500000004</c:v>
                </c:pt>
                <c:pt idx="1154">
                  <c:v>68.483426499999993</c:v>
                </c:pt>
                <c:pt idx="1155">
                  <c:v>68.483526499999996</c:v>
                </c:pt>
                <c:pt idx="1156">
                  <c:v>68.4836265</c:v>
                </c:pt>
                <c:pt idx="1157">
                  <c:v>68.483726500000003</c:v>
                </c:pt>
                <c:pt idx="1158">
                  <c:v>68.483826500000006</c:v>
                </c:pt>
                <c:pt idx="1159">
                  <c:v>68.483926499999995</c:v>
                </c:pt>
                <c:pt idx="1160">
                  <c:v>68.484026499999999</c:v>
                </c:pt>
                <c:pt idx="1161">
                  <c:v>68.484126500000002</c:v>
                </c:pt>
                <c:pt idx="1162">
                  <c:v>68.484226500000005</c:v>
                </c:pt>
                <c:pt idx="1163">
                  <c:v>68.484326499999995</c:v>
                </c:pt>
                <c:pt idx="1164">
                  <c:v>68.484426499999998</c:v>
                </c:pt>
                <c:pt idx="1165">
                  <c:v>68.484526500000001</c:v>
                </c:pt>
                <c:pt idx="1166">
                  <c:v>68.484626500000005</c:v>
                </c:pt>
                <c:pt idx="1167">
                  <c:v>68.484726499999994</c:v>
                </c:pt>
                <c:pt idx="1168">
                  <c:v>68.484826499999997</c:v>
                </c:pt>
                <c:pt idx="1169">
                  <c:v>68.4849265</c:v>
                </c:pt>
                <c:pt idx="1170">
                  <c:v>68.485026500000004</c:v>
                </c:pt>
                <c:pt idx="1171">
                  <c:v>75.780077460000001</c:v>
                </c:pt>
                <c:pt idx="1172">
                  <c:v>75.799707679999997</c:v>
                </c:pt>
                <c:pt idx="1173">
                  <c:v>75.660434219999999</c:v>
                </c:pt>
                <c:pt idx="1174">
                  <c:v>75.807702050000003</c:v>
                </c:pt>
                <c:pt idx="1175">
                  <c:v>75.807802050000006</c:v>
                </c:pt>
                <c:pt idx="1176">
                  <c:v>75.807902049999996</c:v>
                </c:pt>
                <c:pt idx="1177">
                  <c:v>75.808002049999999</c:v>
                </c:pt>
                <c:pt idx="1178">
                  <c:v>75.808102050000002</c:v>
                </c:pt>
                <c:pt idx="1179">
                  <c:v>75.808202050000006</c:v>
                </c:pt>
                <c:pt idx="1180">
                  <c:v>75.808302049999995</c:v>
                </c:pt>
                <c:pt idx="1181">
                  <c:v>75.848384879999998</c:v>
                </c:pt>
                <c:pt idx="1182">
                  <c:v>75.848484880000001</c:v>
                </c:pt>
                <c:pt idx="1183">
                  <c:v>75.848584880000004</c:v>
                </c:pt>
                <c:pt idx="1184">
                  <c:v>75.848684879999993</c:v>
                </c:pt>
                <c:pt idx="1185">
                  <c:v>75.848784879999997</c:v>
                </c:pt>
                <c:pt idx="1186">
                  <c:v>75.84888488</c:v>
                </c:pt>
                <c:pt idx="1187">
                  <c:v>75.848984880000003</c:v>
                </c:pt>
                <c:pt idx="1188">
                  <c:v>75.849084880000007</c:v>
                </c:pt>
                <c:pt idx="1189">
                  <c:v>75.849184879999996</c:v>
                </c:pt>
                <c:pt idx="1190">
                  <c:v>75.880538970000003</c:v>
                </c:pt>
                <c:pt idx="1191">
                  <c:v>75.69807428</c:v>
                </c:pt>
                <c:pt idx="1192">
                  <c:v>75.694736509999998</c:v>
                </c:pt>
                <c:pt idx="1193">
                  <c:v>75.918604619999996</c:v>
                </c:pt>
                <c:pt idx="1194">
                  <c:v>76.079199380000006</c:v>
                </c:pt>
                <c:pt idx="1195">
                  <c:v>75.798458389999993</c:v>
                </c:pt>
                <c:pt idx="1196">
                  <c:v>75.798558389999997</c:v>
                </c:pt>
                <c:pt idx="1197">
                  <c:v>75.79865839</c:v>
                </c:pt>
                <c:pt idx="1198">
                  <c:v>75.798758390000003</c:v>
                </c:pt>
                <c:pt idx="1199">
                  <c:v>75.798858390000007</c:v>
                </c:pt>
                <c:pt idx="1200">
                  <c:v>75.798958389999996</c:v>
                </c:pt>
                <c:pt idx="1201">
                  <c:v>75.799058389999999</c:v>
                </c:pt>
                <c:pt idx="1202">
                  <c:v>75.799158390000002</c:v>
                </c:pt>
                <c:pt idx="1203">
                  <c:v>75.799258390000006</c:v>
                </c:pt>
                <c:pt idx="1204">
                  <c:v>75.799358389999995</c:v>
                </c:pt>
                <c:pt idx="1205">
                  <c:v>75.799458389999998</c:v>
                </c:pt>
                <c:pt idx="1206">
                  <c:v>75.353712329999993</c:v>
                </c:pt>
                <c:pt idx="1207">
                  <c:v>75.665133659999995</c:v>
                </c:pt>
                <c:pt idx="1208">
                  <c:v>75.792078309999994</c:v>
                </c:pt>
                <c:pt idx="1209">
                  <c:v>75.755026889999996</c:v>
                </c:pt>
                <c:pt idx="1210">
                  <c:v>75.801064740000001</c:v>
                </c:pt>
                <c:pt idx="1211">
                  <c:v>75.801164740000004</c:v>
                </c:pt>
                <c:pt idx="1212">
                  <c:v>75.801264739999993</c:v>
                </c:pt>
                <c:pt idx="1213">
                  <c:v>75.815986570000007</c:v>
                </c:pt>
                <c:pt idx="1214">
                  <c:v>75.499734259999997</c:v>
                </c:pt>
                <c:pt idx="1215">
                  <c:v>75.49983426</c:v>
                </c:pt>
                <c:pt idx="1216">
                  <c:v>75.642418419999998</c:v>
                </c:pt>
                <c:pt idx="1217">
                  <c:v>75.579667009999994</c:v>
                </c:pt>
                <c:pt idx="1218">
                  <c:v>76.026409779999994</c:v>
                </c:pt>
                <c:pt idx="1219">
                  <c:v>75.906498459999995</c:v>
                </c:pt>
                <c:pt idx="1220">
                  <c:v>75.655154260000003</c:v>
                </c:pt>
                <c:pt idx="1221">
                  <c:v>76.121411949999995</c:v>
                </c:pt>
                <c:pt idx="1222">
                  <c:v>76.121511949999999</c:v>
                </c:pt>
                <c:pt idx="1223">
                  <c:v>75.934977470000007</c:v>
                </c:pt>
                <c:pt idx="1224">
                  <c:v>75.935077469999996</c:v>
                </c:pt>
                <c:pt idx="1225">
                  <c:v>75.935177469999999</c:v>
                </c:pt>
                <c:pt idx="1226">
                  <c:v>75.935277470000003</c:v>
                </c:pt>
                <c:pt idx="1227">
                  <c:v>75.935377470000006</c:v>
                </c:pt>
                <c:pt idx="1228">
                  <c:v>75.935477469999995</c:v>
                </c:pt>
                <c:pt idx="1229">
                  <c:v>75.935577469999998</c:v>
                </c:pt>
                <c:pt idx="1230">
                  <c:v>75.935677470000002</c:v>
                </c:pt>
                <c:pt idx="1231">
                  <c:v>75.935777470000005</c:v>
                </c:pt>
                <c:pt idx="1232">
                  <c:v>75.935877469999994</c:v>
                </c:pt>
                <c:pt idx="1233">
                  <c:v>75.910557370000006</c:v>
                </c:pt>
                <c:pt idx="1234">
                  <c:v>76.208319160000002</c:v>
                </c:pt>
                <c:pt idx="1235">
                  <c:v>75.906348190000003</c:v>
                </c:pt>
                <c:pt idx="1236">
                  <c:v>76.507401200000004</c:v>
                </c:pt>
                <c:pt idx="1237">
                  <c:v>76.537664919999997</c:v>
                </c:pt>
                <c:pt idx="1238">
                  <c:v>76.700786199999996</c:v>
                </c:pt>
                <c:pt idx="1239">
                  <c:v>76.640283319999995</c:v>
                </c:pt>
                <c:pt idx="1240">
                  <c:v>76.640383319999998</c:v>
                </c:pt>
                <c:pt idx="1241">
                  <c:v>76.640483320000001</c:v>
                </c:pt>
                <c:pt idx="1242">
                  <c:v>76.640583320000005</c:v>
                </c:pt>
                <c:pt idx="1243">
                  <c:v>76.640683319999994</c:v>
                </c:pt>
                <c:pt idx="1244">
                  <c:v>76.194681779999996</c:v>
                </c:pt>
                <c:pt idx="1245">
                  <c:v>76.19478178</c:v>
                </c:pt>
                <c:pt idx="1246">
                  <c:v>76.194881780000003</c:v>
                </c:pt>
                <c:pt idx="1247">
                  <c:v>76.194981780000006</c:v>
                </c:pt>
                <c:pt idx="1248">
                  <c:v>76.195081779999995</c:v>
                </c:pt>
                <c:pt idx="1249">
                  <c:v>76.558078320000007</c:v>
                </c:pt>
                <c:pt idx="1250">
                  <c:v>76.318992039999998</c:v>
                </c:pt>
                <c:pt idx="1251">
                  <c:v>76.319092040000001</c:v>
                </c:pt>
                <c:pt idx="1252">
                  <c:v>76.016504179999998</c:v>
                </c:pt>
                <c:pt idx="1253">
                  <c:v>76.016604180000002</c:v>
                </c:pt>
                <c:pt idx="1254">
                  <c:v>76.265794240000005</c:v>
                </c:pt>
                <c:pt idx="1255">
                  <c:v>76.265894239999994</c:v>
                </c:pt>
                <c:pt idx="1256">
                  <c:v>76.265994239999998</c:v>
                </c:pt>
                <c:pt idx="1257">
                  <c:v>76.266094240000001</c:v>
                </c:pt>
                <c:pt idx="1258">
                  <c:v>76.266194240000004</c:v>
                </c:pt>
                <c:pt idx="1259">
                  <c:v>76.266294239999993</c:v>
                </c:pt>
                <c:pt idx="1260">
                  <c:v>76.266394239999997</c:v>
                </c:pt>
                <c:pt idx="1261">
                  <c:v>76.26649424</c:v>
                </c:pt>
                <c:pt idx="1262">
                  <c:v>76.266594240000003</c:v>
                </c:pt>
                <c:pt idx="1263">
                  <c:v>76.266694240000007</c:v>
                </c:pt>
                <c:pt idx="1264">
                  <c:v>76.266794239999996</c:v>
                </c:pt>
                <c:pt idx="1265">
                  <c:v>76.266894239999999</c:v>
                </c:pt>
                <c:pt idx="1266">
                  <c:v>76.266994240000002</c:v>
                </c:pt>
                <c:pt idx="1267">
                  <c:v>76.267094240000006</c:v>
                </c:pt>
                <c:pt idx="1268">
                  <c:v>76.267194239999995</c:v>
                </c:pt>
                <c:pt idx="1269">
                  <c:v>76.267294239999998</c:v>
                </c:pt>
                <c:pt idx="1270">
                  <c:v>76.267394240000002</c:v>
                </c:pt>
                <c:pt idx="1271">
                  <c:v>76.267494240000005</c:v>
                </c:pt>
                <c:pt idx="1272">
                  <c:v>76.267594239999994</c:v>
                </c:pt>
                <c:pt idx="1273">
                  <c:v>76.267694239999997</c:v>
                </c:pt>
                <c:pt idx="1274">
                  <c:v>76.267794240000001</c:v>
                </c:pt>
                <c:pt idx="1275">
                  <c:v>76.267894240000004</c:v>
                </c:pt>
                <c:pt idx="1276">
                  <c:v>76.267994239999993</c:v>
                </c:pt>
                <c:pt idx="1277">
                  <c:v>76.268094239999996</c:v>
                </c:pt>
                <c:pt idx="1278">
                  <c:v>76.26819424</c:v>
                </c:pt>
                <c:pt idx="1279">
                  <c:v>76.268294240000003</c:v>
                </c:pt>
                <c:pt idx="1280">
                  <c:v>76.268394240000006</c:v>
                </c:pt>
                <c:pt idx="1281">
                  <c:v>76.268494239999995</c:v>
                </c:pt>
                <c:pt idx="1282">
                  <c:v>76.268594239999999</c:v>
                </c:pt>
                <c:pt idx="1283">
                  <c:v>76.268694240000002</c:v>
                </c:pt>
                <c:pt idx="1284">
                  <c:v>76.268794240000005</c:v>
                </c:pt>
                <c:pt idx="1285">
                  <c:v>76.268894239999995</c:v>
                </c:pt>
                <c:pt idx="1286">
                  <c:v>76.268994239999998</c:v>
                </c:pt>
                <c:pt idx="1287">
                  <c:v>76.269094240000001</c:v>
                </c:pt>
                <c:pt idx="1288">
                  <c:v>76.269194240000004</c:v>
                </c:pt>
                <c:pt idx="1289">
                  <c:v>76.269294239999994</c:v>
                </c:pt>
                <c:pt idx="1290">
                  <c:v>76.269394239999997</c:v>
                </c:pt>
                <c:pt idx="1291">
                  <c:v>76.26949424</c:v>
                </c:pt>
                <c:pt idx="1292">
                  <c:v>76.269594240000004</c:v>
                </c:pt>
                <c:pt idx="1293">
                  <c:v>76.269694240000007</c:v>
                </c:pt>
                <c:pt idx="1294">
                  <c:v>76.269794239999996</c:v>
                </c:pt>
                <c:pt idx="1295">
                  <c:v>76.269894239999999</c:v>
                </c:pt>
                <c:pt idx="1296">
                  <c:v>76.269994240000003</c:v>
                </c:pt>
                <c:pt idx="1297">
                  <c:v>76.270094240000006</c:v>
                </c:pt>
                <c:pt idx="1298">
                  <c:v>76.270194239999995</c:v>
                </c:pt>
                <c:pt idx="1299">
                  <c:v>76.270294239999998</c:v>
                </c:pt>
                <c:pt idx="1300">
                  <c:v>76.270394240000002</c:v>
                </c:pt>
                <c:pt idx="1301">
                  <c:v>76.270494240000005</c:v>
                </c:pt>
                <c:pt idx="1302">
                  <c:v>76.270594239999994</c:v>
                </c:pt>
                <c:pt idx="1303">
                  <c:v>76.270694239999997</c:v>
                </c:pt>
                <c:pt idx="1304">
                  <c:v>76.270794240000001</c:v>
                </c:pt>
                <c:pt idx="1305">
                  <c:v>76.270894240000004</c:v>
                </c:pt>
                <c:pt idx="1306">
                  <c:v>76.270994239999993</c:v>
                </c:pt>
                <c:pt idx="1307">
                  <c:v>76.271094239999996</c:v>
                </c:pt>
                <c:pt idx="1308">
                  <c:v>76.27119424</c:v>
                </c:pt>
                <c:pt idx="1309">
                  <c:v>76.271294240000003</c:v>
                </c:pt>
                <c:pt idx="1310">
                  <c:v>76.271394240000006</c:v>
                </c:pt>
                <c:pt idx="1311">
                  <c:v>76.271494239999996</c:v>
                </c:pt>
                <c:pt idx="1312">
                  <c:v>76.271594239999999</c:v>
                </c:pt>
                <c:pt idx="1313">
                  <c:v>76.271694240000002</c:v>
                </c:pt>
                <c:pt idx="1314">
                  <c:v>76.271794240000006</c:v>
                </c:pt>
                <c:pt idx="1315">
                  <c:v>76.271894239999995</c:v>
                </c:pt>
                <c:pt idx="1316">
                  <c:v>76.271994239999998</c:v>
                </c:pt>
                <c:pt idx="1317">
                  <c:v>76.272094240000001</c:v>
                </c:pt>
                <c:pt idx="1318">
                  <c:v>76.272194240000005</c:v>
                </c:pt>
                <c:pt idx="1319">
                  <c:v>76.272294239999994</c:v>
                </c:pt>
                <c:pt idx="1320">
                  <c:v>76.272394239999997</c:v>
                </c:pt>
                <c:pt idx="1321">
                  <c:v>76.27249424</c:v>
                </c:pt>
                <c:pt idx="1322">
                  <c:v>76.272594240000004</c:v>
                </c:pt>
                <c:pt idx="1323">
                  <c:v>76.272694240000007</c:v>
                </c:pt>
                <c:pt idx="1324">
                  <c:v>76.272794239999996</c:v>
                </c:pt>
                <c:pt idx="1325">
                  <c:v>76.272894239999999</c:v>
                </c:pt>
                <c:pt idx="1326">
                  <c:v>76.272994240000003</c:v>
                </c:pt>
                <c:pt idx="1327">
                  <c:v>76.273094240000006</c:v>
                </c:pt>
                <c:pt idx="1328">
                  <c:v>76.273194239999995</c:v>
                </c:pt>
                <c:pt idx="1329">
                  <c:v>76.273294239999998</c:v>
                </c:pt>
                <c:pt idx="1330">
                  <c:v>76.273394240000002</c:v>
                </c:pt>
                <c:pt idx="1331">
                  <c:v>76.273494240000005</c:v>
                </c:pt>
                <c:pt idx="1332">
                  <c:v>76.273594239999994</c:v>
                </c:pt>
                <c:pt idx="1333">
                  <c:v>76.273694239999998</c:v>
                </c:pt>
                <c:pt idx="1334">
                  <c:v>76.273794240000001</c:v>
                </c:pt>
                <c:pt idx="1335">
                  <c:v>76.273894240000004</c:v>
                </c:pt>
                <c:pt idx="1336">
                  <c:v>76.273994239999993</c:v>
                </c:pt>
                <c:pt idx="1337">
                  <c:v>76.274094239999997</c:v>
                </c:pt>
                <c:pt idx="1338">
                  <c:v>76.27419424</c:v>
                </c:pt>
                <c:pt idx="1339">
                  <c:v>76.274294240000003</c:v>
                </c:pt>
                <c:pt idx="1340">
                  <c:v>76.274394240000007</c:v>
                </c:pt>
                <c:pt idx="1341">
                  <c:v>76.274494239999996</c:v>
                </c:pt>
                <c:pt idx="1342">
                  <c:v>76.274594239999999</c:v>
                </c:pt>
                <c:pt idx="1343">
                  <c:v>76.274694240000002</c:v>
                </c:pt>
                <c:pt idx="1344">
                  <c:v>76.274794240000006</c:v>
                </c:pt>
                <c:pt idx="1345">
                  <c:v>76.274894250000003</c:v>
                </c:pt>
                <c:pt idx="1346">
                  <c:v>94.96455727</c:v>
                </c:pt>
                <c:pt idx="1347">
                  <c:v>94.366609490000002</c:v>
                </c:pt>
                <c:pt idx="1348">
                  <c:v>94.366709490000005</c:v>
                </c:pt>
                <c:pt idx="1349">
                  <c:v>94.366809489999994</c:v>
                </c:pt>
                <c:pt idx="1350">
                  <c:v>94.366909489999998</c:v>
                </c:pt>
                <c:pt idx="1351">
                  <c:v>94.367009490000001</c:v>
                </c:pt>
                <c:pt idx="1352">
                  <c:v>94.367109490000004</c:v>
                </c:pt>
                <c:pt idx="1353">
                  <c:v>94.367209489999993</c:v>
                </c:pt>
                <c:pt idx="1354">
                  <c:v>94.367309489999997</c:v>
                </c:pt>
                <c:pt idx="1355">
                  <c:v>94.36740949</c:v>
                </c:pt>
                <c:pt idx="1356">
                  <c:v>94.367509490000003</c:v>
                </c:pt>
                <c:pt idx="1357">
                  <c:v>94.367609490000007</c:v>
                </c:pt>
                <c:pt idx="1358">
                  <c:v>94.367709489999996</c:v>
                </c:pt>
                <c:pt idx="1359">
                  <c:v>94.367809489999999</c:v>
                </c:pt>
                <c:pt idx="1360">
                  <c:v>94.367909490000002</c:v>
                </c:pt>
                <c:pt idx="1361">
                  <c:v>94.368009490000006</c:v>
                </c:pt>
                <c:pt idx="1362">
                  <c:v>94.368109489999995</c:v>
                </c:pt>
                <c:pt idx="1363">
                  <c:v>94.368209489999998</c:v>
                </c:pt>
                <c:pt idx="1364">
                  <c:v>94.368309490000001</c:v>
                </c:pt>
                <c:pt idx="1365">
                  <c:v>94.368409490000005</c:v>
                </c:pt>
                <c:pt idx="1366">
                  <c:v>94.368509489999994</c:v>
                </c:pt>
                <c:pt idx="1367">
                  <c:v>94.368609489999997</c:v>
                </c:pt>
                <c:pt idx="1368">
                  <c:v>94.368709490000001</c:v>
                </c:pt>
                <c:pt idx="1369">
                  <c:v>94.368809490000004</c:v>
                </c:pt>
                <c:pt idx="1370">
                  <c:v>94.368909489999993</c:v>
                </c:pt>
                <c:pt idx="1371">
                  <c:v>94.369009489999996</c:v>
                </c:pt>
                <c:pt idx="1372">
                  <c:v>94.36910949</c:v>
                </c:pt>
                <c:pt idx="1373">
                  <c:v>94.369209490000003</c:v>
                </c:pt>
                <c:pt idx="1374">
                  <c:v>94.369309490000006</c:v>
                </c:pt>
                <c:pt idx="1375">
                  <c:v>94.369409489999995</c:v>
                </c:pt>
                <c:pt idx="1376">
                  <c:v>94.369509489999999</c:v>
                </c:pt>
                <c:pt idx="1377">
                  <c:v>94.369609490000002</c:v>
                </c:pt>
                <c:pt idx="1378">
                  <c:v>94.369709490000005</c:v>
                </c:pt>
                <c:pt idx="1379">
                  <c:v>94.369809489999994</c:v>
                </c:pt>
                <c:pt idx="1380">
                  <c:v>94.369909489999998</c:v>
                </c:pt>
                <c:pt idx="1381">
                  <c:v>94.370009490000001</c:v>
                </c:pt>
                <c:pt idx="1382">
                  <c:v>94.370109490000004</c:v>
                </c:pt>
                <c:pt idx="1383">
                  <c:v>94.370209489999993</c:v>
                </c:pt>
                <c:pt idx="1384">
                  <c:v>94.370309489999997</c:v>
                </c:pt>
                <c:pt idx="1385">
                  <c:v>94.37040949</c:v>
                </c:pt>
                <c:pt idx="1386">
                  <c:v>94.370509490000003</c:v>
                </c:pt>
                <c:pt idx="1387">
                  <c:v>94.370609490000007</c:v>
                </c:pt>
                <c:pt idx="1388">
                  <c:v>94.370709489999996</c:v>
                </c:pt>
                <c:pt idx="1389">
                  <c:v>94.370809489999999</c:v>
                </c:pt>
                <c:pt idx="1390">
                  <c:v>94.370909490000003</c:v>
                </c:pt>
                <c:pt idx="1391">
                  <c:v>94.371009490000006</c:v>
                </c:pt>
                <c:pt idx="1392">
                  <c:v>94.371109489999995</c:v>
                </c:pt>
                <c:pt idx="1393">
                  <c:v>94.371209489999998</c:v>
                </c:pt>
                <c:pt idx="1394">
                  <c:v>94.371309490000002</c:v>
                </c:pt>
                <c:pt idx="1395">
                  <c:v>94.371409490000005</c:v>
                </c:pt>
                <c:pt idx="1396">
                  <c:v>94.371509489999994</c:v>
                </c:pt>
                <c:pt idx="1397">
                  <c:v>94.371609489999997</c:v>
                </c:pt>
                <c:pt idx="1398">
                  <c:v>94.371709490000001</c:v>
                </c:pt>
                <c:pt idx="1399">
                  <c:v>94.371809490000004</c:v>
                </c:pt>
                <c:pt idx="1400">
                  <c:v>94.371909489999993</c:v>
                </c:pt>
                <c:pt idx="1401">
                  <c:v>94.372009489999996</c:v>
                </c:pt>
                <c:pt idx="1402">
                  <c:v>94.37210949</c:v>
                </c:pt>
                <c:pt idx="1403">
                  <c:v>94.372209490000003</c:v>
                </c:pt>
                <c:pt idx="1404">
                  <c:v>94.372309490000006</c:v>
                </c:pt>
                <c:pt idx="1405">
                  <c:v>94.372409489999995</c:v>
                </c:pt>
                <c:pt idx="1406">
                  <c:v>94.372509489999999</c:v>
                </c:pt>
                <c:pt idx="1407">
                  <c:v>94.372609490000002</c:v>
                </c:pt>
                <c:pt idx="1408">
                  <c:v>94.372709490000005</c:v>
                </c:pt>
                <c:pt idx="1409">
                  <c:v>94.372809489999995</c:v>
                </c:pt>
                <c:pt idx="1410">
                  <c:v>94.372909489999998</c:v>
                </c:pt>
                <c:pt idx="1411">
                  <c:v>94.373009490000001</c:v>
                </c:pt>
                <c:pt idx="1412">
                  <c:v>94.373109490000004</c:v>
                </c:pt>
                <c:pt idx="1413">
                  <c:v>94.373209489999994</c:v>
                </c:pt>
                <c:pt idx="1414">
                  <c:v>94.373309489999997</c:v>
                </c:pt>
                <c:pt idx="1415">
                  <c:v>94.37340949</c:v>
                </c:pt>
                <c:pt idx="1416">
                  <c:v>94.373509490000004</c:v>
                </c:pt>
                <c:pt idx="1417">
                  <c:v>94.373609490000007</c:v>
                </c:pt>
                <c:pt idx="1418">
                  <c:v>94.373709489999996</c:v>
                </c:pt>
                <c:pt idx="1419">
                  <c:v>94.373809489999999</c:v>
                </c:pt>
                <c:pt idx="1420">
                  <c:v>94.373909490000003</c:v>
                </c:pt>
                <c:pt idx="1421">
                  <c:v>94.374009490000006</c:v>
                </c:pt>
                <c:pt idx="1422">
                  <c:v>94.374109489999995</c:v>
                </c:pt>
                <c:pt idx="1423">
                  <c:v>94.374209489999998</c:v>
                </c:pt>
                <c:pt idx="1424">
                  <c:v>94.374309490000002</c:v>
                </c:pt>
                <c:pt idx="1425">
                  <c:v>94.374409490000005</c:v>
                </c:pt>
                <c:pt idx="1426">
                  <c:v>94.374509489999994</c:v>
                </c:pt>
                <c:pt idx="1427">
                  <c:v>94.374609489999997</c:v>
                </c:pt>
                <c:pt idx="1428">
                  <c:v>94.374709490000001</c:v>
                </c:pt>
                <c:pt idx="1429">
                  <c:v>94.374809490000004</c:v>
                </c:pt>
                <c:pt idx="1430">
                  <c:v>118.8624918</c:v>
                </c:pt>
                <c:pt idx="1431">
                  <c:v>118.8625918</c:v>
                </c:pt>
                <c:pt idx="1432">
                  <c:v>118.86269179999999</c:v>
                </c:pt>
                <c:pt idx="1433">
                  <c:v>118.8627918</c:v>
                </c:pt>
                <c:pt idx="1434">
                  <c:v>118.8628918</c:v>
                </c:pt>
                <c:pt idx="1435">
                  <c:v>118.8629918</c:v>
                </c:pt>
                <c:pt idx="1436">
                  <c:v>118.86309180000001</c:v>
                </c:pt>
                <c:pt idx="1437">
                  <c:v>118.8631918</c:v>
                </c:pt>
                <c:pt idx="1438">
                  <c:v>118.8632918</c:v>
                </c:pt>
                <c:pt idx="1439">
                  <c:v>118.8633918</c:v>
                </c:pt>
                <c:pt idx="1440">
                  <c:v>118.86349180000001</c:v>
                </c:pt>
                <c:pt idx="1441">
                  <c:v>118.86359179999999</c:v>
                </c:pt>
                <c:pt idx="1442">
                  <c:v>118.8636918</c:v>
                </c:pt>
                <c:pt idx="1443">
                  <c:v>118.8637918</c:v>
                </c:pt>
                <c:pt idx="1444">
                  <c:v>118.8638918</c:v>
                </c:pt>
                <c:pt idx="1445">
                  <c:v>118.86399179999999</c:v>
                </c:pt>
                <c:pt idx="1446">
                  <c:v>118.8640918</c:v>
                </c:pt>
                <c:pt idx="1447">
                  <c:v>118.8641918</c:v>
                </c:pt>
                <c:pt idx="1448">
                  <c:v>118.8642918</c:v>
                </c:pt>
                <c:pt idx="1449">
                  <c:v>118.86439180000001</c:v>
                </c:pt>
                <c:pt idx="1450">
                  <c:v>118.8644918</c:v>
                </c:pt>
                <c:pt idx="1451">
                  <c:v>118.8645918</c:v>
                </c:pt>
                <c:pt idx="1452">
                  <c:v>118.8646918</c:v>
                </c:pt>
                <c:pt idx="1453">
                  <c:v>118.86479180000001</c:v>
                </c:pt>
                <c:pt idx="1454">
                  <c:v>118.8648918</c:v>
                </c:pt>
                <c:pt idx="1455">
                  <c:v>118.8649918</c:v>
                </c:pt>
                <c:pt idx="1456">
                  <c:v>118.8650918</c:v>
                </c:pt>
                <c:pt idx="1457">
                  <c:v>118.86519180000001</c:v>
                </c:pt>
                <c:pt idx="1458">
                  <c:v>129.77720450000001</c:v>
                </c:pt>
                <c:pt idx="1459">
                  <c:v>130.7283947</c:v>
                </c:pt>
                <c:pt idx="1460">
                  <c:v>130.81758170000001</c:v>
                </c:pt>
                <c:pt idx="1461">
                  <c:v>130.5542016</c:v>
                </c:pt>
                <c:pt idx="1462">
                  <c:v>130.5543016</c:v>
                </c:pt>
                <c:pt idx="1463">
                  <c:v>130.55440160000001</c:v>
                </c:pt>
                <c:pt idx="1464">
                  <c:v>130.55450160000001</c:v>
                </c:pt>
                <c:pt idx="1465">
                  <c:v>130.55460160000001</c:v>
                </c:pt>
                <c:pt idx="1466">
                  <c:v>130.55470159999999</c:v>
                </c:pt>
                <c:pt idx="1467">
                  <c:v>131.19074180000001</c:v>
                </c:pt>
                <c:pt idx="1468">
                  <c:v>131.43989920000001</c:v>
                </c:pt>
                <c:pt idx="1469">
                  <c:v>131.3486527</c:v>
                </c:pt>
                <c:pt idx="1470">
                  <c:v>131.34875270000001</c:v>
                </c:pt>
                <c:pt idx="1471">
                  <c:v>131.34885270000001</c:v>
                </c:pt>
                <c:pt idx="1472">
                  <c:v>131.34895270000001</c:v>
                </c:pt>
                <c:pt idx="1473">
                  <c:v>131.34905269999999</c:v>
                </c:pt>
                <c:pt idx="1474">
                  <c:v>131.34915269999999</c:v>
                </c:pt>
                <c:pt idx="1475">
                  <c:v>131.69159730000001</c:v>
                </c:pt>
                <c:pt idx="1476">
                  <c:v>129.9634144</c:v>
                </c:pt>
                <c:pt idx="1477">
                  <c:v>130.80074640000001</c:v>
                </c:pt>
                <c:pt idx="1478">
                  <c:v>130.44660719999999</c:v>
                </c:pt>
                <c:pt idx="1479">
                  <c:v>130.48600289999999</c:v>
                </c:pt>
                <c:pt idx="1480">
                  <c:v>130.48610289999999</c:v>
                </c:pt>
                <c:pt idx="1481">
                  <c:v>130.4902726</c:v>
                </c:pt>
                <c:pt idx="1482">
                  <c:v>130.39903519999999</c:v>
                </c:pt>
                <c:pt idx="1483">
                  <c:v>130.39913519999999</c:v>
                </c:pt>
                <c:pt idx="1484">
                  <c:v>130.31901020000001</c:v>
                </c:pt>
                <c:pt idx="1485">
                  <c:v>130.31911020000001</c:v>
                </c:pt>
                <c:pt idx="1486">
                  <c:v>130.31921019999999</c:v>
                </c:pt>
                <c:pt idx="1487">
                  <c:v>130.31931019999999</c:v>
                </c:pt>
                <c:pt idx="1488">
                  <c:v>130.31941019999999</c:v>
                </c:pt>
                <c:pt idx="1489">
                  <c:v>130.3195102</c:v>
                </c:pt>
                <c:pt idx="1490">
                  <c:v>130.3196102</c:v>
                </c:pt>
                <c:pt idx="1491">
                  <c:v>130.3197102</c:v>
                </c:pt>
                <c:pt idx="1492">
                  <c:v>130.20582210000001</c:v>
                </c:pt>
                <c:pt idx="1493">
                  <c:v>130.20592210000001</c:v>
                </c:pt>
                <c:pt idx="1494">
                  <c:v>130.20602210000001</c:v>
                </c:pt>
                <c:pt idx="1495">
                  <c:v>130.0255512</c:v>
                </c:pt>
                <c:pt idx="1496">
                  <c:v>130.0256512</c:v>
                </c:pt>
                <c:pt idx="1497">
                  <c:v>130.0257512</c:v>
                </c:pt>
                <c:pt idx="1498">
                  <c:v>130.02585120000001</c:v>
                </c:pt>
                <c:pt idx="1499">
                  <c:v>130.02595120000001</c:v>
                </c:pt>
                <c:pt idx="1500">
                  <c:v>130.02605120000001</c:v>
                </c:pt>
                <c:pt idx="1501">
                  <c:v>130.02615119999999</c:v>
                </c:pt>
                <c:pt idx="1502">
                  <c:v>130.02625119999999</c:v>
                </c:pt>
                <c:pt idx="1503">
                  <c:v>130.02635119999999</c:v>
                </c:pt>
                <c:pt idx="1504">
                  <c:v>130.0264512</c:v>
                </c:pt>
                <c:pt idx="1505">
                  <c:v>130.0265512</c:v>
                </c:pt>
                <c:pt idx="1506">
                  <c:v>130.0266512</c:v>
                </c:pt>
                <c:pt idx="1507">
                  <c:v>130.02675120000001</c:v>
                </c:pt>
                <c:pt idx="1508">
                  <c:v>130.02685120000001</c:v>
                </c:pt>
                <c:pt idx="1509">
                  <c:v>129.75714669999999</c:v>
                </c:pt>
                <c:pt idx="1510">
                  <c:v>129.75724679999999</c:v>
                </c:pt>
                <c:pt idx="1511">
                  <c:v>129.67484039999999</c:v>
                </c:pt>
                <c:pt idx="1512">
                  <c:v>129.6749404</c:v>
                </c:pt>
                <c:pt idx="1513">
                  <c:v>129.6750404</c:v>
                </c:pt>
                <c:pt idx="1514">
                  <c:v>129.6751404</c:v>
                </c:pt>
                <c:pt idx="1515">
                  <c:v>129.67524040000001</c:v>
                </c:pt>
                <c:pt idx="1516">
                  <c:v>129.67534040000001</c:v>
                </c:pt>
                <c:pt idx="1517">
                  <c:v>129.67544040000001</c:v>
                </c:pt>
                <c:pt idx="1518">
                  <c:v>129.67554039999999</c:v>
                </c:pt>
                <c:pt idx="1519">
                  <c:v>129.67564039999999</c:v>
                </c:pt>
                <c:pt idx="1520">
                  <c:v>129.6757404</c:v>
                </c:pt>
                <c:pt idx="1521">
                  <c:v>129.6758404</c:v>
                </c:pt>
                <c:pt idx="1522">
                  <c:v>129.6759404</c:v>
                </c:pt>
                <c:pt idx="1523">
                  <c:v>129.67604040000001</c:v>
                </c:pt>
                <c:pt idx="1524">
                  <c:v>129.67614040000001</c:v>
                </c:pt>
                <c:pt idx="1525">
                  <c:v>129.67624040000001</c:v>
                </c:pt>
                <c:pt idx="1526">
                  <c:v>129.67634039999999</c:v>
                </c:pt>
                <c:pt idx="1527">
                  <c:v>129.67644039999999</c:v>
                </c:pt>
                <c:pt idx="1528">
                  <c:v>129.67654039999999</c:v>
                </c:pt>
                <c:pt idx="1529">
                  <c:v>129.6766404</c:v>
                </c:pt>
                <c:pt idx="1530">
                  <c:v>129.6767404</c:v>
                </c:pt>
                <c:pt idx="1531">
                  <c:v>129.6768404</c:v>
                </c:pt>
                <c:pt idx="1532">
                  <c:v>129.67694040000001</c:v>
                </c:pt>
                <c:pt idx="1533">
                  <c:v>129.67704040000001</c:v>
                </c:pt>
                <c:pt idx="1534">
                  <c:v>129.67714040000001</c:v>
                </c:pt>
                <c:pt idx="1535">
                  <c:v>129.67724039999999</c:v>
                </c:pt>
                <c:pt idx="1536">
                  <c:v>129.67734039999999</c:v>
                </c:pt>
                <c:pt idx="1537">
                  <c:v>129.67744039999999</c:v>
                </c:pt>
                <c:pt idx="1538">
                  <c:v>129.6775404</c:v>
                </c:pt>
                <c:pt idx="1539">
                  <c:v>129.6776404</c:v>
                </c:pt>
                <c:pt idx="1540">
                  <c:v>129.6777404</c:v>
                </c:pt>
                <c:pt idx="1541">
                  <c:v>129.67784040000001</c:v>
                </c:pt>
                <c:pt idx="1542">
                  <c:v>129.67794040000001</c:v>
                </c:pt>
                <c:pt idx="1543">
                  <c:v>129.67804039999999</c:v>
                </c:pt>
                <c:pt idx="1544">
                  <c:v>129.67814039999999</c:v>
                </c:pt>
                <c:pt idx="1545">
                  <c:v>129.67824039999999</c:v>
                </c:pt>
                <c:pt idx="1546">
                  <c:v>129.6783404</c:v>
                </c:pt>
                <c:pt idx="1547">
                  <c:v>129.6784404</c:v>
                </c:pt>
                <c:pt idx="1548">
                  <c:v>129.6785404</c:v>
                </c:pt>
                <c:pt idx="1549">
                  <c:v>129.67864040000001</c:v>
                </c:pt>
                <c:pt idx="1550">
                  <c:v>129.67874040000001</c:v>
                </c:pt>
                <c:pt idx="1551">
                  <c:v>129.67884040000001</c:v>
                </c:pt>
                <c:pt idx="1552">
                  <c:v>129.67894039999999</c:v>
                </c:pt>
                <c:pt idx="1553">
                  <c:v>129.67904039999999</c:v>
                </c:pt>
                <c:pt idx="1554">
                  <c:v>129.67914039999999</c:v>
                </c:pt>
                <c:pt idx="1555">
                  <c:v>129.6792404</c:v>
                </c:pt>
                <c:pt idx="1556">
                  <c:v>129.6793404</c:v>
                </c:pt>
                <c:pt idx="1557">
                  <c:v>129.6794404</c:v>
                </c:pt>
                <c:pt idx="1558">
                  <c:v>129.67954040000001</c:v>
                </c:pt>
                <c:pt idx="1559">
                  <c:v>129.67964040000001</c:v>
                </c:pt>
                <c:pt idx="1560">
                  <c:v>129.67974039999999</c:v>
                </c:pt>
                <c:pt idx="1561">
                  <c:v>129.67984039999999</c:v>
                </c:pt>
                <c:pt idx="1562">
                  <c:v>129.67994039999999</c:v>
                </c:pt>
                <c:pt idx="1563">
                  <c:v>129.6800404</c:v>
                </c:pt>
                <c:pt idx="1564">
                  <c:v>129.6801404</c:v>
                </c:pt>
                <c:pt idx="1565">
                  <c:v>129.6802404</c:v>
                </c:pt>
                <c:pt idx="1566">
                  <c:v>129.68034040000001</c:v>
                </c:pt>
                <c:pt idx="1567">
                  <c:v>129.68044040000001</c:v>
                </c:pt>
                <c:pt idx="1568">
                  <c:v>129.68054040000001</c:v>
                </c:pt>
                <c:pt idx="1569">
                  <c:v>129.68064039999999</c:v>
                </c:pt>
                <c:pt idx="1570">
                  <c:v>129.68074039999999</c:v>
                </c:pt>
                <c:pt idx="1571">
                  <c:v>129.68084039999999</c:v>
                </c:pt>
                <c:pt idx="1572">
                  <c:v>129.6809404</c:v>
                </c:pt>
                <c:pt idx="1573">
                  <c:v>129.6810404</c:v>
                </c:pt>
                <c:pt idx="1574">
                  <c:v>129.6811404</c:v>
                </c:pt>
                <c:pt idx="1575">
                  <c:v>129.68124040000001</c:v>
                </c:pt>
                <c:pt idx="1576">
                  <c:v>129.68134040000001</c:v>
                </c:pt>
                <c:pt idx="1577">
                  <c:v>129.68144040000001</c:v>
                </c:pt>
                <c:pt idx="1578">
                  <c:v>129.68154039999999</c:v>
                </c:pt>
                <c:pt idx="1579">
                  <c:v>129.68164039999999</c:v>
                </c:pt>
                <c:pt idx="1580">
                  <c:v>129.6817404</c:v>
                </c:pt>
                <c:pt idx="1581">
                  <c:v>129.6818404</c:v>
                </c:pt>
                <c:pt idx="1582">
                  <c:v>129.6819404</c:v>
                </c:pt>
                <c:pt idx="1583">
                  <c:v>129.68204040000001</c:v>
                </c:pt>
                <c:pt idx="1584">
                  <c:v>129.68214040000001</c:v>
                </c:pt>
                <c:pt idx="1585">
                  <c:v>129.68224040000001</c:v>
                </c:pt>
                <c:pt idx="1586">
                  <c:v>129.68234039999999</c:v>
                </c:pt>
                <c:pt idx="1587">
                  <c:v>129.68244039999999</c:v>
                </c:pt>
                <c:pt idx="1588">
                  <c:v>129.68254039999999</c:v>
                </c:pt>
                <c:pt idx="1589">
                  <c:v>129.6826404</c:v>
                </c:pt>
                <c:pt idx="1590">
                  <c:v>127.745019</c:v>
                </c:pt>
                <c:pt idx="1591">
                  <c:v>127.745119</c:v>
                </c:pt>
                <c:pt idx="1592">
                  <c:v>127.6875972</c:v>
                </c:pt>
                <c:pt idx="1593">
                  <c:v>127.6557511</c:v>
                </c:pt>
                <c:pt idx="1594">
                  <c:v>127.65585110000001</c:v>
                </c:pt>
                <c:pt idx="1595">
                  <c:v>127.6559511</c:v>
                </c:pt>
                <c:pt idx="1596">
                  <c:v>127.6560511</c:v>
                </c:pt>
                <c:pt idx="1597">
                  <c:v>127.6561511</c:v>
                </c:pt>
                <c:pt idx="1598">
                  <c:v>127.65625110000001</c:v>
                </c:pt>
                <c:pt idx="1599">
                  <c:v>127.65635109999999</c:v>
                </c:pt>
                <c:pt idx="1600">
                  <c:v>127.7073828</c:v>
                </c:pt>
                <c:pt idx="1601">
                  <c:v>127.6655408</c:v>
                </c:pt>
                <c:pt idx="1602">
                  <c:v>127.8091137</c:v>
                </c:pt>
                <c:pt idx="1603">
                  <c:v>127.8435107</c:v>
                </c:pt>
                <c:pt idx="1604">
                  <c:v>127.85002419999999</c:v>
                </c:pt>
                <c:pt idx="1605">
                  <c:v>127.8733854</c:v>
                </c:pt>
                <c:pt idx="1606">
                  <c:v>127.87348540000001</c:v>
                </c:pt>
                <c:pt idx="1607">
                  <c:v>127.9160408</c:v>
                </c:pt>
                <c:pt idx="1608">
                  <c:v>127.91614079999999</c:v>
                </c:pt>
                <c:pt idx="1609">
                  <c:v>127.9162408</c:v>
                </c:pt>
                <c:pt idx="1610">
                  <c:v>127.98269999999999</c:v>
                </c:pt>
                <c:pt idx="1611">
                  <c:v>128.019961</c:v>
                </c:pt>
                <c:pt idx="1612">
                  <c:v>127.8864993</c:v>
                </c:pt>
                <c:pt idx="1613">
                  <c:v>128.0162235</c:v>
                </c:pt>
                <c:pt idx="1614">
                  <c:v>128.16431840000001</c:v>
                </c:pt>
                <c:pt idx="1615">
                  <c:v>128.19064299999999</c:v>
                </c:pt>
                <c:pt idx="1616">
                  <c:v>128.10877790000001</c:v>
                </c:pt>
                <c:pt idx="1617">
                  <c:v>128.26542699999999</c:v>
                </c:pt>
                <c:pt idx="1618">
                  <c:v>128.225807</c:v>
                </c:pt>
                <c:pt idx="1619">
                  <c:v>128.2469821</c:v>
                </c:pt>
                <c:pt idx="1620">
                  <c:v>128.2470821</c:v>
                </c:pt>
                <c:pt idx="1621">
                  <c:v>128.327033</c:v>
                </c:pt>
                <c:pt idx="1622">
                  <c:v>128.327133</c:v>
                </c:pt>
                <c:pt idx="1623">
                  <c:v>128.32723300000001</c:v>
                </c:pt>
                <c:pt idx="1624">
                  <c:v>128.32733300000001</c:v>
                </c:pt>
                <c:pt idx="1625">
                  <c:v>128.32743300000001</c:v>
                </c:pt>
                <c:pt idx="1626">
                  <c:v>128.32753299999999</c:v>
                </c:pt>
                <c:pt idx="1627">
                  <c:v>128.32763299999999</c:v>
                </c:pt>
                <c:pt idx="1628">
                  <c:v>128.32773299999999</c:v>
                </c:pt>
                <c:pt idx="1629">
                  <c:v>128.327833</c:v>
                </c:pt>
                <c:pt idx="1630">
                  <c:v>128.24980969999999</c:v>
                </c:pt>
                <c:pt idx="1631">
                  <c:v>128.24990969999999</c:v>
                </c:pt>
                <c:pt idx="1632">
                  <c:v>128.33655859999999</c:v>
                </c:pt>
                <c:pt idx="1633">
                  <c:v>128.29504929999999</c:v>
                </c:pt>
                <c:pt idx="1634">
                  <c:v>128.02577679999999</c:v>
                </c:pt>
                <c:pt idx="1635">
                  <c:v>127.92785120000001</c:v>
                </c:pt>
                <c:pt idx="1636">
                  <c:v>127.9279512</c:v>
                </c:pt>
                <c:pt idx="1637">
                  <c:v>127.9739292</c:v>
                </c:pt>
                <c:pt idx="1638">
                  <c:v>128.1560987</c:v>
                </c:pt>
                <c:pt idx="1639">
                  <c:v>128.1283967</c:v>
                </c:pt>
                <c:pt idx="1640">
                  <c:v>128.1398825</c:v>
                </c:pt>
                <c:pt idx="1641">
                  <c:v>128.0676186</c:v>
                </c:pt>
                <c:pt idx="1642">
                  <c:v>128.12836659999999</c:v>
                </c:pt>
                <c:pt idx="1643">
                  <c:v>128.04730269999999</c:v>
                </c:pt>
                <c:pt idx="1644">
                  <c:v>128.209236</c:v>
                </c:pt>
                <c:pt idx="1645">
                  <c:v>128.3091312</c:v>
                </c:pt>
                <c:pt idx="1646">
                  <c:v>128.21755049999999</c:v>
                </c:pt>
                <c:pt idx="1647">
                  <c:v>128.1193907</c:v>
                </c:pt>
                <c:pt idx="1648">
                  <c:v>128.32143360000001</c:v>
                </c:pt>
                <c:pt idx="1649">
                  <c:v>128.29769160000001</c:v>
                </c:pt>
                <c:pt idx="1650">
                  <c:v>128.3193679</c:v>
                </c:pt>
                <c:pt idx="1651">
                  <c:v>128.23199700000001</c:v>
                </c:pt>
                <c:pt idx="1652">
                  <c:v>128.34726749999999</c:v>
                </c:pt>
                <c:pt idx="1653">
                  <c:v>128.52723030000001</c:v>
                </c:pt>
                <c:pt idx="1654">
                  <c:v>128.2998067</c:v>
                </c:pt>
                <c:pt idx="1655">
                  <c:v>128.6773</c:v>
                </c:pt>
                <c:pt idx="1656">
                  <c:v>128.52778359999999</c:v>
                </c:pt>
                <c:pt idx="1657">
                  <c:v>128.2650242</c:v>
                </c:pt>
                <c:pt idx="1658">
                  <c:v>128.3883664</c:v>
                </c:pt>
                <c:pt idx="1659">
                  <c:v>128.3884664</c:v>
                </c:pt>
                <c:pt idx="1660">
                  <c:v>128.39228990000001</c:v>
                </c:pt>
                <c:pt idx="1661">
                  <c:v>128.39238990000001</c:v>
                </c:pt>
                <c:pt idx="1662">
                  <c:v>128.39248989999999</c:v>
                </c:pt>
                <c:pt idx="1663">
                  <c:v>128.39258989999999</c:v>
                </c:pt>
                <c:pt idx="1664">
                  <c:v>128.39268989999999</c:v>
                </c:pt>
                <c:pt idx="1665">
                  <c:v>128.3927899</c:v>
                </c:pt>
                <c:pt idx="1666">
                  <c:v>128.3928899</c:v>
                </c:pt>
                <c:pt idx="1667">
                  <c:v>128.33071000000001</c:v>
                </c:pt>
                <c:pt idx="1668">
                  <c:v>128.33081000000001</c:v>
                </c:pt>
                <c:pt idx="1669">
                  <c:v>128.46708709999999</c:v>
                </c:pt>
                <c:pt idx="1670">
                  <c:v>128.34773820000001</c:v>
                </c:pt>
                <c:pt idx="1671">
                  <c:v>128.14865209999999</c:v>
                </c:pt>
                <c:pt idx="1672">
                  <c:v>128.35597300000001</c:v>
                </c:pt>
                <c:pt idx="1673">
                  <c:v>128.30945070000001</c:v>
                </c:pt>
                <c:pt idx="1674">
                  <c:v>128.30955069999999</c:v>
                </c:pt>
                <c:pt idx="1675">
                  <c:v>128.36175080000001</c:v>
                </c:pt>
                <c:pt idx="1676">
                  <c:v>128.591498</c:v>
                </c:pt>
                <c:pt idx="1677">
                  <c:v>128.52315369999999</c:v>
                </c:pt>
                <c:pt idx="1678">
                  <c:v>128.5232537</c:v>
                </c:pt>
                <c:pt idx="1679">
                  <c:v>128.4801593</c:v>
                </c:pt>
                <c:pt idx="1680">
                  <c:v>128.6301216</c:v>
                </c:pt>
                <c:pt idx="1681">
                  <c:v>128.5664645</c:v>
                </c:pt>
                <c:pt idx="1682">
                  <c:v>128.5391549</c:v>
                </c:pt>
                <c:pt idx="1683">
                  <c:v>128.67671770000001</c:v>
                </c:pt>
                <c:pt idx="1684">
                  <c:v>128.5720249</c:v>
                </c:pt>
                <c:pt idx="1685">
                  <c:v>128.57212490000001</c:v>
                </c:pt>
                <c:pt idx="1686">
                  <c:v>128.57222490000001</c:v>
                </c:pt>
                <c:pt idx="1687">
                  <c:v>128.57232490000001</c:v>
                </c:pt>
                <c:pt idx="1688">
                  <c:v>130.722283</c:v>
                </c:pt>
                <c:pt idx="1689">
                  <c:v>128.5948965</c:v>
                </c:pt>
                <c:pt idx="1690">
                  <c:v>128.59499650000001</c:v>
                </c:pt>
                <c:pt idx="1691">
                  <c:v>128.59509650000001</c:v>
                </c:pt>
                <c:pt idx="1692">
                  <c:v>128.59519649999999</c:v>
                </c:pt>
                <c:pt idx="1693">
                  <c:v>128.4928481</c:v>
                </c:pt>
                <c:pt idx="1694">
                  <c:v>128.49294810000001</c:v>
                </c:pt>
                <c:pt idx="1695">
                  <c:v>128.49304810000001</c:v>
                </c:pt>
                <c:pt idx="1696">
                  <c:v>128.49314810000001</c:v>
                </c:pt>
                <c:pt idx="1697">
                  <c:v>128.49324809999999</c:v>
                </c:pt>
                <c:pt idx="1698">
                  <c:v>128.49334809999999</c:v>
                </c:pt>
                <c:pt idx="1699">
                  <c:v>128.49344809999999</c:v>
                </c:pt>
                <c:pt idx="1700">
                  <c:v>128.72885909999999</c:v>
                </c:pt>
                <c:pt idx="1701">
                  <c:v>128.35931550000001</c:v>
                </c:pt>
                <c:pt idx="1702">
                  <c:v>128.48179250000001</c:v>
                </c:pt>
                <c:pt idx="1703">
                  <c:v>128.29125629999999</c:v>
                </c:pt>
                <c:pt idx="1704">
                  <c:v>128.58043749999999</c:v>
                </c:pt>
                <c:pt idx="1705">
                  <c:v>128.66890979999999</c:v>
                </c:pt>
                <c:pt idx="1706">
                  <c:v>128.4251865</c:v>
                </c:pt>
                <c:pt idx="1707">
                  <c:v>128.4252865</c:v>
                </c:pt>
                <c:pt idx="1708">
                  <c:v>128.4253865</c:v>
                </c:pt>
                <c:pt idx="1709">
                  <c:v>128.74709089999999</c:v>
                </c:pt>
                <c:pt idx="1710">
                  <c:v>128.74719089999999</c:v>
                </c:pt>
                <c:pt idx="1711">
                  <c:v>128.7472909</c:v>
                </c:pt>
                <c:pt idx="1712">
                  <c:v>128.7473909</c:v>
                </c:pt>
                <c:pt idx="1713">
                  <c:v>128.7474909</c:v>
                </c:pt>
                <c:pt idx="1714">
                  <c:v>128.74759090000001</c:v>
                </c:pt>
                <c:pt idx="1715">
                  <c:v>128.74769090000001</c:v>
                </c:pt>
                <c:pt idx="1716">
                  <c:v>128.74779090000001</c:v>
                </c:pt>
                <c:pt idx="1717">
                  <c:v>128.74789089999999</c:v>
                </c:pt>
                <c:pt idx="1718">
                  <c:v>128.74799089999999</c:v>
                </c:pt>
                <c:pt idx="1719">
                  <c:v>128.74809089999999</c:v>
                </c:pt>
                <c:pt idx="1720">
                  <c:v>128.7481909</c:v>
                </c:pt>
                <c:pt idx="1721">
                  <c:v>128.7482909</c:v>
                </c:pt>
                <c:pt idx="1722">
                  <c:v>128.7483909</c:v>
                </c:pt>
                <c:pt idx="1723">
                  <c:v>128.74849090000001</c:v>
                </c:pt>
                <c:pt idx="1724">
                  <c:v>128.74859090000001</c:v>
                </c:pt>
                <c:pt idx="1725">
                  <c:v>128.74869090000001</c:v>
                </c:pt>
                <c:pt idx="1726">
                  <c:v>128.74879089999999</c:v>
                </c:pt>
                <c:pt idx="1727">
                  <c:v>128.74889089999999</c:v>
                </c:pt>
                <c:pt idx="1728">
                  <c:v>128.7489909</c:v>
                </c:pt>
                <c:pt idx="1729">
                  <c:v>128.7490909</c:v>
                </c:pt>
                <c:pt idx="1730">
                  <c:v>128.7491909</c:v>
                </c:pt>
                <c:pt idx="1731">
                  <c:v>128.74929090000001</c:v>
                </c:pt>
                <c:pt idx="1732">
                  <c:v>128.74939090000001</c:v>
                </c:pt>
                <c:pt idx="1733">
                  <c:v>128.74949090000001</c:v>
                </c:pt>
                <c:pt idx="1734">
                  <c:v>128.74959089999999</c:v>
                </c:pt>
                <c:pt idx="1735">
                  <c:v>128.74969089999999</c:v>
                </c:pt>
                <c:pt idx="1736">
                  <c:v>128.74979089999999</c:v>
                </c:pt>
                <c:pt idx="1737">
                  <c:v>128.7498909</c:v>
                </c:pt>
                <c:pt idx="1738">
                  <c:v>128.7499909</c:v>
                </c:pt>
                <c:pt idx="1739">
                  <c:v>128.7500909</c:v>
                </c:pt>
                <c:pt idx="1740">
                  <c:v>128.75019090000001</c:v>
                </c:pt>
                <c:pt idx="1741">
                  <c:v>128.75029090000001</c:v>
                </c:pt>
                <c:pt idx="1742">
                  <c:v>128.75039090000001</c:v>
                </c:pt>
                <c:pt idx="1743">
                  <c:v>128.75049089999999</c:v>
                </c:pt>
                <c:pt idx="1744">
                  <c:v>128.75059089999999</c:v>
                </c:pt>
                <c:pt idx="1745">
                  <c:v>128.7506909</c:v>
                </c:pt>
                <c:pt idx="1746">
                  <c:v>128.7507909</c:v>
                </c:pt>
                <c:pt idx="1747">
                  <c:v>128.7508909</c:v>
                </c:pt>
                <c:pt idx="1748">
                  <c:v>128.75099090000001</c:v>
                </c:pt>
                <c:pt idx="1749">
                  <c:v>128.75109090000001</c:v>
                </c:pt>
                <c:pt idx="1750">
                  <c:v>128.75119090000001</c:v>
                </c:pt>
                <c:pt idx="1751">
                  <c:v>128.75129089999999</c:v>
                </c:pt>
                <c:pt idx="1752">
                  <c:v>128.75139089999999</c:v>
                </c:pt>
                <c:pt idx="1753">
                  <c:v>128.75149089999999</c:v>
                </c:pt>
                <c:pt idx="1754">
                  <c:v>128.7515909</c:v>
                </c:pt>
                <c:pt idx="1755">
                  <c:v>128.7516909</c:v>
                </c:pt>
                <c:pt idx="1756">
                  <c:v>128.7517909</c:v>
                </c:pt>
                <c:pt idx="1757">
                  <c:v>128.75189090000001</c:v>
                </c:pt>
                <c:pt idx="1758">
                  <c:v>128.75199090000001</c:v>
                </c:pt>
                <c:pt idx="1759">
                  <c:v>128.75209090000001</c:v>
                </c:pt>
                <c:pt idx="1760">
                  <c:v>128.75219089999999</c:v>
                </c:pt>
                <c:pt idx="1761">
                  <c:v>128.75229089999999</c:v>
                </c:pt>
                <c:pt idx="1762">
                  <c:v>128.75239089999999</c:v>
                </c:pt>
                <c:pt idx="1763">
                  <c:v>128.7524909</c:v>
                </c:pt>
                <c:pt idx="1764">
                  <c:v>128.7525909</c:v>
                </c:pt>
                <c:pt idx="1765">
                  <c:v>128.7526909</c:v>
                </c:pt>
                <c:pt idx="1766">
                  <c:v>128.75279090000001</c:v>
                </c:pt>
                <c:pt idx="1767">
                  <c:v>128.75289090000001</c:v>
                </c:pt>
                <c:pt idx="1768">
                  <c:v>128.75299089999999</c:v>
                </c:pt>
                <c:pt idx="1769">
                  <c:v>128.75309089999999</c:v>
                </c:pt>
                <c:pt idx="1770">
                  <c:v>128.75319089999999</c:v>
                </c:pt>
                <c:pt idx="1771">
                  <c:v>128.7532909</c:v>
                </c:pt>
                <c:pt idx="1772">
                  <c:v>128.7533909</c:v>
                </c:pt>
                <c:pt idx="1773">
                  <c:v>128.7534909</c:v>
                </c:pt>
                <c:pt idx="1774">
                  <c:v>128.75359090000001</c:v>
                </c:pt>
                <c:pt idx="1775">
                  <c:v>128.75369090000001</c:v>
                </c:pt>
                <c:pt idx="1776">
                  <c:v>128.75379090000001</c:v>
                </c:pt>
                <c:pt idx="1777">
                  <c:v>128.75389089999999</c:v>
                </c:pt>
                <c:pt idx="1778">
                  <c:v>128.75399089999999</c:v>
                </c:pt>
                <c:pt idx="1779">
                  <c:v>128.75409089999999</c:v>
                </c:pt>
                <c:pt idx="1780">
                  <c:v>128.7541909</c:v>
                </c:pt>
                <c:pt idx="1781">
                  <c:v>128.7542909</c:v>
                </c:pt>
                <c:pt idx="1782">
                  <c:v>128.7543909</c:v>
                </c:pt>
                <c:pt idx="1783">
                  <c:v>128.75449090000001</c:v>
                </c:pt>
                <c:pt idx="1784">
                  <c:v>128.75459090000001</c:v>
                </c:pt>
                <c:pt idx="1785">
                  <c:v>128.75469090000001</c:v>
                </c:pt>
                <c:pt idx="1786">
                  <c:v>128.75479089999999</c:v>
                </c:pt>
                <c:pt idx="1787">
                  <c:v>128.75489089999999</c:v>
                </c:pt>
                <c:pt idx="1788">
                  <c:v>128.7549909</c:v>
                </c:pt>
                <c:pt idx="1789">
                  <c:v>128.7550909</c:v>
                </c:pt>
                <c:pt idx="1790">
                  <c:v>128.7551909</c:v>
                </c:pt>
                <c:pt idx="1791">
                  <c:v>128.75529090000001</c:v>
                </c:pt>
                <c:pt idx="1792">
                  <c:v>128.75539090000001</c:v>
                </c:pt>
                <c:pt idx="1793">
                  <c:v>128.75549090000001</c:v>
                </c:pt>
                <c:pt idx="1794">
                  <c:v>128.75559089999999</c:v>
                </c:pt>
                <c:pt idx="1795">
                  <c:v>128.75569089999999</c:v>
                </c:pt>
                <c:pt idx="1796">
                  <c:v>128.75579089999999</c:v>
                </c:pt>
                <c:pt idx="1797">
                  <c:v>128.7558909</c:v>
                </c:pt>
                <c:pt idx="1798">
                  <c:v>128.7559909</c:v>
                </c:pt>
                <c:pt idx="1799">
                  <c:v>128.7560909</c:v>
                </c:pt>
                <c:pt idx="1800">
                  <c:v>128.75619090000001</c:v>
                </c:pt>
                <c:pt idx="1801">
                  <c:v>128.75629090000001</c:v>
                </c:pt>
                <c:pt idx="1802">
                  <c:v>128.75639090000001</c:v>
                </c:pt>
                <c:pt idx="1803">
                  <c:v>128.75649089999999</c:v>
                </c:pt>
                <c:pt idx="1804">
                  <c:v>128.75659089999999</c:v>
                </c:pt>
                <c:pt idx="1805">
                  <c:v>128.7566909</c:v>
                </c:pt>
                <c:pt idx="1806">
                  <c:v>128.7567909</c:v>
                </c:pt>
                <c:pt idx="1807">
                  <c:v>128.7568909</c:v>
                </c:pt>
                <c:pt idx="1808">
                  <c:v>128.75699090000001</c:v>
                </c:pt>
                <c:pt idx="1809">
                  <c:v>128.75709090000001</c:v>
                </c:pt>
                <c:pt idx="1810">
                  <c:v>128.75719090000001</c:v>
                </c:pt>
                <c:pt idx="1811">
                  <c:v>128.75729089999999</c:v>
                </c:pt>
                <c:pt idx="1812">
                  <c:v>128.75739089999999</c:v>
                </c:pt>
                <c:pt idx="1813">
                  <c:v>128.75749089999999</c:v>
                </c:pt>
                <c:pt idx="1814">
                  <c:v>128.7575909</c:v>
                </c:pt>
                <c:pt idx="1815">
                  <c:v>128.7576909</c:v>
                </c:pt>
                <c:pt idx="1816">
                  <c:v>128.7577909</c:v>
                </c:pt>
                <c:pt idx="1817">
                  <c:v>128.75789090000001</c:v>
                </c:pt>
                <c:pt idx="1818">
                  <c:v>128.75799090000001</c:v>
                </c:pt>
                <c:pt idx="1819">
                  <c:v>128.75809090000001</c:v>
                </c:pt>
                <c:pt idx="1820">
                  <c:v>128.75819089999999</c:v>
                </c:pt>
                <c:pt idx="1821">
                  <c:v>128.75829089999999</c:v>
                </c:pt>
                <c:pt idx="1822">
                  <c:v>128.75839089999999</c:v>
                </c:pt>
                <c:pt idx="1823">
                  <c:v>128.7584909</c:v>
                </c:pt>
                <c:pt idx="1824">
                  <c:v>128.7585909</c:v>
                </c:pt>
                <c:pt idx="1825">
                  <c:v>128.7586909</c:v>
                </c:pt>
                <c:pt idx="1826">
                  <c:v>128.75879090000001</c:v>
                </c:pt>
                <c:pt idx="1827">
                  <c:v>128.75889090000001</c:v>
                </c:pt>
                <c:pt idx="1828">
                  <c:v>128.75899089999999</c:v>
                </c:pt>
                <c:pt idx="1829">
                  <c:v>128.75909089999999</c:v>
                </c:pt>
                <c:pt idx="1830">
                  <c:v>128.75919089999999</c:v>
                </c:pt>
                <c:pt idx="1831">
                  <c:v>103.69844190000001</c:v>
                </c:pt>
                <c:pt idx="1832">
                  <c:v>103.4498183</c:v>
                </c:pt>
                <c:pt idx="1833">
                  <c:v>103.093474</c:v>
                </c:pt>
                <c:pt idx="1834">
                  <c:v>102.7798806</c:v>
                </c:pt>
                <c:pt idx="1835">
                  <c:v>102.7799806</c:v>
                </c:pt>
                <c:pt idx="1836">
                  <c:v>101.9814769</c:v>
                </c:pt>
                <c:pt idx="1837">
                  <c:v>101.78736499999999</c:v>
                </c:pt>
                <c:pt idx="1838">
                  <c:v>101.1779786</c:v>
                </c:pt>
                <c:pt idx="1839">
                  <c:v>101.421299</c:v>
                </c:pt>
                <c:pt idx="1840">
                  <c:v>101.5446819</c:v>
                </c:pt>
                <c:pt idx="1841">
                  <c:v>101.5447819</c:v>
                </c:pt>
                <c:pt idx="1842">
                  <c:v>100.89469</c:v>
                </c:pt>
                <c:pt idx="1843">
                  <c:v>100.78194670000001</c:v>
                </c:pt>
                <c:pt idx="1844">
                  <c:v>100.1388029</c:v>
                </c:pt>
                <c:pt idx="1845">
                  <c:v>99.767565210000001</c:v>
                </c:pt>
                <c:pt idx="1846">
                  <c:v>99.778969970000006</c:v>
                </c:pt>
                <c:pt idx="1847">
                  <c:v>99.249643469999995</c:v>
                </c:pt>
                <c:pt idx="1848">
                  <c:v>99.097063250000005</c:v>
                </c:pt>
                <c:pt idx="1849">
                  <c:v>99.097163249999994</c:v>
                </c:pt>
                <c:pt idx="1850">
                  <c:v>98.50279845</c:v>
                </c:pt>
                <c:pt idx="1851">
                  <c:v>97.861661409999996</c:v>
                </c:pt>
                <c:pt idx="1852">
                  <c:v>98.400042799999994</c:v>
                </c:pt>
                <c:pt idx="1853">
                  <c:v>98.167614540000002</c:v>
                </c:pt>
                <c:pt idx="1854">
                  <c:v>98.167714540000006</c:v>
                </c:pt>
                <c:pt idx="1855">
                  <c:v>98.167814539999995</c:v>
                </c:pt>
                <c:pt idx="1856">
                  <c:v>98.167914539999998</c:v>
                </c:pt>
                <c:pt idx="1857">
                  <c:v>98.168014540000001</c:v>
                </c:pt>
                <c:pt idx="1858">
                  <c:v>97.521794200000002</c:v>
                </c:pt>
                <c:pt idx="1859">
                  <c:v>96.82597835</c:v>
                </c:pt>
                <c:pt idx="1860">
                  <c:v>96.10010346</c:v>
                </c:pt>
                <c:pt idx="1861">
                  <c:v>95.617571310000002</c:v>
                </c:pt>
                <c:pt idx="1862">
                  <c:v>95.437416630000001</c:v>
                </c:pt>
                <c:pt idx="1863">
                  <c:v>95.437516630000005</c:v>
                </c:pt>
                <c:pt idx="1864">
                  <c:v>94.791222610000005</c:v>
                </c:pt>
                <c:pt idx="1865">
                  <c:v>94.194230329999996</c:v>
                </c:pt>
                <c:pt idx="1866">
                  <c:v>94.447782989999993</c:v>
                </c:pt>
                <c:pt idx="1867">
                  <c:v>93.628773289999998</c:v>
                </c:pt>
                <c:pt idx="1868">
                  <c:v>93.573923519999994</c:v>
                </c:pt>
                <c:pt idx="1869">
                  <c:v>92.476852280000003</c:v>
                </c:pt>
                <c:pt idx="1870">
                  <c:v>91.549743289999995</c:v>
                </c:pt>
                <c:pt idx="1871">
                  <c:v>91.689146679999993</c:v>
                </c:pt>
                <c:pt idx="1872">
                  <c:v>91.143341660000004</c:v>
                </c:pt>
                <c:pt idx="1873">
                  <c:v>91.309200809999993</c:v>
                </c:pt>
                <c:pt idx="1874">
                  <c:v>91.048601649999995</c:v>
                </c:pt>
                <c:pt idx="1875">
                  <c:v>90.752382679999997</c:v>
                </c:pt>
                <c:pt idx="1876">
                  <c:v>90.75248268</c:v>
                </c:pt>
                <c:pt idx="1877">
                  <c:v>90.752582680000003</c:v>
                </c:pt>
                <c:pt idx="1878">
                  <c:v>90.752682680000007</c:v>
                </c:pt>
                <c:pt idx="1879">
                  <c:v>90.757023009999997</c:v>
                </c:pt>
                <c:pt idx="1880">
                  <c:v>89.968284359999998</c:v>
                </c:pt>
                <c:pt idx="1881">
                  <c:v>89.894117339999994</c:v>
                </c:pt>
                <c:pt idx="1882">
                  <c:v>89.638491970000004</c:v>
                </c:pt>
                <c:pt idx="1883">
                  <c:v>89.638591969999993</c:v>
                </c:pt>
                <c:pt idx="1884">
                  <c:v>89.723188379999996</c:v>
                </c:pt>
                <c:pt idx="1885">
                  <c:v>89.047523650000002</c:v>
                </c:pt>
                <c:pt idx="1886">
                  <c:v>88.305215810000007</c:v>
                </c:pt>
                <c:pt idx="1887">
                  <c:v>87.048367740000003</c:v>
                </c:pt>
                <c:pt idx="1888">
                  <c:v>87.048467740000007</c:v>
                </c:pt>
                <c:pt idx="1889">
                  <c:v>86.111457470000005</c:v>
                </c:pt>
                <c:pt idx="1890">
                  <c:v>85.234773489999995</c:v>
                </c:pt>
                <c:pt idx="1891">
                  <c:v>84.640581890000007</c:v>
                </c:pt>
                <c:pt idx="1892">
                  <c:v>84.20126544</c:v>
                </c:pt>
                <c:pt idx="1893">
                  <c:v>84.173907189999994</c:v>
                </c:pt>
                <c:pt idx="1894">
                  <c:v>83.277776299999999</c:v>
                </c:pt>
                <c:pt idx="1895">
                  <c:v>82.843780330000001</c:v>
                </c:pt>
                <c:pt idx="1896">
                  <c:v>82.987166470000005</c:v>
                </c:pt>
                <c:pt idx="1897">
                  <c:v>82.294757250000004</c:v>
                </c:pt>
                <c:pt idx="1898">
                  <c:v>82.33292917</c:v>
                </c:pt>
                <c:pt idx="1899">
                  <c:v>81.657773559999995</c:v>
                </c:pt>
                <c:pt idx="1900">
                  <c:v>81.276329669999996</c:v>
                </c:pt>
                <c:pt idx="1901">
                  <c:v>80.350571610000003</c:v>
                </c:pt>
                <c:pt idx="1902">
                  <c:v>79.813519880000001</c:v>
                </c:pt>
                <c:pt idx="1903">
                  <c:v>79.142702650000004</c:v>
                </c:pt>
                <c:pt idx="1904">
                  <c:v>78.85026972</c:v>
                </c:pt>
                <c:pt idx="1905">
                  <c:v>77.474204220000004</c:v>
                </c:pt>
                <c:pt idx="1906">
                  <c:v>76.492705549999997</c:v>
                </c:pt>
                <c:pt idx="1907">
                  <c:v>76.49280555</c:v>
                </c:pt>
                <c:pt idx="1908">
                  <c:v>76.492905550000003</c:v>
                </c:pt>
                <c:pt idx="1909">
                  <c:v>76.220814689999997</c:v>
                </c:pt>
                <c:pt idx="1910">
                  <c:v>76.220914690000001</c:v>
                </c:pt>
                <c:pt idx="1911">
                  <c:v>76.221014690000004</c:v>
                </c:pt>
                <c:pt idx="1912">
                  <c:v>76.221114689999993</c:v>
                </c:pt>
                <c:pt idx="1913">
                  <c:v>75.657617259999995</c:v>
                </c:pt>
                <c:pt idx="1914">
                  <c:v>75.657717259999998</c:v>
                </c:pt>
                <c:pt idx="1915">
                  <c:v>75.855491659999998</c:v>
                </c:pt>
                <c:pt idx="1916">
                  <c:v>76.222823910000002</c:v>
                </c:pt>
                <c:pt idx="1917">
                  <c:v>76.222923910000006</c:v>
                </c:pt>
                <c:pt idx="1918">
                  <c:v>76.223023909999995</c:v>
                </c:pt>
                <c:pt idx="1919">
                  <c:v>76.223123909999998</c:v>
                </c:pt>
                <c:pt idx="1920">
                  <c:v>76.223223910000002</c:v>
                </c:pt>
                <c:pt idx="1921">
                  <c:v>76.223323919999999</c:v>
                </c:pt>
                <c:pt idx="1922">
                  <c:v>76.160296740000007</c:v>
                </c:pt>
                <c:pt idx="1923">
                  <c:v>75.991576030000004</c:v>
                </c:pt>
                <c:pt idx="1924">
                  <c:v>75.991676029999994</c:v>
                </c:pt>
                <c:pt idx="1925">
                  <c:v>75.991776029999997</c:v>
                </c:pt>
                <c:pt idx="1926">
                  <c:v>75.99187603</c:v>
                </c:pt>
                <c:pt idx="1927">
                  <c:v>75.991976030000004</c:v>
                </c:pt>
                <c:pt idx="1928">
                  <c:v>75.992076030000007</c:v>
                </c:pt>
                <c:pt idx="1929">
                  <c:v>75.992176029999996</c:v>
                </c:pt>
                <c:pt idx="1930">
                  <c:v>75.992276029999999</c:v>
                </c:pt>
                <c:pt idx="1931">
                  <c:v>75.992376030000003</c:v>
                </c:pt>
                <c:pt idx="1932">
                  <c:v>75.992476030000006</c:v>
                </c:pt>
                <c:pt idx="1933">
                  <c:v>75.992576029999995</c:v>
                </c:pt>
                <c:pt idx="1934">
                  <c:v>75.992676029999998</c:v>
                </c:pt>
                <c:pt idx="1935">
                  <c:v>75.992776030000002</c:v>
                </c:pt>
                <c:pt idx="1936">
                  <c:v>75.992876030000005</c:v>
                </c:pt>
                <c:pt idx="1937">
                  <c:v>75.992976029999994</c:v>
                </c:pt>
                <c:pt idx="1938">
                  <c:v>75.993076029999997</c:v>
                </c:pt>
                <c:pt idx="1939">
                  <c:v>75.993176030000001</c:v>
                </c:pt>
                <c:pt idx="1940">
                  <c:v>75.993276030000004</c:v>
                </c:pt>
                <c:pt idx="1941">
                  <c:v>75.993376029999993</c:v>
                </c:pt>
                <c:pt idx="1942">
                  <c:v>75.993476029999997</c:v>
                </c:pt>
                <c:pt idx="1943">
                  <c:v>75.99357603</c:v>
                </c:pt>
                <c:pt idx="1944">
                  <c:v>75.993676030000003</c:v>
                </c:pt>
                <c:pt idx="1945">
                  <c:v>75.993776030000006</c:v>
                </c:pt>
                <c:pt idx="1946">
                  <c:v>75.993876029999996</c:v>
                </c:pt>
                <c:pt idx="1947">
                  <c:v>75.993976029999999</c:v>
                </c:pt>
                <c:pt idx="1948">
                  <c:v>75.994076030000002</c:v>
                </c:pt>
                <c:pt idx="1949">
                  <c:v>75.994176030000006</c:v>
                </c:pt>
                <c:pt idx="1950">
                  <c:v>75.994276029999995</c:v>
                </c:pt>
                <c:pt idx="1951">
                  <c:v>75.994376029999998</c:v>
                </c:pt>
                <c:pt idx="1952">
                  <c:v>75.994476030000001</c:v>
                </c:pt>
                <c:pt idx="1953">
                  <c:v>75.994576030000005</c:v>
                </c:pt>
                <c:pt idx="1954">
                  <c:v>75.994676029999994</c:v>
                </c:pt>
                <c:pt idx="1955">
                  <c:v>75.994776029999997</c:v>
                </c:pt>
                <c:pt idx="1956">
                  <c:v>75.99487603</c:v>
                </c:pt>
                <c:pt idx="1957">
                  <c:v>75.994976030000004</c:v>
                </c:pt>
                <c:pt idx="1958">
                  <c:v>75.995076030000007</c:v>
                </c:pt>
                <c:pt idx="1959">
                  <c:v>75.995176029999996</c:v>
                </c:pt>
                <c:pt idx="1960">
                  <c:v>75.995276029999999</c:v>
                </c:pt>
                <c:pt idx="1961">
                  <c:v>75.995376030000003</c:v>
                </c:pt>
                <c:pt idx="1962">
                  <c:v>75.995476030000006</c:v>
                </c:pt>
                <c:pt idx="1963">
                  <c:v>75.995576029999995</c:v>
                </c:pt>
                <c:pt idx="1964">
                  <c:v>75.995676029999998</c:v>
                </c:pt>
                <c:pt idx="1965">
                  <c:v>75.995776030000002</c:v>
                </c:pt>
                <c:pt idx="1966">
                  <c:v>75.995876030000005</c:v>
                </c:pt>
                <c:pt idx="1967">
                  <c:v>75.995976029999994</c:v>
                </c:pt>
                <c:pt idx="1968">
                  <c:v>75.996076029999998</c:v>
                </c:pt>
                <c:pt idx="1969">
                  <c:v>75.996176030000001</c:v>
                </c:pt>
                <c:pt idx="1970">
                  <c:v>75.996276030000004</c:v>
                </c:pt>
                <c:pt idx="1971">
                  <c:v>75.996376029999993</c:v>
                </c:pt>
                <c:pt idx="1972">
                  <c:v>75.996476029999997</c:v>
                </c:pt>
                <c:pt idx="1973">
                  <c:v>75.99657603</c:v>
                </c:pt>
                <c:pt idx="1974">
                  <c:v>75.996676030000003</c:v>
                </c:pt>
                <c:pt idx="1975">
                  <c:v>75.996776030000007</c:v>
                </c:pt>
                <c:pt idx="1976">
                  <c:v>75.996876029999996</c:v>
                </c:pt>
                <c:pt idx="1977">
                  <c:v>75.996976029999999</c:v>
                </c:pt>
                <c:pt idx="1978">
                  <c:v>75.997076030000002</c:v>
                </c:pt>
                <c:pt idx="1979">
                  <c:v>75.997176030000006</c:v>
                </c:pt>
                <c:pt idx="1980">
                  <c:v>75.997276029999995</c:v>
                </c:pt>
                <c:pt idx="1981">
                  <c:v>75.997376029999998</c:v>
                </c:pt>
                <c:pt idx="1982">
                  <c:v>75.997476030000001</c:v>
                </c:pt>
                <c:pt idx="1983">
                  <c:v>75.997576030000005</c:v>
                </c:pt>
                <c:pt idx="1984">
                  <c:v>75.997676029999994</c:v>
                </c:pt>
                <c:pt idx="1985">
                  <c:v>75.997776029999997</c:v>
                </c:pt>
                <c:pt idx="1986">
                  <c:v>75.99787603</c:v>
                </c:pt>
                <c:pt idx="1987">
                  <c:v>75.997976030000004</c:v>
                </c:pt>
                <c:pt idx="1988">
                  <c:v>75.998076029999993</c:v>
                </c:pt>
                <c:pt idx="1989">
                  <c:v>75.998176029999996</c:v>
                </c:pt>
                <c:pt idx="1990">
                  <c:v>75.99827603</c:v>
                </c:pt>
                <c:pt idx="1991">
                  <c:v>75.998376030000003</c:v>
                </c:pt>
                <c:pt idx="1992">
                  <c:v>75.998476030000006</c:v>
                </c:pt>
                <c:pt idx="1993">
                  <c:v>75.998576029999995</c:v>
                </c:pt>
                <c:pt idx="1994">
                  <c:v>75.998676029999999</c:v>
                </c:pt>
                <c:pt idx="1995">
                  <c:v>75.998776030000002</c:v>
                </c:pt>
                <c:pt idx="1996">
                  <c:v>75.998876030000005</c:v>
                </c:pt>
                <c:pt idx="1997">
                  <c:v>75.998976029999994</c:v>
                </c:pt>
                <c:pt idx="1998">
                  <c:v>75.999076029999998</c:v>
                </c:pt>
                <c:pt idx="1999">
                  <c:v>75.999176030000001</c:v>
                </c:pt>
                <c:pt idx="2000">
                  <c:v>75.999276030000004</c:v>
                </c:pt>
                <c:pt idx="2001">
                  <c:v>74.613333929999996</c:v>
                </c:pt>
                <c:pt idx="2002">
                  <c:v>74.613433929999999</c:v>
                </c:pt>
                <c:pt idx="2003">
                  <c:v>74.613533930000003</c:v>
                </c:pt>
                <c:pt idx="2004">
                  <c:v>74.613633930000006</c:v>
                </c:pt>
                <c:pt idx="2005">
                  <c:v>74.613733929999995</c:v>
                </c:pt>
                <c:pt idx="2006">
                  <c:v>74.613833929999998</c:v>
                </c:pt>
                <c:pt idx="2007">
                  <c:v>74.613933930000002</c:v>
                </c:pt>
                <c:pt idx="2008">
                  <c:v>74.614033930000005</c:v>
                </c:pt>
                <c:pt idx="2009">
                  <c:v>74.614133929999994</c:v>
                </c:pt>
                <c:pt idx="2010">
                  <c:v>74.614233929999997</c:v>
                </c:pt>
                <c:pt idx="2011">
                  <c:v>74.614333930000001</c:v>
                </c:pt>
                <c:pt idx="2012">
                  <c:v>74.614433930000004</c:v>
                </c:pt>
                <c:pt idx="2013">
                  <c:v>74.614533929999993</c:v>
                </c:pt>
                <c:pt idx="2014">
                  <c:v>74.614633929999997</c:v>
                </c:pt>
                <c:pt idx="2015">
                  <c:v>74.61473393</c:v>
                </c:pt>
                <c:pt idx="2016">
                  <c:v>74.614833930000003</c:v>
                </c:pt>
                <c:pt idx="2017">
                  <c:v>74.614933930000007</c:v>
                </c:pt>
                <c:pt idx="2018">
                  <c:v>74.615033929999996</c:v>
                </c:pt>
                <c:pt idx="2019">
                  <c:v>74.615133929999999</c:v>
                </c:pt>
                <c:pt idx="2020">
                  <c:v>74.615233930000002</c:v>
                </c:pt>
                <c:pt idx="2021">
                  <c:v>74.615333930000006</c:v>
                </c:pt>
                <c:pt idx="2022">
                  <c:v>74.615433929999995</c:v>
                </c:pt>
                <c:pt idx="2023">
                  <c:v>74.615533929999998</c:v>
                </c:pt>
                <c:pt idx="2024">
                  <c:v>74.615633930000001</c:v>
                </c:pt>
                <c:pt idx="2025">
                  <c:v>74.615733930000005</c:v>
                </c:pt>
                <c:pt idx="2026">
                  <c:v>74.615833929999994</c:v>
                </c:pt>
                <c:pt idx="2027">
                  <c:v>74.615933929999997</c:v>
                </c:pt>
                <c:pt idx="2028">
                  <c:v>74.61603393</c:v>
                </c:pt>
                <c:pt idx="2029">
                  <c:v>74.616133930000004</c:v>
                </c:pt>
                <c:pt idx="2030">
                  <c:v>74.616233930000007</c:v>
                </c:pt>
                <c:pt idx="2031">
                  <c:v>74.616333929999996</c:v>
                </c:pt>
                <c:pt idx="2032">
                  <c:v>74.616433929999999</c:v>
                </c:pt>
                <c:pt idx="2033">
                  <c:v>74.616533930000003</c:v>
                </c:pt>
                <c:pt idx="2034">
                  <c:v>74.616633930000006</c:v>
                </c:pt>
                <c:pt idx="2035">
                  <c:v>74.616733929999995</c:v>
                </c:pt>
                <c:pt idx="2036">
                  <c:v>74.616833929999999</c:v>
                </c:pt>
                <c:pt idx="2037">
                  <c:v>74.616933930000002</c:v>
                </c:pt>
                <c:pt idx="2038">
                  <c:v>74.617033930000005</c:v>
                </c:pt>
                <c:pt idx="2039">
                  <c:v>74.617133929999994</c:v>
                </c:pt>
                <c:pt idx="2040">
                  <c:v>74.617233929999998</c:v>
                </c:pt>
                <c:pt idx="2041">
                  <c:v>74.617333930000001</c:v>
                </c:pt>
                <c:pt idx="2042">
                  <c:v>74.617433930000004</c:v>
                </c:pt>
                <c:pt idx="2043">
                  <c:v>74.617533929999993</c:v>
                </c:pt>
                <c:pt idx="2044">
                  <c:v>74.617633929999997</c:v>
                </c:pt>
                <c:pt idx="2045">
                  <c:v>74.61773393</c:v>
                </c:pt>
                <c:pt idx="2046">
                  <c:v>74.617833930000003</c:v>
                </c:pt>
                <c:pt idx="2047">
                  <c:v>74.617933930000007</c:v>
                </c:pt>
                <c:pt idx="2048">
                  <c:v>74.618033929999996</c:v>
                </c:pt>
                <c:pt idx="2049">
                  <c:v>74.618133929999999</c:v>
                </c:pt>
                <c:pt idx="2050">
                  <c:v>74.618233930000002</c:v>
                </c:pt>
                <c:pt idx="2051">
                  <c:v>74.618333930000006</c:v>
                </c:pt>
                <c:pt idx="2052">
                  <c:v>74.618433929999995</c:v>
                </c:pt>
                <c:pt idx="2053">
                  <c:v>74.618533929999998</c:v>
                </c:pt>
                <c:pt idx="2054">
                  <c:v>74.618633930000001</c:v>
                </c:pt>
                <c:pt idx="2055">
                  <c:v>74.618733930000005</c:v>
                </c:pt>
                <c:pt idx="2056">
                  <c:v>74.618833929999994</c:v>
                </c:pt>
                <c:pt idx="2057">
                  <c:v>74.618933929999997</c:v>
                </c:pt>
                <c:pt idx="2058">
                  <c:v>74.619033930000001</c:v>
                </c:pt>
                <c:pt idx="2059">
                  <c:v>74.619133930000004</c:v>
                </c:pt>
                <c:pt idx="2060">
                  <c:v>74.619233929999993</c:v>
                </c:pt>
                <c:pt idx="2061">
                  <c:v>74.619333929999996</c:v>
                </c:pt>
                <c:pt idx="2062">
                  <c:v>74.61943393</c:v>
                </c:pt>
                <c:pt idx="2063">
                  <c:v>74.619533930000003</c:v>
                </c:pt>
                <c:pt idx="2064">
                  <c:v>74.619633930000006</c:v>
                </c:pt>
                <c:pt idx="2065">
                  <c:v>74.619733929999995</c:v>
                </c:pt>
                <c:pt idx="2066">
                  <c:v>74.619833929999999</c:v>
                </c:pt>
                <c:pt idx="2067">
                  <c:v>74.619933930000002</c:v>
                </c:pt>
                <c:pt idx="2068">
                  <c:v>74.620033930000005</c:v>
                </c:pt>
                <c:pt idx="2069">
                  <c:v>74.620133929999994</c:v>
                </c:pt>
                <c:pt idx="2070">
                  <c:v>74.620233929999998</c:v>
                </c:pt>
                <c:pt idx="2071">
                  <c:v>74.620333930000001</c:v>
                </c:pt>
                <c:pt idx="2072">
                  <c:v>74.620433930000004</c:v>
                </c:pt>
                <c:pt idx="2073">
                  <c:v>74.620533929999993</c:v>
                </c:pt>
                <c:pt idx="2074">
                  <c:v>74.620633929999997</c:v>
                </c:pt>
                <c:pt idx="2075">
                  <c:v>74.62073393</c:v>
                </c:pt>
                <c:pt idx="2076">
                  <c:v>74.620833930000003</c:v>
                </c:pt>
                <c:pt idx="2077">
                  <c:v>74.620933930000007</c:v>
                </c:pt>
                <c:pt idx="2078">
                  <c:v>74.621033929999996</c:v>
                </c:pt>
                <c:pt idx="2079">
                  <c:v>74.621133929999999</c:v>
                </c:pt>
                <c:pt idx="2080">
                  <c:v>74.621233930000002</c:v>
                </c:pt>
                <c:pt idx="2081">
                  <c:v>74.621333930000006</c:v>
                </c:pt>
                <c:pt idx="2082">
                  <c:v>74.621433929999995</c:v>
                </c:pt>
                <c:pt idx="2083">
                  <c:v>74.621533929999998</c:v>
                </c:pt>
                <c:pt idx="2084">
                  <c:v>74.621633930000002</c:v>
                </c:pt>
                <c:pt idx="2085">
                  <c:v>74.621733930000005</c:v>
                </c:pt>
                <c:pt idx="2086">
                  <c:v>74.621833929999994</c:v>
                </c:pt>
                <c:pt idx="2087">
                  <c:v>74.621933929999997</c:v>
                </c:pt>
                <c:pt idx="2088">
                  <c:v>74.622033930000001</c:v>
                </c:pt>
                <c:pt idx="2089">
                  <c:v>74.622133930000004</c:v>
                </c:pt>
                <c:pt idx="2090">
                  <c:v>74.622233929999993</c:v>
                </c:pt>
                <c:pt idx="2091">
                  <c:v>74.622333929999996</c:v>
                </c:pt>
                <c:pt idx="2092">
                  <c:v>74.62243393</c:v>
                </c:pt>
                <c:pt idx="2093">
                  <c:v>74.622533930000003</c:v>
                </c:pt>
                <c:pt idx="2094">
                  <c:v>71.006150239999997</c:v>
                </c:pt>
                <c:pt idx="2095">
                  <c:v>69.894763740000002</c:v>
                </c:pt>
                <c:pt idx="2096">
                  <c:v>69.894863740000005</c:v>
                </c:pt>
                <c:pt idx="2097">
                  <c:v>69.894963739999994</c:v>
                </c:pt>
                <c:pt idx="2098">
                  <c:v>69.895063739999998</c:v>
                </c:pt>
                <c:pt idx="2099">
                  <c:v>69.658539660000002</c:v>
                </c:pt>
                <c:pt idx="2100">
                  <c:v>69.459749650000006</c:v>
                </c:pt>
                <c:pt idx="2101">
                  <c:v>69.459849649999995</c:v>
                </c:pt>
                <c:pt idx="2102">
                  <c:v>69.459949649999999</c:v>
                </c:pt>
                <c:pt idx="2103">
                  <c:v>69.460049650000002</c:v>
                </c:pt>
                <c:pt idx="2104">
                  <c:v>68.965334889999994</c:v>
                </c:pt>
                <c:pt idx="2105">
                  <c:v>67.920256190000003</c:v>
                </c:pt>
                <c:pt idx="2106">
                  <c:v>67.852212379999997</c:v>
                </c:pt>
                <c:pt idx="2107">
                  <c:v>67.852312380000001</c:v>
                </c:pt>
                <c:pt idx="2108">
                  <c:v>67.852412380000004</c:v>
                </c:pt>
                <c:pt idx="2109">
                  <c:v>67.852512379999993</c:v>
                </c:pt>
                <c:pt idx="2110">
                  <c:v>67.852612379999997</c:v>
                </c:pt>
                <c:pt idx="2111">
                  <c:v>67.85271238</c:v>
                </c:pt>
                <c:pt idx="2112">
                  <c:v>67.852812380000003</c:v>
                </c:pt>
                <c:pt idx="2113">
                  <c:v>67.852912380000006</c:v>
                </c:pt>
                <c:pt idx="2114">
                  <c:v>67.144198259999996</c:v>
                </c:pt>
                <c:pt idx="2115">
                  <c:v>67.144298259999999</c:v>
                </c:pt>
                <c:pt idx="2116">
                  <c:v>67.144398260000003</c:v>
                </c:pt>
                <c:pt idx="2117">
                  <c:v>65.923078380000007</c:v>
                </c:pt>
                <c:pt idx="2118">
                  <c:v>65.923178379999996</c:v>
                </c:pt>
                <c:pt idx="2119">
                  <c:v>65.923278379999999</c:v>
                </c:pt>
                <c:pt idx="2120">
                  <c:v>65.923378380000003</c:v>
                </c:pt>
                <c:pt idx="2121">
                  <c:v>65.923478380000006</c:v>
                </c:pt>
                <c:pt idx="2122">
                  <c:v>65.923578379999995</c:v>
                </c:pt>
                <c:pt idx="2123">
                  <c:v>65.923678379999998</c:v>
                </c:pt>
                <c:pt idx="2124">
                  <c:v>65.923778380000002</c:v>
                </c:pt>
                <c:pt idx="2125">
                  <c:v>65.923878380000005</c:v>
                </c:pt>
                <c:pt idx="2126">
                  <c:v>65.923978379999994</c:v>
                </c:pt>
                <c:pt idx="2127">
                  <c:v>64.33476512</c:v>
                </c:pt>
                <c:pt idx="2128">
                  <c:v>64.334865120000003</c:v>
                </c:pt>
                <c:pt idx="2129">
                  <c:v>64.334965120000007</c:v>
                </c:pt>
                <c:pt idx="2130">
                  <c:v>64.335065119999996</c:v>
                </c:pt>
                <c:pt idx="2131">
                  <c:v>64.335165119999999</c:v>
                </c:pt>
                <c:pt idx="2132">
                  <c:v>64.335265120000003</c:v>
                </c:pt>
                <c:pt idx="2133">
                  <c:v>64.335365120000006</c:v>
                </c:pt>
                <c:pt idx="2134">
                  <c:v>64.335465119999995</c:v>
                </c:pt>
                <c:pt idx="2135">
                  <c:v>64.335565119999998</c:v>
                </c:pt>
                <c:pt idx="2136">
                  <c:v>64.335665120000002</c:v>
                </c:pt>
                <c:pt idx="2137">
                  <c:v>64.335765120000005</c:v>
                </c:pt>
                <c:pt idx="2138">
                  <c:v>64.335865119999994</c:v>
                </c:pt>
                <c:pt idx="2139">
                  <c:v>64.335965119999997</c:v>
                </c:pt>
                <c:pt idx="2140">
                  <c:v>64.336065120000001</c:v>
                </c:pt>
                <c:pt idx="2141">
                  <c:v>64.336165120000004</c:v>
                </c:pt>
                <c:pt idx="2142">
                  <c:v>59.09127359</c:v>
                </c:pt>
                <c:pt idx="2143">
                  <c:v>59.085719750000003</c:v>
                </c:pt>
                <c:pt idx="2144">
                  <c:v>59.085819749999999</c:v>
                </c:pt>
                <c:pt idx="2145">
                  <c:v>59.085919750000002</c:v>
                </c:pt>
                <c:pt idx="2146">
                  <c:v>59.086019749999998</c:v>
                </c:pt>
                <c:pt idx="2147">
                  <c:v>59.086119750000002</c:v>
                </c:pt>
                <c:pt idx="2148">
                  <c:v>59.086219749999998</c:v>
                </c:pt>
                <c:pt idx="2149">
                  <c:v>59.086319750000001</c:v>
                </c:pt>
                <c:pt idx="2150">
                  <c:v>59.086419749999997</c:v>
                </c:pt>
                <c:pt idx="2151">
                  <c:v>59.086519750000001</c:v>
                </c:pt>
                <c:pt idx="2152">
                  <c:v>59.086619749999997</c:v>
                </c:pt>
                <c:pt idx="2153">
                  <c:v>59.08671975</c:v>
                </c:pt>
                <c:pt idx="2154">
                  <c:v>59.086819749999997</c:v>
                </c:pt>
                <c:pt idx="2155">
                  <c:v>59.08691975</c:v>
                </c:pt>
                <c:pt idx="2156">
                  <c:v>59.087019750000003</c:v>
                </c:pt>
                <c:pt idx="2157">
                  <c:v>59.087119749999999</c:v>
                </c:pt>
                <c:pt idx="2158">
                  <c:v>59.087219750000003</c:v>
                </c:pt>
                <c:pt idx="2159">
                  <c:v>59.087319749999999</c:v>
                </c:pt>
                <c:pt idx="2160">
                  <c:v>59.087419750000002</c:v>
                </c:pt>
                <c:pt idx="2161">
                  <c:v>59.087519749999998</c:v>
                </c:pt>
                <c:pt idx="2162">
                  <c:v>59.087619750000002</c:v>
                </c:pt>
                <c:pt idx="2163">
                  <c:v>59.087719749999998</c:v>
                </c:pt>
                <c:pt idx="2164">
                  <c:v>59.087819750000001</c:v>
                </c:pt>
                <c:pt idx="2165">
                  <c:v>59.087919749999998</c:v>
                </c:pt>
                <c:pt idx="2166">
                  <c:v>59.088019750000001</c:v>
                </c:pt>
                <c:pt idx="2167">
                  <c:v>59.088119749999997</c:v>
                </c:pt>
                <c:pt idx="2168">
                  <c:v>59.08821975</c:v>
                </c:pt>
                <c:pt idx="2169">
                  <c:v>59.088319749999997</c:v>
                </c:pt>
                <c:pt idx="2170">
                  <c:v>59.08841975</c:v>
                </c:pt>
                <c:pt idx="2171">
                  <c:v>59.088519750000003</c:v>
                </c:pt>
                <c:pt idx="2172">
                  <c:v>59.088619749999999</c:v>
                </c:pt>
                <c:pt idx="2173">
                  <c:v>59.088719750000003</c:v>
                </c:pt>
                <c:pt idx="2174">
                  <c:v>59.088819749999999</c:v>
                </c:pt>
                <c:pt idx="2175">
                  <c:v>59.088919750000002</c:v>
                </c:pt>
                <c:pt idx="2176">
                  <c:v>59.089019749999999</c:v>
                </c:pt>
                <c:pt idx="2177">
                  <c:v>59.089119750000002</c:v>
                </c:pt>
                <c:pt idx="2178">
                  <c:v>59.089219749999998</c:v>
                </c:pt>
                <c:pt idx="2179">
                  <c:v>59.089319750000001</c:v>
                </c:pt>
                <c:pt idx="2180">
                  <c:v>59.089419749999998</c:v>
                </c:pt>
                <c:pt idx="2181">
                  <c:v>59.089519750000001</c:v>
                </c:pt>
                <c:pt idx="2182">
                  <c:v>59.089619749999997</c:v>
                </c:pt>
                <c:pt idx="2183">
                  <c:v>59.08971975</c:v>
                </c:pt>
                <c:pt idx="2184">
                  <c:v>59.089819749999997</c:v>
                </c:pt>
                <c:pt idx="2185">
                  <c:v>59.08991975</c:v>
                </c:pt>
                <c:pt idx="2186">
                  <c:v>59.090019750000003</c:v>
                </c:pt>
                <c:pt idx="2187">
                  <c:v>59.090119749999999</c:v>
                </c:pt>
                <c:pt idx="2188">
                  <c:v>59.090219750000003</c:v>
                </c:pt>
                <c:pt idx="2189">
                  <c:v>59.090319749999999</c:v>
                </c:pt>
                <c:pt idx="2190">
                  <c:v>59.090419750000002</c:v>
                </c:pt>
                <c:pt idx="2191">
                  <c:v>59.090519749999999</c:v>
                </c:pt>
                <c:pt idx="2192">
                  <c:v>59.090619750000002</c:v>
                </c:pt>
                <c:pt idx="2193">
                  <c:v>59.090719749999998</c:v>
                </c:pt>
                <c:pt idx="2194">
                  <c:v>59.090819750000001</c:v>
                </c:pt>
                <c:pt idx="2195">
                  <c:v>59.090919749999998</c:v>
                </c:pt>
                <c:pt idx="2196">
                  <c:v>59.091019750000001</c:v>
                </c:pt>
                <c:pt idx="2197">
                  <c:v>59.091119749999997</c:v>
                </c:pt>
                <c:pt idx="2198">
                  <c:v>59.09121975</c:v>
                </c:pt>
                <c:pt idx="2199">
                  <c:v>59.091319749999997</c:v>
                </c:pt>
                <c:pt idx="2200">
                  <c:v>59.09141975</c:v>
                </c:pt>
                <c:pt idx="2201">
                  <c:v>59.091519750000003</c:v>
                </c:pt>
                <c:pt idx="2202">
                  <c:v>59.09161975</c:v>
                </c:pt>
                <c:pt idx="2203">
                  <c:v>59.091719750000003</c:v>
                </c:pt>
                <c:pt idx="2204">
                  <c:v>59.091819749999999</c:v>
                </c:pt>
                <c:pt idx="2205">
                  <c:v>59.091919750000002</c:v>
                </c:pt>
                <c:pt idx="2206">
                  <c:v>59.092019749999999</c:v>
                </c:pt>
                <c:pt idx="2207">
                  <c:v>59.092119750000002</c:v>
                </c:pt>
                <c:pt idx="2208">
                  <c:v>59.092219749999998</c:v>
                </c:pt>
                <c:pt idx="2209">
                  <c:v>59.092319750000001</c:v>
                </c:pt>
                <c:pt idx="2210">
                  <c:v>59.092419749999998</c:v>
                </c:pt>
                <c:pt idx="2211">
                  <c:v>59.092519750000001</c:v>
                </c:pt>
                <c:pt idx="2212">
                  <c:v>59.092619749999997</c:v>
                </c:pt>
                <c:pt idx="2213">
                  <c:v>59.092719750000001</c:v>
                </c:pt>
                <c:pt idx="2214">
                  <c:v>59.092819749999997</c:v>
                </c:pt>
                <c:pt idx="2215">
                  <c:v>59.09291975</c:v>
                </c:pt>
                <c:pt idx="2216">
                  <c:v>59.093019750000003</c:v>
                </c:pt>
                <c:pt idx="2217">
                  <c:v>59.09311975</c:v>
                </c:pt>
                <c:pt idx="2218">
                  <c:v>59.093219750000003</c:v>
                </c:pt>
                <c:pt idx="2219">
                  <c:v>59.093319749999999</c:v>
                </c:pt>
                <c:pt idx="2220">
                  <c:v>59.093419750000002</c:v>
                </c:pt>
                <c:pt idx="2221">
                  <c:v>59.093519749999999</c:v>
                </c:pt>
                <c:pt idx="2222">
                  <c:v>59.093619750000002</c:v>
                </c:pt>
                <c:pt idx="2223">
                  <c:v>59.093719749999998</c:v>
                </c:pt>
                <c:pt idx="2224">
                  <c:v>59.093819750000002</c:v>
                </c:pt>
                <c:pt idx="2225">
                  <c:v>59.093919749999998</c:v>
                </c:pt>
                <c:pt idx="2226">
                  <c:v>59.094019750000001</c:v>
                </c:pt>
                <c:pt idx="2227">
                  <c:v>59.094119749999997</c:v>
                </c:pt>
                <c:pt idx="2228">
                  <c:v>59.094219750000001</c:v>
                </c:pt>
                <c:pt idx="2229">
                  <c:v>59.094319749999997</c:v>
                </c:pt>
                <c:pt idx="2230">
                  <c:v>59.09441975</c:v>
                </c:pt>
                <c:pt idx="2231">
                  <c:v>59.094519750000003</c:v>
                </c:pt>
                <c:pt idx="2232">
                  <c:v>59.09461975</c:v>
                </c:pt>
                <c:pt idx="2233">
                  <c:v>59.094719750000003</c:v>
                </c:pt>
                <c:pt idx="2234">
                  <c:v>59.094819749999999</c:v>
                </c:pt>
                <c:pt idx="2235">
                  <c:v>59.094919750000003</c:v>
                </c:pt>
                <c:pt idx="2236">
                  <c:v>59.095019749999999</c:v>
                </c:pt>
                <c:pt idx="2237">
                  <c:v>59.095119750000002</c:v>
                </c:pt>
                <c:pt idx="2238">
                  <c:v>59.095219749999998</c:v>
                </c:pt>
                <c:pt idx="2239">
                  <c:v>59.095319750000002</c:v>
                </c:pt>
                <c:pt idx="2240">
                  <c:v>59.095419749999998</c:v>
                </c:pt>
                <c:pt idx="2241">
                  <c:v>59.095519750000001</c:v>
                </c:pt>
                <c:pt idx="2242">
                  <c:v>59.095619749999997</c:v>
                </c:pt>
                <c:pt idx="2243">
                  <c:v>59.095719750000001</c:v>
                </c:pt>
                <c:pt idx="2244">
                  <c:v>59.095819749999997</c:v>
                </c:pt>
                <c:pt idx="2245">
                  <c:v>59.09591975</c:v>
                </c:pt>
                <c:pt idx="2246">
                  <c:v>59.096019750000004</c:v>
                </c:pt>
                <c:pt idx="2247">
                  <c:v>59.09611975</c:v>
                </c:pt>
                <c:pt idx="2248">
                  <c:v>59.096219750000003</c:v>
                </c:pt>
                <c:pt idx="2249">
                  <c:v>59.096319749999999</c:v>
                </c:pt>
                <c:pt idx="2250">
                  <c:v>59.096419750000003</c:v>
                </c:pt>
                <c:pt idx="2251">
                  <c:v>59.096519749999999</c:v>
                </c:pt>
                <c:pt idx="2252">
                  <c:v>59.096619750000002</c:v>
                </c:pt>
                <c:pt idx="2253">
                  <c:v>59.096719749999998</c:v>
                </c:pt>
                <c:pt idx="2254">
                  <c:v>59.096819750000002</c:v>
                </c:pt>
                <c:pt idx="2255">
                  <c:v>59.096919749999998</c:v>
                </c:pt>
                <c:pt idx="2256">
                  <c:v>59.097019750000001</c:v>
                </c:pt>
                <c:pt idx="2257">
                  <c:v>59.097119749999997</c:v>
                </c:pt>
                <c:pt idx="2258">
                  <c:v>59.097219750000001</c:v>
                </c:pt>
                <c:pt idx="2259">
                  <c:v>59.097319749999997</c:v>
                </c:pt>
                <c:pt idx="2260">
                  <c:v>59.09741975</c:v>
                </c:pt>
                <c:pt idx="2261">
                  <c:v>59.097519749999996</c:v>
                </c:pt>
                <c:pt idx="2262">
                  <c:v>59.09761975</c:v>
                </c:pt>
                <c:pt idx="2263">
                  <c:v>59.097719750000003</c:v>
                </c:pt>
                <c:pt idx="2264">
                  <c:v>59.097819749999999</c:v>
                </c:pt>
                <c:pt idx="2265">
                  <c:v>59.097919750000003</c:v>
                </c:pt>
                <c:pt idx="2266">
                  <c:v>59.098019749999999</c:v>
                </c:pt>
                <c:pt idx="2267">
                  <c:v>59.098119750000002</c:v>
                </c:pt>
                <c:pt idx="2268">
                  <c:v>59.098219749999998</c:v>
                </c:pt>
                <c:pt idx="2269">
                  <c:v>59.098319750000002</c:v>
                </c:pt>
                <c:pt idx="2270">
                  <c:v>59.098419749999998</c:v>
                </c:pt>
                <c:pt idx="2271">
                  <c:v>59.098519750000001</c:v>
                </c:pt>
                <c:pt idx="2272">
                  <c:v>59.098619749999997</c:v>
                </c:pt>
                <c:pt idx="2273">
                  <c:v>59.098719750000001</c:v>
                </c:pt>
                <c:pt idx="2274">
                  <c:v>59.098819749999997</c:v>
                </c:pt>
                <c:pt idx="2275">
                  <c:v>59.09891975</c:v>
                </c:pt>
                <c:pt idx="2276">
                  <c:v>59.099019749999997</c:v>
                </c:pt>
                <c:pt idx="2277">
                  <c:v>59.09911975</c:v>
                </c:pt>
                <c:pt idx="2278">
                  <c:v>59.099219750000003</c:v>
                </c:pt>
                <c:pt idx="2279">
                  <c:v>59.099319749999999</c:v>
                </c:pt>
                <c:pt idx="2280">
                  <c:v>59.099419750000003</c:v>
                </c:pt>
                <c:pt idx="2281">
                  <c:v>59.099519749999999</c:v>
                </c:pt>
                <c:pt idx="2282">
                  <c:v>59.099619750000002</c:v>
                </c:pt>
                <c:pt idx="2283">
                  <c:v>59.099719749999998</c:v>
                </c:pt>
                <c:pt idx="2284">
                  <c:v>59.099819750000002</c:v>
                </c:pt>
                <c:pt idx="2285">
                  <c:v>59.099919749999998</c:v>
                </c:pt>
                <c:pt idx="2286">
                  <c:v>59.100019750000001</c:v>
                </c:pt>
                <c:pt idx="2287">
                  <c:v>59.100119749999998</c:v>
                </c:pt>
                <c:pt idx="2288">
                  <c:v>59.100219750000001</c:v>
                </c:pt>
                <c:pt idx="2289">
                  <c:v>59.100319749999997</c:v>
                </c:pt>
                <c:pt idx="2290">
                  <c:v>59.10041975</c:v>
                </c:pt>
                <c:pt idx="2291">
                  <c:v>59.100519749999997</c:v>
                </c:pt>
                <c:pt idx="2292">
                  <c:v>59.10061975</c:v>
                </c:pt>
                <c:pt idx="2293">
                  <c:v>59.100719750000003</c:v>
                </c:pt>
                <c:pt idx="2294">
                  <c:v>59.100819749999999</c:v>
                </c:pt>
                <c:pt idx="2295">
                  <c:v>59.100919750000003</c:v>
                </c:pt>
                <c:pt idx="2296">
                  <c:v>59.101019749999999</c:v>
                </c:pt>
                <c:pt idx="2297">
                  <c:v>59.101119750000002</c:v>
                </c:pt>
                <c:pt idx="2298">
                  <c:v>59.101219749999998</c:v>
                </c:pt>
                <c:pt idx="2299">
                  <c:v>59.101319750000002</c:v>
                </c:pt>
                <c:pt idx="2300">
                  <c:v>59.101419749999998</c:v>
                </c:pt>
                <c:pt idx="2301">
                  <c:v>59.101519750000001</c:v>
                </c:pt>
                <c:pt idx="2302">
                  <c:v>59.101619749999998</c:v>
                </c:pt>
                <c:pt idx="2303">
                  <c:v>59.101719750000001</c:v>
                </c:pt>
                <c:pt idx="2304">
                  <c:v>59.101819749999997</c:v>
                </c:pt>
                <c:pt idx="2305">
                  <c:v>59.10191975</c:v>
                </c:pt>
                <c:pt idx="2306">
                  <c:v>59.102019749999997</c:v>
                </c:pt>
                <c:pt idx="2307">
                  <c:v>59.10211975</c:v>
                </c:pt>
                <c:pt idx="2308">
                  <c:v>59.102219750000003</c:v>
                </c:pt>
                <c:pt idx="2309">
                  <c:v>59.102319749999999</c:v>
                </c:pt>
                <c:pt idx="2310">
                  <c:v>59.102419750000003</c:v>
                </c:pt>
                <c:pt idx="2311">
                  <c:v>59.102519749999999</c:v>
                </c:pt>
                <c:pt idx="2312">
                  <c:v>59.102619750000002</c:v>
                </c:pt>
                <c:pt idx="2313">
                  <c:v>59.102719749999999</c:v>
                </c:pt>
                <c:pt idx="2314">
                  <c:v>59.102819750000002</c:v>
                </c:pt>
                <c:pt idx="2315">
                  <c:v>59.102919749999998</c:v>
                </c:pt>
                <c:pt idx="2316">
                  <c:v>59.103019750000001</c:v>
                </c:pt>
                <c:pt idx="2317">
                  <c:v>59.103119749999998</c:v>
                </c:pt>
                <c:pt idx="2318">
                  <c:v>49.795587439999998</c:v>
                </c:pt>
                <c:pt idx="2319">
                  <c:v>50.002302790000002</c:v>
                </c:pt>
                <c:pt idx="2320">
                  <c:v>49.733529679999997</c:v>
                </c:pt>
                <c:pt idx="2321">
                  <c:v>49.849357130000001</c:v>
                </c:pt>
                <c:pt idx="2322">
                  <c:v>49.849457129999998</c:v>
                </c:pt>
                <c:pt idx="2323">
                  <c:v>49.849557130000001</c:v>
                </c:pt>
                <c:pt idx="2324">
                  <c:v>49.849657129999997</c:v>
                </c:pt>
                <c:pt idx="2325">
                  <c:v>49.84975713</c:v>
                </c:pt>
                <c:pt idx="2326">
                  <c:v>49.849857129999997</c:v>
                </c:pt>
                <c:pt idx="2327">
                  <c:v>50.14650005</c:v>
                </c:pt>
                <c:pt idx="2328">
                  <c:v>50.009571370000003</c:v>
                </c:pt>
                <c:pt idx="2329">
                  <c:v>50.00967137</c:v>
                </c:pt>
                <c:pt idx="2330">
                  <c:v>50.009771370000003</c:v>
                </c:pt>
                <c:pt idx="2331">
                  <c:v>49.982688639999999</c:v>
                </c:pt>
                <c:pt idx="2332">
                  <c:v>49.757967899999997</c:v>
                </c:pt>
                <c:pt idx="2333">
                  <c:v>49.616557090000001</c:v>
                </c:pt>
                <c:pt idx="2334">
                  <c:v>49.911986489999997</c:v>
                </c:pt>
                <c:pt idx="2335">
                  <c:v>49.700364020000002</c:v>
                </c:pt>
                <c:pt idx="2336">
                  <c:v>49.582739590000003</c:v>
                </c:pt>
                <c:pt idx="2337">
                  <c:v>49.595352560000002</c:v>
                </c:pt>
                <c:pt idx="2338">
                  <c:v>49.522988640000001</c:v>
                </c:pt>
                <c:pt idx="2339">
                  <c:v>49.551706369999998</c:v>
                </c:pt>
                <c:pt idx="2340">
                  <c:v>49.979225739999997</c:v>
                </c:pt>
                <c:pt idx="2341">
                  <c:v>49.97932574</c:v>
                </c:pt>
                <c:pt idx="2342">
                  <c:v>49.979425740000003</c:v>
                </c:pt>
                <c:pt idx="2343">
                  <c:v>49.97952574</c:v>
                </c:pt>
                <c:pt idx="2344">
                  <c:v>49.979625740000003</c:v>
                </c:pt>
                <c:pt idx="2345">
                  <c:v>49.979725739999999</c:v>
                </c:pt>
                <c:pt idx="2346">
                  <c:v>49.80498575</c:v>
                </c:pt>
                <c:pt idx="2347">
                  <c:v>49.805085750000003</c:v>
                </c:pt>
                <c:pt idx="2348">
                  <c:v>49.80518575</c:v>
                </c:pt>
                <c:pt idx="2349">
                  <c:v>49.805285750000003</c:v>
                </c:pt>
                <c:pt idx="2350">
                  <c:v>49.748773110000002</c:v>
                </c:pt>
                <c:pt idx="2351">
                  <c:v>49.49397553</c:v>
                </c:pt>
                <c:pt idx="2352">
                  <c:v>49.524461289999998</c:v>
                </c:pt>
                <c:pt idx="2353">
                  <c:v>49.422113019999998</c:v>
                </c:pt>
                <c:pt idx="2354">
                  <c:v>49.792077689999999</c:v>
                </c:pt>
                <c:pt idx="2355">
                  <c:v>49.792177690000003</c:v>
                </c:pt>
                <c:pt idx="2356">
                  <c:v>49.569337320000002</c:v>
                </c:pt>
                <c:pt idx="2357">
                  <c:v>49.56425711</c:v>
                </c:pt>
                <c:pt idx="2358">
                  <c:v>49.564357110000003</c:v>
                </c:pt>
                <c:pt idx="2359">
                  <c:v>49.564457109999999</c:v>
                </c:pt>
                <c:pt idx="2360">
                  <c:v>49.564557110000003</c:v>
                </c:pt>
                <c:pt idx="2361">
                  <c:v>49.564657109999999</c:v>
                </c:pt>
                <c:pt idx="2362">
                  <c:v>49.672031769999997</c:v>
                </c:pt>
                <c:pt idx="2363">
                  <c:v>49.467549570000003</c:v>
                </c:pt>
                <c:pt idx="2364">
                  <c:v>49.822990359999999</c:v>
                </c:pt>
                <c:pt idx="2365">
                  <c:v>49.767552350000003</c:v>
                </c:pt>
                <c:pt idx="2366">
                  <c:v>49.612540850000002</c:v>
                </c:pt>
                <c:pt idx="2367">
                  <c:v>49.34299884</c:v>
                </c:pt>
                <c:pt idx="2368">
                  <c:v>49.601100590000001</c:v>
                </c:pt>
                <c:pt idx="2369">
                  <c:v>49.601200589999998</c:v>
                </c:pt>
                <c:pt idx="2370">
                  <c:v>49.601300590000001</c:v>
                </c:pt>
                <c:pt idx="2371">
                  <c:v>49.601400589999997</c:v>
                </c:pt>
                <c:pt idx="2372">
                  <c:v>49.601500590000001</c:v>
                </c:pt>
                <c:pt idx="2373">
                  <c:v>49.601600589999997</c:v>
                </c:pt>
                <c:pt idx="2374">
                  <c:v>49.60170059</c:v>
                </c:pt>
                <c:pt idx="2375">
                  <c:v>49.601800590000003</c:v>
                </c:pt>
                <c:pt idx="2376">
                  <c:v>49.60190059</c:v>
                </c:pt>
                <c:pt idx="2377">
                  <c:v>49.602000590000003</c:v>
                </c:pt>
                <c:pt idx="2378">
                  <c:v>49.602100589999999</c:v>
                </c:pt>
                <c:pt idx="2379">
                  <c:v>49.602200590000002</c:v>
                </c:pt>
                <c:pt idx="2380">
                  <c:v>49.602300589999999</c:v>
                </c:pt>
                <c:pt idx="2381">
                  <c:v>49.602400590000002</c:v>
                </c:pt>
                <c:pt idx="2382">
                  <c:v>49.602500589999998</c:v>
                </c:pt>
                <c:pt idx="2383">
                  <c:v>49.602600590000002</c:v>
                </c:pt>
                <c:pt idx="2384">
                  <c:v>49.602700589999998</c:v>
                </c:pt>
                <c:pt idx="2385">
                  <c:v>49.602800590000001</c:v>
                </c:pt>
                <c:pt idx="2386">
                  <c:v>49.602900589999997</c:v>
                </c:pt>
                <c:pt idx="2387">
                  <c:v>49.603000590000001</c:v>
                </c:pt>
                <c:pt idx="2388">
                  <c:v>49.603100589999997</c:v>
                </c:pt>
                <c:pt idx="2389">
                  <c:v>49.60320059</c:v>
                </c:pt>
                <c:pt idx="2390">
                  <c:v>49.603300590000003</c:v>
                </c:pt>
                <c:pt idx="2391">
                  <c:v>49.60340059</c:v>
                </c:pt>
                <c:pt idx="2392">
                  <c:v>49.603500590000003</c:v>
                </c:pt>
                <c:pt idx="2393">
                  <c:v>49.603600589999999</c:v>
                </c:pt>
                <c:pt idx="2394">
                  <c:v>49.603700590000003</c:v>
                </c:pt>
                <c:pt idx="2395">
                  <c:v>49.603800589999999</c:v>
                </c:pt>
                <c:pt idx="2396">
                  <c:v>49.603900590000002</c:v>
                </c:pt>
                <c:pt idx="2397">
                  <c:v>49.604000589999998</c:v>
                </c:pt>
                <c:pt idx="2398">
                  <c:v>49.604100590000002</c:v>
                </c:pt>
                <c:pt idx="2399">
                  <c:v>49.604200589999998</c:v>
                </c:pt>
                <c:pt idx="2400">
                  <c:v>49.604300590000001</c:v>
                </c:pt>
                <c:pt idx="2401">
                  <c:v>49.604400589999997</c:v>
                </c:pt>
                <c:pt idx="2402">
                  <c:v>49.604500590000001</c:v>
                </c:pt>
                <c:pt idx="2403">
                  <c:v>49.604600589999997</c:v>
                </c:pt>
                <c:pt idx="2404">
                  <c:v>49.60470059</c:v>
                </c:pt>
                <c:pt idx="2405">
                  <c:v>49.604800590000004</c:v>
                </c:pt>
                <c:pt idx="2406">
                  <c:v>49.60490059</c:v>
                </c:pt>
                <c:pt idx="2407">
                  <c:v>49.605000590000003</c:v>
                </c:pt>
                <c:pt idx="2408">
                  <c:v>49.605100589999999</c:v>
                </c:pt>
                <c:pt idx="2409">
                  <c:v>49.605200590000003</c:v>
                </c:pt>
                <c:pt idx="2410">
                  <c:v>49.605300589999999</c:v>
                </c:pt>
                <c:pt idx="2411">
                  <c:v>49.605400590000002</c:v>
                </c:pt>
                <c:pt idx="2412">
                  <c:v>49.605500589999998</c:v>
                </c:pt>
                <c:pt idx="2413">
                  <c:v>49.605600590000002</c:v>
                </c:pt>
                <c:pt idx="2414">
                  <c:v>49.605700589999998</c:v>
                </c:pt>
                <c:pt idx="2415">
                  <c:v>49.605800590000001</c:v>
                </c:pt>
                <c:pt idx="2416">
                  <c:v>49.605900589999997</c:v>
                </c:pt>
                <c:pt idx="2417">
                  <c:v>49.606000590000001</c:v>
                </c:pt>
                <c:pt idx="2418">
                  <c:v>49.606100589999997</c:v>
                </c:pt>
                <c:pt idx="2419">
                  <c:v>49.60620059</c:v>
                </c:pt>
                <c:pt idx="2420">
                  <c:v>49.606300589999996</c:v>
                </c:pt>
                <c:pt idx="2421">
                  <c:v>49.60640059</c:v>
                </c:pt>
                <c:pt idx="2422">
                  <c:v>49.606500590000003</c:v>
                </c:pt>
                <c:pt idx="2423">
                  <c:v>49.606600589999999</c:v>
                </c:pt>
                <c:pt idx="2424">
                  <c:v>49.606700590000003</c:v>
                </c:pt>
                <c:pt idx="2425">
                  <c:v>49.606800589999999</c:v>
                </c:pt>
                <c:pt idx="2426">
                  <c:v>49.606900590000002</c:v>
                </c:pt>
                <c:pt idx="2427">
                  <c:v>49.607000589999998</c:v>
                </c:pt>
                <c:pt idx="2428">
                  <c:v>49.607100590000002</c:v>
                </c:pt>
                <c:pt idx="2429">
                  <c:v>49.607200589999998</c:v>
                </c:pt>
                <c:pt idx="2430">
                  <c:v>49.607300590000001</c:v>
                </c:pt>
                <c:pt idx="2431">
                  <c:v>49.607400589999997</c:v>
                </c:pt>
                <c:pt idx="2432">
                  <c:v>49.607500590000001</c:v>
                </c:pt>
                <c:pt idx="2433">
                  <c:v>49.607600589999997</c:v>
                </c:pt>
                <c:pt idx="2434">
                  <c:v>49.60770059</c:v>
                </c:pt>
                <c:pt idx="2435">
                  <c:v>49.607800589999997</c:v>
                </c:pt>
                <c:pt idx="2436">
                  <c:v>49.60790059</c:v>
                </c:pt>
                <c:pt idx="2437">
                  <c:v>49.608000590000003</c:v>
                </c:pt>
                <c:pt idx="2438">
                  <c:v>49.608100589999999</c:v>
                </c:pt>
                <c:pt idx="2439">
                  <c:v>49.608200590000003</c:v>
                </c:pt>
                <c:pt idx="2440">
                  <c:v>49.608300589999999</c:v>
                </c:pt>
                <c:pt idx="2441">
                  <c:v>49.608400590000002</c:v>
                </c:pt>
                <c:pt idx="2442">
                  <c:v>49.608500589999998</c:v>
                </c:pt>
                <c:pt idx="2443">
                  <c:v>49.608600590000002</c:v>
                </c:pt>
                <c:pt idx="2444">
                  <c:v>49.608700589999998</c:v>
                </c:pt>
                <c:pt idx="2445">
                  <c:v>49.608800590000001</c:v>
                </c:pt>
                <c:pt idx="2446">
                  <c:v>49.608900589999998</c:v>
                </c:pt>
                <c:pt idx="2447">
                  <c:v>49.609000590000001</c:v>
                </c:pt>
                <c:pt idx="2448">
                  <c:v>49.609100589999997</c:v>
                </c:pt>
                <c:pt idx="2449">
                  <c:v>49.60920059</c:v>
                </c:pt>
                <c:pt idx="2450">
                  <c:v>49.609300589999997</c:v>
                </c:pt>
                <c:pt idx="2451">
                  <c:v>49.60940059</c:v>
                </c:pt>
                <c:pt idx="2452">
                  <c:v>49.609500590000003</c:v>
                </c:pt>
                <c:pt idx="2453">
                  <c:v>49.609600589999999</c:v>
                </c:pt>
                <c:pt idx="2454">
                  <c:v>49.609700590000003</c:v>
                </c:pt>
                <c:pt idx="2455">
                  <c:v>49.609800589999999</c:v>
                </c:pt>
                <c:pt idx="2456">
                  <c:v>49.609900590000002</c:v>
                </c:pt>
                <c:pt idx="2457">
                  <c:v>49.610000589999999</c:v>
                </c:pt>
                <c:pt idx="2458">
                  <c:v>49.610100590000002</c:v>
                </c:pt>
                <c:pt idx="2459">
                  <c:v>49.610200589999998</c:v>
                </c:pt>
                <c:pt idx="2460">
                  <c:v>49.610300590000001</c:v>
                </c:pt>
                <c:pt idx="2461">
                  <c:v>49.610400589999998</c:v>
                </c:pt>
                <c:pt idx="2462">
                  <c:v>49.610500590000001</c:v>
                </c:pt>
                <c:pt idx="2463">
                  <c:v>49.610600589999997</c:v>
                </c:pt>
                <c:pt idx="2464">
                  <c:v>49.61070059</c:v>
                </c:pt>
                <c:pt idx="2465">
                  <c:v>49.610800589999997</c:v>
                </c:pt>
                <c:pt idx="2466">
                  <c:v>49.61090059</c:v>
                </c:pt>
                <c:pt idx="2467">
                  <c:v>18.1363938</c:v>
                </c:pt>
                <c:pt idx="2468">
                  <c:v>18.1364938</c:v>
                </c:pt>
                <c:pt idx="2469">
                  <c:v>18.1365938</c:v>
                </c:pt>
                <c:pt idx="2470">
                  <c:v>18.1366938</c:v>
                </c:pt>
                <c:pt idx="2471">
                  <c:v>18.1367938</c:v>
                </c:pt>
                <c:pt idx="2472">
                  <c:v>17.751619869999999</c:v>
                </c:pt>
                <c:pt idx="2473">
                  <c:v>17.751719869999999</c:v>
                </c:pt>
                <c:pt idx="2474">
                  <c:v>17.30728311</c:v>
                </c:pt>
                <c:pt idx="2475">
                  <c:v>17.30738311</c:v>
                </c:pt>
                <c:pt idx="2476">
                  <c:v>17.30748311</c:v>
                </c:pt>
                <c:pt idx="2477">
                  <c:v>17.307583109999999</c:v>
                </c:pt>
                <c:pt idx="2478">
                  <c:v>17.307683109999999</c:v>
                </c:pt>
                <c:pt idx="2479">
                  <c:v>17.307783109999999</c:v>
                </c:pt>
                <c:pt idx="2480">
                  <c:v>17.307883109999999</c:v>
                </c:pt>
                <c:pt idx="2481">
                  <c:v>17.307983109999999</c:v>
                </c:pt>
                <c:pt idx="2482">
                  <c:v>17.308083109999998</c:v>
                </c:pt>
                <c:pt idx="2483">
                  <c:v>17.308183110000002</c:v>
                </c:pt>
                <c:pt idx="2484">
                  <c:v>17.308283110000001</c:v>
                </c:pt>
                <c:pt idx="2485">
                  <c:v>17.308383110000001</c:v>
                </c:pt>
                <c:pt idx="2486">
                  <c:v>17.308483110000001</c:v>
                </c:pt>
                <c:pt idx="2487">
                  <c:v>17.308583110000001</c:v>
                </c:pt>
                <c:pt idx="2488">
                  <c:v>17.30868311</c:v>
                </c:pt>
                <c:pt idx="2489">
                  <c:v>17.30878311</c:v>
                </c:pt>
                <c:pt idx="2490">
                  <c:v>17.30888311</c:v>
                </c:pt>
                <c:pt idx="2491">
                  <c:v>17.30898311</c:v>
                </c:pt>
                <c:pt idx="2492">
                  <c:v>17.30908311</c:v>
                </c:pt>
                <c:pt idx="2493">
                  <c:v>17.309183109999999</c:v>
                </c:pt>
                <c:pt idx="2494">
                  <c:v>17.309283109999999</c:v>
                </c:pt>
                <c:pt idx="2495">
                  <c:v>17.309383109999999</c:v>
                </c:pt>
                <c:pt idx="2496">
                  <c:v>17.309483109999999</c:v>
                </c:pt>
                <c:pt idx="2497">
                  <c:v>17.309583109999998</c:v>
                </c:pt>
                <c:pt idx="2498">
                  <c:v>17.309683110000002</c:v>
                </c:pt>
                <c:pt idx="2499">
                  <c:v>17.309783110000001</c:v>
                </c:pt>
                <c:pt idx="2500">
                  <c:v>17.309883110000001</c:v>
                </c:pt>
                <c:pt idx="2501">
                  <c:v>17.309983110000001</c:v>
                </c:pt>
                <c:pt idx="2502">
                  <c:v>17.310083110000001</c:v>
                </c:pt>
                <c:pt idx="2503">
                  <c:v>17.310183110000001</c:v>
                </c:pt>
                <c:pt idx="2504">
                  <c:v>17.31028311</c:v>
                </c:pt>
                <c:pt idx="2505">
                  <c:v>17.31038311</c:v>
                </c:pt>
                <c:pt idx="2506">
                  <c:v>17.31048311</c:v>
                </c:pt>
                <c:pt idx="2507">
                  <c:v>17.31058311</c:v>
                </c:pt>
                <c:pt idx="2508">
                  <c:v>17.310683109999999</c:v>
                </c:pt>
                <c:pt idx="2509">
                  <c:v>17.310783109999999</c:v>
                </c:pt>
                <c:pt idx="2510">
                  <c:v>17.310883109999999</c:v>
                </c:pt>
                <c:pt idx="2511">
                  <c:v>17.310983109999999</c:v>
                </c:pt>
                <c:pt idx="2512">
                  <c:v>17.311083109999998</c:v>
                </c:pt>
                <c:pt idx="2513">
                  <c:v>17.311183110000002</c:v>
                </c:pt>
                <c:pt idx="2514">
                  <c:v>17.311283110000002</c:v>
                </c:pt>
                <c:pt idx="2515">
                  <c:v>17.311383110000001</c:v>
                </c:pt>
                <c:pt idx="2516">
                  <c:v>17.311483110000001</c:v>
                </c:pt>
                <c:pt idx="2517">
                  <c:v>17.311583110000001</c:v>
                </c:pt>
                <c:pt idx="2518">
                  <c:v>17.311683110000001</c:v>
                </c:pt>
                <c:pt idx="2519">
                  <c:v>17.31178311</c:v>
                </c:pt>
                <c:pt idx="2520">
                  <c:v>17.31188311</c:v>
                </c:pt>
                <c:pt idx="2521">
                  <c:v>17.31198311</c:v>
                </c:pt>
                <c:pt idx="2522">
                  <c:v>17.31208311</c:v>
                </c:pt>
                <c:pt idx="2523">
                  <c:v>17.312183109999999</c:v>
                </c:pt>
                <c:pt idx="2524">
                  <c:v>17.312283109999999</c:v>
                </c:pt>
                <c:pt idx="2525">
                  <c:v>17.312383109999999</c:v>
                </c:pt>
                <c:pt idx="2526">
                  <c:v>17.312483109999999</c:v>
                </c:pt>
                <c:pt idx="2527">
                  <c:v>17.312583109999998</c:v>
                </c:pt>
                <c:pt idx="2528">
                  <c:v>17.312683109999998</c:v>
                </c:pt>
                <c:pt idx="2529">
                  <c:v>17.312783110000002</c:v>
                </c:pt>
                <c:pt idx="2530">
                  <c:v>17.312883110000001</c:v>
                </c:pt>
                <c:pt idx="2531">
                  <c:v>17.312983110000001</c:v>
                </c:pt>
                <c:pt idx="2532">
                  <c:v>17.313083110000001</c:v>
                </c:pt>
                <c:pt idx="2533">
                  <c:v>17.313183110000001</c:v>
                </c:pt>
                <c:pt idx="2534">
                  <c:v>17.31328311</c:v>
                </c:pt>
                <c:pt idx="2535">
                  <c:v>17.31338311</c:v>
                </c:pt>
                <c:pt idx="2536">
                  <c:v>17.31348311</c:v>
                </c:pt>
                <c:pt idx="2537">
                  <c:v>17.31358311</c:v>
                </c:pt>
                <c:pt idx="2538">
                  <c:v>17.313683109999999</c:v>
                </c:pt>
                <c:pt idx="2539">
                  <c:v>17.313783109999999</c:v>
                </c:pt>
                <c:pt idx="2540">
                  <c:v>17.313883109999999</c:v>
                </c:pt>
                <c:pt idx="2541">
                  <c:v>17.313983109999999</c:v>
                </c:pt>
                <c:pt idx="2542">
                  <c:v>17.314083109999999</c:v>
                </c:pt>
                <c:pt idx="2543">
                  <c:v>17.314183109999998</c:v>
                </c:pt>
                <c:pt idx="2544">
                  <c:v>17.314283110000002</c:v>
                </c:pt>
                <c:pt idx="2545">
                  <c:v>17.314383110000001</c:v>
                </c:pt>
                <c:pt idx="2546">
                  <c:v>17.314483110000001</c:v>
                </c:pt>
                <c:pt idx="2547">
                  <c:v>17.314583110000001</c:v>
                </c:pt>
                <c:pt idx="2548">
                  <c:v>17.314683110000001</c:v>
                </c:pt>
                <c:pt idx="2549">
                  <c:v>17.31478311</c:v>
                </c:pt>
                <c:pt idx="2550">
                  <c:v>17.31488311</c:v>
                </c:pt>
                <c:pt idx="2551">
                  <c:v>17.31498311</c:v>
                </c:pt>
                <c:pt idx="2552">
                  <c:v>17.31508311</c:v>
                </c:pt>
                <c:pt idx="2553">
                  <c:v>17.31518311</c:v>
                </c:pt>
                <c:pt idx="2554">
                  <c:v>17.315283109999999</c:v>
                </c:pt>
                <c:pt idx="2555">
                  <c:v>17.315383109999999</c:v>
                </c:pt>
                <c:pt idx="2556">
                  <c:v>17.315483109999999</c:v>
                </c:pt>
                <c:pt idx="2557">
                  <c:v>17.315583109999999</c:v>
                </c:pt>
                <c:pt idx="2558">
                  <c:v>17.315683109999998</c:v>
                </c:pt>
                <c:pt idx="2559">
                  <c:v>17.315783110000002</c:v>
                </c:pt>
                <c:pt idx="2560">
                  <c:v>17.315883110000001</c:v>
                </c:pt>
                <c:pt idx="2561">
                  <c:v>17.315983110000001</c:v>
                </c:pt>
                <c:pt idx="2562">
                  <c:v>17.316083110000001</c:v>
                </c:pt>
                <c:pt idx="2563">
                  <c:v>17.316183110000001</c:v>
                </c:pt>
                <c:pt idx="2564">
                  <c:v>17.316283110000001</c:v>
                </c:pt>
                <c:pt idx="2565">
                  <c:v>17.31638311</c:v>
                </c:pt>
                <c:pt idx="2566">
                  <c:v>17.31648311</c:v>
                </c:pt>
                <c:pt idx="2567">
                  <c:v>17.31658311</c:v>
                </c:pt>
                <c:pt idx="2568">
                  <c:v>17.31668311</c:v>
                </c:pt>
                <c:pt idx="2569">
                  <c:v>17.316783109999999</c:v>
                </c:pt>
                <c:pt idx="2570">
                  <c:v>17.316883109999999</c:v>
                </c:pt>
                <c:pt idx="2571">
                  <c:v>17.316983109999999</c:v>
                </c:pt>
                <c:pt idx="2572">
                  <c:v>17.317083109999999</c:v>
                </c:pt>
                <c:pt idx="2573">
                  <c:v>17.317183109999998</c:v>
                </c:pt>
                <c:pt idx="2574">
                  <c:v>17.317283110000002</c:v>
                </c:pt>
                <c:pt idx="2575">
                  <c:v>17.317383110000002</c:v>
                </c:pt>
                <c:pt idx="2576">
                  <c:v>17.317483110000001</c:v>
                </c:pt>
                <c:pt idx="2577">
                  <c:v>17.317583110000001</c:v>
                </c:pt>
                <c:pt idx="2578">
                  <c:v>17.317683110000001</c:v>
                </c:pt>
                <c:pt idx="2579">
                  <c:v>-5.1565696330000002</c:v>
                </c:pt>
                <c:pt idx="2580">
                  <c:v>-5.2968692869999998</c:v>
                </c:pt>
                <c:pt idx="2581">
                  <c:v>-5.1827010910000002</c:v>
                </c:pt>
                <c:pt idx="2582">
                  <c:v>-5.0935088229999996</c:v>
                </c:pt>
                <c:pt idx="2583">
                  <c:v>-4.8682964579999997</c:v>
                </c:pt>
                <c:pt idx="2584">
                  <c:v>-4.8681964579999999</c:v>
                </c:pt>
                <c:pt idx="2585">
                  <c:v>-4.8680964580000001</c:v>
                </c:pt>
                <c:pt idx="2586">
                  <c:v>-4.8679964580000004</c:v>
                </c:pt>
                <c:pt idx="2587">
                  <c:v>-4.8678964579999997</c:v>
                </c:pt>
                <c:pt idx="2588">
                  <c:v>-4.8677964579999999</c:v>
                </c:pt>
                <c:pt idx="2589">
                  <c:v>-4.8676964580000002</c:v>
                </c:pt>
                <c:pt idx="2590">
                  <c:v>-4.8675964580000004</c:v>
                </c:pt>
                <c:pt idx="2591">
                  <c:v>-4.9648987360000003</c:v>
                </c:pt>
                <c:pt idx="2592">
                  <c:v>-4.9286538719999999</c:v>
                </c:pt>
                <c:pt idx="2593">
                  <c:v>-5.2775881699999996</c:v>
                </c:pt>
                <c:pt idx="2594">
                  <c:v>-5.2394330919999996</c:v>
                </c:pt>
                <c:pt idx="2595">
                  <c:v>-5.248763716</c:v>
                </c:pt>
                <c:pt idx="2596">
                  <c:v>-4.9197232790000003</c:v>
                </c:pt>
                <c:pt idx="2597">
                  <c:v>-4.9196232789999996</c:v>
                </c:pt>
                <c:pt idx="2598">
                  <c:v>-4.8539010749999996</c:v>
                </c:pt>
                <c:pt idx="2599">
                  <c:v>-4.8538010749999998</c:v>
                </c:pt>
                <c:pt idx="2600">
                  <c:v>-5.0707171789999999</c:v>
                </c:pt>
                <c:pt idx="2601">
                  <c:v>-5.0706171790000001</c:v>
                </c:pt>
                <c:pt idx="2602">
                  <c:v>-4.7806380659999999</c:v>
                </c:pt>
                <c:pt idx="2603">
                  <c:v>-4.8140337190000002</c:v>
                </c:pt>
                <c:pt idx="2604">
                  <c:v>-4.9448027870000004</c:v>
                </c:pt>
                <c:pt idx="2605">
                  <c:v>-4.9447027869999998</c:v>
                </c:pt>
                <c:pt idx="2606">
                  <c:v>-4.9324139090000001</c:v>
                </c:pt>
                <c:pt idx="2607">
                  <c:v>-4.9323139090000003</c:v>
                </c:pt>
                <c:pt idx="2608">
                  <c:v>-4.9322139089999997</c:v>
                </c:pt>
                <c:pt idx="2609">
                  <c:v>-4.9321139089999999</c:v>
                </c:pt>
                <c:pt idx="2610">
                  <c:v>-4.9311110009999997</c:v>
                </c:pt>
                <c:pt idx="2611">
                  <c:v>-5.0932481740000002</c:v>
                </c:pt>
                <c:pt idx="2612">
                  <c:v>-4.7233136619999998</c:v>
                </c:pt>
                <c:pt idx="2613">
                  <c:v>-4.8180621989999999</c:v>
                </c:pt>
                <c:pt idx="2614">
                  <c:v>-4.710929417</c:v>
                </c:pt>
                <c:pt idx="2615">
                  <c:v>-4.7108294170000002</c:v>
                </c:pt>
                <c:pt idx="2616">
                  <c:v>-4.7107294169999996</c:v>
                </c:pt>
                <c:pt idx="2617">
                  <c:v>-4.7106294169999998</c:v>
                </c:pt>
                <c:pt idx="2618">
                  <c:v>-4.7519217669999998</c:v>
                </c:pt>
                <c:pt idx="2619">
                  <c:v>-4.5382667779999997</c:v>
                </c:pt>
                <c:pt idx="2620">
                  <c:v>-4.5381667779999999</c:v>
                </c:pt>
                <c:pt idx="2621">
                  <c:v>-4.5380667780000001</c:v>
                </c:pt>
                <c:pt idx="2622">
                  <c:v>-4.5379667780000004</c:v>
                </c:pt>
                <c:pt idx="2623">
                  <c:v>-4.5378667779999997</c:v>
                </c:pt>
                <c:pt idx="2624">
                  <c:v>-4.7606840410000002</c:v>
                </c:pt>
                <c:pt idx="2625">
                  <c:v>-10.62806926</c:v>
                </c:pt>
                <c:pt idx="2626">
                  <c:v>-4.7074524689999997</c:v>
                </c:pt>
                <c:pt idx="2627">
                  <c:v>-4.6807382649999996</c:v>
                </c:pt>
                <c:pt idx="2628">
                  <c:v>-4.6320984349999996</c:v>
                </c:pt>
                <c:pt idx="2629">
                  <c:v>-7.8634198800000004</c:v>
                </c:pt>
                <c:pt idx="2630">
                  <c:v>-5.7087692690000003</c:v>
                </c:pt>
                <c:pt idx="2631">
                  <c:v>-8.0780668860000002</c:v>
                </c:pt>
                <c:pt idx="2632">
                  <c:v>-7.4165516199999999</c:v>
                </c:pt>
                <c:pt idx="2633">
                  <c:v>-5.0332558919999997</c:v>
                </c:pt>
                <c:pt idx="2634">
                  <c:v>-4.7091977199999997</c:v>
                </c:pt>
                <c:pt idx="2635">
                  <c:v>-4.5144130560000004</c:v>
                </c:pt>
                <c:pt idx="2636">
                  <c:v>-4.5143130559999998</c:v>
                </c:pt>
                <c:pt idx="2637">
                  <c:v>-4.514213056</c:v>
                </c:pt>
                <c:pt idx="2638">
                  <c:v>-4.5141130560000002</c:v>
                </c:pt>
                <c:pt idx="2639">
                  <c:v>-4.5140130559999996</c:v>
                </c:pt>
                <c:pt idx="2640">
                  <c:v>-4.6659419010000001</c:v>
                </c:pt>
                <c:pt idx="2641">
                  <c:v>-4.6658419010000003</c:v>
                </c:pt>
                <c:pt idx="2642">
                  <c:v>-4.6657419009999996</c:v>
                </c:pt>
                <c:pt idx="2643">
                  <c:v>-4.6656419009999999</c:v>
                </c:pt>
                <c:pt idx="2644">
                  <c:v>-4.6655419010000001</c:v>
                </c:pt>
                <c:pt idx="2645">
                  <c:v>-4.6654419010000003</c:v>
                </c:pt>
                <c:pt idx="2646">
                  <c:v>-4.6653419009999997</c:v>
                </c:pt>
                <c:pt idx="2647">
                  <c:v>-4.6652419009999999</c:v>
                </c:pt>
                <c:pt idx="2648">
                  <c:v>-4.6651419010000001</c:v>
                </c:pt>
                <c:pt idx="2649">
                  <c:v>-6.4503662129999997</c:v>
                </c:pt>
                <c:pt idx="2650">
                  <c:v>-4.1453571260000004</c:v>
                </c:pt>
                <c:pt idx="2651">
                  <c:v>-4.1584039089999996</c:v>
                </c:pt>
                <c:pt idx="2652">
                  <c:v>-4.2496940990000001</c:v>
                </c:pt>
                <c:pt idx="2653">
                  <c:v>-7.6778532530000003</c:v>
                </c:pt>
                <c:pt idx="2654">
                  <c:v>-6.7502217910000004</c:v>
                </c:pt>
                <c:pt idx="2655">
                  <c:v>-4.7810910289999997</c:v>
                </c:pt>
                <c:pt idx="2656">
                  <c:v>-3.8325608120000001</c:v>
                </c:pt>
                <c:pt idx="2657">
                  <c:v>-4.3547414959999999</c:v>
                </c:pt>
                <c:pt idx="2658">
                  <c:v>-3.9096350879999999</c:v>
                </c:pt>
                <c:pt idx="2659">
                  <c:v>-4.6843345960000002</c:v>
                </c:pt>
                <c:pt idx="2660">
                  <c:v>-3.6707699620000001</c:v>
                </c:pt>
                <c:pt idx="2661">
                  <c:v>-3.6706699619999998</c:v>
                </c:pt>
                <c:pt idx="2662">
                  <c:v>-3.8119623599999999</c:v>
                </c:pt>
                <c:pt idx="2663">
                  <c:v>-4.0474741180000002</c:v>
                </c:pt>
                <c:pt idx="2664">
                  <c:v>-5.1409205770000002</c:v>
                </c:pt>
                <c:pt idx="2665">
                  <c:v>-3.750809818</c:v>
                </c:pt>
                <c:pt idx="2666">
                  <c:v>-3.7507098179999998</c:v>
                </c:pt>
                <c:pt idx="2667">
                  <c:v>-3.750609818</c:v>
                </c:pt>
                <c:pt idx="2668">
                  <c:v>-3.7505098179999998</c:v>
                </c:pt>
                <c:pt idx="2669">
                  <c:v>-3.7504098180000001</c:v>
                </c:pt>
                <c:pt idx="2670">
                  <c:v>-3.7503098179999999</c:v>
                </c:pt>
                <c:pt idx="2671">
                  <c:v>-3.7502098180000001</c:v>
                </c:pt>
                <c:pt idx="2672">
                  <c:v>-3.7501098179999999</c:v>
                </c:pt>
                <c:pt idx="2673">
                  <c:v>-3.7500098180000001</c:v>
                </c:pt>
                <c:pt idx="2674">
                  <c:v>-3.7499098179999999</c:v>
                </c:pt>
                <c:pt idx="2675">
                  <c:v>-3.7498098180000001</c:v>
                </c:pt>
                <c:pt idx="2676">
                  <c:v>-3.7497098179999999</c:v>
                </c:pt>
                <c:pt idx="2677">
                  <c:v>-3.7496098180000001</c:v>
                </c:pt>
                <c:pt idx="2678">
                  <c:v>-3.7495098179999999</c:v>
                </c:pt>
                <c:pt idx="2679">
                  <c:v>-3.7494098180000002</c:v>
                </c:pt>
                <c:pt idx="2680">
                  <c:v>-3.749309818</c:v>
                </c:pt>
                <c:pt idx="2681">
                  <c:v>-3.7492098180000002</c:v>
                </c:pt>
                <c:pt idx="2682">
                  <c:v>-3.749109818</c:v>
                </c:pt>
                <c:pt idx="2683">
                  <c:v>-3.7490098180000002</c:v>
                </c:pt>
                <c:pt idx="2684">
                  <c:v>-3.748909818</c:v>
                </c:pt>
                <c:pt idx="2685">
                  <c:v>-3.7488098179999998</c:v>
                </c:pt>
                <c:pt idx="2686">
                  <c:v>-3.748709818</c:v>
                </c:pt>
                <c:pt idx="2687">
                  <c:v>-3.7486098179999998</c:v>
                </c:pt>
                <c:pt idx="2688">
                  <c:v>-3.748509818</c:v>
                </c:pt>
                <c:pt idx="2689">
                  <c:v>-3.7484098179999998</c:v>
                </c:pt>
                <c:pt idx="2690">
                  <c:v>-3.7483098180000001</c:v>
                </c:pt>
                <c:pt idx="2691">
                  <c:v>-3.7482098179999999</c:v>
                </c:pt>
                <c:pt idx="2692">
                  <c:v>-3.7481098180000001</c:v>
                </c:pt>
                <c:pt idx="2693">
                  <c:v>-3.7480098179999999</c:v>
                </c:pt>
                <c:pt idx="2694">
                  <c:v>-3.7479098180000001</c:v>
                </c:pt>
                <c:pt idx="2695">
                  <c:v>-3.7478098179999999</c:v>
                </c:pt>
                <c:pt idx="2696">
                  <c:v>-3.7477098180000001</c:v>
                </c:pt>
                <c:pt idx="2697">
                  <c:v>-3.7476098179999999</c:v>
                </c:pt>
                <c:pt idx="2698">
                  <c:v>-3.7475098180000002</c:v>
                </c:pt>
                <c:pt idx="2699">
                  <c:v>-3.7474098179999999</c:v>
                </c:pt>
                <c:pt idx="2700">
                  <c:v>-3.7473098180000002</c:v>
                </c:pt>
                <c:pt idx="2701">
                  <c:v>-3.747209818</c:v>
                </c:pt>
                <c:pt idx="2702">
                  <c:v>-3.7471098180000002</c:v>
                </c:pt>
                <c:pt idx="2703">
                  <c:v>-3.747009818</c:v>
                </c:pt>
                <c:pt idx="2704">
                  <c:v>-3.7469098179999998</c:v>
                </c:pt>
                <c:pt idx="2705">
                  <c:v>-3.746809818</c:v>
                </c:pt>
                <c:pt idx="2706">
                  <c:v>-3.7467098179999998</c:v>
                </c:pt>
                <c:pt idx="2707">
                  <c:v>-3.746609818</c:v>
                </c:pt>
                <c:pt idx="2708">
                  <c:v>-3.7465098179999998</c:v>
                </c:pt>
                <c:pt idx="2709">
                  <c:v>-3.7464098180000001</c:v>
                </c:pt>
                <c:pt idx="2710">
                  <c:v>-3.7463098179999998</c:v>
                </c:pt>
                <c:pt idx="2711">
                  <c:v>-3.7462098180000001</c:v>
                </c:pt>
                <c:pt idx="2712">
                  <c:v>-3.7461098179999999</c:v>
                </c:pt>
                <c:pt idx="2713">
                  <c:v>-3.7460098180000001</c:v>
                </c:pt>
                <c:pt idx="2714">
                  <c:v>-3.7459098179999999</c:v>
                </c:pt>
                <c:pt idx="2715">
                  <c:v>-3.7458098180000001</c:v>
                </c:pt>
                <c:pt idx="2716">
                  <c:v>-3.7457098179999999</c:v>
                </c:pt>
                <c:pt idx="2717">
                  <c:v>-3.7456098180000001</c:v>
                </c:pt>
                <c:pt idx="2718">
                  <c:v>-3.7455098179999999</c:v>
                </c:pt>
                <c:pt idx="2719">
                  <c:v>-3.7454098180000002</c:v>
                </c:pt>
                <c:pt idx="2720">
                  <c:v>-3.745309818</c:v>
                </c:pt>
                <c:pt idx="2721">
                  <c:v>-3.7452098180000002</c:v>
                </c:pt>
                <c:pt idx="2722">
                  <c:v>-3.745109818</c:v>
                </c:pt>
                <c:pt idx="2723">
                  <c:v>-3.7450098180000002</c:v>
                </c:pt>
                <c:pt idx="2724">
                  <c:v>-3.744909818</c:v>
                </c:pt>
                <c:pt idx="2725">
                  <c:v>-3.7448098179999998</c:v>
                </c:pt>
                <c:pt idx="2726">
                  <c:v>-3.744709818</c:v>
                </c:pt>
                <c:pt idx="2727">
                  <c:v>-3.7446098179999998</c:v>
                </c:pt>
                <c:pt idx="2728">
                  <c:v>-3.744509818</c:v>
                </c:pt>
                <c:pt idx="2729">
                  <c:v>-3.7444098179999998</c:v>
                </c:pt>
                <c:pt idx="2730">
                  <c:v>-3.7443098180000001</c:v>
                </c:pt>
                <c:pt idx="2731">
                  <c:v>-3.7442098179999999</c:v>
                </c:pt>
                <c:pt idx="2732">
                  <c:v>-3.7441098180000001</c:v>
                </c:pt>
                <c:pt idx="2733">
                  <c:v>-3.7440098179999999</c:v>
                </c:pt>
                <c:pt idx="2734">
                  <c:v>-3.7439098180000001</c:v>
                </c:pt>
                <c:pt idx="2735">
                  <c:v>-3.7438098179999999</c:v>
                </c:pt>
                <c:pt idx="2736">
                  <c:v>-3.7437098180000001</c:v>
                </c:pt>
                <c:pt idx="2737">
                  <c:v>-3.7436098179999999</c:v>
                </c:pt>
                <c:pt idx="2738">
                  <c:v>-3.7435098180000002</c:v>
                </c:pt>
                <c:pt idx="2739">
                  <c:v>-3.7434098179999999</c:v>
                </c:pt>
                <c:pt idx="2740">
                  <c:v>-3.7433098180000002</c:v>
                </c:pt>
                <c:pt idx="2741">
                  <c:v>-3.743209818</c:v>
                </c:pt>
                <c:pt idx="2742">
                  <c:v>-3.7431098180000002</c:v>
                </c:pt>
                <c:pt idx="2743">
                  <c:v>-3.743009818</c:v>
                </c:pt>
                <c:pt idx="2744">
                  <c:v>-3.7429098180000002</c:v>
                </c:pt>
                <c:pt idx="2745">
                  <c:v>-3.742809818</c:v>
                </c:pt>
                <c:pt idx="2746">
                  <c:v>-3.7427098179999998</c:v>
                </c:pt>
                <c:pt idx="2747">
                  <c:v>-3.742609818</c:v>
                </c:pt>
                <c:pt idx="2748">
                  <c:v>-3.7425098179999998</c:v>
                </c:pt>
                <c:pt idx="2749">
                  <c:v>-3.7424098180000001</c:v>
                </c:pt>
                <c:pt idx="2750">
                  <c:v>-3.7423098179999998</c:v>
                </c:pt>
                <c:pt idx="2751">
                  <c:v>-3.7422098180000001</c:v>
                </c:pt>
                <c:pt idx="2752">
                  <c:v>-3.7421098179999999</c:v>
                </c:pt>
                <c:pt idx="2753">
                  <c:v>-3.7420098180000001</c:v>
                </c:pt>
                <c:pt idx="2754">
                  <c:v>-3.7419098179999999</c:v>
                </c:pt>
                <c:pt idx="2755">
                  <c:v>-3.7418098180000001</c:v>
                </c:pt>
                <c:pt idx="2756">
                  <c:v>-3.7417098179999999</c:v>
                </c:pt>
                <c:pt idx="2757">
                  <c:v>-3.7416098180000001</c:v>
                </c:pt>
                <c:pt idx="2758">
                  <c:v>-3.7415098179999999</c:v>
                </c:pt>
                <c:pt idx="2759">
                  <c:v>-3.7414098180000002</c:v>
                </c:pt>
                <c:pt idx="2760">
                  <c:v>-3.741309818</c:v>
                </c:pt>
                <c:pt idx="2761">
                  <c:v>-3.7412098180000002</c:v>
                </c:pt>
                <c:pt idx="2762">
                  <c:v>-3.741109818</c:v>
                </c:pt>
                <c:pt idx="2763">
                  <c:v>-3.7410098180000002</c:v>
                </c:pt>
                <c:pt idx="2764">
                  <c:v>-3.740909818</c:v>
                </c:pt>
                <c:pt idx="2765">
                  <c:v>-3.7408098179999998</c:v>
                </c:pt>
                <c:pt idx="2766">
                  <c:v>-3.740709818</c:v>
                </c:pt>
                <c:pt idx="2767">
                  <c:v>-3.7406098179999998</c:v>
                </c:pt>
                <c:pt idx="2768">
                  <c:v>-3.740509818</c:v>
                </c:pt>
                <c:pt idx="2769">
                  <c:v>-3.7404098179999998</c:v>
                </c:pt>
                <c:pt idx="2770">
                  <c:v>-3.7403098180000001</c:v>
                </c:pt>
                <c:pt idx="2771">
                  <c:v>-3.1526584770000001</c:v>
                </c:pt>
                <c:pt idx="2772">
                  <c:v>-3.1371073950000001</c:v>
                </c:pt>
                <c:pt idx="2773">
                  <c:v>-3.2010636959999998</c:v>
                </c:pt>
                <c:pt idx="2774">
                  <c:v>-4.9943437150000003</c:v>
                </c:pt>
                <c:pt idx="2775">
                  <c:v>-3.052699568</c:v>
                </c:pt>
                <c:pt idx="2776">
                  <c:v>-3.0525995680000002</c:v>
                </c:pt>
                <c:pt idx="2777">
                  <c:v>-3.052499568</c:v>
                </c:pt>
                <c:pt idx="2778">
                  <c:v>-3.2235949110000002</c:v>
                </c:pt>
                <c:pt idx="2779">
                  <c:v>-3.6757399930000001</c:v>
                </c:pt>
                <c:pt idx="2780">
                  <c:v>-3.2666368330000002</c:v>
                </c:pt>
                <c:pt idx="2781">
                  <c:v>-3.266536833</c:v>
                </c:pt>
                <c:pt idx="2782">
                  <c:v>-3.8837275870000001</c:v>
                </c:pt>
                <c:pt idx="2783">
                  <c:v>-3.3905349440000001</c:v>
                </c:pt>
                <c:pt idx="2784">
                  <c:v>-3.6649131019999999</c:v>
                </c:pt>
                <c:pt idx="2785">
                  <c:v>-3.6648131020000001</c:v>
                </c:pt>
                <c:pt idx="2786">
                  <c:v>-4.1696229960000002</c:v>
                </c:pt>
                <c:pt idx="2787">
                  <c:v>-6.1624931209999998</c:v>
                </c:pt>
                <c:pt idx="2788">
                  <c:v>-4.3720759200000003</c:v>
                </c:pt>
                <c:pt idx="2789">
                  <c:v>-6.2864885920000004</c:v>
                </c:pt>
                <c:pt idx="2790">
                  <c:v>-4.0610453480000004</c:v>
                </c:pt>
                <c:pt idx="2791">
                  <c:v>-3.99914098</c:v>
                </c:pt>
                <c:pt idx="2792">
                  <c:v>-3.9203383020000002</c:v>
                </c:pt>
                <c:pt idx="2793">
                  <c:v>-3.8017148019999998</c:v>
                </c:pt>
                <c:pt idx="2794">
                  <c:v>-3.801614802</c:v>
                </c:pt>
                <c:pt idx="2795">
                  <c:v>-3.8015148019999998</c:v>
                </c:pt>
                <c:pt idx="2796">
                  <c:v>-3.801414802</c:v>
                </c:pt>
                <c:pt idx="2797">
                  <c:v>-3.8013148019999998</c:v>
                </c:pt>
                <c:pt idx="2798">
                  <c:v>-3.8012148020000001</c:v>
                </c:pt>
                <c:pt idx="2799">
                  <c:v>-3.8011148019999998</c:v>
                </c:pt>
                <c:pt idx="2800">
                  <c:v>-3.8010148020000001</c:v>
                </c:pt>
                <c:pt idx="2801">
                  <c:v>-3.8009148019999999</c:v>
                </c:pt>
                <c:pt idx="2802">
                  <c:v>-3.8008148020000001</c:v>
                </c:pt>
                <c:pt idx="2803">
                  <c:v>-3.8007148019999999</c:v>
                </c:pt>
                <c:pt idx="2804">
                  <c:v>-3.8006148020000001</c:v>
                </c:pt>
                <c:pt idx="2805">
                  <c:v>-3.8005148019999999</c:v>
                </c:pt>
                <c:pt idx="2806">
                  <c:v>-3.8004148020000001</c:v>
                </c:pt>
                <c:pt idx="2807">
                  <c:v>-3.8003148019999999</c:v>
                </c:pt>
                <c:pt idx="2808">
                  <c:v>-3.8002148020000002</c:v>
                </c:pt>
                <c:pt idx="2809">
                  <c:v>-3.800114802</c:v>
                </c:pt>
                <c:pt idx="2810">
                  <c:v>-3.8000148020000002</c:v>
                </c:pt>
                <c:pt idx="2811">
                  <c:v>-3.799914802</c:v>
                </c:pt>
                <c:pt idx="2812">
                  <c:v>-3.7998148020000002</c:v>
                </c:pt>
                <c:pt idx="2813">
                  <c:v>-3.799714802</c:v>
                </c:pt>
                <c:pt idx="2814">
                  <c:v>-3.7996148019999998</c:v>
                </c:pt>
                <c:pt idx="2815">
                  <c:v>-3.799514802</c:v>
                </c:pt>
                <c:pt idx="2816">
                  <c:v>-3.7994148019999998</c:v>
                </c:pt>
                <c:pt idx="2817">
                  <c:v>-4.2132214699999997</c:v>
                </c:pt>
                <c:pt idx="2818">
                  <c:v>-4.213121439</c:v>
                </c:pt>
                <c:pt idx="2819">
                  <c:v>-4.213021425</c:v>
                </c:pt>
                <c:pt idx="2820">
                  <c:v>-4.2129214130000001</c:v>
                </c:pt>
                <c:pt idx="2821">
                  <c:v>-4.2128214039999996</c:v>
                </c:pt>
                <c:pt idx="2822">
                  <c:v>-4.2127214039999998</c:v>
                </c:pt>
                <c:pt idx="2823">
                  <c:v>-4.2126214040000001</c:v>
                </c:pt>
                <c:pt idx="2824">
                  <c:v>-4.2125214040000003</c:v>
                </c:pt>
                <c:pt idx="2825">
                  <c:v>-4.2124214039999996</c:v>
                </c:pt>
                <c:pt idx="2826">
                  <c:v>-4.2123214039999999</c:v>
                </c:pt>
                <c:pt idx="2827">
                  <c:v>-4.2122214040000001</c:v>
                </c:pt>
                <c:pt idx="2828">
                  <c:v>-4.2121214040000003</c:v>
                </c:pt>
                <c:pt idx="2829">
                  <c:v>-4.2120214039999997</c:v>
                </c:pt>
                <c:pt idx="2830">
                  <c:v>-4.2119214039999999</c:v>
                </c:pt>
                <c:pt idx="2831">
                  <c:v>-4.2118214040000002</c:v>
                </c:pt>
                <c:pt idx="2832">
                  <c:v>-4.2117214040000004</c:v>
                </c:pt>
                <c:pt idx="2833">
                  <c:v>-4.2116214039999997</c:v>
                </c:pt>
                <c:pt idx="2834">
                  <c:v>-4.211521404</c:v>
                </c:pt>
                <c:pt idx="2835">
                  <c:v>-4.2114214040000002</c:v>
                </c:pt>
                <c:pt idx="2836">
                  <c:v>-4.2113214040000004</c:v>
                </c:pt>
                <c:pt idx="2837">
                  <c:v>-4.7172346159999998</c:v>
                </c:pt>
                <c:pt idx="2838">
                  <c:v>-4.2603270169999998</c:v>
                </c:pt>
                <c:pt idx="2839">
                  <c:v>-3.057715113</c:v>
                </c:pt>
                <c:pt idx="2840">
                  <c:v>-4.0609265040000002</c:v>
                </c:pt>
                <c:pt idx="2841">
                  <c:v>-6.2721927040000001</c:v>
                </c:pt>
                <c:pt idx="2842">
                  <c:v>-2.9639517350000002</c:v>
                </c:pt>
                <c:pt idx="2843">
                  <c:v>-3.140479418</c:v>
                </c:pt>
                <c:pt idx="2844">
                  <c:v>-3.1403794180000002</c:v>
                </c:pt>
                <c:pt idx="2845">
                  <c:v>-3.140279418</c:v>
                </c:pt>
                <c:pt idx="2846">
                  <c:v>-3.1401794179999998</c:v>
                </c:pt>
                <c:pt idx="2847">
                  <c:v>-3.140079418</c:v>
                </c:pt>
                <c:pt idx="2848">
                  <c:v>-3.1399794179999998</c:v>
                </c:pt>
                <c:pt idx="2849">
                  <c:v>-3.139879418</c:v>
                </c:pt>
                <c:pt idx="2850">
                  <c:v>-3.1397794179999998</c:v>
                </c:pt>
                <c:pt idx="2851">
                  <c:v>-3.1396794180000001</c:v>
                </c:pt>
                <c:pt idx="2852">
                  <c:v>-3.1395794179999998</c:v>
                </c:pt>
                <c:pt idx="2853">
                  <c:v>-3.1394794180000001</c:v>
                </c:pt>
                <c:pt idx="2854">
                  <c:v>-3.1393794179999999</c:v>
                </c:pt>
                <c:pt idx="2855">
                  <c:v>-3.1392794180000001</c:v>
                </c:pt>
                <c:pt idx="2856">
                  <c:v>-3.1391794179999999</c:v>
                </c:pt>
                <c:pt idx="2857">
                  <c:v>-3.1390794180000001</c:v>
                </c:pt>
                <c:pt idx="2858">
                  <c:v>-3.1389794179999999</c:v>
                </c:pt>
                <c:pt idx="2859">
                  <c:v>-3.1388794180000001</c:v>
                </c:pt>
                <c:pt idx="2860">
                  <c:v>-3.1387794179999999</c:v>
                </c:pt>
                <c:pt idx="2861">
                  <c:v>-3.1386794180000002</c:v>
                </c:pt>
                <c:pt idx="2862">
                  <c:v>-3.138579418</c:v>
                </c:pt>
                <c:pt idx="2863">
                  <c:v>-3.1384794180000002</c:v>
                </c:pt>
                <c:pt idx="2864">
                  <c:v>-3.138379418</c:v>
                </c:pt>
                <c:pt idx="2865">
                  <c:v>-3.1382794180000002</c:v>
                </c:pt>
                <c:pt idx="2866">
                  <c:v>-3.138179418</c:v>
                </c:pt>
                <c:pt idx="2867">
                  <c:v>-3.1380794179999998</c:v>
                </c:pt>
                <c:pt idx="2868">
                  <c:v>-3.137979418</c:v>
                </c:pt>
                <c:pt idx="2869">
                  <c:v>-3.1378794179999998</c:v>
                </c:pt>
                <c:pt idx="2870">
                  <c:v>-3.137779418</c:v>
                </c:pt>
                <c:pt idx="2871">
                  <c:v>-3.1376794179999998</c:v>
                </c:pt>
                <c:pt idx="2872">
                  <c:v>-3.1375794180000001</c:v>
                </c:pt>
                <c:pt idx="2873">
                  <c:v>-3.1374794179999999</c:v>
                </c:pt>
                <c:pt idx="2874">
                  <c:v>-3.1373794180000001</c:v>
                </c:pt>
                <c:pt idx="2875">
                  <c:v>-2.7585332419999999</c:v>
                </c:pt>
                <c:pt idx="2876">
                  <c:v>-2.8680204169999999</c:v>
                </c:pt>
                <c:pt idx="2877">
                  <c:v>-3.0077124880000001</c:v>
                </c:pt>
                <c:pt idx="2878">
                  <c:v>-3.0496331560000001</c:v>
                </c:pt>
                <c:pt idx="2879">
                  <c:v>-3.3543364859999998</c:v>
                </c:pt>
                <c:pt idx="2880">
                  <c:v>-4.4134198649999998</c:v>
                </c:pt>
                <c:pt idx="2881">
                  <c:v>-6.0252173940000002</c:v>
                </c:pt>
                <c:pt idx="2882">
                  <c:v>-3.5424791629999999</c:v>
                </c:pt>
                <c:pt idx="2883">
                  <c:v>-4.8015955860000004</c:v>
                </c:pt>
                <c:pt idx="2884">
                  <c:v>-5.0886653639999997</c:v>
                </c:pt>
                <c:pt idx="2885">
                  <c:v>-4.2898544809999999</c:v>
                </c:pt>
                <c:pt idx="2886">
                  <c:v>-3.8335544810000002</c:v>
                </c:pt>
                <c:pt idx="2887">
                  <c:v>-5.1025521569999999</c:v>
                </c:pt>
                <c:pt idx="2888">
                  <c:v>-4.1179035009999998</c:v>
                </c:pt>
                <c:pt idx="2889">
                  <c:v>-4.4007541229999996</c:v>
                </c:pt>
                <c:pt idx="2890">
                  <c:v>-4.1131566480000004</c:v>
                </c:pt>
                <c:pt idx="2891">
                  <c:v>-6.3926257040000003</c:v>
                </c:pt>
                <c:pt idx="2892">
                  <c:v>-4.2105664039999997</c:v>
                </c:pt>
                <c:pt idx="2893">
                  <c:v>-6.5937757340000003</c:v>
                </c:pt>
                <c:pt idx="2894">
                  <c:v>-8.0941280370000008</c:v>
                </c:pt>
                <c:pt idx="2895">
                  <c:v>-6.8778447849999997</c:v>
                </c:pt>
                <c:pt idx="2896">
                  <c:v>-4.7698892849999996</c:v>
                </c:pt>
                <c:pt idx="2897">
                  <c:v>-4.7697892849999999</c:v>
                </c:pt>
                <c:pt idx="2898">
                  <c:v>-4.7696892850000001</c:v>
                </c:pt>
                <c:pt idx="2899">
                  <c:v>-4.7695892850000003</c:v>
                </c:pt>
                <c:pt idx="2900">
                  <c:v>-4.7694892820000003</c:v>
                </c:pt>
                <c:pt idx="2901">
                  <c:v>-4.6631540349999998</c:v>
                </c:pt>
                <c:pt idx="2902">
                  <c:v>-4.663054035</c:v>
                </c:pt>
                <c:pt idx="2903">
                  <c:v>-4.6629540350000003</c:v>
                </c:pt>
                <c:pt idx="2904">
                  <c:v>-4.6628540349999996</c:v>
                </c:pt>
                <c:pt idx="2905">
                  <c:v>-5.2802652429999997</c:v>
                </c:pt>
                <c:pt idx="2906">
                  <c:v>-5.1888117710000001</c:v>
                </c:pt>
                <c:pt idx="2907">
                  <c:v>-5.1887117710000004</c:v>
                </c:pt>
                <c:pt idx="2908">
                  <c:v>-5.2465665469999996</c:v>
                </c:pt>
                <c:pt idx="2909">
                  <c:v>-5.4678276070000003</c:v>
                </c:pt>
                <c:pt idx="2910">
                  <c:v>-5.7037169390000004</c:v>
                </c:pt>
                <c:pt idx="2911">
                  <c:v>-5.0106195160000002</c:v>
                </c:pt>
                <c:pt idx="2912">
                  <c:v>-5.5513138040000003</c:v>
                </c:pt>
                <c:pt idx="2913">
                  <c:v>-5.4726155490000004</c:v>
                </c:pt>
                <c:pt idx="2914">
                  <c:v>-5.2822605210000004</c:v>
                </c:pt>
                <c:pt idx="2915">
                  <c:v>-5.1587622079999997</c:v>
                </c:pt>
                <c:pt idx="2916">
                  <c:v>-5.158662208</c:v>
                </c:pt>
                <c:pt idx="2917">
                  <c:v>-5.1585622080000002</c:v>
                </c:pt>
                <c:pt idx="2918">
                  <c:v>-5.1584622080000004</c:v>
                </c:pt>
                <c:pt idx="2919">
                  <c:v>-5.1583622079999998</c:v>
                </c:pt>
                <c:pt idx="2920">
                  <c:v>-5.158262208</c:v>
                </c:pt>
                <c:pt idx="2921">
                  <c:v>-5.1581622080000002</c:v>
                </c:pt>
                <c:pt idx="2922">
                  <c:v>-5.1580622079999996</c:v>
                </c:pt>
                <c:pt idx="2923">
                  <c:v>-5.1579622079999998</c:v>
                </c:pt>
                <c:pt idx="2924">
                  <c:v>-6.8464018050000002</c:v>
                </c:pt>
                <c:pt idx="2925">
                  <c:v>-4.1139256560000002</c:v>
                </c:pt>
                <c:pt idx="2926">
                  <c:v>-4.1138256560000004</c:v>
                </c:pt>
                <c:pt idx="2927">
                  <c:v>-4.1137256559999997</c:v>
                </c:pt>
                <c:pt idx="2928">
                  <c:v>-4.113625656</c:v>
                </c:pt>
                <c:pt idx="2929">
                  <c:v>-4.1135256560000002</c:v>
                </c:pt>
                <c:pt idx="2930">
                  <c:v>-4.1134256560000004</c:v>
                </c:pt>
                <c:pt idx="2931">
                  <c:v>-4.1133256559999998</c:v>
                </c:pt>
                <c:pt idx="2932">
                  <c:v>-4.113225656</c:v>
                </c:pt>
                <c:pt idx="2933">
                  <c:v>-4.1131256560000002</c:v>
                </c:pt>
                <c:pt idx="2934">
                  <c:v>-4.1130256559999996</c:v>
                </c:pt>
                <c:pt idx="2935">
                  <c:v>-4.1129256559999998</c:v>
                </c:pt>
                <c:pt idx="2936">
                  <c:v>-4.1128256560000001</c:v>
                </c:pt>
                <c:pt idx="2937">
                  <c:v>-4.1127256560000003</c:v>
                </c:pt>
                <c:pt idx="2938">
                  <c:v>-4.1126256559999996</c:v>
                </c:pt>
                <c:pt idx="2939">
                  <c:v>-4.1125256559999999</c:v>
                </c:pt>
                <c:pt idx="2940">
                  <c:v>-4.1124256560000001</c:v>
                </c:pt>
                <c:pt idx="2941">
                  <c:v>-4.1123256560000003</c:v>
                </c:pt>
                <c:pt idx="2942">
                  <c:v>-4.1122256559999997</c:v>
                </c:pt>
                <c:pt idx="2943">
                  <c:v>-4.1121256559999999</c:v>
                </c:pt>
                <c:pt idx="2944">
                  <c:v>-4.1120256560000001</c:v>
                </c:pt>
                <c:pt idx="2945">
                  <c:v>-4.1119256560000004</c:v>
                </c:pt>
                <c:pt idx="2946">
                  <c:v>-4.1118256559999997</c:v>
                </c:pt>
                <c:pt idx="2947">
                  <c:v>-4.111725656</c:v>
                </c:pt>
                <c:pt idx="2948">
                  <c:v>-4.1116256560000002</c:v>
                </c:pt>
                <c:pt idx="2949">
                  <c:v>-4.1115256560000004</c:v>
                </c:pt>
                <c:pt idx="2950">
                  <c:v>-4.1114256559999998</c:v>
                </c:pt>
                <c:pt idx="2951">
                  <c:v>-4.111325656</c:v>
                </c:pt>
                <c:pt idx="2952">
                  <c:v>-4.1112256560000002</c:v>
                </c:pt>
                <c:pt idx="2953">
                  <c:v>-4.1111256559999996</c:v>
                </c:pt>
                <c:pt idx="2954">
                  <c:v>-4.1110256559999998</c:v>
                </c:pt>
                <c:pt idx="2955">
                  <c:v>-4.110925656</c:v>
                </c:pt>
                <c:pt idx="2956">
                  <c:v>-4.1108256560000003</c:v>
                </c:pt>
                <c:pt idx="2957">
                  <c:v>-4.1107256559999996</c:v>
                </c:pt>
                <c:pt idx="2958">
                  <c:v>-4.1106256559999999</c:v>
                </c:pt>
                <c:pt idx="2959">
                  <c:v>-4.1105256560000001</c:v>
                </c:pt>
                <c:pt idx="2960">
                  <c:v>-4.1104256560000003</c:v>
                </c:pt>
                <c:pt idx="2961">
                  <c:v>-4.1103256559999997</c:v>
                </c:pt>
                <c:pt idx="2962">
                  <c:v>-4.1102256559999999</c:v>
                </c:pt>
                <c:pt idx="2963">
                  <c:v>-4.1101256560000001</c:v>
                </c:pt>
                <c:pt idx="2964">
                  <c:v>-4.1100256560000004</c:v>
                </c:pt>
                <c:pt idx="2965">
                  <c:v>-4.1099256559999997</c:v>
                </c:pt>
                <c:pt idx="2966">
                  <c:v>-4.1098256559999999</c:v>
                </c:pt>
                <c:pt idx="2967">
                  <c:v>-2.8696197890000001</c:v>
                </c:pt>
                <c:pt idx="2968">
                  <c:v>-2.8235173229999999</c:v>
                </c:pt>
                <c:pt idx="2969">
                  <c:v>-2.8234173230000001</c:v>
                </c:pt>
                <c:pt idx="2970">
                  <c:v>-3.1193916119999998</c:v>
                </c:pt>
                <c:pt idx="2971">
                  <c:v>-3.1793596210000001</c:v>
                </c:pt>
                <c:pt idx="2972">
                  <c:v>-3.0299973150000001</c:v>
                </c:pt>
                <c:pt idx="2973">
                  <c:v>-3.293781837</c:v>
                </c:pt>
                <c:pt idx="2974">
                  <c:v>-3.1239005949999998</c:v>
                </c:pt>
                <c:pt idx="2975">
                  <c:v>-3.2660136890000002</c:v>
                </c:pt>
                <c:pt idx="2976">
                  <c:v>-3.265913689</c:v>
                </c:pt>
                <c:pt idx="2977">
                  <c:v>-3.2112815750000001</c:v>
                </c:pt>
                <c:pt idx="2978">
                  <c:v>-3.3131579200000001</c:v>
                </c:pt>
                <c:pt idx="2979">
                  <c:v>-3.3130579199999999</c:v>
                </c:pt>
                <c:pt idx="2980">
                  <c:v>-3.6430510800000002</c:v>
                </c:pt>
                <c:pt idx="2981">
                  <c:v>-3.637742545</c:v>
                </c:pt>
                <c:pt idx="2982">
                  <c:v>-3.3757384419999998</c:v>
                </c:pt>
                <c:pt idx="2983">
                  <c:v>-3.4237875500000001</c:v>
                </c:pt>
                <c:pt idx="2984">
                  <c:v>-3.7789673910000001</c:v>
                </c:pt>
                <c:pt idx="2985">
                  <c:v>-3.9157360190000001</c:v>
                </c:pt>
                <c:pt idx="2986">
                  <c:v>-3.8504580079999999</c:v>
                </c:pt>
                <c:pt idx="2987">
                  <c:v>-3.7035249330000002</c:v>
                </c:pt>
                <c:pt idx="2988">
                  <c:v>-3.5231937360000001</c:v>
                </c:pt>
                <c:pt idx="2989">
                  <c:v>-3.5230937359999999</c:v>
                </c:pt>
                <c:pt idx="2990">
                  <c:v>-3.5229937360000001</c:v>
                </c:pt>
                <c:pt idx="2991">
                  <c:v>-3.5228937359999999</c:v>
                </c:pt>
                <c:pt idx="2992">
                  <c:v>-3.7231299469999999</c:v>
                </c:pt>
                <c:pt idx="2993">
                  <c:v>-3.4603336649999998</c:v>
                </c:pt>
                <c:pt idx="2994">
                  <c:v>-3.4602336650000001</c:v>
                </c:pt>
                <c:pt idx="2995">
                  <c:v>-3.4601336649999999</c:v>
                </c:pt>
                <c:pt idx="2996">
                  <c:v>-3.4600336650000001</c:v>
                </c:pt>
                <c:pt idx="2997">
                  <c:v>-5.1320896420000004</c:v>
                </c:pt>
                <c:pt idx="2998">
                  <c:v>-3.8251673620000002</c:v>
                </c:pt>
                <c:pt idx="2999">
                  <c:v>-3.668266842</c:v>
                </c:pt>
                <c:pt idx="3000">
                  <c:v>-3.71476937</c:v>
                </c:pt>
                <c:pt idx="3001">
                  <c:v>-3.5948142949999999</c:v>
                </c:pt>
                <c:pt idx="3002">
                  <c:v>-3.5947142950000002</c:v>
                </c:pt>
                <c:pt idx="3003">
                  <c:v>-3.594614295</c:v>
                </c:pt>
                <c:pt idx="3004">
                  <c:v>-3.5945142950000002</c:v>
                </c:pt>
                <c:pt idx="3005">
                  <c:v>-3.594414295</c:v>
                </c:pt>
                <c:pt idx="3006">
                  <c:v>-3.5943142950000002</c:v>
                </c:pt>
                <c:pt idx="3007">
                  <c:v>-3.594214295</c:v>
                </c:pt>
                <c:pt idx="3008">
                  <c:v>-3.684720295</c:v>
                </c:pt>
                <c:pt idx="3009">
                  <c:v>-4.0641834469999996</c:v>
                </c:pt>
                <c:pt idx="3010">
                  <c:v>-3.9335753069999999</c:v>
                </c:pt>
                <c:pt idx="3011">
                  <c:v>-3.9334753070000001</c:v>
                </c:pt>
                <c:pt idx="3012">
                  <c:v>-3.9333753069999999</c:v>
                </c:pt>
                <c:pt idx="3013">
                  <c:v>-3.9332753070000002</c:v>
                </c:pt>
                <c:pt idx="3014">
                  <c:v>-3.933175307</c:v>
                </c:pt>
                <c:pt idx="3015">
                  <c:v>-3.9330753070000002</c:v>
                </c:pt>
                <c:pt idx="3016">
                  <c:v>-3.932975307</c:v>
                </c:pt>
                <c:pt idx="3017">
                  <c:v>-3.9328753070000002</c:v>
                </c:pt>
                <c:pt idx="3018">
                  <c:v>-3.932775307</c:v>
                </c:pt>
                <c:pt idx="3019">
                  <c:v>-3.9326753069999998</c:v>
                </c:pt>
                <c:pt idx="3020">
                  <c:v>-3.932575307</c:v>
                </c:pt>
                <c:pt idx="3021">
                  <c:v>-3.9324753069999998</c:v>
                </c:pt>
                <c:pt idx="3022">
                  <c:v>-3.932375307</c:v>
                </c:pt>
                <c:pt idx="3023">
                  <c:v>-3.9322753069999998</c:v>
                </c:pt>
                <c:pt idx="3024">
                  <c:v>-3.9321753070000001</c:v>
                </c:pt>
                <c:pt idx="3025">
                  <c:v>-3.9320753069999999</c:v>
                </c:pt>
                <c:pt idx="3026">
                  <c:v>-3.9319753070000001</c:v>
                </c:pt>
                <c:pt idx="3027">
                  <c:v>-3.9318753069999999</c:v>
                </c:pt>
                <c:pt idx="3028">
                  <c:v>-3.9317753070000001</c:v>
                </c:pt>
                <c:pt idx="3029">
                  <c:v>-3.9316753069999999</c:v>
                </c:pt>
                <c:pt idx="3030">
                  <c:v>-3.9315753070000001</c:v>
                </c:pt>
                <c:pt idx="3031">
                  <c:v>-3.9314753069999999</c:v>
                </c:pt>
                <c:pt idx="3032">
                  <c:v>-3.9313753070000002</c:v>
                </c:pt>
                <c:pt idx="3033">
                  <c:v>-3.9312753069999999</c:v>
                </c:pt>
                <c:pt idx="3034">
                  <c:v>-3.9311752979999999</c:v>
                </c:pt>
                <c:pt idx="3035">
                  <c:v>-4.3895171890000002</c:v>
                </c:pt>
                <c:pt idx="3036">
                  <c:v>-4.3894171890000004</c:v>
                </c:pt>
                <c:pt idx="3037">
                  <c:v>-4.3893171889999998</c:v>
                </c:pt>
                <c:pt idx="3038">
                  <c:v>-4.0752441309999998</c:v>
                </c:pt>
                <c:pt idx="3039">
                  <c:v>-4.0751441310000001</c:v>
                </c:pt>
                <c:pt idx="3040">
                  <c:v>-4.0750441310000003</c:v>
                </c:pt>
                <c:pt idx="3041">
                  <c:v>-4.0749441309999996</c:v>
                </c:pt>
                <c:pt idx="3042">
                  <c:v>-4.0748441309999999</c:v>
                </c:pt>
                <c:pt idx="3043">
                  <c:v>-4.0747441310000001</c:v>
                </c:pt>
                <c:pt idx="3044">
                  <c:v>-4.0746441310000003</c:v>
                </c:pt>
                <c:pt idx="3045">
                  <c:v>-4.0745441309999997</c:v>
                </c:pt>
                <c:pt idx="3046">
                  <c:v>-4.0744441309999999</c:v>
                </c:pt>
                <c:pt idx="3047">
                  <c:v>-4.0743441310000001</c:v>
                </c:pt>
                <c:pt idx="3048">
                  <c:v>-4.0742441310000004</c:v>
                </c:pt>
                <c:pt idx="3049">
                  <c:v>-4.0741441309999997</c:v>
                </c:pt>
                <c:pt idx="3050">
                  <c:v>-4.074044131</c:v>
                </c:pt>
                <c:pt idx="3051">
                  <c:v>-4.0739441310000002</c:v>
                </c:pt>
                <c:pt idx="3052">
                  <c:v>-4.0738441310000004</c:v>
                </c:pt>
                <c:pt idx="3053">
                  <c:v>-4.0737441309999998</c:v>
                </c:pt>
                <c:pt idx="3054">
                  <c:v>-4.073644131</c:v>
                </c:pt>
                <c:pt idx="3055">
                  <c:v>-4.0735441310000002</c:v>
                </c:pt>
                <c:pt idx="3056">
                  <c:v>-4.0734441309999996</c:v>
                </c:pt>
                <c:pt idx="3057">
                  <c:v>-4.0733441309999998</c:v>
                </c:pt>
                <c:pt idx="3058">
                  <c:v>-4.073244131</c:v>
                </c:pt>
                <c:pt idx="3059">
                  <c:v>-4.0731441310000003</c:v>
                </c:pt>
                <c:pt idx="3060">
                  <c:v>-4.0730441309999996</c:v>
                </c:pt>
                <c:pt idx="3061">
                  <c:v>-4.0729441309999999</c:v>
                </c:pt>
                <c:pt idx="3062">
                  <c:v>-4.0728441310000001</c:v>
                </c:pt>
                <c:pt idx="3063">
                  <c:v>-4.0727441310000003</c:v>
                </c:pt>
                <c:pt idx="3064">
                  <c:v>-4.0726441309999997</c:v>
                </c:pt>
                <c:pt idx="3065">
                  <c:v>-4.0725441309999999</c:v>
                </c:pt>
                <c:pt idx="3066">
                  <c:v>-4.0724441310000001</c:v>
                </c:pt>
                <c:pt idx="3067">
                  <c:v>-4.0723441310000004</c:v>
                </c:pt>
                <c:pt idx="3068">
                  <c:v>-4.0722441309999997</c:v>
                </c:pt>
                <c:pt idx="3069">
                  <c:v>-4.0721441309999999</c:v>
                </c:pt>
                <c:pt idx="3070">
                  <c:v>-4.0720441310000002</c:v>
                </c:pt>
                <c:pt idx="3071">
                  <c:v>-4.0719441310000004</c:v>
                </c:pt>
                <c:pt idx="3072">
                  <c:v>-4.0718441309999998</c:v>
                </c:pt>
                <c:pt idx="3073">
                  <c:v>-4.071744131</c:v>
                </c:pt>
                <c:pt idx="3074">
                  <c:v>-4.0716441310000002</c:v>
                </c:pt>
                <c:pt idx="3075">
                  <c:v>-4.0715441309999996</c:v>
                </c:pt>
                <c:pt idx="3076">
                  <c:v>-4.0714441309999998</c:v>
                </c:pt>
                <c:pt idx="3077">
                  <c:v>-4.071344131</c:v>
                </c:pt>
                <c:pt idx="3078">
                  <c:v>-4.0712441310000003</c:v>
                </c:pt>
                <c:pt idx="3079">
                  <c:v>-4.0711441309999996</c:v>
                </c:pt>
                <c:pt idx="3080">
                  <c:v>-4.0710441309999998</c:v>
                </c:pt>
                <c:pt idx="3081">
                  <c:v>-4.0709441310000001</c:v>
                </c:pt>
                <c:pt idx="3082">
                  <c:v>-4.0708441310000003</c:v>
                </c:pt>
                <c:pt idx="3083">
                  <c:v>-4.0707441309999997</c:v>
                </c:pt>
                <c:pt idx="3084">
                  <c:v>-4.0706441309999999</c:v>
                </c:pt>
                <c:pt idx="3085">
                  <c:v>-4.0705441310000001</c:v>
                </c:pt>
                <c:pt idx="3086">
                  <c:v>-4.0704441310000004</c:v>
                </c:pt>
                <c:pt idx="3087">
                  <c:v>-4.0703441309999997</c:v>
                </c:pt>
                <c:pt idx="3088">
                  <c:v>-4.0702441309999999</c:v>
                </c:pt>
                <c:pt idx="3089">
                  <c:v>-4.0701441310000002</c:v>
                </c:pt>
                <c:pt idx="3090">
                  <c:v>-4.0700441310000004</c:v>
                </c:pt>
                <c:pt idx="3091">
                  <c:v>-4.0699441309999997</c:v>
                </c:pt>
                <c:pt idx="3092">
                  <c:v>-4.069844131</c:v>
                </c:pt>
                <c:pt idx="3093">
                  <c:v>-4.0697441310000002</c:v>
                </c:pt>
                <c:pt idx="3094">
                  <c:v>-4.0696441310000004</c:v>
                </c:pt>
                <c:pt idx="3095">
                  <c:v>-4.0695441309999998</c:v>
                </c:pt>
                <c:pt idx="3096">
                  <c:v>-4.069444131</c:v>
                </c:pt>
                <c:pt idx="3097">
                  <c:v>-4.0693441310000003</c:v>
                </c:pt>
                <c:pt idx="3098">
                  <c:v>-4.0692441309999996</c:v>
                </c:pt>
                <c:pt idx="3099">
                  <c:v>15.432560909999999</c:v>
                </c:pt>
                <c:pt idx="3100">
                  <c:v>16.34393876</c:v>
                </c:pt>
                <c:pt idx="3101">
                  <c:v>16.806451209999999</c:v>
                </c:pt>
                <c:pt idx="3102">
                  <c:v>17.221228660000001</c:v>
                </c:pt>
                <c:pt idx="3103">
                  <c:v>17.221328660000001</c:v>
                </c:pt>
                <c:pt idx="3104">
                  <c:v>17.221428660000001</c:v>
                </c:pt>
                <c:pt idx="3105">
                  <c:v>17.244770939999999</c:v>
                </c:pt>
                <c:pt idx="3106">
                  <c:v>17.8722879</c:v>
                </c:pt>
                <c:pt idx="3107">
                  <c:v>17.8723879</c:v>
                </c:pt>
                <c:pt idx="3108">
                  <c:v>17.627434560000001</c:v>
                </c:pt>
                <c:pt idx="3109">
                  <c:v>17.783748840000001</c:v>
                </c:pt>
                <c:pt idx="3110">
                  <c:v>17.783848840000001</c:v>
                </c:pt>
                <c:pt idx="3111">
                  <c:v>18.466050849999998</c:v>
                </c:pt>
                <c:pt idx="3112">
                  <c:v>18.466150849999998</c:v>
                </c:pt>
                <c:pt idx="3113">
                  <c:v>18.466250850000002</c:v>
                </c:pt>
                <c:pt idx="3114">
                  <c:v>19.491688480000001</c:v>
                </c:pt>
                <c:pt idx="3115">
                  <c:v>19.616819639999999</c:v>
                </c:pt>
                <c:pt idx="3116">
                  <c:v>19.616919639999999</c:v>
                </c:pt>
                <c:pt idx="3117">
                  <c:v>21.578672050000002</c:v>
                </c:pt>
                <c:pt idx="3118">
                  <c:v>22.323996390000001</c:v>
                </c:pt>
                <c:pt idx="3119">
                  <c:v>22.627127260000002</c:v>
                </c:pt>
                <c:pt idx="3120">
                  <c:v>23.046623060000002</c:v>
                </c:pt>
                <c:pt idx="3121">
                  <c:v>23.046723060000001</c:v>
                </c:pt>
                <c:pt idx="3122">
                  <c:v>23.236613340000002</c:v>
                </c:pt>
                <c:pt idx="3123">
                  <c:v>23.236713340000001</c:v>
                </c:pt>
                <c:pt idx="3124">
                  <c:v>23.455707889999999</c:v>
                </c:pt>
                <c:pt idx="3125">
                  <c:v>24.116430050000002</c:v>
                </c:pt>
                <c:pt idx="3126">
                  <c:v>24.713710209999999</c:v>
                </c:pt>
                <c:pt idx="3127">
                  <c:v>24.628906149999999</c:v>
                </c:pt>
                <c:pt idx="3128">
                  <c:v>24.971535589999998</c:v>
                </c:pt>
                <c:pt idx="3129">
                  <c:v>24.971635590000002</c:v>
                </c:pt>
                <c:pt idx="3130">
                  <c:v>25.78564656</c:v>
                </c:pt>
                <c:pt idx="3131">
                  <c:v>25.893104640000001</c:v>
                </c:pt>
                <c:pt idx="3132">
                  <c:v>26.37804779</c:v>
                </c:pt>
                <c:pt idx="3133">
                  <c:v>27.522835669999999</c:v>
                </c:pt>
                <c:pt idx="3134">
                  <c:v>27.24797611</c:v>
                </c:pt>
                <c:pt idx="3135">
                  <c:v>27.24807611</c:v>
                </c:pt>
                <c:pt idx="3136">
                  <c:v>28.961149330000001</c:v>
                </c:pt>
                <c:pt idx="3137">
                  <c:v>28.985978889999998</c:v>
                </c:pt>
                <c:pt idx="3138">
                  <c:v>28.986078890000002</c:v>
                </c:pt>
                <c:pt idx="3139">
                  <c:v>30.264895450000001</c:v>
                </c:pt>
                <c:pt idx="3140">
                  <c:v>31.12664169</c:v>
                </c:pt>
                <c:pt idx="3141">
                  <c:v>32.453072390000003</c:v>
                </c:pt>
                <c:pt idx="3142">
                  <c:v>33.168368780000002</c:v>
                </c:pt>
                <c:pt idx="3143">
                  <c:v>33.32345763</c:v>
                </c:pt>
                <c:pt idx="3144">
                  <c:v>33.323557630000003</c:v>
                </c:pt>
                <c:pt idx="3145">
                  <c:v>35.082276290000003</c:v>
                </c:pt>
                <c:pt idx="3146">
                  <c:v>35.408291429999998</c:v>
                </c:pt>
                <c:pt idx="3147">
                  <c:v>36.269954810000002</c:v>
                </c:pt>
                <c:pt idx="3148">
                  <c:v>36.279327240000001</c:v>
                </c:pt>
                <c:pt idx="3149">
                  <c:v>36.67679115</c:v>
                </c:pt>
                <c:pt idx="3150">
                  <c:v>37.81076985</c:v>
                </c:pt>
                <c:pt idx="3151">
                  <c:v>37.953613160000003</c:v>
                </c:pt>
                <c:pt idx="3152">
                  <c:v>39.293310079999998</c:v>
                </c:pt>
                <c:pt idx="3153">
                  <c:v>39.79051767</c:v>
                </c:pt>
                <c:pt idx="3154">
                  <c:v>40.88402713</c:v>
                </c:pt>
                <c:pt idx="3155">
                  <c:v>41.80001987</c:v>
                </c:pt>
                <c:pt idx="3156">
                  <c:v>42.104993810000003</c:v>
                </c:pt>
                <c:pt idx="3157">
                  <c:v>43.833511010000002</c:v>
                </c:pt>
                <c:pt idx="3158">
                  <c:v>44.416056859999998</c:v>
                </c:pt>
                <c:pt idx="3159">
                  <c:v>45.243693239999999</c:v>
                </c:pt>
                <c:pt idx="3160">
                  <c:v>45.095499500000003</c:v>
                </c:pt>
                <c:pt idx="3161">
                  <c:v>45.668023490000003</c:v>
                </c:pt>
                <c:pt idx="3162">
                  <c:v>46.37276473</c:v>
                </c:pt>
                <c:pt idx="3163">
                  <c:v>47.465833250000003</c:v>
                </c:pt>
                <c:pt idx="3164">
                  <c:v>48.072108059999998</c:v>
                </c:pt>
                <c:pt idx="3165">
                  <c:v>48.072208060000001</c:v>
                </c:pt>
                <c:pt idx="3166">
                  <c:v>48.072308059999997</c:v>
                </c:pt>
                <c:pt idx="3167">
                  <c:v>48.072408060000001</c:v>
                </c:pt>
                <c:pt idx="3168">
                  <c:v>48.072508059999997</c:v>
                </c:pt>
                <c:pt idx="3169">
                  <c:v>49.431896090000002</c:v>
                </c:pt>
                <c:pt idx="3170">
                  <c:v>49.545513110000002</c:v>
                </c:pt>
                <c:pt idx="3171">
                  <c:v>49.545613109999998</c:v>
                </c:pt>
                <c:pt idx="3172">
                  <c:v>49.545713110000001</c:v>
                </c:pt>
                <c:pt idx="3173">
                  <c:v>49.545813109999997</c:v>
                </c:pt>
                <c:pt idx="3174">
                  <c:v>49.545913110000001</c:v>
                </c:pt>
                <c:pt idx="3175">
                  <c:v>49.546013109999997</c:v>
                </c:pt>
                <c:pt idx="3176">
                  <c:v>49.54611311</c:v>
                </c:pt>
                <c:pt idx="3177">
                  <c:v>49.546213109999997</c:v>
                </c:pt>
                <c:pt idx="3178">
                  <c:v>49.54631311</c:v>
                </c:pt>
                <c:pt idx="3179">
                  <c:v>49.546413110000003</c:v>
                </c:pt>
                <c:pt idx="3180">
                  <c:v>49.546513109999999</c:v>
                </c:pt>
                <c:pt idx="3181">
                  <c:v>49.546613110000003</c:v>
                </c:pt>
                <c:pt idx="3182">
                  <c:v>49.546713109999999</c:v>
                </c:pt>
                <c:pt idx="3183">
                  <c:v>49.546813110000002</c:v>
                </c:pt>
                <c:pt idx="3184">
                  <c:v>49.546913109999998</c:v>
                </c:pt>
                <c:pt idx="3185">
                  <c:v>49.547013110000002</c:v>
                </c:pt>
                <c:pt idx="3186">
                  <c:v>49.547113109999998</c:v>
                </c:pt>
                <c:pt idx="3187">
                  <c:v>49.547213110000001</c:v>
                </c:pt>
                <c:pt idx="3188">
                  <c:v>49.547313109999997</c:v>
                </c:pt>
                <c:pt idx="3189">
                  <c:v>49.547413110000001</c:v>
                </c:pt>
                <c:pt idx="3190">
                  <c:v>49.547513109999997</c:v>
                </c:pt>
                <c:pt idx="3191">
                  <c:v>49.54761311</c:v>
                </c:pt>
                <c:pt idx="3192">
                  <c:v>49.547713109999997</c:v>
                </c:pt>
                <c:pt idx="3193">
                  <c:v>49.54781311</c:v>
                </c:pt>
                <c:pt idx="3194">
                  <c:v>49.547913110000003</c:v>
                </c:pt>
                <c:pt idx="3195">
                  <c:v>49.548013109999999</c:v>
                </c:pt>
                <c:pt idx="3196">
                  <c:v>49.548113110000003</c:v>
                </c:pt>
                <c:pt idx="3197">
                  <c:v>49.548213109999999</c:v>
                </c:pt>
                <c:pt idx="3198">
                  <c:v>49.548313110000002</c:v>
                </c:pt>
                <c:pt idx="3199">
                  <c:v>49.548413109999998</c:v>
                </c:pt>
                <c:pt idx="3200">
                  <c:v>49.548513110000002</c:v>
                </c:pt>
                <c:pt idx="3201">
                  <c:v>49.548613109999998</c:v>
                </c:pt>
                <c:pt idx="3202">
                  <c:v>49.548713110000001</c:v>
                </c:pt>
                <c:pt idx="3203">
                  <c:v>49.548813109999998</c:v>
                </c:pt>
                <c:pt idx="3204">
                  <c:v>49.548913110000001</c:v>
                </c:pt>
                <c:pt idx="3205">
                  <c:v>49.549013109999997</c:v>
                </c:pt>
                <c:pt idx="3206">
                  <c:v>49.54911311</c:v>
                </c:pt>
                <c:pt idx="3207">
                  <c:v>49.549213109999997</c:v>
                </c:pt>
                <c:pt idx="3208">
                  <c:v>49.54931311</c:v>
                </c:pt>
                <c:pt idx="3209">
                  <c:v>49.549413110000003</c:v>
                </c:pt>
                <c:pt idx="3210">
                  <c:v>49.549513109999999</c:v>
                </c:pt>
                <c:pt idx="3211">
                  <c:v>49.549613110000003</c:v>
                </c:pt>
                <c:pt idx="3212">
                  <c:v>49.549713109999999</c:v>
                </c:pt>
                <c:pt idx="3213">
                  <c:v>49.549813110000002</c:v>
                </c:pt>
                <c:pt idx="3214">
                  <c:v>49.549913109999999</c:v>
                </c:pt>
                <c:pt idx="3215">
                  <c:v>49.550013110000002</c:v>
                </c:pt>
                <c:pt idx="3216">
                  <c:v>49.550113109999998</c:v>
                </c:pt>
                <c:pt idx="3217">
                  <c:v>49.550213110000001</c:v>
                </c:pt>
                <c:pt idx="3218">
                  <c:v>49.550313109999998</c:v>
                </c:pt>
                <c:pt idx="3219">
                  <c:v>49.550413110000001</c:v>
                </c:pt>
                <c:pt idx="3220">
                  <c:v>49.550513109999997</c:v>
                </c:pt>
                <c:pt idx="3221">
                  <c:v>49.55061311</c:v>
                </c:pt>
                <c:pt idx="3222">
                  <c:v>49.550713109999997</c:v>
                </c:pt>
                <c:pt idx="3223">
                  <c:v>49.55081311</c:v>
                </c:pt>
                <c:pt idx="3224">
                  <c:v>49.550913110000003</c:v>
                </c:pt>
                <c:pt idx="3225">
                  <c:v>49.55101311</c:v>
                </c:pt>
                <c:pt idx="3226">
                  <c:v>49.551113110000003</c:v>
                </c:pt>
                <c:pt idx="3227">
                  <c:v>49.551213109999999</c:v>
                </c:pt>
                <c:pt idx="3228">
                  <c:v>49.551313110000002</c:v>
                </c:pt>
                <c:pt idx="3229">
                  <c:v>49.551413109999999</c:v>
                </c:pt>
                <c:pt idx="3230">
                  <c:v>49.551513110000002</c:v>
                </c:pt>
                <c:pt idx="3231">
                  <c:v>49.551613109999998</c:v>
                </c:pt>
                <c:pt idx="3232">
                  <c:v>49.551713110000001</c:v>
                </c:pt>
                <c:pt idx="3233">
                  <c:v>49.551813109999998</c:v>
                </c:pt>
                <c:pt idx="3234">
                  <c:v>49.551913110000001</c:v>
                </c:pt>
                <c:pt idx="3235">
                  <c:v>49.552013109999997</c:v>
                </c:pt>
                <c:pt idx="3236">
                  <c:v>49.552113110000001</c:v>
                </c:pt>
                <c:pt idx="3237">
                  <c:v>49.552213109999997</c:v>
                </c:pt>
                <c:pt idx="3238">
                  <c:v>49.55231311</c:v>
                </c:pt>
                <c:pt idx="3239">
                  <c:v>49.552413110000003</c:v>
                </c:pt>
                <c:pt idx="3240">
                  <c:v>49.55251311</c:v>
                </c:pt>
                <c:pt idx="3241">
                  <c:v>49.552613110000003</c:v>
                </c:pt>
                <c:pt idx="3242">
                  <c:v>49.552713109999999</c:v>
                </c:pt>
                <c:pt idx="3243">
                  <c:v>49.552813110000002</c:v>
                </c:pt>
                <c:pt idx="3244">
                  <c:v>49.552913109999999</c:v>
                </c:pt>
                <c:pt idx="3245">
                  <c:v>49.553013110000002</c:v>
                </c:pt>
                <c:pt idx="3246">
                  <c:v>49.553113109999998</c:v>
                </c:pt>
                <c:pt idx="3247">
                  <c:v>49.553213110000002</c:v>
                </c:pt>
                <c:pt idx="3248">
                  <c:v>49.553313109999998</c:v>
                </c:pt>
                <c:pt idx="3249">
                  <c:v>49.553413110000001</c:v>
                </c:pt>
                <c:pt idx="3250">
                  <c:v>49.553513109999997</c:v>
                </c:pt>
                <c:pt idx="3251">
                  <c:v>49.553613110000001</c:v>
                </c:pt>
                <c:pt idx="3252">
                  <c:v>49.553713109999997</c:v>
                </c:pt>
                <c:pt idx="3253">
                  <c:v>49.55381311</c:v>
                </c:pt>
                <c:pt idx="3254">
                  <c:v>49.553913110000003</c:v>
                </c:pt>
                <c:pt idx="3255">
                  <c:v>49.55401311</c:v>
                </c:pt>
                <c:pt idx="3256">
                  <c:v>49.554113110000003</c:v>
                </c:pt>
                <c:pt idx="3257">
                  <c:v>49.554213109999999</c:v>
                </c:pt>
                <c:pt idx="3258">
                  <c:v>49.554313110000002</c:v>
                </c:pt>
                <c:pt idx="3259">
                  <c:v>48.363794630000001</c:v>
                </c:pt>
                <c:pt idx="3260">
                  <c:v>48.363894629999997</c:v>
                </c:pt>
                <c:pt idx="3261">
                  <c:v>48.363994630000001</c:v>
                </c:pt>
                <c:pt idx="3262">
                  <c:v>48.364094629999997</c:v>
                </c:pt>
                <c:pt idx="3263">
                  <c:v>48.36419463</c:v>
                </c:pt>
                <c:pt idx="3264">
                  <c:v>48.364294630000003</c:v>
                </c:pt>
                <c:pt idx="3265">
                  <c:v>48.36439463</c:v>
                </c:pt>
                <c:pt idx="3266">
                  <c:v>48.364494630000003</c:v>
                </c:pt>
                <c:pt idx="3267">
                  <c:v>48.364594629999999</c:v>
                </c:pt>
                <c:pt idx="3268">
                  <c:v>48.364694630000002</c:v>
                </c:pt>
                <c:pt idx="3269">
                  <c:v>48.364794629999999</c:v>
                </c:pt>
                <c:pt idx="3270">
                  <c:v>48.910907530000003</c:v>
                </c:pt>
                <c:pt idx="3271">
                  <c:v>48.97244414</c:v>
                </c:pt>
                <c:pt idx="3272">
                  <c:v>48.963228469999997</c:v>
                </c:pt>
                <c:pt idx="3273">
                  <c:v>48.984658869999997</c:v>
                </c:pt>
                <c:pt idx="3274">
                  <c:v>51.125809230000002</c:v>
                </c:pt>
                <c:pt idx="3275">
                  <c:v>52.589279570000002</c:v>
                </c:pt>
                <c:pt idx="3276">
                  <c:v>53.701274759999997</c:v>
                </c:pt>
                <c:pt idx="3277">
                  <c:v>54.85410735</c:v>
                </c:pt>
                <c:pt idx="3278">
                  <c:v>55.699282369999999</c:v>
                </c:pt>
                <c:pt idx="3279">
                  <c:v>56.435919249999998</c:v>
                </c:pt>
                <c:pt idx="3280">
                  <c:v>57.024110899999997</c:v>
                </c:pt>
                <c:pt idx="3281">
                  <c:v>57.059955170000002</c:v>
                </c:pt>
                <c:pt idx="3282">
                  <c:v>58.685123400000002</c:v>
                </c:pt>
                <c:pt idx="3283">
                  <c:v>58.817375319999996</c:v>
                </c:pt>
                <c:pt idx="3284">
                  <c:v>63.488119220000002</c:v>
                </c:pt>
                <c:pt idx="3285">
                  <c:v>63.62583102</c:v>
                </c:pt>
                <c:pt idx="3286">
                  <c:v>63.625931020000003</c:v>
                </c:pt>
                <c:pt idx="3287">
                  <c:v>63.626031019999999</c:v>
                </c:pt>
                <c:pt idx="3288">
                  <c:v>63.626131020000003</c:v>
                </c:pt>
                <c:pt idx="3289">
                  <c:v>63.626231019999999</c:v>
                </c:pt>
                <c:pt idx="3290">
                  <c:v>63.626331020000002</c:v>
                </c:pt>
                <c:pt idx="3291">
                  <c:v>63.626431019999998</c:v>
                </c:pt>
                <c:pt idx="3292">
                  <c:v>63.626531020000002</c:v>
                </c:pt>
                <c:pt idx="3293">
                  <c:v>63.626631019999998</c:v>
                </c:pt>
                <c:pt idx="3294">
                  <c:v>63.626731020000001</c:v>
                </c:pt>
                <c:pt idx="3295">
                  <c:v>63.626831019999997</c:v>
                </c:pt>
                <c:pt idx="3296">
                  <c:v>63.626931020000001</c:v>
                </c:pt>
                <c:pt idx="3297">
                  <c:v>63.627031019999997</c:v>
                </c:pt>
                <c:pt idx="3298">
                  <c:v>70.214464230000004</c:v>
                </c:pt>
                <c:pt idx="3299">
                  <c:v>70.300955340000002</c:v>
                </c:pt>
                <c:pt idx="3300">
                  <c:v>70.301055340000005</c:v>
                </c:pt>
                <c:pt idx="3301">
                  <c:v>70.301155339999994</c:v>
                </c:pt>
                <c:pt idx="3302">
                  <c:v>70.301255339999997</c:v>
                </c:pt>
                <c:pt idx="3303">
                  <c:v>70.301355340000001</c:v>
                </c:pt>
                <c:pt idx="3304">
                  <c:v>70.301455340000004</c:v>
                </c:pt>
                <c:pt idx="3305">
                  <c:v>70.301555339999993</c:v>
                </c:pt>
                <c:pt idx="3306">
                  <c:v>70.301655339999996</c:v>
                </c:pt>
                <c:pt idx="3307">
                  <c:v>70.30175534</c:v>
                </c:pt>
                <c:pt idx="3308">
                  <c:v>70.301855340000003</c:v>
                </c:pt>
                <c:pt idx="3309">
                  <c:v>70.301955340000006</c:v>
                </c:pt>
                <c:pt idx="3310">
                  <c:v>70.302055339999995</c:v>
                </c:pt>
                <c:pt idx="3311">
                  <c:v>70.302155339999999</c:v>
                </c:pt>
                <c:pt idx="3312">
                  <c:v>70.302255340000002</c:v>
                </c:pt>
                <c:pt idx="3313">
                  <c:v>70.302355340000005</c:v>
                </c:pt>
                <c:pt idx="3314">
                  <c:v>70.302455339999995</c:v>
                </c:pt>
                <c:pt idx="3315">
                  <c:v>70.302555339999998</c:v>
                </c:pt>
                <c:pt idx="3316">
                  <c:v>70.302655340000001</c:v>
                </c:pt>
                <c:pt idx="3317">
                  <c:v>70.302755340000004</c:v>
                </c:pt>
                <c:pt idx="3318">
                  <c:v>70.302855339999994</c:v>
                </c:pt>
                <c:pt idx="3319">
                  <c:v>70.302955339999997</c:v>
                </c:pt>
                <c:pt idx="3320">
                  <c:v>70.30305534</c:v>
                </c:pt>
                <c:pt idx="3321">
                  <c:v>70.303155340000004</c:v>
                </c:pt>
                <c:pt idx="3322">
                  <c:v>70.303255340000007</c:v>
                </c:pt>
                <c:pt idx="3323">
                  <c:v>70.303355339999996</c:v>
                </c:pt>
                <c:pt idx="3324">
                  <c:v>70.303455339999999</c:v>
                </c:pt>
                <c:pt idx="3325">
                  <c:v>70.303555340000003</c:v>
                </c:pt>
                <c:pt idx="3326">
                  <c:v>70.303655340000006</c:v>
                </c:pt>
                <c:pt idx="3327">
                  <c:v>70.303755339999995</c:v>
                </c:pt>
                <c:pt idx="3328">
                  <c:v>70.303855339999998</c:v>
                </c:pt>
                <c:pt idx="3329">
                  <c:v>70.303955340000002</c:v>
                </c:pt>
                <c:pt idx="3330">
                  <c:v>70.304055340000005</c:v>
                </c:pt>
                <c:pt idx="3331">
                  <c:v>70.304155339999994</c:v>
                </c:pt>
                <c:pt idx="3332">
                  <c:v>70.304255339999997</c:v>
                </c:pt>
                <c:pt idx="3333">
                  <c:v>70.304355340000001</c:v>
                </c:pt>
                <c:pt idx="3334">
                  <c:v>70.304455340000004</c:v>
                </c:pt>
                <c:pt idx="3335">
                  <c:v>70.304555339999993</c:v>
                </c:pt>
                <c:pt idx="3336">
                  <c:v>70.304655339999996</c:v>
                </c:pt>
                <c:pt idx="3337">
                  <c:v>75.124431439999995</c:v>
                </c:pt>
                <c:pt idx="3338">
                  <c:v>75.124531439999998</c:v>
                </c:pt>
                <c:pt idx="3339">
                  <c:v>74.831006410000001</c:v>
                </c:pt>
                <c:pt idx="3340">
                  <c:v>74.631676200000001</c:v>
                </c:pt>
                <c:pt idx="3341">
                  <c:v>74.889866100000006</c:v>
                </c:pt>
                <c:pt idx="3342">
                  <c:v>75.057643279999994</c:v>
                </c:pt>
                <c:pt idx="3343">
                  <c:v>74.829549909999997</c:v>
                </c:pt>
                <c:pt idx="3344">
                  <c:v>74.907008770000004</c:v>
                </c:pt>
                <c:pt idx="3345">
                  <c:v>74.922892270000006</c:v>
                </c:pt>
                <c:pt idx="3346">
                  <c:v>74.980854750000006</c:v>
                </c:pt>
                <c:pt idx="3347">
                  <c:v>74.947814480000005</c:v>
                </c:pt>
                <c:pt idx="3348">
                  <c:v>75.021117419999996</c:v>
                </c:pt>
                <c:pt idx="3349">
                  <c:v>75.082698820000005</c:v>
                </c:pt>
                <c:pt idx="3350">
                  <c:v>75.045240469999996</c:v>
                </c:pt>
                <c:pt idx="3351">
                  <c:v>75.069463900000002</c:v>
                </c:pt>
                <c:pt idx="3352">
                  <c:v>75.093319539999996</c:v>
                </c:pt>
                <c:pt idx="3353">
                  <c:v>75.093419539999999</c:v>
                </c:pt>
                <c:pt idx="3354">
                  <c:v>74.937295770000006</c:v>
                </c:pt>
                <c:pt idx="3355">
                  <c:v>74.983333349999995</c:v>
                </c:pt>
                <c:pt idx="3356">
                  <c:v>75.003563279999995</c:v>
                </c:pt>
                <c:pt idx="3357">
                  <c:v>74.944659180000002</c:v>
                </c:pt>
                <c:pt idx="3358">
                  <c:v>74.961255699999995</c:v>
                </c:pt>
                <c:pt idx="3359">
                  <c:v>74.979885049999993</c:v>
                </c:pt>
                <c:pt idx="3360">
                  <c:v>75.134049529999999</c:v>
                </c:pt>
                <c:pt idx="3361">
                  <c:v>75.202408050000003</c:v>
                </c:pt>
                <c:pt idx="3362">
                  <c:v>75.100023050000004</c:v>
                </c:pt>
                <c:pt idx="3363">
                  <c:v>75.249909590000001</c:v>
                </c:pt>
                <c:pt idx="3364">
                  <c:v>75.093581159999999</c:v>
                </c:pt>
                <c:pt idx="3365">
                  <c:v>75.093681160000003</c:v>
                </c:pt>
                <c:pt idx="3366">
                  <c:v>75.093781160000006</c:v>
                </c:pt>
                <c:pt idx="3367">
                  <c:v>75.247089310000007</c:v>
                </c:pt>
                <c:pt idx="3368">
                  <c:v>75.409668940000003</c:v>
                </c:pt>
                <c:pt idx="3369">
                  <c:v>75.337035369999995</c:v>
                </c:pt>
                <c:pt idx="3370">
                  <c:v>75.42817239</c:v>
                </c:pt>
                <c:pt idx="3371">
                  <c:v>75.37549679</c:v>
                </c:pt>
                <c:pt idx="3372">
                  <c:v>75.138443280000004</c:v>
                </c:pt>
                <c:pt idx="3373">
                  <c:v>75.308010319999994</c:v>
                </c:pt>
                <c:pt idx="3374">
                  <c:v>75.358856059999994</c:v>
                </c:pt>
                <c:pt idx="3375">
                  <c:v>75.521088340000006</c:v>
                </c:pt>
                <c:pt idx="3376">
                  <c:v>75.521188339999995</c:v>
                </c:pt>
                <c:pt idx="3377">
                  <c:v>75.521288339999998</c:v>
                </c:pt>
                <c:pt idx="3378">
                  <c:v>75.256421849999995</c:v>
                </c:pt>
                <c:pt idx="3379">
                  <c:v>75.254085079999996</c:v>
                </c:pt>
                <c:pt idx="3380">
                  <c:v>75.441919970000001</c:v>
                </c:pt>
                <c:pt idx="3381">
                  <c:v>75.691205879999998</c:v>
                </c:pt>
                <c:pt idx="3382">
                  <c:v>75.619233280000003</c:v>
                </c:pt>
                <c:pt idx="3383">
                  <c:v>75.659574610000007</c:v>
                </c:pt>
                <c:pt idx="3384">
                  <c:v>75.483532139999994</c:v>
                </c:pt>
                <c:pt idx="3385">
                  <c:v>75.575715360000004</c:v>
                </c:pt>
                <c:pt idx="3386">
                  <c:v>75.702962020000001</c:v>
                </c:pt>
                <c:pt idx="3387">
                  <c:v>75.714493099999999</c:v>
                </c:pt>
                <c:pt idx="3388">
                  <c:v>75.837918610000003</c:v>
                </c:pt>
                <c:pt idx="3389">
                  <c:v>76.067077339999997</c:v>
                </c:pt>
                <c:pt idx="3390">
                  <c:v>76.183860620000004</c:v>
                </c:pt>
                <c:pt idx="3391">
                  <c:v>76.183960619999993</c:v>
                </c:pt>
                <c:pt idx="3392">
                  <c:v>76.184060619999997</c:v>
                </c:pt>
                <c:pt idx="3393">
                  <c:v>76.509589500000004</c:v>
                </c:pt>
                <c:pt idx="3394">
                  <c:v>76.196756609999994</c:v>
                </c:pt>
                <c:pt idx="3395">
                  <c:v>77.143891109999998</c:v>
                </c:pt>
                <c:pt idx="3396">
                  <c:v>77.143991110000002</c:v>
                </c:pt>
                <c:pt idx="3397">
                  <c:v>77.144091110000005</c:v>
                </c:pt>
                <c:pt idx="3398">
                  <c:v>77.144191109999994</c:v>
                </c:pt>
                <c:pt idx="3399">
                  <c:v>77.144291109999998</c:v>
                </c:pt>
                <c:pt idx="3400">
                  <c:v>77.144391110000001</c:v>
                </c:pt>
                <c:pt idx="3401">
                  <c:v>77.144491110000004</c:v>
                </c:pt>
                <c:pt idx="3402">
                  <c:v>77.144591109999993</c:v>
                </c:pt>
                <c:pt idx="3403">
                  <c:v>77.144691109999997</c:v>
                </c:pt>
                <c:pt idx="3404">
                  <c:v>77.14479111</c:v>
                </c:pt>
                <c:pt idx="3405">
                  <c:v>77.144891110000003</c:v>
                </c:pt>
                <c:pt idx="3406">
                  <c:v>77.144991110000007</c:v>
                </c:pt>
                <c:pt idx="3407">
                  <c:v>77.145091109999996</c:v>
                </c:pt>
                <c:pt idx="3408">
                  <c:v>77.145191109999999</c:v>
                </c:pt>
                <c:pt idx="3409">
                  <c:v>77.145291110000002</c:v>
                </c:pt>
                <c:pt idx="3410">
                  <c:v>77.145391110000006</c:v>
                </c:pt>
                <c:pt idx="3411">
                  <c:v>77.145491109999995</c:v>
                </c:pt>
                <c:pt idx="3412">
                  <c:v>77.145591109999998</c:v>
                </c:pt>
                <c:pt idx="3413">
                  <c:v>77.145691110000001</c:v>
                </c:pt>
                <c:pt idx="3414">
                  <c:v>77.145791110000005</c:v>
                </c:pt>
                <c:pt idx="3415">
                  <c:v>77.145891109999994</c:v>
                </c:pt>
                <c:pt idx="3416">
                  <c:v>77.145991109999997</c:v>
                </c:pt>
                <c:pt idx="3417">
                  <c:v>77.14609111</c:v>
                </c:pt>
                <c:pt idx="3418">
                  <c:v>77.146191110000004</c:v>
                </c:pt>
                <c:pt idx="3419">
                  <c:v>77.146291110000007</c:v>
                </c:pt>
                <c:pt idx="3420">
                  <c:v>77.146391109999996</c:v>
                </c:pt>
                <c:pt idx="3421">
                  <c:v>77.146491109999999</c:v>
                </c:pt>
                <c:pt idx="3422">
                  <c:v>77.146591110000003</c:v>
                </c:pt>
                <c:pt idx="3423">
                  <c:v>77.146691110000006</c:v>
                </c:pt>
                <c:pt idx="3424">
                  <c:v>77.146791109999995</c:v>
                </c:pt>
                <c:pt idx="3425">
                  <c:v>77.146891109999999</c:v>
                </c:pt>
                <c:pt idx="3426">
                  <c:v>77.146991110000002</c:v>
                </c:pt>
                <c:pt idx="3427">
                  <c:v>77.147091110000005</c:v>
                </c:pt>
                <c:pt idx="3428">
                  <c:v>77.147191109999994</c:v>
                </c:pt>
                <c:pt idx="3429">
                  <c:v>77.147291109999998</c:v>
                </c:pt>
                <c:pt idx="3430">
                  <c:v>77.147391110000001</c:v>
                </c:pt>
                <c:pt idx="3431">
                  <c:v>77.147491110000004</c:v>
                </c:pt>
                <c:pt idx="3432">
                  <c:v>77.147591109999993</c:v>
                </c:pt>
                <c:pt idx="3433">
                  <c:v>77.147691109999997</c:v>
                </c:pt>
                <c:pt idx="3434">
                  <c:v>77.14779111</c:v>
                </c:pt>
                <c:pt idx="3435">
                  <c:v>77.147891110000003</c:v>
                </c:pt>
                <c:pt idx="3436">
                  <c:v>77.147991110000007</c:v>
                </c:pt>
                <c:pt idx="3437">
                  <c:v>77.148091109999996</c:v>
                </c:pt>
                <c:pt idx="3438">
                  <c:v>77.148191109999999</c:v>
                </c:pt>
                <c:pt idx="3439">
                  <c:v>77.148291110000002</c:v>
                </c:pt>
                <c:pt idx="3440">
                  <c:v>77.148391110000006</c:v>
                </c:pt>
                <c:pt idx="3441">
                  <c:v>77.148491109999995</c:v>
                </c:pt>
                <c:pt idx="3442">
                  <c:v>77.148591109999998</c:v>
                </c:pt>
                <c:pt idx="3443">
                  <c:v>77.148691110000001</c:v>
                </c:pt>
                <c:pt idx="3444">
                  <c:v>77.148791110000005</c:v>
                </c:pt>
                <c:pt idx="3445">
                  <c:v>77.148891109999994</c:v>
                </c:pt>
                <c:pt idx="3446">
                  <c:v>77.148991109999997</c:v>
                </c:pt>
                <c:pt idx="3447">
                  <c:v>77.149091110000001</c:v>
                </c:pt>
                <c:pt idx="3448">
                  <c:v>77.149191110000004</c:v>
                </c:pt>
                <c:pt idx="3449">
                  <c:v>77.149291109999993</c:v>
                </c:pt>
                <c:pt idx="3450">
                  <c:v>77.149391109999996</c:v>
                </c:pt>
                <c:pt idx="3451">
                  <c:v>77.14949111</c:v>
                </c:pt>
                <c:pt idx="3452">
                  <c:v>77.149591110000003</c:v>
                </c:pt>
                <c:pt idx="3453">
                  <c:v>77.149691110000006</c:v>
                </c:pt>
                <c:pt idx="3454">
                  <c:v>77.149791109999995</c:v>
                </c:pt>
                <c:pt idx="3455">
                  <c:v>77.149891109999999</c:v>
                </c:pt>
                <c:pt idx="3456">
                  <c:v>77.149991110000002</c:v>
                </c:pt>
                <c:pt idx="3457">
                  <c:v>77.150091110000005</c:v>
                </c:pt>
                <c:pt idx="3458">
                  <c:v>77.150191109999994</c:v>
                </c:pt>
                <c:pt idx="3459">
                  <c:v>77.150291109999998</c:v>
                </c:pt>
                <c:pt idx="3460">
                  <c:v>77.150391110000001</c:v>
                </c:pt>
                <c:pt idx="3461">
                  <c:v>77.150491110000004</c:v>
                </c:pt>
                <c:pt idx="3462">
                  <c:v>77.150591109999993</c:v>
                </c:pt>
                <c:pt idx="3463">
                  <c:v>77.150691109999997</c:v>
                </c:pt>
                <c:pt idx="3464">
                  <c:v>77.15079111</c:v>
                </c:pt>
                <c:pt idx="3465">
                  <c:v>77.150891110000003</c:v>
                </c:pt>
                <c:pt idx="3466">
                  <c:v>77.150991110000007</c:v>
                </c:pt>
                <c:pt idx="3467">
                  <c:v>77.151091109999996</c:v>
                </c:pt>
                <c:pt idx="3468">
                  <c:v>77.151191109999999</c:v>
                </c:pt>
                <c:pt idx="3469">
                  <c:v>77.151291110000003</c:v>
                </c:pt>
                <c:pt idx="3470">
                  <c:v>77.151391110000006</c:v>
                </c:pt>
                <c:pt idx="3471">
                  <c:v>77.151491109999995</c:v>
                </c:pt>
                <c:pt idx="3472">
                  <c:v>77.151591109999998</c:v>
                </c:pt>
                <c:pt idx="3473">
                  <c:v>77.151691110000002</c:v>
                </c:pt>
                <c:pt idx="3474">
                  <c:v>77.151791110000005</c:v>
                </c:pt>
                <c:pt idx="3475">
                  <c:v>120.96898109999999</c:v>
                </c:pt>
                <c:pt idx="3476">
                  <c:v>120.9690811</c:v>
                </c:pt>
                <c:pt idx="3477">
                  <c:v>120.9691811</c:v>
                </c:pt>
                <c:pt idx="3478">
                  <c:v>120.9692811</c:v>
                </c:pt>
                <c:pt idx="3479">
                  <c:v>120.96938110000001</c:v>
                </c:pt>
                <c:pt idx="3480">
                  <c:v>120.9694811</c:v>
                </c:pt>
                <c:pt idx="3481">
                  <c:v>120.9695811</c:v>
                </c:pt>
                <c:pt idx="3482">
                  <c:v>120.9696811</c:v>
                </c:pt>
                <c:pt idx="3483">
                  <c:v>120.96978110000001</c:v>
                </c:pt>
                <c:pt idx="3484">
                  <c:v>120.96988109999999</c:v>
                </c:pt>
                <c:pt idx="3485">
                  <c:v>120.9699811</c:v>
                </c:pt>
                <c:pt idx="3486">
                  <c:v>120.9700811</c:v>
                </c:pt>
                <c:pt idx="3487">
                  <c:v>120.9701811</c:v>
                </c:pt>
                <c:pt idx="3488">
                  <c:v>120.97028109999999</c:v>
                </c:pt>
                <c:pt idx="3489">
                  <c:v>120.9703811</c:v>
                </c:pt>
                <c:pt idx="3490">
                  <c:v>120.9704811</c:v>
                </c:pt>
                <c:pt idx="3491">
                  <c:v>120.9705811</c:v>
                </c:pt>
                <c:pt idx="3492">
                  <c:v>120.97068109999999</c:v>
                </c:pt>
                <c:pt idx="3493">
                  <c:v>130.85180099999999</c:v>
                </c:pt>
                <c:pt idx="3494">
                  <c:v>131.74270490000001</c:v>
                </c:pt>
                <c:pt idx="3495">
                  <c:v>131.74280490000001</c:v>
                </c:pt>
                <c:pt idx="3496">
                  <c:v>131.6112353</c:v>
                </c:pt>
                <c:pt idx="3497">
                  <c:v>132.47397190000001</c:v>
                </c:pt>
                <c:pt idx="3498">
                  <c:v>134.12883360000001</c:v>
                </c:pt>
                <c:pt idx="3499">
                  <c:v>131.21326400000001</c:v>
                </c:pt>
                <c:pt idx="3500">
                  <c:v>131.19476929999999</c:v>
                </c:pt>
                <c:pt idx="3501">
                  <c:v>131.19486929999999</c:v>
                </c:pt>
                <c:pt idx="3502">
                  <c:v>131.4588095</c:v>
                </c:pt>
                <c:pt idx="3503">
                  <c:v>130.38238999999999</c:v>
                </c:pt>
                <c:pt idx="3504">
                  <c:v>130.00905800000001</c:v>
                </c:pt>
                <c:pt idx="3505">
                  <c:v>129.8397368</c:v>
                </c:pt>
                <c:pt idx="3506">
                  <c:v>130.2307668</c:v>
                </c:pt>
                <c:pt idx="3507">
                  <c:v>132.06485129999999</c:v>
                </c:pt>
                <c:pt idx="3508">
                  <c:v>132.2982165</c:v>
                </c:pt>
                <c:pt idx="3509">
                  <c:v>130.41099220000001</c:v>
                </c:pt>
                <c:pt idx="3510">
                  <c:v>130.41109220000001</c:v>
                </c:pt>
                <c:pt idx="3511">
                  <c:v>131.1943334</c:v>
                </c:pt>
                <c:pt idx="3512">
                  <c:v>130.1413867</c:v>
                </c:pt>
                <c:pt idx="3513">
                  <c:v>130.1414867</c:v>
                </c:pt>
                <c:pt idx="3514">
                  <c:v>130.24567920000001</c:v>
                </c:pt>
                <c:pt idx="3515">
                  <c:v>130.24577919999999</c:v>
                </c:pt>
                <c:pt idx="3516">
                  <c:v>130.24587919999999</c:v>
                </c:pt>
                <c:pt idx="3517">
                  <c:v>130.24597919999999</c:v>
                </c:pt>
                <c:pt idx="3518">
                  <c:v>130.2460792</c:v>
                </c:pt>
                <c:pt idx="3519">
                  <c:v>130.2461792</c:v>
                </c:pt>
                <c:pt idx="3520">
                  <c:v>130.2462792</c:v>
                </c:pt>
                <c:pt idx="3521">
                  <c:v>130.24637920000001</c:v>
                </c:pt>
                <c:pt idx="3522">
                  <c:v>130.24647920000001</c:v>
                </c:pt>
                <c:pt idx="3523">
                  <c:v>130.24657920000001</c:v>
                </c:pt>
                <c:pt idx="3524">
                  <c:v>130.24667919999999</c:v>
                </c:pt>
                <c:pt idx="3525">
                  <c:v>130.24677919999999</c:v>
                </c:pt>
                <c:pt idx="3526">
                  <c:v>130.2468792</c:v>
                </c:pt>
                <c:pt idx="3527">
                  <c:v>130.2469792</c:v>
                </c:pt>
                <c:pt idx="3528">
                  <c:v>130.2470792</c:v>
                </c:pt>
                <c:pt idx="3529">
                  <c:v>130.24717920000001</c:v>
                </c:pt>
                <c:pt idx="3530">
                  <c:v>130.24727920000001</c:v>
                </c:pt>
                <c:pt idx="3531">
                  <c:v>130.24737920000001</c:v>
                </c:pt>
                <c:pt idx="3532">
                  <c:v>130.24747919999999</c:v>
                </c:pt>
                <c:pt idx="3533">
                  <c:v>130.24757919999999</c:v>
                </c:pt>
                <c:pt idx="3534">
                  <c:v>130.24767919999999</c:v>
                </c:pt>
                <c:pt idx="3535">
                  <c:v>130.2477792</c:v>
                </c:pt>
                <c:pt idx="3536">
                  <c:v>130.2478792</c:v>
                </c:pt>
                <c:pt idx="3537">
                  <c:v>130.2479792</c:v>
                </c:pt>
                <c:pt idx="3538">
                  <c:v>130.24807920000001</c:v>
                </c:pt>
                <c:pt idx="3539">
                  <c:v>130.24817920000001</c:v>
                </c:pt>
                <c:pt idx="3540">
                  <c:v>128.66324599999999</c:v>
                </c:pt>
                <c:pt idx="3541">
                  <c:v>128.66334599999999</c:v>
                </c:pt>
                <c:pt idx="3542">
                  <c:v>128.66344599999999</c:v>
                </c:pt>
                <c:pt idx="3543">
                  <c:v>128.663546</c:v>
                </c:pt>
                <c:pt idx="3544">
                  <c:v>128.663646</c:v>
                </c:pt>
                <c:pt idx="3545">
                  <c:v>128.663746</c:v>
                </c:pt>
                <c:pt idx="3546">
                  <c:v>128.66384600000001</c:v>
                </c:pt>
                <c:pt idx="3547">
                  <c:v>128.66394600000001</c:v>
                </c:pt>
                <c:pt idx="3548">
                  <c:v>128.66404600000001</c:v>
                </c:pt>
                <c:pt idx="3549">
                  <c:v>128.66414599999999</c:v>
                </c:pt>
                <c:pt idx="3550">
                  <c:v>128.66424599999999</c:v>
                </c:pt>
                <c:pt idx="3551">
                  <c:v>128.66434599999999</c:v>
                </c:pt>
                <c:pt idx="3552">
                  <c:v>128.664446</c:v>
                </c:pt>
                <c:pt idx="3553">
                  <c:v>128.664546</c:v>
                </c:pt>
                <c:pt idx="3554">
                  <c:v>128.664646</c:v>
                </c:pt>
                <c:pt idx="3555">
                  <c:v>128.66474600000001</c:v>
                </c:pt>
                <c:pt idx="3556">
                  <c:v>128.66484600000001</c:v>
                </c:pt>
                <c:pt idx="3557">
                  <c:v>128.66494599999999</c:v>
                </c:pt>
                <c:pt idx="3558">
                  <c:v>128.66504599999999</c:v>
                </c:pt>
                <c:pt idx="3559">
                  <c:v>128.66514599999999</c:v>
                </c:pt>
                <c:pt idx="3560">
                  <c:v>128.665246</c:v>
                </c:pt>
                <c:pt idx="3561">
                  <c:v>128.665346</c:v>
                </c:pt>
                <c:pt idx="3562">
                  <c:v>128.665446</c:v>
                </c:pt>
                <c:pt idx="3563">
                  <c:v>128.66554600000001</c:v>
                </c:pt>
                <c:pt idx="3564">
                  <c:v>128.66564600000001</c:v>
                </c:pt>
                <c:pt idx="3565">
                  <c:v>128.66574600000001</c:v>
                </c:pt>
                <c:pt idx="3566">
                  <c:v>128.66584599999999</c:v>
                </c:pt>
                <c:pt idx="3567">
                  <c:v>128.66594599999999</c:v>
                </c:pt>
                <c:pt idx="3568">
                  <c:v>128.66604599999999</c:v>
                </c:pt>
                <c:pt idx="3569">
                  <c:v>128.666146</c:v>
                </c:pt>
                <c:pt idx="3570">
                  <c:v>128.666246</c:v>
                </c:pt>
                <c:pt idx="3571">
                  <c:v>127.473703</c:v>
                </c:pt>
                <c:pt idx="3572">
                  <c:v>127.473803</c:v>
                </c:pt>
                <c:pt idx="3573">
                  <c:v>127.47390300000001</c:v>
                </c:pt>
                <c:pt idx="3574">
                  <c:v>127.474003</c:v>
                </c:pt>
                <c:pt idx="3575">
                  <c:v>127.474103</c:v>
                </c:pt>
                <c:pt idx="3576">
                  <c:v>127.474203</c:v>
                </c:pt>
                <c:pt idx="3577">
                  <c:v>127.47430300000001</c:v>
                </c:pt>
                <c:pt idx="3578">
                  <c:v>127.474403</c:v>
                </c:pt>
                <c:pt idx="3579">
                  <c:v>127.51982219999999</c:v>
                </c:pt>
                <c:pt idx="3580">
                  <c:v>127.5364723</c:v>
                </c:pt>
                <c:pt idx="3581">
                  <c:v>127.6514171</c:v>
                </c:pt>
                <c:pt idx="3582">
                  <c:v>127.6074852</c:v>
                </c:pt>
                <c:pt idx="3583">
                  <c:v>127.7390079</c:v>
                </c:pt>
                <c:pt idx="3584">
                  <c:v>127.6956691</c:v>
                </c:pt>
                <c:pt idx="3585">
                  <c:v>127.7299926</c:v>
                </c:pt>
                <c:pt idx="3586">
                  <c:v>127.7951205</c:v>
                </c:pt>
                <c:pt idx="3587">
                  <c:v>127.7952205</c:v>
                </c:pt>
                <c:pt idx="3588">
                  <c:v>127.7953205</c:v>
                </c:pt>
                <c:pt idx="3589">
                  <c:v>127.68434209999999</c:v>
                </c:pt>
                <c:pt idx="3590">
                  <c:v>127.8622699</c:v>
                </c:pt>
                <c:pt idx="3591">
                  <c:v>128.07118449999999</c:v>
                </c:pt>
                <c:pt idx="3592">
                  <c:v>128.10235320000001</c:v>
                </c:pt>
                <c:pt idx="3593">
                  <c:v>128.09732550000001</c:v>
                </c:pt>
                <c:pt idx="3594">
                  <c:v>128.0681142</c:v>
                </c:pt>
                <c:pt idx="3595">
                  <c:v>128.1023371</c:v>
                </c:pt>
                <c:pt idx="3596">
                  <c:v>128.43384649999999</c:v>
                </c:pt>
                <c:pt idx="3597">
                  <c:v>128.3123075</c:v>
                </c:pt>
                <c:pt idx="3598">
                  <c:v>128.31240750000001</c:v>
                </c:pt>
                <c:pt idx="3599">
                  <c:v>128.31250750000001</c:v>
                </c:pt>
                <c:pt idx="3600">
                  <c:v>128.2054742</c:v>
                </c:pt>
                <c:pt idx="3601">
                  <c:v>128.2055742</c:v>
                </c:pt>
                <c:pt idx="3602">
                  <c:v>128.2056742</c:v>
                </c:pt>
                <c:pt idx="3603">
                  <c:v>128.20577420000001</c:v>
                </c:pt>
                <c:pt idx="3604">
                  <c:v>128.32451510000001</c:v>
                </c:pt>
                <c:pt idx="3605">
                  <c:v>128.0640665</c:v>
                </c:pt>
                <c:pt idx="3606">
                  <c:v>128.21957080000001</c:v>
                </c:pt>
                <c:pt idx="3607">
                  <c:v>128.1970105</c:v>
                </c:pt>
                <c:pt idx="3608">
                  <c:v>128.39762210000001</c:v>
                </c:pt>
                <c:pt idx="3609">
                  <c:v>128.3583314</c:v>
                </c:pt>
                <c:pt idx="3610">
                  <c:v>128.4928955</c:v>
                </c:pt>
                <c:pt idx="3611">
                  <c:v>128.54092470000001</c:v>
                </c:pt>
                <c:pt idx="3612">
                  <c:v>128.3637047</c:v>
                </c:pt>
                <c:pt idx="3613">
                  <c:v>128.35292440000001</c:v>
                </c:pt>
                <c:pt idx="3614">
                  <c:v>128.35302440000001</c:v>
                </c:pt>
                <c:pt idx="3615">
                  <c:v>128.35312440000001</c:v>
                </c:pt>
                <c:pt idx="3616">
                  <c:v>128.35322439999999</c:v>
                </c:pt>
                <c:pt idx="3617">
                  <c:v>128.35332439999999</c:v>
                </c:pt>
                <c:pt idx="3618">
                  <c:v>128.35342439999999</c:v>
                </c:pt>
                <c:pt idx="3619">
                  <c:v>128.3535244</c:v>
                </c:pt>
                <c:pt idx="3620">
                  <c:v>128.3168641</c:v>
                </c:pt>
                <c:pt idx="3621">
                  <c:v>128.3812034</c:v>
                </c:pt>
                <c:pt idx="3622">
                  <c:v>128.37529280000001</c:v>
                </c:pt>
                <c:pt idx="3623">
                  <c:v>128.28360799999999</c:v>
                </c:pt>
                <c:pt idx="3624">
                  <c:v>128.3531855</c:v>
                </c:pt>
                <c:pt idx="3625">
                  <c:v>128.66939289999999</c:v>
                </c:pt>
                <c:pt idx="3626">
                  <c:v>128.5101483</c:v>
                </c:pt>
                <c:pt idx="3627">
                  <c:v>128.6097848</c:v>
                </c:pt>
                <c:pt idx="3628">
                  <c:v>128.7260713</c:v>
                </c:pt>
                <c:pt idx="3629">
                  <c:v>128.7261713</c:v>
                </c:pt>
                <c:pt idx="3630">
                  <c:v>128.72627130000001</c:v>
                </c:pt>
                <c:pt idx="3631">
                  <c:v>128.72637130000001</c:v>
                </c:pt>
                <c:pt idx="3632">
                  <c:v>128.72647129999999</c:v>
                </c:pt>
                <c:pt idx="3633">
                  <c:v>128.56488229999999</c:v>
                </c:pt>
                <c:pt idx="3634">
                  <c:v>128.81633650000001</c:v>
                </c:pt>
                <c:pt idx="3635">
                  <c:v>128.5897219</c:v>
                </c:pt>
                <c:pt idx="3636">
                  <c:v>128.5997442</c:v>
                </c:pt>
                <c:pt idx="3637">
                  <c:v>129.36673730000001</c:v>
                </c:pt>
                <c:pt idx="3638">
                  <c:v>128.71314129999999</c:v>
                </c:pt>
                <c:pt idx="3639">
                  <c:v>128.9092306</c:v>
                </c:pt>
                <c:pt idx="3640">
                  <c:v>128.60397270000001</c:v>
                </c:pt>
                <c:pt idx="3641">
                  <c:v>128.70321290000001</c:v>
                </c:pt>
                <c:pt idx="3642">
                  <c:v>128.70331289999999</c:v>
                </c:pt>
                <c:pt idx="3643">
                  <c:v>128.70341289999999</c:v>
                </c:pt>
                <c:pt idx="3644">
                  <c:v>128.70351289999999</c:v>
                </c:pt>
                <c:pt idx="3645">
                  <c:v>128.7036129</c:v>
                </c:pt>
                <c:pt idx="3646">
                  <c:v>128.7037129</c:v>
                </c:pt>
                <c:pt idx="3647">
                  <c:v>128.7038129</c:v>
                </c:pt>
                <c:pt idx="3648">
                  <c:v>128.839584</c:v>
                </c:pt>
                <c:pt idx="3649">
                  <c:v>128.83968400000001</c:v>
                </c:pt>
                <c:pt idx="3650">
                  <c:v>128.83978400000001</c:v>
                </c:pt>
                <c:pt idx="3651">
                  <c:v>129.05675389999999</c:v>
                </c:pt>
                <c:pt idx="3652">
                  <c:v>129.05685389999999</c:v>
                </c:pt>
                <c:pt idx="3653">
                  <c:v>129.0569539</c:v>
                </c:pt>
                <c:pt idx="3654">
                  <c:v>129.0570539</c:v>
                </c:pt>
                <c:pt idx="3655">
                  <c:v>129.0571539</c:v>
                </c:pt>
                <c:pt idx="3656">
                  <c:v>129.05725390000001</c:v>
                </c:pt>
                <c:pt idx="3657">
                  <c:v>129.05735390000001</c:v>
                </c:pt>
                <c:pt idx="3658">
                  <c:v>129.05745390000001</c:v>
                </c:pt>
                <c:pt idx="3659">
                  <c:v>129.11269110000001</c:v>
                </c:pt>
                <c:pt idx="3660">
                  <c:v>129.08795570000001</c:v>
                </c:pt>
                <c:pt idx="3661">
                  <c:v>129.08805570000001</c:v>
                </c:pt>
                <c:pt idx="3662">
                  <c:v>128.90104460000001</c:v>
                </c:pt>
                <c:pt idx="3663">
                  <c:v>128.97868639999999</c:v>
                </c:pt>
                <c:pt idx="3664">
                  <c:v>128.97878639999999</c:v>
                </c:pt>
                <c:pt idx="3665">
                  <c:v>128.97888639999999</c:v>
                </c:pt>
                <c:pt idx="3666">
                  <c:v>128.9789864</c:v>
                </c:pt>
                <c:pt idx="3667">
                  <c:v>128.9790864</c:v>
                </c:pt>
                <c:pt idx="3668">
                  <c:v>128.9791864</c:v>
                </c:pt>
                <c:pt idx="3669">
                  <c:v>128.97928640000001</c:v>
                </c:pt>
                <c:pt idx="3670">
                  <c:v>128.97938640000001</c:v>
                </c:pt>
                <c:pt idx="3671">
                  <c:v>128.97948640000001</c:v>
                </c:pt>
                <c:pt idx="3672">
                  <c:v>128.97958639999999</c:v>
                </c:pt>
                <c:pt idx="3673">
                  <c:v>128.97968639999999</c:v>
                </c:pt>
                <c:pt idx="3674">
                  <c:v>128.97978639999999</c:v>
                </c:pt>
                <c:pt idx="3675">
                  <c:v>128.9798864</c:v>
                </c:pt>
                <c:pt idx="3676">
                  <c:v>128.9799864</c:v>
                </c:pt>
                <c:pt idx="3677">
                  <c:v>128.9800864</c:v>
                </c:pt>
                <c:pt idx="3678">
                  <c:v>128.98018640000001</c:v>
                </c:pt>
                <c:pt idx="3679">
                  <c:v>128.98028640000001</c:v>
                </c:pt>
                <c:pt idx="3680">
                  <c:v>128.98038639999999</c:v>
                </c:pt>
                <c:pt idx="3681">
                  <c:v>128.98048639999999</c:v>
                </c:pt>
                <c:pt idx="3682">
                  <c:v>128.98058639999999</c:v>
                </c:pt>
                <c:pt idx="3683">
                  <c:v>128.9806864</c:v>
                </c:pt>
                <c:pt idx="3684">
                  <c:v>128.9807864</c:v>
                </c:pt>
                <c:pt idx="3685">
                  <c:v>128.9808864</c:v>
                </c:pt>
                <c:pt idx="3686">
                  <c:v>128.98098640000001</c:v>
                </c:pt>
                <c:pt idx="3687">
                  <c:v>128.98108640000001</c:v>
                </c:pt>
                <c:pt idx="3688">
                  <c:v>128.98118640000001</c:v>
                </c:pt>
                <c:pt idx="3689">
                  <c:v>128.98128639999999</c:v>
                </c:pt>
                <c:pt idx="3690">
                  <c:v>128.98138639999999</c:v>
                </c:pt>
                <c:pt idx="3691">
                  <c:v>128.98148639999999</c:v>
                </c:pt>
                <c:pt idx="3692">
                  <c:v>128.9815864</c:v>
                </c:pt>
                <c:pt idx="3693">
                  <c:v>128.9816864</c:v>
                </c:pt>
                <c:pt idx="3694">
                  <c:v>128.9817864</c:v>
                </c:pt>
                <c:pt idx="3695">
                  <c:v>128.98188640000001</c:v>
                </c:pt>
                <c:pt idx="3696">
                  <c:v>128.98198640000001</c:v>
                </c:pt>
                <c:pt idx="3697">
                  <c:v>128.98208639999999</c:v>
                </c:pt>
                <c:pt idx="3698">
                  <c:v>128.98218639999999</c:v>
                </c:pt>
                <c:pt idx="3699">
                  <c:v>128.98228639999999</c:v>
                </c:pt>
                <c:pt idx="3700">
                  <c:v>128.9823864</c:v>
                </c:pt>
                <c:pt idx="3701">
                  <c:v>128.9824864</c:v>
                </c:pt>
                <c:pt idx="3702">
                  <c:v>128.9825864</c:v>
                </c:pt>
                <c:pt idx="3703">
                  <c:v>128.98268640000001</c:v>
                </c:pt>
                <c:pt idx="3704">
                  <c:v>128.98278640000001</c:v>
                </c:pt>
                <c:pt idx="3705">
                  <c:v>128.98288640000001</c:v>
                </c:pt>
                <c:pt idx="3706">
                  <c:v>128.98298639999999</c:v>
                </c:pt>
                <c:pt idx="3707">
                  <c:v>128.98308639999999</c:v>
                </c:pt>
                <c:pt idx="3708">
                  <c:v>128.98318639999999</c:v>
                </c:pt>
                <c:pt idx="3709">
                  <c:v>128.9832864</c:v>
                </c:pt>
                <c:pt idx="3710">
                  <c:v>128.9833864</c:v>
                </c:pt>
                <c:pt idx="3711">
                  <c:v>128.9834864</c:v>
                </c:pt>
                <c:pt idx="3712">
                  <c:v>128.98358640000001</c:v>
                </c:pt>
                <c:pt idx="3713">
                  <c:v>128.98368640000001</c:v>
                </c:pt>
                <c:pt idx="3714">
                  <c:v>128.98378640000001</c:v>
                </c:pt>
                <c:pt idx="3715">
                  <c:v>128.98388639999999</c:v>
                </c:pt>
                <c:pt idx="3716">
                  <c:v>128.98398639999999</c:v>
                </c:pt>
                <c:pt idx="3717">
                  <c:v>128.9840864</c:v>
                </c:pt>
                <c:pt idx="3718">
                  <c:v>128.9841864</c:v>
                </c:pt>
                <c:pt idx="3719">
                  <c:v>128.9842864</c:v>
                </c:pt>
                <c:pt idx="3720">
                  <c:v>128.98438640000001</c:v>
                </c:pt>
                <c:pt idx="3721">
                  <c:v>128.98448640000001</c:v>
                </c:pt>
                <c:pt idx="3722">
                  <c:v>128.98458640000001</c:v>
                </c:pt>
                <c:pt idx="3723">
                  <c:v>128.98468639999999</c:v>
                </c:pt>
                <c:pt idx="3724">
                  <c:v>128.98478639999999</c:v>
                </c:pt>
                <c:pt idx="3725">
                  <c:v>128.98488639999999</c:v>
                </c:pt>
                <c:pt idx="3726">
                  <c:v>128.9849864</c:v>
                </c:pt>
                <c:pt idx="3727">
                  <c:v>128.9850864</c:v>
                </c:pt>
                <c:pt idx="3728">
                  <c:v>128.9851864</c:v>
                </c:pt>
                <c:pt idx="3729">
                  <c:v>128.98528640000001</c:v>
                </c:pt>
                <c:pt idx="3730">
                  <c:v>128.98538640000001</c:v>
                </c:pt>
                <c:pt idx="3731">
                  <c:v>128.98548640000001</c:v>
                </c:pt>
                <c:pt idx="3732">
                  <c:v>128.98558639999999</c:v>
                </c:pt>
                <c:pt idx="3733">
                  <c:v>128.98568639999999</c:v>
                </c:pt>
                <c:pt idx="3734">
                  <c:v>128.98578639999999</c:v>
                </c:pt>
                <c:pt idx="3735">
                  <c:v>128.9858864</c:v>
                </c:pt>
                <c:pt idx="3736">
                  <c:v>128.9859864</c:v>
                </c:pt>
                <c:pt idx="3737">
                  <c:v>128.9860864</c:v>
                </c:pt>
                <c:pt idx="3738">
                  <c:v>128.98618640000001</c:v>
                </c:pt>
                <c:pt idx="3739">
                  <c:v>128.98628640000001</c:v>
                </c:pt>
                <c:pt idx="3740">
                  <c:v>128.98638639999999</c:v>
                </c:pt>
                <c:pt idx="3741">
                  <c:v>128.98648639999999</c:v>
                </c:pt>
                <c:pt idx="3742">
                  <c:v>128.98658639999999</c:v>
                </c:pt>
                <c:pt idx="3743">
                  <c:v>128.9866864</c:v>
                </c:pt>
                <c:pt idx="3744">
                  <c:v>128.9867864</c:v>
                </c:pt>
                <c:pt idx="3745">
                  <c:v>128.9868864</c:v>
                </c:pt>
                <c:pt idx="3746">
                  <c:v>128.98698640000001</c:v>
                </c:pt>
                <c:pt idx="3747">
                  <c:v>128.98708640000001</c:v>
                </c:pt>
                <c:pt idx="3748">
                  <c:v>128.98718640000001</c:v>
                </c:pt>
                <c:pt idx="3749">
                  <c:v>128.98728639999999</c:v>
                </c:pt>
                <c:pt idx="3750">
                  <c:v>128.98738639999999</c:v>
                </c:pt>
                <c:pt idx="3751">
                  <c:v>128.98748639999999</c:v>
                </c:pt>
                <c:pt idx="3752">
                  <c:v>128.9875864</c:v>
                </c:pt>
                <c:pt idx="3753">
                  <c:v>128.9876864</c:v>
                </c:pt>
                <c:pt idx="3754">
                  <c:v>128.9877864</c:v>
                </c:pt>
                <c:pt idx="3755">
                  <c:v>114.43563570000001</c:v>
                </c:pt>
                <c:pt idx="3756">
                  <c:v>114.3077857</c:v>
                </c:pt>
                <c:pt idx="3757">
                  <c:v>114.3078857</c:v>
                </c:pt>
                <c:pt idx="3758">
                  <c:v>114.1118869</c:v>
                </c:pt>
                <c:pt idx="3759">
                  <c:v>113.4646572</c:v>
                </c:pt>
                <c:pt idx="3760">
                  <c:v>113.46475719999999</c:v>
                </c:pt>
                <c:pt idx="3761">
                  <c:v>113.138685</c:v>
                </c:pt>
                <c:pt idx="3762">
                  <c:v>113.2813274</c:v>
                </c:pt>
                <c:pt idx="3763">
                  <c:v>113.2814274</c:v>
                </c:pt>
                <c:pt idx="3764">
                  <c:v>112.63922909999999</c:v>
                </c:pt>
                <c:pt idx="3765">
                  <c:v>112.3001428</c:v>
                </c:pt>
                <c:pt idx="3766">
                  <c:v>111.9384445</c:v>
                </c:pt>
                <c:pt idx="3767">
                  <c:v>111.66036219999999</c:v>
                </c:pt>
                <c:pt idx="3768">
                  <c:v>111.4295796</c:v>
                </c:pt>
                <c:pt idx="3769">
                  <c:v>111.3358257</c:v>
                </c:pt>
                <c:pt idx="3770">
                  <c:v>111.6098155</c:v>
                </c:pt>
                <c:pt idx="3771">
                  <c:v>111.2120084</c:v>
                </c:pt>
                <c:pt idx="3772">
                  <c:v>111.21210840000001</c:v>
                </c:pt>
                <c:pt idx="3773">
                  <c:v>111.06091360000001</c:v>
                </c:pt>
                <c:pt idx="3774">
                  <c:v>110.79105130000001</c:v>
                </c:pt>
                <c:pt idx="3775">
                  <c:v>109.544387</c:v>
                </c:pt>
                <c:pt idx="3776">
                  <c:v>108.9999026</c:v>
                </c:pt>
                <c:pt idx="3777">
                  <c:v>108.70291400000001</c:v>
                </c:pt>
                <c:pt idx="3778">
                  <c:v>108.703014</c:v>
                </c:pt>
                <c:pt idx="3779">
                  <c:v>108.703114</c:v>
                </c:pt>
                <c:pt idx="3780">
                  <c:v>108.703214</c:v>
                </c:pt>
                <c:pt idx="3781">
                  <c:v>108.70331400000001</c:v>
                </c:pt>
                <c:pt idx="3782">
                  <c:v>108.703414</c:v>
                </c:pt>
                <c:pt idx="3783">
                  <c:v>108.3285927</c:v>
                </c:pt>
                <c:pt idx="3784">
                  <c:v>107.7381354</c:v>
                </c:pt>
                <c:pt idx="3785">
                  <c:v>107.0306827</c:v>
                </c:pt>
                <c:pt idx="3786">
                  <c:v>106.7289232</c:v>
                </c:pt>
                <c:pt idx="3787">
                  <c:v>106.44121269999999</c:v>
                </c:pt>
                <c:pt idx="3788">
                  <c:v>105.8589494</c:v>
                </c:pt>
                <c:pt idx="3789">
                  <c:v>105.14978170000001</c:v>
                </c:pt>
                <c:pt idx="3790">
                  <c:v>105.3437668</c:v>
                </c:pt>
                <c:pt idx="3791">
                  <c:v>105.355903</c:v>
                </c:pt>
                <c:pt idx="3792">
                  <c:v>105.356003</c:v>
                </c:pt>
                <c:pt idx="3793">
                  <c:v>105.356103</c:v>
                </c:pt>
                <c:pt idx="3794">
                  <c:v>105.35620299999999</c:v>
                </c:pt>
                <c:pt idx="3795">
                  <c:v>105.356303</c:v>
                </c:pt>
                <c:pt idx="3796">
                  <c:v>105.356403</c:v>
                </c:pt>
                <c:pt idx="3797">
                  <c:v>105.356503</c:v>
                </c:pt>
                <c:pt idx="3798">
                  <c:v>105.35660300000001</c:v>
                </c:pt>
                <c:pt idx="3799">
                  <c:v>105.356703</c:v>
                </c:pt>
                <c:pt idx="3800">
                  <c:v>105.356803</c:v>
                </c:pt>
                <c:pt idx="3801">
                  <c:v>105.356903</c:v>
                </c:pt>
                <c:pt idx="3802">
                  <c:v>105.35700300000001</c:v>
                </c:pt>
                <c:pt idx="3803">
                  <c:v>104.8851129</c:v>
                </c:pt>
                <c:pt idx="3804">
                  <c:v>104.8852129</c:v>
                </c:pt>
                <c:pt idx="3805">
                  <c:v>104.8853129</c:v>
                </c:pt>
                <c:pt idx="3806">
                  <c:v>104.88541290000001</c:v>
                </c:pt>
                <c:pt idx="3807">
                  <c:v>104.88551289999999</c:v>
                </c:pt>
                <c:pt idx="3808">
                  <c:v>103.5883625</c:v>
                </c:pt>
                <c:pt idx="3809">
                  <c:v>102.8229066</c:v>
                </c:pt>
                <c:pt idx="3810">
                  <c:v>102.4422598</c:v>
                </c:pt>
                <c:pt idx="3811">
                  <c:v>102.1601118</c:v>
                </c:pt>
                <c:pt idx="3812">
                  <c:v>102.1428346</c:v>
                </c:pt>
                <c:pt idx="3813">
                  <c:v>100.77355300000001</c:v>
                </c:pt>
                <c:pt idx="3814">
                  <c:v>98.997249159999996</c:v>
                </c:pt>
                <c:pt idx="3815">
                  <c:v>97.930860269999997</c:v>
                </c:pt>
                <c:pt idx="3816">
                  <c:v>97.93096027</c:v>
                </c:pt>
                <c:pt idx="3817">
                  <c:v>97.919682429999995</c:v>
                </c:pt>
                <c:pt idx="3818">
                  <c:v>98.191463949999999</c:v>
                </c:pt>
                <c:pt idx="3819">
                  <c:v>98.191563950000003</c:v>
                </c:pt>
                <c:pt idx="3820">
                  <c:v>98.191663950000006</c:v>
                </c:pt>
                <c:pt idx="3821">
                  <c:v>98.191763949999995</c:v>
                </c:pt>
                <c:pt idx="3822">
                  <c:v>98.191863949999998</c:v>
                </c:pt>
                <c:pt idx="3823">
                  <c:v>97.669899049999998</c:v>
                </c:pt>
                <c:pt idx="3824">
                  <c:v>97.669999050000001</c:v>
                </c:pt>
                <c:pt idx="3825">
                  <c:v>97.568620559999999</c:v>
                </c:pt>
                <c:pt idx="3826">
                  <c:v>97.568720560000003</c:v>
                </c:pt>
                <c:pt idx="3827">
                  <c:v>97.407053669999996</c:v>
                </c:pt>
                <c:pt idx="3828">
                  <c:v>97.705911549999996</c:v>
                </c:pt>
                <c:pt idx="3829">
                  <c:v>97.206798649999996</c:v>
                </c:pt>
                <c:pt idx="3830">
                  <c:v>97.607972160000003</c:v>
                </c:pt>
                <c:pt idx="3831">
                  <c:v>97.103571270000003</c:v>
                </c:pt>
                <c:pt idx="3832">
                  <c:v>96.831621339999998</c:v>
                </c:pt>
                <c:pt idx="3833">
                  <c:v>96.831721340000001</c:v>
                </c:pt>
                <c:pt idx="3834">
                  <c:v>97.041836040000007</c:v>
                </c:pt>
                <c:pt idx="3835">
                  <c:v>96.842367800000005</c:v>
                </c:pt>
                <c:pt idx="3836">
                  <c:v>95.568264119999995</c:v>
                </c:pt>
                <c:pt idx="3837">
                  <c:v>94.17389077</c:v>
                </c:pt>
                <c:pt idx="3838">
                  <c:v>93.511127959999996</c:v>
                </c:pt>
                <c:pt idx="3839">
                  <c:v>93.847867129999997</c:v>
                </c:pt>
                <c:pt idx="3840">
                  <c:v>92.736381039999998</c:v>
                </c:pt>
                <c:pt idx="3841">
                  <c:v>92.736481040000001</c:v>
                </c:pt>
                <c:pt idx="3842">
                  <c:v>92.736581040000004</c:v>
                </c:pt>
                <c:pt idx="3843">
                  <c:v>92.736681039999993</c:v>
                </c:pt>
                <c:pt idx="3844">
                  <c:v>91.973482520000005</c:v>
                </c:pt>
                <c:pt idx="3845">
                  <c:v>91.296316439999998</c:v>
                </c:pt>
                <c:pt idx="3846">
                  <c:v>91.422771109999999</c:v>
                </c:pt>
                <c:pt idx="3847">
                  <c:v>91.395381159999999</c:v>
                </c:pt>
                <c:pt idx="3848">
                  <c:v>91.395481160000003</c:v>
                </c:pt>
                <c:pt idx="3849">
                  <c:v>91.395581160000006</c:v>
                </c:pt>
                <c:pt idx="3850">
                  <c:v>91.395681159999995</c:v>
                </c:pt>
                <c:pt idx="3851">
                  <c:v>90.957526319999999</c:v>
                </c:pt>
                <c:pt idx="3852">
                  <c:v>90.957626320000003</c:v>
                </c:pt>
                <c:pt idx="3853">
                  <c:v>90.957726320000006</c:v>
                </c:pt>
                <c:pt idx="3854">
                  <c:v>90.957826319999995</c:v>
                </c:pt>
                <c:pt idx="3855">
                  <c:v>90.957926319999999</c:v>
                </c:pt>
                <c:pt idx="3856">
                  <c:v>90.958026320000002</c:v>
                </c:pt>
                <c:pt idx="3857">
                  <c:v>90.958126320000005</c:v>
                </c:pt>
                <c:pt idx="3858">
                  <c:v>90.958226319999994</c:v>
                </c:pt>
                <c:pt idx="3859">
                  <c:v>90.958326319999998</c:v>
                </c:pt>
                <c:pt idx="3860">
                  <c:v>90.958426320000001</c:v>
                </c:pt>
                <c:pt idx="3861">
                  <c:v>90.958526320000004</c:v>
                </c:pt>
                <c:pt idx="3862">
                  <c:v>90.958626319999993</c:v>
                </c:pt>
                <c:pt idx="3863">
                  <c:v>90.958726319999997</c:v>
                </c:pt>
                <c:pt idx="3864">
                  <c:v>90.95882632</c:v>
                </c:pt>
                <c:pt idx="3865">
                  <c:v>90.681388249999998</c:v>
                </c:pt>
                <c:pt idx="3866">
                  <c:v>88.70361896</c:v>
                </c:pt>
                <c:pt idx="3867">
                  <c:v>88.128831120000001</c:v>
                </c:pt>
                <c:pt idx="3868">
                  <c:v>88.005780020000003</c:v>
                </c:pt>
                <c:pt idx="3869">
                  <c:v>88.005880020000006</c:v>
                </c:pt>
                <c:pt idx="3870">
                  <c:v>88.005980019999996</c:v>
                </c:pt>
                <c:pt idx="3871">
                  <c:v>88.006080019999999</c:v>
                </c:pt>
                <c:pt idx="3872">
                  <c:v>87.68353707</c:v>
                </c:pt>
                <c:pt idx="3873">
                  <c:v>87.054309770000003</c:v>
                </c:pt>
                <c:pt idx="3874">
                  <c:v>87.054409770000007</c:v>
                </c:pt>
                <c:pt idx="3875">
                  <c:v>85.986186790000005</c:v>
                </c:pt>
                <c:pt idx="3876">
                  <c:v>85.906325379999998</c:v>
                </c:pt>
                <c:pt idx="3877">
                  <c:v>85.779029640000005</c:v>
                </c:pt>
                <c:pt idx="3878">
                  <c:v>85.779129639999994</c:v>
                </c:pt>
                <c:pt idx="3879">
                  <c:v>85.557456180000003</c:v>
                </c:pt>
                <c:pt idx="3880">
                  <c:v>85.240246409999997</c:v>
                </c:pt>
                <c:pt idx="3881">
                  <c:v>84.135820629999998</c:v>
                </c:pt>
                <c:pt idx="3882">
                  <c:v>83.777145989999994</c:v>
                </c:pt>
                <c:pt idx="3883">
                  <c:v>82.800748479999996</c:v>
                </c:pt>
                <c:pt idx="3884">
                  <c:v>81.967317679999994</c:v>
                </c:pt>
                <c:pt idx="3885">
                  <c:v>81.507378149999994</c:v>
                </c:pt>
                <c:pt idx="3886">
                  <c:v>81.021802120000004</c:v>
                </c:pt>
                <c:pt idx="3887">
                  <c:v>80.586350479999993</c:v>
                </c:pt>
                <c:pt idx="3888">
                  <c:v>80.067617350000006</c:v>
                </c:pt>
                <c:pt idx="3889">
                  <c:v>80.591995999999995</c:v>
                </c:pt>
                <c:pt idx="3890">
                  <c:v>80.463415359999999</c:v>
                </c:pt>
                <c:pt idx="3891">
                  <c:v>80.286724550000002</c:v>
                </c:pt>
                <c:pt idx="3892">
                  <c:v>80.278429310000007</c:v>
                </c:pt>
                <c:pt idx="3893">
                  <c:v>78.72541871</c:v>
                </c:pt>
                <c:pt idx="3894">
                  <c:v>78.285324189999997</c:v>
                </c:pt>
                <c:pt idx="3895">
                  <c:v>77.833942930000006</c:v>
                </c:pt>
                <c:pt idx="3896">
                  <c:v>78.178027950000001</c:v>
                </c:pt>
                <c:pt idx="3897">
                  <c:v>78.460558000000006</c:v>
                </c:pt>
                <c:pt idx="3898">
                  <c:v>77.930576110000004</c:v>
                </c:pt>
                <c:pt idx="3899">
                  <c:v>77.951499830000003</c:v>
                </c:pt>
                <c:pt idx="3900">
                  <c:v>77.698047430000003</c:v>
                </c:pt>
                <c:pt idx="3901">
                  <c:v>77.263835130000004</c:v>
                </c:pt>
                <c:pt idx="3902">
                  <c:v>76.601365900000005</c:v>
                </c:pt>
                <c:pt idx="3903">
                  <c:v>76.601465899999994</c:v>
                </c:pt>
                <c:pt idx="3904">
                  <c:v>76.636149239999995</c:v>
                </c:pt>
                <c:pt idx="3905">
                  <c:v>76.636249239999998</c:v>
                </c:pt>
                <c:pt idx="3906">
                  <c:v>76.636349240000001</c:v>
                </c:pt>
                <c:pt idx="3907">
                  <c:v>76.469415170000005</c:v>
                </c:pt>
                <c:pt idx="3908">
                  <c:v>76.486515339999997</c:v>
                </c:pt>
                <c:pt idx="3909">
                  <c:v>76.297642420000003</c:v>
                </c:pt>
                <c:pt idx="3910">
                  <c:v>76.517131750000004</c:v>
                </c:pt>
                <c:pt idx="3911">
                  <c:v>76.018004289999993</c:v>
                </c:pt>
                <c:pt idx="3912">
                  <c:v>75.4535999</c:v>
                </c:pt>
                <c:pt idx="3913">
                  <c:v>75.179191560000007</c:v>
                </c:pt>
                <c:pt idx="3914">
                  <c:v>75.179291559999996</c:v>
                </c:pt>
                <c:pt idx="3915">
                  <c:v>75.179391559999999</c:v>
                </c:pt>
                <c:pt idx="3916">
                  <c:v>75.179491560000002</c:v>
                </c:pt>
                <c:pt idx="3917">
                  <c:v>75.179591560000006</c:v>
                </c:pt>
                <c:pt idx="3918">
                  <c:v>75.179691559999995</c:v>
                </c:pt>
                <c:pt idx="3919">
                  <c:v>75.179791559999998</c:v>
                </c:pt>
                <c:pt idx="3920">
                  <c:v>75.179891560000002</c:v>
                </c:pt>
                <c:pt idx="3921">
                  <c:v>75.179991560000005</c:v>
                </c:pt>
                <c:pt idx="3922">
                  <c:v>75.180091559999994</c:v>
                </c:pt>
                <c:pt idx="3923">
                  <c:v>75.180191559999997</c:v>
                </c:pt>
                <c:pt idx="3924">
                  <c:v>75.180291560000001</c:v>
                </c:pt>
                <c:pt idx="3925">
                  <c:v>75.180391560000004</c:v>
                </c:pt>
                <c:pt idx="3926">
                  <c:v>75.180491559999993</c:v>
                </c:pt>
                <c:pt idx="3927">
                  <c:v>75.180591559999996</c:v>
                </c:pt>
                <c:pt idx="3928">
                  <c:v>75.18069156</c:v>
                </c:pt>
                <c:pt idx="3929">
                  <c:v>75.180791560000003</c:v>
                </c:pt>
                <c:pt idx="3930">
                  <c:v>75.180891560000006</c:v>
                </c:pt>
                <c:pt idx="3931">
                  <c:v>75.180991559999995</c:v>
                </c:pt>
                <c:pt idx="3932">
                  <c:v>75.181091559999999</c:v>
                </c:pt>
                <c:pt idx="3933">
                  <c:v>75.181191560000002</c:v>
                </c:pt>
                <c:pt idx="3934">
                  <c:v>75.181291560000005</c:v>
                </c:pt>
                <c:pt idx="3935">
                  <c:v>75.181391559999994</c:v>
                </c:pt>
                <c:pt idx="3936">
                  <c:v>75.181491559999998</c:v>
                </c:pt>
                <c:pt idx="3937">
                  <c:v>75.181591560000001</c:v>
                </c:pt>
                <c:pt idx="3938">
                  <c:v>75.181691560000004</c:v>
                </c:pt>
                <c:pt idx="3939">
                  <c:v>75.181791559999994</c:v>
                </c:pt>
                <c:pt idx="3940">
                  <c:v>75.181891559999997</c:v>
                </c:pt>
                <c:pt idx="3941">
                  <c:v>75.18199156</c:v>
                </c:pt>
                <c:pt idx="3942">
                  <c:v>75.182091560000003</c:v>
                </c:pt>
                <c:pt idx="3943">
                  <c:v>75.182191560000007</c:v>
                </c:pt>
                <c:pt idx="3944">
                  <c:v>75.182291559999996</c:v>
                </c:pt>
                <c:pt idx="3945">
                  <c:v>75.182391559999999</c:v>
                </c:pt>
                <c:pt idx="3946">
                  <c:v>75.182491560000003</c:v>
                </c:pt>
                <c:pt idx="3947">
                  <c:v>75.182591560000006</c:v>
                </c:pt>
                <c:pt idx="3948">
                  <c:v>75.182691559999995</c:v>
                </c:pt>
                <c:pt idx="3949">
                  <c:v>75.182791559999998</c:v>
                </c:pt>
                <c:pt idx="3950">
                  <c:v>75.182891560000002</c:v>
                </c:pt>
                <c:pt idx="3951">
                  <c:v>75.182991560000005</c:v>
                </c:pt>
                <c:pt idx="3952">
                  <c:v>75.183091559999994</c:v>
                </c:pt>
                <c:pt idx="3953">
                  <c:v>75.183191559999997</c:v>
                </c:pt>
                <c:pt idx="3954">
                  <c:v>75.183291560000001</c:v>
                </c:pt>
                <c:pt idx="3955">
                  <c:v>75.183391560000004</c:v>
                </c:pt>
                <c:pt idx="3956">
                  <c:v>75.183491559999993</c:v>
                </c:pt>
                <c:pt idx="3957">
                  <c:v>75.183591559999996</c:v>
                </c:pt>
                <c:pt idx="3958">
                  <c:v>75.18369156</c:v>
                </c:pt>
                <c:pt idx="3959">
                  <c:v>75.183791560000003</c:v>
                </c:pt>
                <c:pt idx="3960">
                  <c:v>75.183891560000006</c:v>
                </c:pt>
                <c:pt idx="3961">
                  <c:v>75.183991559999996</c:v>
                </c:pt>
                <c:pt idx="3962">
                  <c:v>75.184091559999999</c:v>
                </c:pt>
                <c:pt idx="3963">
                  <c:v>75.184191560000002</c:v>
                </c:pt>
                <c:pt idx="3964">
                  <c:v>75.184291560000005</c:v>
                </c:pt>
                <c:pt idx="3965">
                  <c:v>75.184391559999995</c:v>
                </c:pt>
                <c:pt idx="3966">
                  <c:v>75.184491559999998</c:v>
                </c:pt>
                <c:pt idx="3967">
                  <c:v>75.184591560000001</c:v>
                </c:pt>
                <c:pt idx="3968">
                  <c:v>75.184691560000005</c:v>
                </c:pt>
                <c:pt idx="3969">
                  <c:v>75.184791559999994</c:v>
                </c:pt>
                <c:pt idx="3970">
                  <c:v>75.184891559999997</c:v>
                </c:pt>
                <c:pt idx="3971">
                  <c:v>75.18499156</c:v>
                </c:pt>
                <c:pt idx="3972">
                  <c:v>75.185091560000004</c:v>
                </c:pt>
                <c:pt idx="3973">
                  <c:v>75.185191560000007</c:v>
                </c:pt>
                <c:pt idx="3974">
                  <c:v>75.185291559999996</c:v>
                </c:pt>
                <c:pt idx="3975">
                  <c:v>75.185391559999999</c:v>
                </c:pt>
                <c:pt idx="3976">
                  <c:v>75.185491560000003</c:v>
                </c:pt>
                <c:pt idx="3977">
                  <c:v>75.185591560000006</c:v>
                </c:pt>
                <c:pt idx="3978">
                  <c:v>75.185691559999995</c:v>
                </c:pt>
                <c:pt idx="3979">
                  <c:v>75.185791559999998</c:v>
                </c:pt>
                <c:pt idx="3980">
                  <c:v>75.185891560000002</c:v>
                </c:pt>
                <c:pt idx="3981">
                  <c:v>75.185991560000005</c:v>
                </c:pt>
                <c:pt idx="3982">
                  <c:v>75.186091559999994</c:v>
                </c:pt>
                <c:pt idx="3983">
                  <c:v>75.186191559999997</c:v>
                </c:pt>
                <c:pt idx="3984">
                  <c:v>75.186291560000001</c:v>
                </c:pt>
                <c:pt idx="3985">
                  <c:v>75.186391560000004</c:v>
                </c:pt>
                <c:pt idx="3986">
                  <c:v>75.186491559999993</c:v>
                </c:pt>
                <c:pt idx="3987">
                  <c:v>75.186591559999997</c:v>
                </c:pt>
                <c:pt idx="3988">
                  <c:v>75.18669156</c:v>
                </c:pt>
                <c:pt idx="3989">
                  <c:v>75.186791560000003</c:v>
                </c:pt>
                <c:pt idx="3990">
                  <c:v>75.186891560000007</c:v>
                </c:pt>
                <c:pt idx="3991">
                  <c:v>75.186991559999996</c:v>
                </c:pt>
                <c:pt idx="3992">
                  <c:v>75.187091559999999</c:v>
                </c:pt>
                <c:pt idx="3993">
                  <c:v>75.187191560000002</c:v>
                </c:pt>
                <c:pt idx="3994">
                  <c:v>75.187291560000006</c:v>
                </c:pt>
                <c:pt idx="3995">
                  <c:v>75.187391559999995</c:v>
                </c:pt>
                <c:pt idx="3996">
                  <c:v>75.187491559999998</c:v>
                </c:pt>
                <c:pt idx="3997">
                  <c:v>75.187591560000001</c:v>
                </c:pt>
                <c:pt idx="3998">
                  <c:v>75.187691560000005</c:v>
                </c:pt>
                <c:pt idx="3999">
                  <c:v>75.187791559999994</c:v>
                </c:pt>
                <c:pt idx="4000">
                  <c:v>75.187891559999997</c:v>
                </c:pt>
                <c:pt idx="4001">
                  <c:v>75.18799156</c:v>
                </c:pt>
                <c:pt idx="4002">
                  <c:v>75.188091560000004</c:v>
                </c:pt>
                <c:pt idx="4003">
                  <c:v>75.188191560000007</c:v>
                </c:pt>
                <c:pt idx="4004">
                  <c:v>75.188291559999996</c:v>
                </c:pt>
                <c:pt idx="4005">
                  <c:v>75.188391559999999</c:v>
                </c:pt>
                <c:pt idx="4006">
                  <c:v>75.188491560000003</c:v>
                </c:pt>
                <c:pt idx="4007">
                  <c:v>75.188591560000006</c:v>
                </c:pt>
                <c:pt idx="4008">
                  <c:v>75.188691559999995</c:v>
                </c:pt>
                <c:pt idx="4009">
                  <c:v>75.188791559999999</c:v>
                </c:pt>
                <c:pt idx="4010">
                  <c:v>75.188891560000002</c:v>
                </c:pt>
                <c:pt idx="4011">
                  <c:v>75.188991560000005</c:v>
                </c:pt>
                <c:pt idx="4012">
                  <c:v>75.189091559999994</c:v>
                </c:pt>
                <c:pt idx="4013">
                  <c:v>75.189191559999998</c:v>
                </c:pt>
                <c:pt idx="4014">
                  <c:v>75.189291560000001</c:v>
                </c:pt>
                <c:pt idx="4015">
                  <c:v>75.189391560000004</c:v>
                </c:pt>
                <c:pt idx="4016">
                  <c:v>75.189491559999993</c:v>
                </c:pt>
                <c:pt idx="4017">
                  <c:v>75.189591559999997</c:v>
                </c:pt>
                <c:pt idx="4018">
                  <c:v>75.18969156</c:v>
                </c:pt>
                <c:pt idx="4019">
                  <c:v>75.189791560000003</c:v>
                </c:pt>
                <c:pt idx="4020">
                  <c:v>75.189891560000007</c:v>
                </c:pt>
                <c:pt idx="4021">
                  <c:v>75.189991559999996</c:v>
                </c:pt>
                <c:pt idx="4022">
                  <c:v>75.190091559999999</c:v>
                </c:pt>
                <c:pt idx="4023">
                  <c:v>75.190191560000002</c:v>
                </c:pt>
                <c:pt idx="4024">
                  <c:v>75.190291560000006</c:v>
                </c:pt>
                <c:pt idx="4025">
                  <c:v>75.190391559999995</c:v>
                </c:pt>
                <c:pt idx="4026">
                  <c:v>75.190491559999998</c:v>
                </c:pt>
                <c:pt idx="4027">
                  <c:v>75.190591560000001</c:v>
                </c:pt>
                <c:pt idx="4028">
                  <c:v>75.190691560000005</c:v>
                </c:pt>
                <c:pt idx="4029">
                  <c:v>75.190791559999994</c:v>
                </c:pt>
                <c:pt idx="4030">
                  <c:v>75.190891559999997</c:v>
                </c:pt>
                <c:pt idx="4031">
                  <c:v>75.190991560000001</c:v>
                </c:pt>
                <c:pt idx="4032">
                  <c:v>75.191091560000004</c:v>
                </c:pt>
                <c:pt idx="4033">
                  <c:v>75.191191559999993</c:v>
                </c:pt>
                <c:pt idx="4034">
                  <c:v>75.191291559999996</c:v>
                </c:pt>
                <c:pt idx="4035">
                  <c:v>75.19139156</c:v>
                </c:pt>
                <c:pt idx="4036">
                  <c:v>75.191491560000003</c:v>
                </c:pt>
                <c:pt idx="4037">
                  <c:v>75.191591560000006</c:v>
                </c:pt>
                <c:pt idx="4038">
                  <c:v>75.191691559999995</c:v>
                </c:pt>
                <c:pt idx="4039">
                  <c:v>75.191791559999999</c:v>
                </c:pt>
                <c:pt idx="4040">
                  <c:v>75.191891560000002</c:v>
                </c:pt>
                <c:pt idx="4041">
                  <c:v>75.191991560000005</c:v>
                </c:pt>
                <c:pt idx="4042">
                  <c:v>75.192091559999994</c:v>
                </c:pt>
                <c:pt idx="4043">
                  <c:v>75.192191559999998</c:v>
                </c:pt>
                <c:pt idx="4044">
                  <c:v>75.192291560000001</c:v>
                </c:pt>
                <c:pt idx="4045">
                  <c:v>75.192391560000004</c:v>
                </c:pt>
                <c:pt idx="4046">
                  <c:v>75.192491559999993</c:v>
                </c:pt>
                <c:pt idx="4047">
                  <c:v>75.192591559999997</c:v>
                </c:pt>
                <c:pt idx="4048">
                  <c:v>75.19269156</c:v>
                </c:pt>
                <c:pt idx="4049">
                  <c:v>75.192791560000003</c:v>
                </c:pt>
                <c:pt idx="4050">
                  <c:v>75.192891560000007</c:v>
                </c:pt>
                <c:pt idx="4051">
                  <c:v>75.192991559999996</c:v>
                </c:pt>
                <c:pt idx="4052">
                  <c:v>75.193091559999999</c:v>
                </c:pt>
                <c:pt idx="4053">
                  <c:v>75.193191560000002</c:v>
                </c:pt>
                <c:pt idx="4054">
                  <c:v>75.193291560000006</c:v>
                </c:pt>
                <c:pt idx="4055">
                  <c:v>75.193391559999995</c:v>
                </c:pt>
                <c:pt idx="4056">
                  <c:v>75.193491559999998</c:v>
                </c:pt>
                <c:pt idx="4057">
                  <c:v>75.193591560000002</c:v>
                </c:pt>
                <c:pt idx="4058">
                  <c:v>75.193691560000005</c:v>
                </c:pt>
                <c:pt idx="4059">
                  <c:v>75.193791559999994</c:v>
                </c:pt>
                <c:pt idx="4060">
                  <c:v>75.193891559999997</c:v>
                </c:pt>
                <c:pt idx="4061">
                  <c:v>75.193991560000001</c:v>
                </c:pt>
                <c:pt idx="4062">
                  <c:v>75.194091560000004</c:v>
                </c:pt>
                <c:pt idx="4063">
                  <c:v>75.194191559999993</c:v>
                </c:pt>
                <c:pt idx="4064">
                  <c:v>75.194291559999996</c:v>
                </c:pt>
                <c:pt idx="4065">
                  <c:v>75.19439156</c:v>
                </c:pt>
                <c:pt idx="4066">
                  <c:v>75.194491560000003</c:v>
                </c:pt>
                <c:pt idx="4067">
                  <c:v>75.194591560000006</c:v>
                </c:pt>
                <c:pt idx="4068">
                  <c:v>75.194691559999995</c:v>
                </c:pt>
                <c:pt idx="4069">
                  <c:v>75.194791559999999</c:v>
                </c:pt>
                <c:pt idx="4070">
                  <c:v>75.363205249999993</c:v>
                </c:pt>
                <c:pt idx="4071">
                  <c:v>75.363305249999996</c:v>
                </c:pt>
                <c:pt idx="4072">
                  <c:v>75.36340525</c:v>
                </c:pt>
                <c:pt idx="4073">
                  <c:v>75.363505250000003</c:v>
                </c:pt>
                <c:pt idx="4074">
                  <c:v>75.363605250000006</c:v>
                </c:pt>
                <c:pt idx="4075">
                  <c:v>75.363705249999995</c:v>
                </c:pt>
                <c:pt idx="4076">
                  <c:v>75.363805249999999</c:v>
                </c:pt>
                <c:pt idx="4077">
                  <c:v>75.363905250000002</c:v>
                </c:pt>
                <c:pt idx="4078">
                  <c:v>75.364005250000005</c:v>
                </c:pt>
                <c:pt idx="4079">
                  <c:v>75.364105249999994</c:v>
                </c:pt>
                <c:pt idx="4080">
                  <c:v>75.364205249999998</c:v>
                </c:pt>
                <c:pt idx="4081">
                  <c:v>75.364305250000001</c:v>
                </c:pt>
                <c:pt idx="4082">
                  <c:v>75.364405250000004</c:v>
                </c:pt>
                <c:pt idx="4083">
                  <c:v>75.364505249999993</c:v>
                </c:pt>
                <c:pt idx="4084">
                  <c:v>75.364605249999997</c:v>
                </c:pt>
                <c:pt idx="4085">
                  <c:v>75.36470525</c:v>
                </c:pt>
                <c:pt idx="4086">
                  <c:v>75.364805250000003</c:v>
                </c:pt>
                <c:pt idx="4087">
                  <c:v>75.364905250000007</c:v>
                </c:pt>
                <c:pt idx="4088">
                  <c:v>75.365005249999996</c:v>
                </c:pt>
                <c:pt idx="4089">
                  <c:v>75.365105249999999</c:v>
                </c:pt>
                <c:pt idx="4090">
                  <c:v>75.365205250000002</c:v>
                </c:pt>
                <c:pt idx="4091">
                  <c:v>75.365305250000006</c:v>
                </c:pt>
                <c:pt idx="4092">
                  <c:v>75.365405249999995</c:v>
                </c:pt>
                <c:pt idx="4093">
                  <c:v>75.365505249999998</c:v>
                </c:pt>
                <c:pt idx="4094">
                  <c:v>75.365605250000002</c:v>
                </c:pt>
                <c:pt idx="4095">
                  <c:v>75.365705250000005</c:v>
                </c:pt>
                <c:pt idx="4096">
                  <c:v>75.365805249999994</c:v>
                </c:pt>
                <c:pt idx="4097">
                  <c:v>75.365905249999997</c:v>
                </c:pt>
                <c:pt idx="4098">
                  <c:v>75.366005250000001</c:v>
                </c:pt>
                <c:pt idx="4099">
                  <c:v>75.366105250000004</c:v>
                </c:pt>
                <c:pt idx="4100">
                  <c:v>75.366205249999993</c:v>
                </c:pt>
                <c:pt idx="4101">
                  <c:v>75.366305249999996</c:v>
                </c:pt>
                <c:pt idx="4102">
                  <c:v>75.36640525</c:v>
                </c:pt>
                <c:pt idx="4103">
                  <c:v>75.366505250000003</c:v>
                </c:pt>
                <c:pt idx="4104">
                  <c:v>75.366605250000006</c:v>
                </c:pt>
                <c:pt idx="4105">
                  <c:v>75.366705249999995</c:v>
                </c:pt>
                <c:pt idx="4106">
                  <c:v>75.366805249999999</c:v>
                </c:pt>
                <c:pt idx="4107">
                  <c:v>75.366905250000002</c:v>
                </c:pt>
                <c:pt idx="4108">
                  <c:v>75.367005250000005</c:v>
                </c:pt>
                <c:pt idx="4109">
                  <c:v>75.367105249999994</c:v>
                </c:pt>
                <c:pt idx="4110">
                  <c:v>75.367205249999998</c:v>
                </c:pt>
                <c:pt idx="4111">
                  <c:v>75.367305250000001</c:v>
                </c:pt>
                <c:pt idx="4112">
                  <c:v>75.367405250000004</c:v>
                </c:pt>
                <c:pt idx="4113">
                  <c:v>75.367505249999994</c:v>
                </c:pt>
                <c:pt idx="4114">
                  <c:v>75.367605249999997</c:v>
                </c:pt>
                <c:pt idx="4115">
                  <c:v>75.36770525</c:v>
                </c:pt>
                <c:pt idx="4116">
                  <c:v>75.140045020000002</c:v>
                </c:pt>
                <c:pt idx="4117">
                  <c:v>74.231750809999994</c:v>
                </c:pt>
                <c:pt idx="4118">
                  <c:v>73.967919899999998</c:v>
                </c:pt>
                <c:pt idx="4119">
                  <c:v>73.928496600000003</c:v>
                </c:pt>
                <c:pt idx="4120">
                  <c:v>73.675154410000005</c:v>
                </c:pt>
                <c:pt idx="4121">
                  <c:v>73.214616570000004</c:v>
                </c:pt>
                <c:pt idx="4122">
                  <c:v>71.989754950000005</c:v>
                </c:pt>
                <c:pt idx="4123">
                  <c:v>70.664279750000006</c:v>
                </c:pt>
                <c:pt idx="4124">
                  <c:v>69.754840709999996</c:v>
                </c:pt>
                <c:pt idx="4125">
                  <c:v>69.508013890000001</c:v>
                </c:pt>
                <c:pt idx="4126">
                  <c:v>69.451201119999993</c:v>
                </c:pt>
                <c:pt idx="4127">
                  <c:v>69.029237649999999</c:v>
                </c:pt>
                <c:pt idx="4128">
                  <c:v>67.170109769999996</c:v>
                </c:pt>
                <c:pt idx="4129">
                  <c:v>66.599518680000003</c:v>
                </c:pt>
                <c:pt idx="4130">
                  <c:v>66.599618680000006</c:v>
                </c:pt>
                <c:pt idx="4131">
                  <c:v>66.599718679999995</c:v>
                </c:pt>
                <c:pt idx="4132">
                  <c:v>65.478155599999994</c:v>
                </c:pt>
                <c:pt idx="4133">
                  <c:v>65.478255599999997</c:v>
                </c:pt>
                <c:pt idx="4134">
                  <c:v>65.4783556</c:v>
                </c:pt>
                <c:pt idx="4135">
                  <c:v>65.478455600000004</c:v>
                </c:pt>
                <c:pt idx="4136">
                  <c:v>65.478555600000007</c:v>
                </c:pt>
                <c:pt idx="4137">
                  <c:v>64.005536530000001</c:v>
                </c:pt>
                <c:pt idx="4138">
                  <c:v>64.005636530000004</c:v>
                </c:pt>
                <c:pt idx="4139">
                  <c:v>64.005736529999993</c:v>
                </c:pt>
                <c:pt idx="4140">
                  <c:v>64.005836529999996</c:v>
                </c:pt>
                <c:pt idx="4141">
                  <c:v>64.00593653</c:v>
                </c:pt>
                <c:pt idx="4142">
                  <c:v>64.006036530000003</c:v>
                </c:pt>
                <c:pt idx="4143">
                  <c:v>64.006136530000006</c:v>
                </c:pt>
                <c:pt idx="4144">
                  <c:v>64.006236529999995</c:v>
                </c:pt>
                <c:pt idx="4145">
                  <c:v>64.006336529999999</c:v>
                </c:pt>
                <c:pt idx="4146">
                  <c:v>64.006436530000002</c:v>
                </c:pt>
                <c:pt idx="4147">
                  <c:v>64.006536530000005</c:v>
                </c:pt>
                <c:pt idx="4148">
                  <c:v>64.006636529999994</c:v>
                </c:pt>
                <c:pt idx="4149">
                  <c:v>64.006736529999998</c:v>
                </c:pt>
                <c:pt idx="4150">
                  <c:v>64.006836530000001</c:v>
                </c:pt>
                <c:pt idx="4151">
                  <c:v>64.006936530000004</c:v>
                </c:pt>
                <c:pt idx="4152">
                  <c:v>64.007036529999993</c:v>
                </c:pt>
                <c:pt idx="4153">
                  <c:v>64.007136529999997</c:v>
                </c:pt>
                <c:pt idx="4154">
                  <c:v>64.00723653</c:v>
                </c:pt>
                <c:pt idx="4155">
                  <c:v>64.007336530000003</c:v>
                </c:pt>
                <c:pt idx="4156">
                  <c:v>64.007436530000007</c:v>
                </c:pt>
                <c:pt idx="4157">
                  <c:v>64.007536529999996</c:v>
                </c:pt>
                <c:pt idx="4158">
                  <c:v>64.007636529999999</c:v>
                </c:pt>
                <c:pt idx="4159">
                  <c:v>64.007736530000003</c:v>
                </c:pt>
                <c:pt idx="4160">
                  <c:v>64.007836530000006</c:v>
                </c:pt>
                <c:pt idx="4161">
                  <c:v>64.007936529999995</c:v>
                </c:pt>
                <c:pt idx="4162">
                  <c:v>64.008036529999998</c:v>
                </c:pt>
                <c:pt idx="4163">
                  <c:v>64.008136530000002</c:v>
                </c:pt>
                <c:pt idx="4164">
                  <c:v>64.008236530000005</c:v>
                </c:pt>
                <c:pt idx="4165">
                  <c:v>64.008336529999994</c:v>
                </c:pt>
                <c:pt idx="4166">
                  <c:v>64.008436529999997</c:v>
                </c:pt>
                <c:pt idx="4167">
                  <c:v>64.008536530000001</c:v>
                </c:pt>
                <c:pt idx="4168">
                  <c:v>64.008636530000004</c:v>
                </c:pt>
                <c:pt idx="4169">
                  <c:v>64.008736529999993</c:v>
                </c:pt>
                <c:pt idx="4170">
                  <c:v>64.008836529999996</c:v>
                </c:pt>
                <c:pt idx="4171">
                  <c:v>64.00893653</c:v>
                </c:pt>
                <c:pt idx="4172">
                  <c:v>64.009036530000003</c:v>
                </c:pt>
                <c:pt idx="4173">
                  <c:v>64.009136530000006</c:v>
                </c:pt>
                <c:pt idx="4174">
                  <c:v>64.009236529999995</c:v>
                </c:pt>
                <c:pt idx="4175">
                  <c:v>64.009336529999999</c:v>
                </c:pt>
                <c:pt idx="4176">
                  <c:v>64.009436530000002</c:v>
                </c:pt>
                <c:pt idx="4177">
                  <c:v>64.009536530000005</c:v>
                </c:pt>
                <c:pt idx="4178">
                  <c:v>64.009636529999995</c:v>
                </c:pt>
                <c:pt idx="4179">
                  <c:v>64.009736529999998</c:v>
                </c:pt>
                <c:pt idx="4180">
                  <c:v>64.009836530000001</c:v>
                </c:pt>
                <c:pt idx="4181">
                  <c:v>64.009936530000004</c:v>
                </c:pt>
                <c:pt idx="4182">
                  <c:v>64.010036529999994</c:v>
                </c:pt>
                <c:pt idx="4183">
                  <c:v>64.010136529999997</c:v>
                </c:pt>
                <c:pt idx="4184">
                  <c:v>64.01023653</c:v>
                </c:pt>
                <c:pt idx="4185">
                  <c:v>64.010336530000004</c:v>
                </c:pt>
                <c:pt idx="4186">
                  <c:v>64.010436530000007</c:v>
                </c:pt>
                <c:pt idx="4187">
                  <c:v>64.010536529999996</c:v>
                </c:pt>
                <c:pt idx="4188">
                  <c:v>64.010636529999999</c:v>
                </c:pt>
                <c:pt idx="4189">
                  <c:v>64.010736530000003</c:v>
                </c:pt>
                <c:pt idx="4190">
                  <c:v>64.010836530000006</c:v>
                </c:pt>
                <c:pt idx="4191">
                  <c:v>64.010936529999995</c:v>
                </c:pt>
                <c:pt idx="4192">
                  <c:v>64.011036529999998</c:v>
                </c:pt>
                <c:pt idx="4193">
                  <c:v>64.011136530000002</c:v>
                </c:pt>
                <c:pt idx="4194">
                  <c:v>64.011236530000005</c:v>
                </c:pt>
                <c:pt idx="4195">
                  <c:v>64.011336529999994</c:v>
                </c:pt>
                <c:pt idx="4196">
                  <c:v>64.011436529999997</c:v>
                </c:pt>
                <c:pt idx="4197">
                  <c:v>64.011536530000001</c:v>
                </c:pt>
                <c:pt idx="4198">
                  <c:v>64.011636530000004</c:v>
                </c:pt>
                <c:pt idx="4199">
                  <c:v>64.011736529999993</c:v>
                </c:pt>
                <c:pt idx="4200">
                  <c:v>64.011836529999997</c:v>
                </c:pt>
                <c:pt idx="4201">
                  <c:v>64.01193653</c:v>
                </c:pt>
                <c:pt idx="4202">
                  <c:v>64.012036530000003</c:v>
                </c:pt>
                <c:pt idx="4203">
                  <c:v>64.012136530000006</c:v>
                </c:pt>
                <c:pt idx="4204">
                  <c:v>64.012236529999996</c:v>
                </c:pt>
                <c:pt idx="4205">
                  <c:v>64.012336529999999</c:v>
                </c:pt>
                <c:pt idx="4206">
                  <c:v>64.012436530000002</c:v>
                </c:pt>
                <c:pt idx="4207">
                  <c:v>64.012536530000006</c:v>
                </c:pt>
                <c:pt idx="4208">
                  <c:v>64.012636529999995</c:v>
                </c:pt>
                <c:pt idx="4209">
                  <c:v>64.012736529999998</c:v>
                </c:pt>
                <c:pt idx="4210">
                  <c:v>64.012836530000001</c:v>
                </c:pt>
                <c:pt idx="4211">
                  <c:v>64.012936530000005</c:v>
                </c:pt>
                <c:pt idx="4212">
                  <c:v>64.013036529999994</c:v>
                </c:pt>
                <c:pt idx="4213">
                  <c:v>64.013136529999997</c:v>
                </c:pt>
                <c:pt idx="4214">
                  <c:v>64.01323653</c:v>
                </c:pt>
                <c:pt idx="4215">
                  <c:v>64.013336530000004</c:v>
                </c:pt>
                <c:pt idx="4216">
                  <c:v>64.013436530000007</c:v>
                </c:pt>
                <c:pt idx="4217">
                  <c:v>64.013536529999996</c:v>
                </c:pt>
                <c:pt idx="4218">
                  <c:v>64.013636529999999</c:v>
                </c:pt>
                <c:pt idx="4219">
                  <c:v>64.013736530000003</c:v>
                </c:pt>
                <c:pt idx="4220">
                  <c:v>64.013836530000006</c:v>
                </c:pt>
                <c:pt idx="4221">
                  <c:v>64.013936529999995</c:v>
                </c:pt>
                <c:pt idx="4222">
                  <c:v>64.014036529999998</c:v>
                </c:pt>
                <c:pt idx="4223">
                  <c:v>64.014136530000002</c:v>
                </c:pt>
                <c:pt idx="4224">
                  <c:v>64.014236530000005</c:v>
                </c:pt>
                <c:pt idx="4225">
                  <c:v>64.014336529999994</c:v>
                </c:pt>
                <c:pt idx="4226">
                  <c:v>64.014436529999998</c:v>
                </c:pt>
                <c:pt idx="4227">
                  <c:v>64.014536530000001</c:v>
                </c:pt>
                <c:pt idx="4228">
                  <c:v>64.014636530000004</c:v>
                </c:pt>
                <c:pt idx="4229">
                  <c:v>64.014736529999993</c:v>
                </c:pt>
                <c:pt idx="4230">
                  <c:v>64.014836529999997</c:v>
                </c:pt>
                <c:pt idx="4231">
                  <c:v>64.01493653</c:v>
                </c:pt>
                <c:pt idx="4232">
                  <c:v>64.015036530000003</c:v>
                </c:pt>
                <c:pt idx="4233">
                  <c:v>64.015136530000007</c:v>
                </c:pt>
                <c:pt idx="4234">
                  <c:v>64.015236529999996</c:v>
                </c:pt>
                <c:pt idx="4235">
                  <c:v>64.015336529999999</c:v>
                </c:pt>
                <c:pt idx="4236">
                  <c:v>64.015436530000002</c:v>
                </c:pt>
                <c:pt idx="4237">
                  <c:v>64.015536530000006</c:v>
                </c:pt>
                <c:pt idx="4238">
                  <c:v>64.015636529999995</c:v>
                </c:pt>
                <c:pt idx="4239">
                  <c:v>64.015736529999998</c:v>
                </c:pt>
                <c:pt idx="4240">
                  <c:v>64.015836530000001</c:v>
                </c:pt>
                <c:pt idx="4241">
                  <c:v>64.015936530000005</c:v>
                </c:pt>
                <c:pt idx="4242">
                  <c:v>64.016036529999994</c:v>
                </c:pt>
                <c:pt idx="4243">
                  <c:v>64.016136529999997</c:v>
                </c:pt>
                <c:pt idx="4244">
                  <c:v>49.914200450000003</c:v>
                </c:pt>
                <c:pt idx="4245">
                  <c:v>49.970428779999999</c:v>
                </c:pt>
                <c:pt idx="4246">
                  <c:v>50.050705700000002</c:v>
                </c:pt>
                <c:pt idx="4247">
                  <c:v>50.12795835</c:v>
                </c:pt>
                <c:pt idx="4248">
                  <c:v>50.226368299999997</c:v>
                </c:pt>
                <c:pt idx="4249">
                  <c:v>49.83567189</c:v>
                </c:pt>
                <c:pt idx="4250">
                  <c:v>49.960875569999999</c:v>
                </c:pt>
                <c:pt idx="4251">
                  <c:v>50.229544230000002</c:v>
                </c:pt>
                <c:pt idx="4252">
                  <c:v>50.229644229999998</c:v>
                </c:pt>
                <c:pt idx="4253">
                  <c:v>50.229744230000001</c:v>
                </c:pt>
                <c:pt idx="4254">
                  <c:v>50.229844229999998</c:v>
                </c:pt>
                <c:pt idx="4255">
                  <c:v>50.092753029999997</c:v>
                </c:pt>
                <c:pt idx="4256">
                  <c:v>50.003755570000003</c:v>
                </c:pt>
                <c:pt idx="4257">
                  <c:v>50.221181960000003</c:v>
                </c:pt>
                <c:pt idx="4258">
                  <c:v>50.217216659999998</c:v>
                </c:pt>
                <c:pt idx="4259">
                  <c:v>50.00221071</c:v>
                </c:pt>
                <c:pt idx="4260">
                  <c:v>50.22518101</c:v>
                </c:pt>
                <c:pt idx="4261">
                  <c:v>50.251448250000003</c:v>
                </c:pt>
                <c:pt idx="4262">
                  <c:v>50.181884619999998</c:v>
                </c:pt>
                <c:pt idx="4263">
                  <c:v>50.283767859999998</c:v>
                </c:pt>
                <c:pt idx="4264">
                  <c:v>50.06846504</c:v>
                </c:pt>
                <c:pt idx="4265">
                  <c:v>50.041859049999999</c:v>
                </c:pt>
                <c:pt idx="4266">
                  <c:v>50.253053870000002</c:v>
                </c:pt>
                <c:pt idx="4267">
                  <c:v>50.253153869999998</c:v>
                </c:pt>
                <c:pt idx="4268">
                  <c:v>50.253253870000002</c:v>
                </c:pt>
                <c:pt idx="4269">
                  <c:v>50.253353869999998</c:v>
                </c:pt>
                <c:pt idx="4270">
                  <c:v>50.253453870000001</c:v>
                </c:pt>
                <c:pt idx="4271">
                  <c:v>50.157160269999999</c:v>
                </c:pt>
                <c:pt idx="4272">
                  <c:v>50.157260270000002</c:v>
                </c:pt>
                <c:pt idx="4273">
                  <c:v>50.376659150000002</c:v>
                </c:pt>
                <c:pt idx="4274">
                  <c:v>50.146771630000003</c:v>
                </c:pt>
                <c:pt idx="4275">
                  <c:v>49.891260539999998</c:v>
                </c:pt>
                <c:pt idx="4276">
                  <c:v>49.751011779999999</c:v>
                </c:pt>
                <c:pt idx="4277">
                  <c:v>49.839540239999998</c:v>
                </c:pt>
                <c:pt idx="4278">
                  <c:v>50.31545362</c:v>
                </c:pt>
                <c:pt idx="4279">
                  <c:v>50.177345449999997</c:v>
                </c:pt>
                <c:pt idx="4280">
                  <c:v>50.53294906</c:v>
                </c:pt>
                <c:pt idx="4281">
                  <c:v>50.223590610000002</c:v>
                </c:pt>
                <c:pt idx="4282">
                  <c:v>49.939941769999997</c:v>
                </c:pt>
                <c:pt idx="4283">
                  <c:v>50.222046560000003</c:v>
                </c:pt>
                <c:pt idx="4284">
                  <c:v>50.377664379999999</c:v>
                </c:pt>
                <c:pt idx="4285">
                  <c:v>50.4534375</c:v>
                </c:pt>
                <c:pt idx="4286">
                  <c:v>50.453537500000003</c:v>
                </c:pt>
                <c:pt idx="4287">
                  <c:v>50.453637499999999</c:v>
                </c:pt>
                <c:pt idx="4288">
                  <c:v>50.453737500000003</c:v>
                </c:pt>
                <c:pt idx="4289">
                  <c:v>50.453837499999999</c:v>
                </c:pt>
                <c:pt idx="4290">
                  <c:v>50.453937500000002</c:v>
                </c:pt>
                <c:pt idx="4291">
                  <c:v>50.454037499999998</c:v>
                </c:pt>
                <c:pt idx="4292">
                  <c:v>50.454137500000002</c:v>
                </c:pt>
                <c:pt idx="4293">
                  <c:v>50.454237499999998</c:v>
                </c:pt>
                <c:pt idx="4294">
                  <c:v>50.163910340000001</c:v>
                </c:pt>
                <c:pt idx="4295">
                  <c:v>50.164010339999997</c:v>
                </c:pt>
                <c:pt idx="4296">
                  <c:v>49.934179069999999</c:v>
                </c:pt>
                <c:pt idx="4297">
                  <c:v>50.087923879999998</c:v>
                </c:pt>
                <c:pt idx="4298">
                  <c:v>49.583519549999998</c:v>
                </c:pt>
                <c:pt idx="4299">
                  <c:v>49.730016020000001</c:v>
                </c:pt>
                <c:pt idx="4300">
                  <c:v>49.813337789999999</c:v>
                </c:pt>
                <c:pt idx="4301">
                  <c:v>49.813437790000002</c:v>
                </c:pt>
                <c:pt idx="4302">
                  <c:v>49.813537789999998</c:v>
                </c:pt>
                <c:pt idx="4303">
                  <c:v>49.813637790000001</c:v>
                </c:pt>
                <c:pt idx="4304">
                  <c:v>49.772803140000001</c:v>
                </c:pt>
                <c:pt idx="4305">
                  <c:v>49.772903139999997</c:v>
                </c:pt>
                <c:pt idx="4306">
                  <c:v>49.77300314</c:v>
                </c:pt>
                <c:pt idx="4307">
                  <c:v>49.773103140000003</c:v>
                </c:pt>
                <c:pt idx="4308">
                  <c:v>49.77320314</c:v>
                </c:pt>
                <c:pt idx="4309">
                  <c:v>49.773303140000003</c:v>
                </c:pt>
                <c:pt idx="4310">
                  <c:v>49.773403139999999</c:v>
                </c:pt>
                <c:pt idx="4311">
                  <c:v>49.773503140000003</c:v>
                </c:pt>
                <c:pt idx="4312">
                  <c:v>49.773603139999999</c:v>
                </c:pt>
                <c:pt idx="4313">
                  <c:v>49.773703140000002</c:v>
                </c:pt>
                <c:pt idx="4314">
                  <c:v>49.773803139999998</c:v>
                </c:pt>
                <c:pt idx="4315">
                  <c:v>49.773903140000002</c:v>
                </c:pt>
                <c:pt idx="4316">
                  <c:v>49.774003139999998</c:v>
                </c:pt>
                <c:pt idx="4317">
                  <c:v>49.774103140000001</c:v>
                </c:pt>
                <c:pt idx="4318">
                  <c:v>49.774203139999997</c:v>
                </c:pt>
                <c:pt idx="4319">
                  <c:v>49.774303140000001</c:v>
                </c:pt>
                <c:pt idx="4320">
                  <c:v>49.774403139999997</c:v>
                </c:pt>
                <c:pt idx="4321">
                  <c:v>49.77450314</c:v>
                </c:pt>
                <c:pt idx="4322">
                  <c:v>49.774603140000004</c:v>
                </c:pt>
                <c:pt idx="4323">
                  <c:v>49.77470314</c:v>
                </c:pt>
                <c:pt idx="4324">
                  <c:v>49.774803140000003</c:v>
                </c:pt>
                <c:pt idx="4325">
                  <c:v>49.774903139999999</c:v>
                </c:pt>
                <c:pt idx="4326">
                  <c:v>49.775003140000003</c:v>
                </c:pt>
                <c:pt idx="4327">
                  <c:v>49.775103139999999</c:v>
                </c:pt>
                <c:pt idx="4328">
                  <c:v>49.775203140000002</c:v>
                </c:pt>
                <c:pt idx="4329">
                  <c:v>49.775303139999998</c:v>
                </c:pt>
                <c:pt idx="4330">
                  <c:v>49.775403140000002</c:v>
                </c:pt>
                <c:pt idx="4331">
                  <c:v>49.775503139999998</c:v>
                </c:pt>
                <c:pt idx="4332">
                  <c:v>49.775603140000001</c:v>
                </c:pt>
                <c:pt idx="4333">
                  <c:v>49.775703139999997</c:v>
                </c:pt>
                <c:pt idx="4334">
                  <c:v>49.775803140000001</c:v>
                </c:pt>
                <c:pt idx="4335">
                  <c:v>49.775903139999997</c:v>
                </c:pt>
                <c:pt idx="4336">
                  <c:v>49.77600314</c:v>
                </c:pt>
                <c:pt idx="4337">
                  <c:v>49.776103139999996</c:v>
                </c:pt>
                <c:pt idx="4338">
                  <c:v>49.77620314</c:v>
                </c:pt>
                <c:pt idx="4339">
                  <c:v>49.776303140000003</c:v>
                </c:pt>
                <c:pt idx="4340">
                  <c:v>49.776403139999999</c:v>
                </c:pt>
                <c:pt idx="4341">
                  <c:v>49.776503140000003</c:v>
                </c:pt>
                <c:pt idx="4342">
                  <c:v>49.776603139999999</c:v>
                </c:pt>
                <c:pt idx="4343">
                  <c:v>49.776703140000002</c:v>
                </c:pt>
                <c:pt idx="4344">
                  <c:v>49.776803139999998</c:v>
                </c:pt>
                <c:pt idx="4345">
                  <c:v>49.776903140000002</c:v>
                </c:pt>
                <c:pt idx="4346">
                  <c:v>49.777003139999998</c:v>
                </c:pt>
                <c:pt idx="4347">
                  <c:v>49.777103140000001</c:v>
                </c:pt>
                <c:pt idx="4348">
                  <c:v>49.777203139999997</c:v>
                </c:pt>
                <c:pt idx="4349">
                  <c:v>40.39661658</c:v>
                </c:pt>
                <c:pt idx="4350">
                  <c:v>40.396716580000003</c:v>
                </c:pt>
                <c:pt idx="4351">
                  <c:v>40.133065109999997</c:v>
                </c:pt>
                <c:pt idx="4352">
                  <c:v>40.13316511</c:v>
                </c:pt>
                <c:pt idx="4353">
                  <c:v>40.133265110000004</c:v>
                </c:pt>
                <c:pt idx="4354">
                  <c:v>40.13336511</c:v>
                </c:pt>
                <c:pt idx="4355">
                  <c:v>40.133465110000003</c:v>
                </c:pt>
                <c:pt idx="4356">
                  <c:v>40.133565109999999</c:v>
                </c:pt>
                <c:pt idx="4357">
                  <c:v>40.133665110000003</c:v>
                </c:pt>
                <c:pt idx="4358">
                  <c:v>40.133765109999999</c:v>
                </c:pt>
                <c:pt idx="4359">
                  <c:v>40.133865110000002</c:v>
                </c:pt>
                <c:pt idx="4360">
                  <c:v>40.133965109999998</c:v>
                </c:pt>
                <c:pt idx="4361">
                  <c:v>40.134065110000002</c:v>
                </c:pt>
                <c:pt idx="4362">
                  <c:v>40.134165109999998</c:v>
                </c:pt>
                <c:pt idx="4363">
                  <c:v>40.134265110000001</c:v>
                </c:pt>
                <c:pt idx="4364">
                  <c:v>40.134365109999997</c:v>
                </c:pt>
                <c:pt idx="4365">
                  <c:v>40.134465110000001</c:v>
                </c:pt>
                <c:pt idx="4366">
                  <c:v>40.134565109999997</c:v>
                </c:pt>
                <c:pt idx="4367">
                  <c:v>40.13466511</c:v>
                </c:pt>
                <c:pt idx="4368">
                  <c:v>40.134765109999996</c:v>
                </c:pt>
                <c:pt idx="4369">
                  <c:v>40.13486511</c:v>
                </c:pt>
                <c:pt idx="4370">
                  <c:v>40.134965110000003</c:v>
                </c:pt>
                <c:pt idx="4371">
                  <c:v>40.135065109999999</c:v>
                </c:pt>
                <c:pt idx="4372">
                  <c:v>40.135165110000003</c:v>
                </c:pt>
                <c:pt idx="4373">
                  <c:v>40.135265109999999</c:v>
                </c:pt>
                <c:pt idx="4374">
                  <c:v>40.135365110000002</c:v>
                </c:pt>
                <c:pt idx="4375">
                  <c:v>40.135465109999998</c:v>
                </c:pt>
                <c:pt idx="4376">
                  <c:v>40.135565110000002</c:v>
                </c:pt>
                <c:pt idx="4377">
                  <c:v>40.135665109999998</c:v>
                </c:pt>
                <c:pt idx="4378">
                  <c:v>40.135765110000001</c:v>
                </c:pt>
                <c:pt idx="4379">
                  <c:v>40.135865109999997</c:v>
                </c:pt>
                <c:pt idx="4380">
                  <c:v>40.135965110000001</c:v>
                </c:pt>
                <c:pt idx="4381">
                  <c:v>40.136065109999997</c:v>
                </c:pt>
                <c:pt idx="4382">
                  <c:v>40.13616511</c:v>
                </c:pt>
                <c:pt idx="4383">
                  <c:v>40.136265109999997</c:v>
                </c:pt>
                <c:pt idx="4384">
                  <c:v>40.13636511</c:v>
                </c:pt>
                <c:pt idx="4385">
                  <c:v>40.136465110000003</c:v>
                </c:pt>
                <c:pt idx="4386">
                  <c:v>40.136565109999999</c:v>
                </c:pt>
                <c:pt idx="4387">
                  <c:v>40.136665110000003</c:v>
                </c:pt>
                <c:pt idx="4388">
                  <c:v>40.136765109999999</c:v>
                </c:pt>
                <c:pt idx="4389">
                  <c:v>40.136865110000002</c:v>
                </c:pt>
                <c:pt idx="4390">
                  <c:v>40.136965109999998</c:v>
                </c:pt>
                <c:pt idx="4391">
                  <c:v>40.137065110000002</c:v>
                </c:pt>
                <c:pt idx="4392">
                  <c:v>40.137165109999998</c:v>
                </c:pt>
                <c:pt idx="4393">
                  <c:v>40.137265110000001</c:v>
                </c:pt>
                <c:pt idx="4394">
                  <c:v>40.137365109999998</c:v>
                </c:pt>
                <c:pt idx="4395">
                  <c:v>40.1374651</c:v>
                </c:pt>
                <c:pt idx="4396">
                  <c:v>16.094322219999999</c:v>
                </c:pt>
                <c:pt idx="4397">
                  <c:v>16.094422219999998</c:v>
                </c:pt>
                <c:pt idx="4398">
                  <c:v>16.094522220000002</c:v>
                </c:pt>
                <c:pt idx="4399">
                  <c:v>16.094622220000002</c:v>
                </c:pt>
                <c:pt idx="4400">
                  <c:v>16.094722220000001</c:v>
                </c:pt>
                <c:pt idx="4401">
                  <c:v>16.094822220000001</c:v>
                </c:pt>
                <c:pt idx="4402">
                  <c:v>16.094922220000001</c:v>
                </c:pt>
                <c:pt idx="4403">
                  <c:v>16.095022220000001</c:v>
                </c:pt>
                <c:pt idx="4404">
                  <c:v>16.09512222</c:v>
                </c:pt>
                <c:pt idx="4405">
                  <c:v>16.09522222</c:v>
                </c:pt>
                <c:pt idx="4406">
                  <c:v>16.09532222</c:v>
                </c:pt>
                <c:pt idx="4407">
                  <c:v>16.09542222</c:v>
                </c:pt>
                <c:pt idx="4408">
                  <c:v>16.095522219999999</c:v>
                </c:pt>
                <c:pt idx="4409">
                  <c:v>16.095622219999999</c:v>
                </c:pt>
                <c:pt idx="4410">
                  <c:v>16.095722219999999</c:v>
                </c:pt>
                <c:pt idx="4411">
                  <c:v>16.095822219999999</c:v>
                </c:pt>
                <c:pt idx="4412">
                  <c:v>16.095922219999999</c:v>
                </c:pt>
                <c:pt idx="4413">
                  <c:v>16.096022219999998</c:v>
                </c:pt>
                <c:pt idx="4414">
                  <c:v>16.096122220000002</c:v>
                </c:pt>
                <c:pt idx="4415">
                  <c:v>16.096222220000001</c:v>
                </c:pt>
                <c:pt idx="4416">
                  <c:v>16.096322220000001</c:v>
                </c:pt>
                <c:pt idx="4417">
                  <c:v>16.096422220000001</c:v>
                </c:pt>
                <c:pt idx="4418">
                  <c:v>16.096522220000001</c:v>
                </c:pt>
                <c:pt idx="4419">
                  <c:v>16.09662222</c:v>
                </c:pt>
                <c:pt idx="4420">
                  <c:v>16.09672222</c:v>
                </c:pt>
                <c:pt idx="4421">
                  <c:v>16.09682222</c:v>
                </c:pt>
                <c:pt idx="4422">
                  <c:v>16.09692222</c:v>
                </c:pt>
                <c:pt idx="4423">
                  <c:v>16.097022219999999</c:v>
                </c:pt>
                <c:pt idx="4424">
                  <c:v>16.097122219999999</c:v>
                </c:pt>
                <c:pt idx="4425">
                  <c:v>16.097222219999999</c:v>
                </c:pt>
                <c:pt idx="4426">
                  <c:v>16.097322219999999</c:v>
                </c:pt>
                <c:pt idx="4427">
                  <c:v>16.097422219999999</c:v>
                </c:pt>
                <c:pt idx="4428">
                  <c:v>16.097522219999998</c:v>
                </c:pt>
                <c:pt idx="4429">
                  <c:v>16.097622220000002</c:v>
                </c:pt>
                <c:pt idx="4430">
                  <c:v>16.097722220000001</c:v>
                </c:pt>
                <c:pt idx="4431">
                  <c:v>16.097822220000001</c:v>
                </c:pt>
                <c:pt idx="4432">
                  <c:v>16.097922220000001</c:v>
                </c:pt>
                <c:pt idx="4433">
                  <c:v>16.098022220000001</c:v>
                </c:pt>
                <c:pt idx="4434">
                  <c:v>16.09812222</c:v>
                </c:pt>
                <c:pt idx="4435">
                  <c:v>16.09822222</c:v>
                </c:pt>
                <c:pt idx="4436">
                  <c:v>16.09832222</c:v>
                </c:pt>
                <c:pt idx="4437">
                  <c:v>16.09842222</c:v>
                </c:pt>
                <c:pt idx="4438">
                  <c:v>16.09852222</c:v>
                </c:pt>
                <c:pt idx="4439">
                  <c:v>16.098622219999999</c:v>
                </c:pt>
                <c:pt idx="4440">
                  <c:v>16.098722219999999</c:v>
                </c:pt>
                <c:pt idx="4441">
                  <c:v>16.098822219999999</c:v>
                </c:pt>
                <c:pt idx="4442">
                  <c:v>16.098922219999999</c:v>
                </c:pt>
                <c:pt idx="4443">
                  <c:v>16.099022219999998</c:v>
                </c:pt>
                <c:pt idx="4444">
                  <c:v>16.099122220000002</c:v>
                </c:pt>
                <c:pt idx="4445">
                  <c:v>16.099222220000001</c:v>
                </c:pt>
                <c:pt idx="4446">
                  <c:v>16.099322220000001</c:v>
                </c:pt>
                <c:pt idx="4447">
                  <c:v>16.099422220000001</c:v>
                </c:pt>
                <c:pt idx="4448">
                  <c:v>16.099522220000001</c:v>
                </c:pt>
                <c:pt idx="4449">
                  <c:v>16.099622220000001</c:v>
                </c:pt>
                <c:pt idx="4450">
                  <c:v>16.09972222</c:v>
                </c:pt>
                <c:pt idx="4451">
                  <c:v>16.09982222</c:v>
                </c:pt>
                <c:pt idx="4452">
                  <c:v>16.09992222</c:v>
                </c:pt>
                <c:pt idx="4453">
                  <c:v>16.10002222</c:v>
                </c:pt>
                <c:pt idx="4454">
                  <c:v>16.100122219999999</c:v>
                </c:pt>
                <c:pt idx="4455">
                  <c:v>16.100222219999999</c:v>
                </c:pt>
                <c:pt idx="4456">
                  <c:v>16.100322219999999</c:v>
                </c:pt>
                <c:pt idx="4457">
                  <c:v>16.100422219999999</c:v>
                </c:pt>
                <c:pt idx="4458">
                  <c:v>16.100522219999998</c:v>
                </c:pt>
                <c:pt idx="4459">
                  <c:v>16.100622220000002</c:v>
                </c:pt>
                <c:pt idx="4460">
                  <c:v>16.100722220000002</c:v>
                </c:pt>
                <c:pt idx="4461">
                  <c:v>16.100822220000001</c:v>
                </c:pt>
                <c:pt idx="4462">
                  <c:v>16.100922220000001</c:v>
                </c:pt>
                <c:pt idx="4463">
                  <c:v>16.101022220000001</c:v>
                </c:pt>
                <c:pt idx="4464">
                  <c:v>16.101122220000001</c:v>
                </c:pt>
                <c:pt idx="4465">
                  <c:v>16.10122222</c:v>
                </c:pt>
                <c:pt idx="4466">
                  <c:v>-5.0086148809999997</c:v>
                </c:pt>
                <c:pt idx="4467">
                  <c:v>-6.1548033350000004</c:v>
                </c:pt>
                <c:pt idx="4468">
                  <c:v>-5.895905323</c:v>
                </c:pt>
                <c:pt idx="4469">
                  <c:v>-5.5166939900000003</c:v>
                </c:pt>
                <c:pt idx="4470">
                  <c:v>-5.0128243919999997</c:v>
                </c:pt>
                <c:pt idx="4471">
                  <c:v>-5.012724392</c:v>
                </c:pt>
                <c:pt idx="4472">
                  <c:v>-4.7504478710000004</c:v>
                </c:pt>
                <c:pt idx="4473">
                  <c:v>-4.7503478709999998</c:v>
                </c:pt>
                <c:pt idx="4474">
                  <c:v>-4.750247871</c:v>
                </c:pt>
                <c:pt idx="4475">
                  <c:v>-4.6501832170000004</c:v>
                </c:pt>
                <c:pt idx="4476">
                  <c:v>-4.5871123789999997</c:v>
                </c:pt>
                <c:pt idx="4477">
                  <c:v>-4.5870123789999999</c:v>
                </c:pt>
                <c:pt idx="4478">
                  <c:v>-4.5869123790000002</c:v>
                </c:pt>
                <c:pt idx="4479">
                  <c:v>-4.5868123790000004</c:v>
                </c:pt>
                <c:pt idx="4480">
                  <c:v>-4.5867123789999997</c:v>
                </c:pt>
                <c:pt idx="4481">
                  <c:v>-4.586612379</c:v>
                </c:pt>
                <c:pt idx="4482">
                  <c:v>-4.5865123790000002</c:v>
                </c:pt>
                <c:pt idx="4483">
                  <c:v>-4.5864123790000004</c:v>
                </c:pt>
                <c:pt idx="4484">
                  <c:v>-4.5863123789999998</c:v>
                </c:pt>
                <c:pt idx="4485">
                  <c:v>-4.586212379</c:v>
                </c:pt>
                <c:pt idx="4486">
                  <c:v>-4.5861123790000002</c:v>
                </c:pt>
                <c:pt idx="4487">
                  <c:v>-4.5860123789999996</c:v>
                </c:pt>
                <c:pt idx="4488">
                  <c:v>-4.5859123789999998</c:v>
                </c:pt>
                <c:pt idx="4489">
                  <c:v>-4.4002754599999996</c:v>
                </c:pt>
                <c:pt idx="4490">
                  <c:v>-4.4001754599999998</c:v>
                </c:pt>
                <c:pt idx="4491">
                  <c:v>-4.40007546</c:v>
                </c:pt>
                <c:pt idx="4492">
                  <c:v>-4.3999754600000003</c:v>
                </c:pt>
                <c:pt idx="4493">
                  <c:v>-4.3998754599999996</c:v>
                </c:pt>
                <c:pt idx="4494">
                  <c:v>-4.3997754599999999</c:v>
                </c:pt>
                <c:pt idx="4495">
                  <c:v>-4.3996754600000001</c:v>
                </c:pt>
                <c:pt idx="4496">
                  <c:v>-4.3995754600000003</c:v>
                </c:pt>
                <c:pt idx="4497">
                  <c:v>-4.3994754599999997</c:v>
                </c:pt>
                <c:pt idx="4498">
                  <c:v>-4.3993754599999999</c:v>
                </c:pt>
                <c:pt idx="4499">
                  <c:v>-4.3992754600000001</c:v>
                </c:pt>
                <c:pt idx="4500">
                  <c:v>-4.3991754600000004</c:v>
                </c:pt>
                <c:pt idx="4501">
                  <c:v>-4.3990754599999997</c:v>
                </c:pt>
                <c:pt idx="4502">
                  <c:v>-4.3989754599999999</c:v>
                </c:pt>
                <c:pt idx="4503">
                  <c:v>-4.3988754600000002</c:v>
                </c:pt>
                <c:pt idx="4504">
                  <c:v>-4.3987754600000004</c:v>
                </c:pt>
                <c:pt idx="4505">
                  <c:v>-4.3986754599999998</c:v>
                </c:pt>
                <c:pt idx="4506">
                  <c:v>-4.39857546</c:v>
                </c:pt>
                <c:pt idx="4507">
                  <c:v>-4.3984754600000002</c:v>
                </c:pt>
                <c:pt idx="4508">
                  <c:v>-4.3983754599999996</c:v>
                </c:pt>
                <c:pt idx="4509">
                  <c:v>-4.3982754599999998</c:v>
                </c:pt>
                <c:pt idx="4510">
                  <c:v>-4.39817546</c:v>
                </c:pt>
                <c:pt idx="4511">
                  <c:v>-4.3980754600000003</c:v>
                </c:pt>
                <c:pt idx="4512">
                  <c:v>-4.3979754599999996</c:v>
                </c:pt>
                <c:pt idx="4513">
                  <c:v>-4.3978754599999998</c:v>
                </c:pt>
                <c:pt idx="4514">
                  <c:v>-4.3977754600000001</c:v>
                </c:pt>
                <c:pt idx="4515">
                  <c:v>-4.3976754600000003</c:v>
                </c:pt>
                <c:pt idx="4516">
                  <c:v>-4.3975754599999997</c:v>
                </c:pt>
                <c:pt idx="4517">
                  <c:v>-4.3974754599999999</c:v>
                </c:pt>
                <c:pt idx="4518">
                  <c:v>-4.3973754600000001</c:v>
                </c:pt>
                <c:pt idx="4519">
                  <c:v>-4.3972754600000004</c:v>
                </c:pt>
                <c:pt idx="4520">
                  <c:v>-4.3971754599999997</c:v>
                </c:pt>
                <c:pt idx="4521">
                  <c:v>-4.3970754599999999</c:v>
                </c:pt>
                <c:pt idx="4522">
                  <c:v>-4.3969754600000002</c:v>
                </c:pt>
                <c:pt idx="4523">
                  <c:v>-4.3968754600000004</c:v>
                </c:pt>
                <c:pt idx="4524">
                  <c:v>-4.3967754599999997</c:v>
                </c:pt>
                <c:pt idx="4525">
                  <c:v>-4.39667546</c:v>
                </c:pt>
                <c:pt idx="4526">
                  <c:v>-4.3965754600000002</c:v>
                </c:pt>
                <c:pt idx="4527">
                  <c:v>-4.3964754599999996</c:v>
                </c:pt>
                <c:pt idx="4528">
                  <c:v>-4.3963754599999998</c:v>
                </c:pt>
                <c:pt idx="4529">
                  <c:v>-4.39627546</c:v>
                </c:pt>
                <c:pt idx="4530">
                  <c:v>-4.3961754600000003</c:v>
                </c:pt>
                <c:pt idx="4531">
                  <c:v>-4.3960754599999996</c:v>
                </c:pt>
                <c:pt idx="4532">
                  <c:v>-4.3959754599999998</c:v>
                </c:pt>
                <c:pt idx="4533">
                  <c:v>-4.3958754600000001</c:v>
                </c:pt>
                <c:pt idx="4534">
                  <c:v>-4.3957754600000003</c:v>
                </c:pt>
                <c:pt idx="4535">
                  <c:v>-4.3956754599999996</c:v>
                </c:pt>
                <c:pt idx="4536">
                  <c:v>-4.3955754599999999</c:v>
                </c:pt>
                <c:pt idx="4537">
                  <c:v>-4.3954754600000001</c:v>
                </c:pt>
                <c:pt idx="4538">
                  <c:v>-4.3953754600000003</c:v>
                </c:pt>
                <c:pt idx="4539">
                  <c:v>-4.3952754599999997</c:v>
                </c:pt>
                <c:pt idx="4540">
                  <c:v>-4.3951754599999999</c:v>
                </c:pt>
                <c:pt idx="4541">
                  <c:v>-4.3950754600000002</c:v>
                </c:pt>
                <c:pt idx="4542">
                  <c:v>-4.3949754600000004</c:v>
                </c:pt>
                <c:pt idx="4543">
                  <c:v>-4.3948754599999997</c:v>
                </c:pt>
                <c:pt idx="4544">
                  <c:v>-4.39477546</c:v>
                </c:pt>
                <c:pt idx="4545">
                  <c:v>-4.3946754600000002</c:v>
                </c:pt>
                <c:pt idx="4546">
                  <c:v>-4.3945754600000004</c:v>
                </c:pt>
                <c:pt idx="4547">
                  <c:v>-4.3944754599999998</c:v>
                </c:pt>
                <c:pt idx="4548">
                  <c:v>-4.39437546</c:v>
                </c:pt>
                <c:pt idx="4549">
                  <c:v>-4.3942754600000002</c:v>
                </c:pt>
                <c:pt idx="4550">
                  <c:v>-4.3941754599999996</c:v>
                </c:pt>
                <c:pt idx="4551">
                  <c:v>-4.3940754599999998</c:v>
                </c:pt>
                <c:pt idx="4552">
                  <c:v>-4.3939754600000001</c:v>
                </c:pt>
                <c:pt idx="4553">
                  <c:v>-4.3938754600000003</c:v>
                </c:pt>
                <c:pt idx="4554">
                  <c:v>-4.3937754599999996</c:v>
                </c:pt>
                <c:pt idx="4555">
                  <c:v>-4.3936754599999999</c:v>
                </c:pt>
                <c:pt idx="4556">
                  <c:v>-4.3935754600000001</c:v>
                </c:pt>
                <c:pt idx="4557">
                  <c:v>-4.3934754600000003</c:v>
                </c:pt>
                <c:pt idx="4558">
                  <c:v>-4.3933754599999997</c:v>
                </c:pt>
                <c:pt idx="4559">
                  <c:v>-4.3932754599999999</c:v>
                </c:pt>
                <c:pt idx="4560">
                  <c:v>-4.3931754600000001</c:v>
                </c:pt>
                <c:pt idx="4561">
                  <c:v>-4.3930754600000004</c:v>
                </c:pt>
                <c:pt idx="4562">
                  <c:v>-4.3929754599999997</c:v>
                </c:pt>
                <c:pt idx="4563">
                  <c:v>-4.39287546</c:v>
                </c:pt>
                <c:pt idx="4564">
                  <c:v>-4.3927754600000002</c:v>
                </c:pt>
                <c:pt idx="4565">
                  <c:v>-4.3926754600000004</c:v>
                </c:pt>
                <c:pt idx="4566">
                  <c:v>-4.3925754599999998</c:v>
                </c:pt>
                <c:pt idx="4567">
                  <c:v>-4.39247546</c:v>
                </c:pt>
                <c:pt idx="4568">
                  <c:v>-4.3923754600000002</c:v>
                </c:pt>
                <c:pt idx="4569">
                  <c:v>-4.3922754599999996</c:v>
                </c:pt>
                <c:pt idx="4570">
                  <c:v>-4.3921754599999998</c:v>
                </c:pt>
                <c:pt idx="4571">
                  <c:v>-4.39207546</c:v>
                </c:pt>
                <c:pt idx="4572">
                  <c:v>-4.3919754600000003</c:v>
                </c:pt>
                <c:pt idx="4573">
                  <c:v>-4.3918754599999996</c:v>
                </c:pt>
                <c:pt idx="4574">
                  <c:v>-4.3917754599999999</c:v>
                </c:pt>
                <c:pt idx="4575">
                  <c:v>-4.3916754600000001</c:v>
                </c:pt>
                <c:pt idx="4576">
                  <c:v>-4.3915754600000003</c:v>
                </c:pt>
                <c:pt idx="4577">
                  <c:v>-4.3914754599999997</c:v>
                </c:pt>
                <c:pt idx="4578">
                  <c:v>-4.3913754599999999</c:v>
                </c:pt>
                <c:pt idx="4579">
                  <c:v>-4.3912754600000001</c:v>
                </c:pt>
                <c:pt idx="4580">
                  <c:v>-4.3911754600000004</c:v>
                </c:pt>
                <c:pt idx="4581">
                  <c:v>-4.3910754599999997</c:v>
                </c:pt>
                <c:pt idx="4582">
                  <c:v>-4.3909754599999999</c:v>
                </c:pt>
                <c:pt idx="4583">
                  <c:v>-4.3908754600000002</c:v>
                </c:pt>
                <c:pt idx="4584">
                  <c:v>-4.3907754600000004</c:v>
                </c:pt>
                <c:pt idx="4585">
                  <c:v>-4.3906754599999998</c:v>
                </c:pt>
                <c:pt idx="4586">
                  <c:v>-4.39057546</c:v>
                </c:pt>
                <c:pt idx="4587">
                  <c:v>-4.3904754600000002</c:v>
                </c:pt>
                <c:pt idx="4588">
                  <c:v>-4.3903754599999996</c:v>
                </c:pt>
                <c:pt idx="4589">
                  <c:v>-4.3902754599999998</c:v>
                </c:pt>
                <c:pt idx="4590">
                  <c:v>-4.39017546</c:v>
                </c:pt>
                <c:pt idx="4591">
                  <c:v>-4.3900754600000003</c:v>
                </c:pt>
                <c:pt idx="4592">
                  <c:v>-4.3899754599999996</c:v>
                </c:pt>
                <c:pt idx="4593">
                  <c:v>-4.3898754599999998</c:v>
                </c:pt>
                <c:pt idx="4594">
                  <c:v>-4.3897754600000001</c:v>
                </c:pt>
                <c:pt idx="4595">
                  <c:v>-4.3896754600000003</c:v>
                </c:pt>
                <c:pt idx="4596">
                  <c:v>-4.3895754599999997</c:v>
                </c:pt>
                <c:pt idx="4597">
                  <c:v>-4.3894754599999999</c:v>
                </c:pt>
                <c:pt idx="4598">
                  <c:v>-4.3893754600000001</c:v>
                </c:pt>
                <c:pt idx="4599">
                  <c:v>-4.3892754600000004</c:v>
                </c:pt>
                <c:pt idx="4600">
                  <c:v>-4.3891754599999997</c:v>
                </c:pt>
                <c:pt idx="4601">
                  <c:v>-4.3890754599999999</c:v>
                </c:pt>
                <c:pt idx="4602">
                  <c:v>-4.3889754600000002</c:v>
                </c:pt>
                <c:pt idx="4603">
                  <c:v>-4.3888754600000004</c:v>
                </c:pt>
                <c:pt idx="4604">
                  <c:v>-4.3887754599999997</c:v>
                </c:pt>
                <c:pt idx="4605">
                  <c:v>-4.38867546</c:v>
                </c:pt>
                <c:pt idx="4606">
                  <c:v>-4.3885754600000002</c:v>
                </c:pt>
                <c:pt idx="4607">
                  <c:v>-4.3884754600000004</c:v>
                </c:pt>
                <c:pt idx="4608">
                  <c:v>-4.3883754599999998</c:v>
                </c:pt>
                <c:pt idx="4609">
                  <c:v>-4.38827546</c:v>
                </c:pt>
                <c:pt idx="4610">
                  <c:v>-4.3881754600000002</c:v>
                </c:pt>
                <c:pt idx="4611">
                  <c:v>-4.3880754599999996</c:v>
                </c:pt>
                <c:pt idx="4612">
                  <c:v>-4.3879754599999998</c:v>
                </c:pt>
                <c:pt idx="4613">
                  <c:v>-4.3878754600000001</c:v>
                </c:pt>
                <c:pt idx="4614">
                  <c:v>-4.3877754600000003</c:v>
                </c:pt>
                <c:pt idx="4615">
                  <c:v>-4.3876754599999996</c:v>
                </c:pt>
                <c:pt idx="4616">
                  <c:v>-4.3875754599999999</c:v>
                </c:pt>
                <c:pt idx="4617">
                  <c:v>-4.3874754600000001</c:v>
                </c:pt>
                <c:pt idx="4618">
                  <c:v>-4.3873754600000003</c:v>
                </c:pt>
                <c:pt idx="4619">
                  <c:v>-4.3872754599999997</c:v>
                </c:pt>
                <c:pt idx="4620">
                  <c:v>-4.3871754599999999</c:v>
                </c:pt>
                <c:pt idx="4621">
                  <c:v>-4.3870754600000001</c:v>
                </c:pt>
                <c:pt idx="4622">
                  <c:v>-4.3869754600000004</c:v>
                </c:pt>
                <c:pt idx="4623">
                  <c:v>-4.3868754599999997</c:v>
                </c:pt>
                <c:pt idx="4624">
                  <c:v>-4.38677546</c:v>
                </c:pt>
                <c:pt idx="4625">
                  <c:v>-4.3866754600000002</c:v>
                </c:pt>
                <c:pt idx="4626">
                  <c:v>-4.3865754600000004</c:v>
                </c:pt>
                <c:pt idx="4627">
                  <c:v>-4.3864754599999998</c:v>
                </c:pt>
                <c:pt idx="4628">
                  <c:v>-4.38637546</c:v>
                </c:pt>
                <c:pt idx="4629">
                  <c:v>-4.3862754600000002</c:v>
                </c:pt>
                <c:pt idx="4630">
                  <c:v>-4.3861754599999996</c:v>
                </c:pt>
                <c:pt idx="4631">
                  <c:v>-4.3860754599999998</c:v>
                </c:pt>
                <c:pt idx="4632">
                  <c:v>-4.38597546</c:v>
                </c:pt>
                <c:pt idx="4633">
                  <c:v>-4.3858754600000003</c:v>
                </c:pt>
                <c:pt idx="4634">
                  <c:v>-4.3857754599999996</c:v>
                </c:pt>
                <c:pt idx="4635">
                  <c:v>-4.3856754599999999</c:v>
                </c:pt>
                <c:pt idx="4636">
                  <c:v>-4.3855754600000001</c:v>
                </c:pt>
                <c:pt idx="4637">
                  <c:v>-4.3854754600000003</c:v>
                </c:pt>
                <c:pt idx="4638">
                  <c:v>-4.3853754599999997</c:v>
                </c:pt>
                <c:pt idx="4639">
                  <c:v>-4.3852754599999999</c:v>
                </c:pt>
                <c:pt idx="4640">
                  <c:v>-4.3851754600000001</c:v>
                </c:pt>
                <c:pt idx="4641">
                  <c:v>-4.3850754600000004</c:v>
                </c:pt>
                <c:pt idx="4642">
                  <c:v>-4.3849754599999997</c:v>
                </c:pt>
                <c:pt idx="4643">
                  <c:v>-4.3848754599999999</c:v>
                </c:pt>
                <c:pt idx="4644">
                  <c:v>-4.3847754600000002</c:v>
                </c:pt>
                <c:pt idx="4645">
                  <c:v>-4.3846754600000004</c:v>
                </c:pt>
                <c:pt idx="4646">
                  <c:v>-4.3845754599999998</c:v>
                </c:pt>
                <c:pt idx="4647">
                  <c:v>-4.38447546</c:v>
                </c:pt>
                <c:pt idx="4648">
                  <c:v>-4.3843754600000002</c:v>
                </c:pt>
                <c:pt idx="4649">
                  <c:v>-4.3842754599999996</c:v>
                </c:pt>
                <c:pt idx="4650">
                  <c:v>-4.3841754599999998</c:v>
                </c:pt>
                <c:pt idx="4651">
                  <c:v>-4.38407546</c:v>
                </c:pt>
                <c:pt idx="4652">
                  <c:v>-4.3839754600000003</c:v>
                </c:pt>
                <c:pt idx="4653">
                  <c:v>-4.3838754599999996</c:v>
                </c:pt>
                <c:pt idx="4654">
                  <c:v>-4.3837754599999998</c:v>
                </c:pt>
                <c:pt idx="4655">
                  <c:v>-4.3836754600000001</c:v>
                </c:pt>
                <c:pt idx="4656">
                  <c:v>-4.3835754600000003</c:v>
                </c:pt>
                <c:pt idx="4657">
                  <c:v>-4.3834754599999997</c:v>
                </c:pt>
                <c:pt idx="4658">
                  <c:v>-4.3833754599999999</c:v>
                </c:pt>
                <c:pt idx="4659">
                  <c:v>-4.3832754600000001</c:v>
                </c:pt>
                <c:pt idx="4660">
                  <c:v>-4.3831754600000004</c:v>
                </c:pt>
                <c:pt idx="4661">
                  <c:v>-4.3830754599999997</c:v>
                </c:pt>
                <c:pt idx="4662">
                  <c:v>-4.3829754599999999</c:v>
                </c:pt>
                <c:pt idx="4663">
                  <c:v>-4.3828754600000002</c:v>
                </c:pt>
                <c:pt idx="4664">
                  <c:v>-4.3827754600000004</c:v>
                </c:pt>
                <c:pt idx="4665">
                  <c:v>-4.3826754599999997</c:v>
                </c:pt>
                <c:pt idx="4666">
                  <c:v>-4.38257546</c:v>
                </c:pt>
                <c:pt idx="4667">
                  <c:v>-4.3824754600000002</c:v>
                </c:pt>
                <c:pt idx="4668">
                  <c:v>-4.3823754599999996</c:v>
                </c:pt>
                <c:pt idx="4669">
                  <c:v>-4.3822754599999998</c:v>
                </c:pt>
                <c:pt idx="4670">
                  <c:v>-4.38217546</c:v>
                </c:pt>
                <c:pt idx="4671">
                  <c:v>-4.3820754600000003</c:v>
                </c:pt>
                <c:pt idx="4672">
                  <c:v>-4.3819754599999996</c:v>
                </c:pt>
                <c:pt idx="4673">
                  <c:v>-3.4758811760000001</c:v>
                </c:pt>
                <c:pt idx="4674">
                  <c:v>-3.567644869</c:v>
                </c:pt>
                <c:pt idx="4675">
                  <c:v>-3.2664165449999998</c:v>
                </c:pt>
                <c:pt idx="4676">
                  <c:v>-3.8035448239999998</c:v>
                </c:pt>
                <c:pt idx="4677">
                  <c:v>-4.1296858490000004</c:v>
                </c:pt>
                <c:pt idx="4678">
                  <c:v>-3.8667726259999999</c:v>
                </c:pt>
                <c:pt idx="4679">
                  <c:v>-4.0631700009999996</c:v>
                </c:pt>
                <c:pt idx="4680">
                  <c:v>-4.0630700009999998</c:v>
                </c:pt>
                <c:pt idx="4681">
                  <c:v>-4.0629700010000001</c:v>
                </c:pt>
                <c:pt idx="4682">
                  <c:v>-4.0628700010000003</c:v>
                </c:pt>
                <c:pt idx="4683">
                  <c:v>-4.0627700009999996</c:v>
                </c:pt>
                <c:pt idx="4684">
                  <c:v>-3.8860987420000002</c:v>
                </c:pt>
                <c:pt idx="4685">
                  <c:v>-3.5134278170000002</c:v>
                </c:pt>
                <c:pt idx="4686">
                  <c:v>-3.513327817</c:v>
                </c:pt>
                <c:pt idx="4687">
                  <c:v>-3.5132278170000002</c:v>
                </c:pt>
                <c:pt idx="4688">
                  <c:v>-3.513127817</c:v>
                </c:pt>
                <c:pt idx="4689">
                  <c:v>-3.5130278170000002</c:v>
                </c:pt>
                <c:pt idx="4690">
                  <c:v>-3.512927817</c:v>
                </c:pt>
                <c:pt idx="4691">
                  <c:v>-3.5128278060000002</c:v>
                </c:pt>
                <c:pt idx="4692">
                  <c:v>-4.0278916230000004</c:v>
                </c:pt>
                <c:pt idx="4693">
                  <c:v>-3.8543829399999998</c:v>
                </c:pt>
                <c:pt idx="4694">
                  <c:v>-3.85428294</c:v>
                </c:pt>
                <c:pt idx="4695">
                  <c:v>-3.8655077609999999</c:v>
                </c:pt>
                <c:pt idx="4696">
                  <c:v>-3.8366443989999999</c:v>
                </c:pt>
                <c:pt idx="4697">
                  <c:v>-3.8365443990000001</c:v>
                </c:pt>
                <c:pt idx="4698">
                  <c:v>-3.8364443989999999</c:v>
                </c:pt>
                <c:pt idx="4699">
                  <c:v>-3.8363443990000001</c:v>
                </c:pt>
                <c:pt idx="4700">
                  <c:v>-3.8362443989999999</c:v>
                </c:pt>
                <c:pt idx="4701">
                  <c:v>-3.8361443990000001</c:v>
                </c:pt>
                <c:pt idx="4702">
                  <c:v>-3.8360443989999999</c:v>
                </c:pt>
                <c:pt idx="4703">
                  <c:v>-3.8359443990000002</c:v>
                </c:pt>
                <c:pt idx="4704">
                  <c:v>-3.835844399</c:v>
                </c:pt>
                <c:pt idx="4705">
                  <c:v>-3.8357443990000002</c:v>
                </c:pt>
                <c:pt idx="4706">
                  <c:v>-3.835644399</c:v>
                </c:pt>
                <c:pt idx="4707">
                  <c:v>-3.8355443990000002</c:v>
                </c:pt>
                <c:pt idx="4708">
                  <c:v>-4.0520775650000003</c:v>
                </c:pt>
                <c:pt idx="4709">
                  <c:v>-4.0033646230000004</c:v>
                </c:pt>
                <c:pt idx="4710">
                  <c:v>-3.72534871</c:v>
                </c:pt>
                <c:pt idx="4711">
                  <c:v>-3.1004269870000001</c:v>
                </c:pt>
                <c:pt idx="4712">
                  <c:v>-2.7698313099999998</c:v>
                </c:pt>
                <c:pt idx="4713">
                  <c:v>-3.0151321680000001</c:v>
                </c:pt>
                <c:pt idx="4714">
                  <c:v>-2.7455734610000002</c:v>
                </c:pt>
                <c:pt idx="4715">
                  <c:v>-2.504815631</c:v>
                </c:pt>
                <c:pt idx="4716">
                  <c:v>-2.704311132</c:v>
                </c:pt>
                <c:pt idx="4717">
                  <c:v>-2.7042111320000002</c:v>
                </c:pt>
                <c:pt idx="4718">
                  <c:v>-2.9179092780000002</c:v>
                </c:pt>
                <c:pt idx="4719">
                  <c:v>-2.917809278</c:v>
                </c:pt>
                <c:pt idx="4720">
                  <c:v>-2.9177092779999998</c:v>
                </c:pt>
                <c:pt idx="4721">
                  <c:v>-2.917609278</c:v>
                </c:pt>
                <c:pt idx="4722">
                  <c:v>-2.9175092779999998</c:v>
                </c:pt>
                <c:pt idx="4723">
                  <c:v>-2.9174092780000001</c:v>
                </c:pt>
                <c:pt idx="4724">
                  <c:v>-2.9173092779999998</c:v>
                </c:pt>
                <c:pt idx="4725">
                  <c:v>-2.9172092780000001</c:v>
                </c:pt>
                <c:pt idx="4726">
                  <c:v>-2.9171092779999999</c:v>
                </c:pt>
                <c:pt idx="4727">
                  <c:v>-2.9170092780000001</c:v>
                </c:pt>
                <c:pt idx="4728">
                  <c:v>-2.9169092779999999</c:v>
                </c:pt>
                <c:pt idx="4729">
                  <c:v>-2.9168092780000001</c:v>
                </c:pt>
                <c:pt idx="4730">
                  <c:v>5.1038577070000004</c:v>
                </c:pt>
                <c:pt idx="4731">
                  <c:v>6.238397301</c:v>
                </c:pt>
                <c:pt idx="4732">
                  <c:v>8.7431719910000005</c:v>
                </c:pt>
                <c:pt idx="4733">
                  <c:v>11.514934050000001</c:v>
                </c:pt>
                <c:pt idx="4734">
                  <c:v>12.654083460000001</c:v>
                </c:pt>
                <c:pt idx="4735">
                  <c:v>13.109378769999999</c:v>
                </c:pt>
                <c:pt idx="4736">
                  <c:v>13.009280840000001</c:v>
                </c:pt>
                <c:pt idx="4737">
                  <c:v>13.00938084</c:v>
                </c:pt>
                <c:pt idx="4738">
                  <c:v>13.00948084</c:v>
                </c:pt>
                <c:pt idx="4739">
                  <c:v>13.00958084</c:v>
                </c:pt>
                <c:pt idx="4740">
                  <c:v>13.00968084</c:v>
                </c:pt>
                <c:pt idx="4741">
                  <c:v>13.009780839999999</c:v>
                </c:pt>
                <c:pt idx="4742">
                  <c:v>13.009880839999999</c:v>
                </c:pt>
                <c:pt idx="4743">
                  <c:v>13.34039419</c:v>
                </c:pt>
                <c:pt idx="4744">
                  <c:v>13.468040800000001</c:v>
                </c:pt>
                <c:pt idx="4745">
                  <c:v>13.4681408</c:v>
                </c:pt>
                <c:pt idx="4746">
                  <c:v>13.4682408</c:v>
                </c:pt>
                <c:pt idx="4747">
                  <c:v>13.4683408</c:v>
                </c:pt>
                <c:pt idx="4748">
                  <c:v>13.4684408</c:v>
                </c:pt>
                <c:pt idx="4749">
                  <c:v>13.4685408</c:v>
                </c:pt>
                <c:pt idx="4750">
                  <c:v>13.468640799999999</c:v>
                </c:pt>
                <c:pt idx="4751">
                  <c:v>13.468740800000001</c:v>
                </c:pt>
                <c:pt idx="4752">
                  <c:v>13.468840800000001</c:v>
                </c:pt>
                <c:pt idx="4753">
                  <c:v>12.441043240000001</c:v>
                </c:pt>
                <c:pt idx="4754">
                  <c:v>12.07255949</c:v>
                </c:pt>
                <c:pt idx="4755">
                  <c:v>12.072659489999999</c:v>
                </c:pt>
                <c:pt idx="4756">
                  <c:v>12.072759489999999</c:v>
                </c:pt>
                <c:pt idx="4757">
                  <c:v>12.529194479999999</c:v>
                </c:pt>
                <c:pt idx="4758">
                  <c:v>12.86368897</c:v>
                </c:pt>
                <c:pt idx="4759">
                  <c:v>12.86378897</c:v>
                </c:pt>
                <c:pt idx="4760">
                  <c:v>12.86388897</c:v>
                </c:pt>
                <c:pt idx="4761">
                  <c:v>12.863988969999999</c:v>
                </c:pt>
                <c:pt idx="4762">
                  <c:v>12.864088969999999</c:v>
                </c:pt>
                <c:pt idx="4763">
                  <c:v>12.864188970000001</c:v>
                </c:pt>
                <c:pt idx="4764">
                  <c:v>12.86428897</c:v>
                </c:pt>
                <c:pt idx="4765">
                  <c:v>12.86438897</c:v>
                </c:pt>
                <c:pt idx="4766">
                  <c:v>12.049025479999999</c:v>
                </c:pt>
                <c:pt idx="4767">
                  <c:v>12.049125480000001</c:v>
                </c:pt>
                <c:pt idx="4768">
                  <c:v>12.182934960000001</c:v>
                </c:pt>
                <c:pt idx="4769">
                  <c:v>12.183034960000001</c:v>
                </c:pt>
                <c:pt idx="4770">
                  <c:v>12.1585684</c:v>
                </c:pt>
                <c:pt idx="4771">
                  <c:v>12.1586684</c:v>
                </c:pt>
                <c:pt idx="4772">
                  <c:v>12.181559590000001</c:v>
                </c:pt>
                <c:pt idx="4773">
                  <c:v>12.42621613</c:v>
                </c:pt>
                <c:pt idx="4774">
                  <c:v>12.8474846</c:v>
                </c:pt>
                <c:pt idx="4775">
                  <c:v>13.27017614</c:v>
                </c:pt>
                <c:pt idx="4776">
                  <c:v>13.61073231</c:v>
                </c:pt>
                <c:pt idx="4777">
                  <c:v>13.703040769999999</c:v>
                </c:pt>
                <c:pt idx="4778">
                  <c:v>15.85217462</c:v>
                </c:pt>
                <c:pt idx="4779">
                  <c:v>15.852274619999999</c:v>
                </c:pt>
                <c:pt idx="4780">
                  <c:v>15.852374620000001</c:v>
                </c:pt>
                <c:pt idx="4781">
                  <c:v>16.54795567</c:v>
                </c:pt>
                <c:pt idx="4782">
                  <c:v>17.525757800000001</c:v>
                </c:pt>
                <c:pt idx="4783">
                  <c:v>18.115971779999999</c:v>
                </c:pt>
                <c:pt idx="4784">
                  <c:v>19.617930319999999</c:v>
                </c:pt>
                <c:pt idx="4785">
                  <c:v>20.108084850000001</c:v>
                </c:pt>
                <c:pt idx="4786">
                  <c:v>21.058905589999998</c:v>
                </c:pt>
                <c:pt idx="4787">
                  <c:v>21.795803899999999</c:v>
                </c:pt>
                <c:pt idx="4788">
                  <c:v>21.795903899999999</c:v>
                </c:pt>
                <c:pt idx="4789">
                  <c:v>21.796003899999999</c:v>
                </c:pt>
                <c:pt idx="4790">
                  <c:v>22.106675030000002</c:v>
                </c:pt>
                <c:pt idx="4791">
                  <c:v>22.006764669999999</c:v>
                </c:pt>
                <c:pt idx="4792">
                  <c:v>22.006864669999999</c:v>
                </c:pt>
                <c:pt idx="4793">
                  <c:v>21.92626473</c:v>
                </c:pt>
                <c:pt idx="4794">
                  <c:v>22.145114320000001</c:v>
                </c:pt>
                <c:pt idx="4795">
                  <c:v>22.598381629999999</c:v>
                </c:pt>
                <c:pt idx="4796">
                  <c:v>23.32660486</c:v>
                </c:pt>
                <c:pt idx="4797">
                  <c:v>24.953654119999999</c:v>
                </c:pt>
                <c:pt idx="4798">
                  <c:v>25.365124309999999</c:v>
                </c:pt>
                <c:pt idx="4799">
                  <c:v>25.803666360000001</c:v>
                </c:pt>
                <c:pt idx="4800">
                  <c:v>26.732284830000001</c:v>
                </c:pt>
                <c:pt idx="4801">
                  <c:v>27.896018659999999</c:v>
                </c:pt>
                <c:pt idx="4802">
                  <c:v>28.999334789999999</c:v>
                </c:pt>
                <c:pt idx="4803">
                  <c:v>30.06556518</c:v>
                </c:pt>
                <c:pt idx="4804">
                  <c:v>31.856941119999998</c:v>
                </c:pt>
                <c:pt idx="4805">
                  <c:v>32.29964975</c:v>
                </c:pt>
                <c:pt idx="4806">
                  <c:v>33.17933369</c:v>
                </c:pt>
                <c:pt idx="4807">
                  <c:v>33.179433690000003</c:v>
                </c:pt>
                <c:pt idx="4808">
                  <c:v>33.698136589999997</c:v>
                </c:pt>
                <c:pt idx="4809">
                  <c:v>33.56451251</c:v>
                </c:pt>
                <c:pt idx="4810">
                  <c:v>33.564612510000003</c:v>
                </c:pt>
                <c:pt idx="4811">
                  <c:v>35.196101800000001</c:v>
                </c:pt>
                <c:pt idx="4812">
                  <c:v>35.196201799999997</c:v>
                </c:pt>
                <c:pt idx="4813">
                  <c:v>35.196301800000001</c:v>
                </c:pt>
                <c:pt idx="4814">
                  <c:v>35.17853624</c:v>
                </c:pt>
                <c:pt idx="4815">
                  <c:v>35.38434024</c:v>
                </c:pt>
                <c:pt idx="4816">
                  <c:v>36.164019930000002</c:v>
                </c:pt>
                <c:pt idx="4817">
                  <c:v>36.853585420000002</c:v>
                </c:pt>
                <c:pt idx="4818">
                  <c:v>37.212464050000001</c:v>
                </c:pt>
                <c:pt idx="4819">
                  <c:v>38.09857392</c:v>
                </c:pt>
                <c:pt idx="4820">
                  <c:v>38.389205680000003</c:v>
                </c:pt>
                <c:pt idx="4821">
                  <c:v>39.793334960000003</c:v>
                </c:pt>
                <c:pt idx="4822">
                  <c:v>41.100205989999999</c:v>
                </c:pt>
                <c:pt idx="4823">
                  <c:v>41.767492539999999</c:v>
                </c:pt>
                <c:pt idx="4824">
                  <c:v>42.704641070000001</c:v>
                </c:pt>
                <c:pt idx="4825">
                  <c:v>43.400975539999997</c:v>
                </c:pt>
                <c:pt idx="4826">
                  <c:v>44.044847990000001</c:v>
                </c:pt>
                <c:pt idx="4827">
                  <c:v>44.850156050000002</c:v>
                </c:pt>
                <c:pt idx="4828">
                  <c:v>45.388500550000003</c:v>
                </c:pt>
                <c:pt idx="4829">
                  <c:v>45.752574750000001</c:v>
                </c:pt>
                <c:pt idx="4830">
                  <c:v>46.4371711</c:v>
                </c:pt>
                <c:pt idx="4831">
                  <c:v>46.208160880000001</c:v>
                </c:pt>
                <c:pt idx="4832">
                  <c:v>47.2697529</c:v>
                </c:pt>
                <c:pt idx="4833">
                  <c:v>48.080388489999997</c:v>
                </c:pt>
                <c:pt idx="4834">
                  <c:v>48.08048849</c:v>
                </c:pt>
                <c:pt idx="4835">
                  <c:v>48.350521139999998</c:v>
                </c:pt>
                <c:pt idx="4836">
                  <c:v>48.11542403</c:v>
                </c:pt>
                <c:pt idx="4837">
                  <c:v>48.115524030000003</c:v>
                </c:pt>
                <c:pt idx="4838">
                  <c:v>48.115624019999998</c:v>
                </c:pt>
                <c:pt idx="4839">
                  <c:v>48.382384029999997</c:v>
                </c:pt>
                <c:pt idx="4840">
                  <c:v>48.462361049999998</c:v>
                </c:pt>
                <c:pt idx="4841">
                  <c:v>48.462461050000002</c:v>
                </c:pt>
                <c:pt idx="4842">
                  <c:v>48.462561049999998</c:v>
                </c:pt>
                <c:pt idx="4843">
                  <c:v>48.462661050000001</c:v>
                </c:pt>
                <c:pt idx="4844">
                  <c:v>48.462761049999997</c:v>
                </c:pt>
                <c:pt idx="4845">
                  <c:v>48.462861050000001</c:v>
                </c:pt>
                <c:pt idx="4846">
                  <c:v>48.462961049999997</c:v>
                </c:pt>
                <c:pt idx="4847">
                  <c:v>48.46306105</c:v>
                </c:pt>
                <c:pt idx="4848">
                  <c:v>48.463161049999997</c:v>
                </c:pt>
                <c:pt idx="4849">
                  <c:v>48.46326105</c:v>
                </c:pt>
                <c:pt idx="4850">
                  <c:v>48.463361050000003</c:v>
                </c:pt>
                <c:pt idx="4851">
                  <c:v>48.463461049999999</c:v>
                </c:pt>
                <c:pt idx="4852">
                  <c:v>48.463561050000003</c:v>
                </c:pt>
                <c:pt idx="4853">
                  <c:v>48.463661049999999</c:v>
                </c:pt>
                <c:pt idx="4854">
                  <c:v>48.463761050000002</c:v>
                </c:pt>
                <c:pt idx="4855">
                  <c:v>48.463861049999998</c:v>
                </c:pt>
                <c:pt idx="4856">
                  <c:v>48.463961050000002</c:v>
                </c:pt>
                <c:pt idx="4857">
                  <c:v>48.464061049999998</c:v>
                </c:pt>
                <c:pt idx="4858">
                  <c:v>48.464161050000001</c:v>
                </c:pt>
                <c:pt idx="4859">
                  <c:v>48.464261049999998</c:v>
                </c:pt>
                <c:pt idx="4860">
                  <c:v>48.464361050000001</c:v>
                </c:pt>
                <c:pt idx="4861">
                  <c:v>48.464461049999997</c:v>
                </c:pt>
                <c:pt idx="4862">
                  <c:v>48.46456105</c:v>
                </c:pt>
                <c:pt idx="4863">
                  <c:v>48.464661049999997</c:v>
                </c:pt>
                <c:pt idx="4864">
                  <c:v>48.46476105</c:v>
                </c:pt>
                <c:pt idx="4865">
                  <c:v>48.464861050000003</c:v>
                </c:pt>
                <c:pt idx="4866">
                  <c:v>48.464961049999999</c:v>
                </c:pt>
                <c:pt idx="4867">
                  <c:v>48.465061050000003</c:v>
                </c:pt>
                <c:pt idx="4868">
                  <c:v>48.465161049999999</c:v>
                </c:pt>
                <c:pt idx="4869">
                  <c:v>48.465261050000002</c:v>
                </c:pt>
                <c:pt idx="4870">
                  <c:v>48.465361049999998</c:v>
                </c:pt>
                <c:pt idx="4871">
                  <c:v>48.465461050000002</c:v>
                </c:pt>
                <c:pt idx="4872">
                  <c:v>48.465561049999998</c:v>
                </c:pt>
                <c:pt idx="4873">
                  <c:v>48.465661050000001</c:v>
                </c:pt>
                <c:pt idx="4874">
                  <c:v>48.465761049999998</c:v>
                </c:pt>
                <c:pt idx="4875">
                  <c:v>48.465861050000001</c:v>
                </c:pt>
                <c:pt idx="4876">
                  <c:v>48.465961049999997</c:v>
                </c:pt>
                <c:pt idx="4877">
                  <c:v>48.46606105</c:v>
                </c:pt>
                <c:pt idx="4878">
                  <c:v>48.466161049999997</c:v>
                </c:pt>
                <c:pt idx="4879">
                  <c:v>48.46626105</c:v>
                </c:pt>
                <c:pt idx="4880">
                  <c:v>48.466361050000003</c:v>
                </c:pt>
                <c:pt idx="4881">
                  <c:v>48.466461049999999</c:v>
                </c:pt>
                <c:pt idx="4882">
                  <c:v>48.466561050000003</c:v>
                </c:pt>
                <c:pt idx="4883">
                  <c:v>48.466661049999999</c:v>
                </c:pt>
                <c:pt idx="4884">
                  <c:v>48.466761050000002</c:v>
                </c:pt>
                <c:pt idx="4885">
                  <c:v>48.466861049999999</c:v>
                </c:pt>
                <c:pt idx="4886">
                  <c:v>48.466961050000002</c:v>
                </c:pt>
                <c:pt idx="4887">
                  <c:v>48.467061049999998</c:v>
                </c:pt>
                <c:pt idx="4888">
                  <c:v>48.467161050000001</c:v>
                </c:pt>
                <c:pt idx="4889">
                  <c:v>48.467261049999998</c:v>
                </c:pt>
                <c:pt idx="4890">
                  <c:v>48.467361050000001</c:v>
                </c:pt>
                <c:pt idx="4891">
                  <c:v>48.467461049999997</c:v>
                </c:pt>
                <c:pt idx="4892">
                  <c:v>48.46756105</c:v>
                </c:pt>
                <c:pt idx="4893">
                  <c:v>48.467661049999997</c:v>
                </c:pt>
                <c:pt idx="4894">
                  <c:v>48.46776105</c:v>
                </c:pt>
                <c:pt idx="4895">
                  <c:v>48.467861050000003</c:v>
                </c:pt>
                <c:pt idx="4896">
                  <c:v>48.46796105</c:v>
                </c:pt>
                <c:pt idx="4897">
                  <c:v>48.468061050000003</c:v>
                </c:pt>
                <c:pt idx="4898">
                  <c:v>48.468161049999999</c:v>
                </c:pt>
                <c:pt idx="4899">
                  <c:v>48.468261050000002</c:v>
                </c:pt>
                <c:pt idx="4900">
                  <c:v>48.468361049999999</c:v>
                </c:pt>
                <c:pt idx="4901">
                  <c:v>48.468461050000002</c:v>
                </c:pt>
                <c:pt idx="4902">
                  <c:v>48.468561049999998</c:v>
                </c:pt>
                <c:pt idx="4903">
                  <c:v>48.468661050000001</c:v>
                </c:pt>
                <c:pt idx="4904">
                  <c:v>50.302044119999998</c:v>
                </c:pt>
                <c:pt idx="4905">
                  <c:v>50.372728080000002</c:v>
                </c:pt>
                <c:pt idx="4906">
                  <c:v>50.35942524</c:v>
                </c:pt>
                <c:pt idx="4907">
                  <c:v>50.359525230000003</c:v>
                </c:pt>
                <c:pt idx="4908">
                  <c:v>50.322128309999997</c:v>
                </c:pt>
                <c:pt idx="4909">
                  <c:v>50.32222831</c:v>
                </c:pt>
                <c:pt idx="4910">
                  <c:v>50.322328310000003</c:v>
                </c:pt>
                <c:pt idx="4911">
                  <c:v>50.322428309999999</c:v>
                </c:pt>
                <c:pt idx="4912">
                  <c:v>50.322528310000003</c:v>
                </c:pt>
                <c:pt idx="4913">
                  <c:v>50.322628309999999</c:v>
                </c:pt>
                <c:pt idx="4914">
                  <c:v>50.322728310000002</c:v>
                </c:pt>
                <c:pt idx="4915">
                  <c:v>50.322828309999998</c:v>
                </c:pt>
                <c:pt idx="4916">
                  <c:v>50.322928310000002</c:v>
                </c:pt>
                <c:pt idx="4917">
                  <c:v>50.323028309999998</c:v>
                </c:pt>
                <c:pt idx="4918">
                  <c:v>50.323128310000001</c:v>
                </c:pt>
                <c:pt idx="4919">
                  <c:v>50.323228309999998</c:v>
                </c:pt>
                <c:pt idx="4920">
                  <c:v>50.323328310000001</c:v>
                </c:pt>
                <c:pt idx="4921">
                  <c:v>50.323428309999997</c:v>
                </c:pt>
                <c:pt idx="4922">
                  <c:v>50.32352831</c:v>
                </c:pt>
                <c:pt idx="4923">
                  <c:v>50.323628309999997</c:v>
                </c:pt>
                <c:pt idx="4924">
                  <c:v>50.32372831</c:v>
                </c:pt>
                <c:pt idx="4925">
                  <c:v>50.323828310000003</c:v>
                </c:pt>
                <c:pt idx="4926">
                  <c:v>50.323928309999999</c:v>
                </c:pt>
                <c:pt idx="4927">
                  <c:v>50.324028310000003</c:v>
                </c:pt>
                <c:pt idx="4928">
                  <c:v>50.324128309999999</c:v>
                </c:pt>
                <c:pt idx="4929">
                  <c:v>50.324228310000002</c:v>
                </c:pt>
                <c:pt idx="4930">
                  <c:v>50.324328309999999</c:v>
                </c:pt>
                <c:pt idx="4931">
                  <c:v>50.324428310000002</c:v>
                </c:pt>
                <c:pt idx="4932">
                  <c:v>50.324528309999998</c:v>
                </c:pt>
                <c:pt idx="4933">
                  <c:v>50.324628310000001</c:v>
                </c:pt>
                <c:pt idx="4934">
                  <c:v>50.324728309999998</c:v>
                </c:pt>
                <c:pt idx="4935">
                  <c:v>50.324828310000001</c:v>
                </c:pt>
                <c:pt idx="4936">
                  <c:v>50.324928309999997</c:v>
                </c:pt>
                <c:pt idx="4937">
                  <c:v>50.32502831</c:v>
                </c:pt>
                <c:pt idx="4938">
                  <c:v>50.325128309999997</c:v>
                </c:pt>
                <c:pt idx="4939">
                  <c:v>50.32522831</c:v>
                </c:pt>
                <c:pt idx="4940">
                  <c:v>50.325328310000003</c:v>
                </c:pt>
                <c:pt idx="4941">
                  <c:v>50.325428309999999</c:v>
                </c:pt>
                <c:pt idx="4942">
                  <c:v>50.325528310000003</c:v>
                </c:pt>
                <c:pt idx="4943">
                  <c:v>50.325628309999999</c:v>
                </c:pt>
                <c:pt idx="4944">
                  <c:v>50.325728310000002</c:v>
                </c:pt>
                <c:pt idx="4945">
                  <c:v>50.325828309999999</c:v>
                </c:pt>
                <c:pt idx="4946">
                  <c:v>50.325928310000002</c:v>
                </c:pt>
                <c:pt idx="4947">
                  <c:v>50.326028309999998</c:v>
                </c:pt>
                <c:pt idx="4948">
                  <c:v>50.326128310000001</c:v>
                </c:pt>
                <c:pt idx="4949">
                  <c:v>50.326228309999998</c:v>
                </c:pt>
                <c:pt idx="4950">
                  <c:v>50.326328310000001</c:v>
                </c:pt>
                <c:pt idx="4951">
                  <c:v>50.326428309999997</c:v>
                </c:pt>
                <c:pt idx="4952">
                  <c:v>50.32652831</c:v>
                </c:pt>
                <c:pt idx="4953">
                  <c:v>50.326628309999997</c:v>
                </c:pt>
                <c:pt idx="4954">
                  <c:v>50.32672831</c:v>
                </c:pt>
                <c:pt idx="4955">
                  <c:v>50.326828310000003</c:v>
                </c:pt>
                <c:pt idx="4956">
                  <c:v>50.32692831</c:v>
                </c:pt>
                <c:pt idx="4957">
                  <c:v>50.327028310000003</c:v>
                </c:pt>
                <c:pt idx="4958">
                  <c:v>50.327128309999999</c:v>
                </c:pt>
                <c:pt idx="4959">
                  <c:v>50.327228310000002</c:v>
                </c:pt>
                <c:pt idx="4960">
                  <c:v>50.327328309999999</c:v>
                </c:pt>
                <c:pt idx="4961">
                  <c:v>50.327428310000002</c:v>
                </c:pt>
                <c:pt idx="4962">
                  <c:v>50.327528309999998</c:v>
                </c:pt>
                <c:pt idx="4963">
                  <c:v>50.327628310000001</c:v>
                </c:pt>
                <c:pt idx="4964">
                  <c:v>50.327728309999998</c:v>
                </c:pt>
                <c:pt idx="4965">
                  <c:v>50.327828310000001</c:v>
                </c:pt>
                <c:pt idx="4966">
                  <c:v>50.327928309999997</c:v>
                </c:pt>
                <c:pt idx="4967">
                  <c:v>50.328028310000001</c:v>
                </c:pt>
                <c:pt idx="4968">
                  <c:v>50.328128309999997</c:v>
                </c:pt>
                <c:pt idx="4969">
                  <c:v>50.32822831</c:v>
                </c:pt>
                <c:pt idx="4970">
                  <c:v>50.328328310000003</c:v>
                </c:pt>
                <c:pt idx="4971">
                  <c:v>50.32842831</c:v>
                </c:pt>
                <c:pt idx="4972">
                  <c:v>50.328528310000003</c:v>
                </c:pt>
                <c:pt idx="4973">
                  <c:v>50.328628309999999</c:v>
                </c:pt>
                <c:pt idx="4974">
                  <c:v>50.328728310000002</c:v>
                </c:pt>
                <c:pt idx="4975">
                  <c:v>50.328828309999999</c:v>
                </c:pt>
                <c:pt idx="4976">
                  <c:v>50.328928310000002</c:v>
                </c:pt>
                <c:pt idx="4977">
                  <c:v>50.329028309999998</c:v>
                </c:pt>
                <c:pt idx="4978">
                  <c:v>50.329128310000002</c:v>
                </c:pt>
                <c:pt idx="4979">
                  <c:v>50.329228309999998</c:v>
                </c:pt>
                <c:pt idx="4980">
                  <c:v>50.329328310000001</c:v>
                </c:pt>
                <c:pt idx="4981">
                  <c:v>50.329428309999997</c:v>
                </c:pt>
                <c:pt idx="4982">
                  <c:v>50.861520310000003</c:v>
                </c:pt>
                <c:pt idx="4983">
                  <c:v>50.947459700000003</c:v>
                </c:pt>
                <c:pt idx="4984">
                  <c:v>51.016907019999998</c:v>
                </c:pt>
                <c:pt idx="4985">
                  <c:v>51.151805400000001</c:v>
                </c:pt>
                <c:pt idx="4986">
                  <c:v>51.83920123</c:v>
                </c:pt>
                <c:pt idx="4987">
                  <c:v>52.865276260000002</c:v>
                </c:pt>
                <c:pt idx="4988">
                  <c:v>53.575847549999999</c:v>
                </c:pt>
                <c:pt idx="4989">
                  <c:v>54.075452570000003</c:v>
                </c:pt>
                <c:pt idx="4990">
                  <c:v>54.45319112</c:v>
                </c:pt>
                <c:pt idx="4991">
                  <c:v>54.47423036</c:v>
                </c:pt>
                <c:pt idx="4992">
                  <c:v>54.474330360000003</c:v>
                </c:pt>
                <c:pt idx="4993">
                  <c:v>54.474430359999999</c:v>
                </c:pt>
                <c:pt idx="4994">
                  <c:v>55.367136299999999</c:v>
                </c:pt>
                <c:pt idx="4995">
                  <c:v>56.026423940000001</c:v>
                </c:pt>
                <c:pt idx="4996">
                  <c:v>56.231999620000003</c:v>
                </c:pt>
                <c:pt idx="4997">
                  <c:v>56.23209962</c:v>
                </c:pt>
                <c:pt idx="4998">
                  <c:v>56.232199620000003</c:v>
                </c:pt>
                <c:pt idx="4999">
                  <c:v>56.232299619999999</c:v>
                </c:pt>
                <c:pt idx="5000">
                  <c:v>56.232399620000002</c:v>
                </c:pt>
                <c:pt idx="5001">
                  <c:v>57.009725250000002</c:v>
                </c:pt>
                <c:pt idx="5002">
                  <c:v>57.89949206</c:v>
                </c:pt>
                <c:pt idx="5003">
                  <c:v>57.899592060000003</c:v>
                </c:pt>
                <c:pt idx="5004">
                  <c:v>57.89969206</c:v>
                </c:pt>
                <c:pt idx="5005">
                  <c:v>57.899792060000003</c:v>
                </c:pt>
                <c:pt idx="5006">
                  <c:v>57.899892059999999</c:v>
                </c:pt>
                <c:pt idx="5007">
                  <c:v>57.899992060000002</c:v>
                </c:pt>
                <c:pt idx="5008">
                  <c:v>57.900092059999999</c:v>
                </c:pt>
                <c:pt idx="5009">
                  <c:v>57.900192060000002</c:v>
                </c:pt>
                <c:pt idx="5010">
                  <c:v>59.900603789999998</c:v>
                </c:pt>
                <c:pt idx="5011">
                  <c:v>61.287390680000001</c:v>
                </c:pt>
                <c:pt idx="5012">
                  <c:v>61.287490679999998</c:v>
                </c:pt>
                <c:pt idx="5013">
                  <c:v>61.287590680000001</c:v>
                </c:pt>
                <c:pt idx="5014">
                  <c:v>61.287690679999997</c:v>
                </c:pt>
                <c:pt idx="5015">
                  <c:v>61.287790680000001</c:v>
                </c:pt>
                <c:pt idx="5016">
                  <c:v>61.287890679999997</c:v>
                </c:pt>
                <c:pt idx="5017">
                  <c:v>61.28799068</c:v>
                </c:pt>
                <c:pt idx="5018">
                  <c:v>61.288090680000003</c:v>
                </c:pt>
                <c:pt idx="5019">
                  <c:v>61.28819068</c:v>
                </c:pt>
                <c:pt idx="5020">
                  <c:v>61.288290680000003</c:v>
                </c:pt>
                <c:pt idx="5021">
                  <c:v>61.288390679999999</c:v>
                </c:pt>
                <c:pt idx="5022">
                  <c:v>61.288490680000002</c:v>
                </c:pt>
                <c:pt idx="5023">
                  <c:v>61.288590679999999</c:v>
                </c:pt>
                <c:pt idx="5024">
                  <c:v>61.288690680000002</c:v>
                </c:pt>
                <c:pt idx="5025">
                  <c:v>61.288790679999998</c:v>
                </c:pt>
                <c:pt idx="5026">
                  <c:v>61.288890680000002</c:v>
                </c:pt>
                <c:pt idx="5027">
                  <c:v>61.288990679999998</c:v>
                </c:pt>
                <c:pt idx="5028">
                  <c:v>61.289090680000001</c:v>
                </c:pt>
                <c:pt idx="5029">
                  <c:v>61.289190679999997</c:v>
                </c:pt>
                <c:pt idx="5030">
                  <c:v>61.289290680000001</c:v>
                </c:pt>
                <c:pt idx="5031">
                  <c:v>61.289390679999997</c:v>
                </c:pt>
                <c:pt idx="5032">
                  <c:v>61.28949068</c:v>
                </c:pt>
                <c:pt idx="5033">
                  <c:v>61.289590680000003</c:v>
                </c:pt>
                <c:pt idx="5034">
                  <c:v>61.28969068</c:v>
                </c:pt>
                <c:pt idx="5035">
                  <c:v>61.289790680000003</c:v>
                </c:pt>
                <c:pt idx="5036">
                  <c:v>73.033127449999995</c:v>
                </c:pt>
                <c:pt idx="5037">
                  <c:v>73.117241489999998</c:v>
                </c:pt>
                <c:pt idx="5038">
                  <c:v>73.117341490000001</c:v>
                </c:pt>
                <c:pt idx="5039">
                  <c:v>73.117441490000004</c:v>
                </c:pt>
                <c:pt idx="5040">
                  <c:v>73.117541489999994</c:v>
                </c:pt>
                <c:pt idx="5041">
                  <c:v>73.117641489999997</c:v>
                </c:pt>
                <c:pt idx="5042">
                  <c:v>73.11774149</c:v>
                </c:pt>
                <c:pt idx="5043">
                  <c:v>73.117841490000004</c:v>
                </c:pt>
                <c:pt idx="5044">
                  <c:v>73.117941490000007</c:v>
                </c:pt>
                <c:pt idx="5045">
                  <c:v>73.118041489999996</c:v>
                </c:pt>
                <c:pt idx="5046">
                  <c:v>73.118141489999999</c:v>
                </c:pt>
                <c:pt idx="5047">
                  <c:v>73.118241490000003</c:v>
                </c:pt>
                <c:pt idx="5048">
                  <c:v>76.79980132</c:v>
                </c:pt>
                <c:pt idx="5049">
                  <c:v>76.799901329999997</c:v>
                </c:pt>
                <c:pt idx="5050">
                  <c:v>76.800001330000001</c:v>
                </c:pt>
                <c:pt idx="5051">
                  <c:v>76.800101330000004</c:v>
                </c:pt>
                <c:pt idx="5052">
                  <c:v>76.725025000000002</c:v>
                </c:pt>
                <c:pt idx="5053">
                  <c:v>76.649240809999995</c:v>
                </c:pt>
                <c:pt idx="5054">
                  <c:v>76.676036879999998</c:v>
                </c:pt>
                <c:pt idx="5055">
                  <c:v>76.704041029999999</c:v>
                </c:pt>
                <c:pt idx="5056">
                  <c:v>76.533073490000007</c:v>
                </c:pt>
                <c:pt idx="5057">
                  <c:v>76.540703890000003</c:v>
                </c:pt>
                <c:pt idx="5058">
                  <c:v>76.468424720000002</c:v>
                </c:pt>
                <c:pt idx="5059">
                  <c:v>76.505301990000007</c:v>
                </c:pt>
                <c:pt idx="5060">
                  <c:v>76.505401989999996</c:v>
                </c:pt>
                <c:pt idx="5061">
                  <c:v>76.505501989999999</c:v>
                </c:pt>
                <c:pt idx="5062">
                  <c:v>76.44499021</c:v>
                </c:pt>
                <c:pt idx="5063">
                  <c:v>76.461868170000002</c:v>
                </c:pt>
                <c:pt idx="5064">
                  <c:v>76.261545909999995</c:v>
                </c:pt>
                <c:pt idx="5065">
                  <c:v>76.129069639999997</c:v>
                </c:pt>
                <c:pt idx="5066">
                  <c:v>76.112372800000003</c:v>
                </c:pt>
                <c:pt idx="5067">
                  <c:v>76.107446440000004</c:v>
                </c:pt>
                <c:pt idx="5068">
                  <c:v>76.056852129999996</c:v>
                </c:pt>
                <c:pt idx="5069">
                  <c:v>76.045254790000001</c:v>
                </c:pt>
                <c:pt idx="5070">
                  <c:v>76.083856060000002</c:v>
                </c:pt>
                <c:pt idx="5071">
                  <c:v>76.060499230000005</c:v>
                </c:pt>
                <c:pt idx="5072">
                  <c:v>76.041061709999994</c:v>
                </c:pt>
                <c:pt idx="5073">
                  <c:v>76.018569679999999</c:v>
                </c:pt>
                <c:pt idx="5074">
                  <c:v>75.88166871</c:v>
                </c:pt>
                <c:pt idx="5075">
                  <c:v>75.729118690000007</c:v>
                </c:pt>
                <c:pt idx="5076">
                  <c:v>75.708511150000007</c:v>
                </c:pt>
                <c:pt idx="5077">
                  <c:v>75.708135729999995</c:v>
                </c:pt>
                <c:pt idx="5078">
                  <c:v>75.708235729999998</c:v>
                </c:pt>
                <c:pt idx="5079">
                  <c:v>75.695697539999998</c:v>
                </c:pt>
                <c:pt idx="5080">
                  <c:v>75.633101690000004</c:v>
                </c:pt>
                <c:pt idx="5081">
                  <c:v>75.505383769999995</c:v>
                </c:pt>
                <c:pt idx="5082">
                  <c:v>75.44004966</c:v>
                </c:pt>
                <c:pt idx="5083">
                  <c:v>75.336011099999993</c:v>
                </c:pt>
                <c:pt idx="5084">
                  <c:v>75.351122610000004</c:v>
                </c:pt>
                <c:pt idx="5085">
                  <c:v>75.392895350000003</c:v>
                </c:pt>
                <c:pt idx="5086">
                  <c:v>75.392995350000007</c:v>
                </c:pt>
                <c:pt idx="5087">
                  <c:v>75.172702869999995</c:v>
                </c:pt>
                <c:pt idx="5088">
                  <c:v>75.051195219999997</c:v>
                </c:pt>
                <c:pt idx="5089">
                  <c:v>75.065906740000003</c:v>
                </c:pt>
                <c:pt idx="5090">
                  <c:v>75.015550430000005</c:v>
                </c:pt>
                <c:pt idx="5091">
                  <c:v>75.017426099999994</c:v>
                </c:pt>
                <c:pt idx="5092">
                  <c:v>75.017526099999998</c:v>
                </c:pt>
                <c:pt idx="5093">
                  <c:v>74.977557439999998</c:v>
                </c:pt>
                <c:pt idx="5094">
                  <c:v>74.851381529999998</c:v>
                </c:pt>
                <c:pt idx="5095">
                  <c:v>74.783390260000004</c:v>
                </c:pt>
                <c:pt idx="5096">
                  <c:v>74.700703169999997</c:v>
                </c:pt>
                <c:pt idx="5097">
                  <c:v>74.675536269999995</c:v>
                </c:pt>
                <c:pt idx="5098">
                  <c:v>74.689644729999998</c:v>
                </c:pt>
                <c:pt idx="5099">
                  <c:v>74.744399099999995</c:v>
                </c:pt>
                <c:pt idx="5100">
                  <c:v>74.81578064</c:v>
                </c:pt>
                <c:pt idx="5101">
                  <c:v>74.821200099999999</c:v>
                </c:pt>
                <c:pt idx="5102">
                  <c:v>74.846135029999999</c:v>
                </c:pt>
                <c:pt idx="5103">
                  <c:v>74.768749279999994</c:v>
                </c:pt>
                <c:pt idx="5104">
                  <c:v>74.902315060000006</c:v>
                </c:pt>
                <c:pt idx="5105">
                  <c:v>75.011838710000006</c:v>
                </c:pt>
                <c:pt idx="5106">
                  <c:v>75.011938709999995</c:v>
                </c:pt>
                <c:pt idx="5107">
                  <c:v>75.012038709999999</c:v>
                </c:pt>
                <c:pt idx="5108">
                  <c:v>75.012138710000002</c:v>
                </c:pt>
                <c:pt idx="5109">
                  <c:v>75.012238710000005</c:v>
                </c:pt>
                <c:pt idx="5110">
                  <c:v>75.012338709999995</c:v>
                </c:pt>
                <c:pt idx="5111">
                  <c:v>74.906093200000001</c:v>
                </c:pt>
                <c:pt idx="5112">
                  <c:v>74.941880909999995</c:v>
                </c:pt>
                <c:pt idx="5113">
                  <c:v>75.034042349999993</c:v>
                </c:pt>
                <c:pt idx="5114">
                  <c:v>74.922268310000007</c:v>
                </c:pt>
                <c:pt idx="5115">
                  <c:v>74.922368309999996</c:v>
                </c:pt>
                <c:pt idx="5116">
                  <c:v>74.914917340000002</c:v>
                </c:pt>
                <c:pt idx="5117">
                  <c:v>74.915017340000006</c:v>
                </c:pt>
                <c:pt idx="5118">
                  <c:v>74.915117339999995</c:v>
                </c:pt>
                <c:pt idx="5119">
                  <c:v>74.915217339999998</c:v>
                </c:pt>
                <c:pt idx="5120">
                  <c:v>74.915317340000001</c:v>
                </c:pt>
                <c:pt idx="5121">
                  <c:v>74.915417340000005</c:v>
                </c:pt>
                <c:pt idx="5122">
                  <c:v>74.959790850000005</c:v>
                </c:pt>
                <c:pt idx="5123">
                  <c:v>75.027838439999996</c:v>
                </c:pt>
                <c:pt idx="5124">
                  <c:v>75.133549619999997</c:v>
                </c:pt>
                <c:pt idx="5125">
                  <c:v>75.13364962</c:v>
                </c:pt>
                <c:pt idx="5126">
                  <c:v>75.091782190000004</c:v>
                </c:pt>
                <c:pt idx="5127">
                  <c:v>75.091882190000007</c:v>
                </c:pt>
                <c:pt idx="5128">
                  <c:v>75.05364075</c:v>
                </c:pt>
                <c:pt idx="5129">
                  <c:v>75.053740750000003</c:v>
                </c:pt>
                <c:pt idx="5130">
                  <c:v>74.940393659999998</c:v>
                </c:pt>
                <c:pt idx="5131">
                  <c:v>75.340443309999998</c:v>
                </c:pt>
                <c:pt idx="5132">
                  <c:v>74.934926820000001</c:v>
                </c:pt>
                <c:pt idx="5133">
                  <c:v>74.935026820000004</c:v>
                </c:pt>
                <c:pt idx="5134">
                  <c:v>75.120649310000005</c:v>
                </c:pt>
                <c:pt idx="5135">
                  <c:v>74.973166129999996</c:v>
                </c:pt>
                <c:pt idx="5136">
                  <c:v>74.973266129999999</c:v>
                </c:pt>
                <c:pt idx="5137">
                  <c:v>74.973366130000002</c:v>
                </c:pt>
                <c:pt idx="5138">
                  <c:v>74.973466130000006</c:v>
                </c:pt>
                <c:pt idx="5139">
                  <c:v>74.973566129999995</c:v>
                </c:pt>
                <c:pt idx="5140">
                  <c:v>75.009180729999997</c:v>
                </c:pt>
                <c:pt idx="5141">
                  <c:v>75.125607119999998</c:v>
                </c:pt>
                <c:pt idx="5142">
                  <c:v>75.006211809999996</c:v>
                </c:pt>
                <c:pt idx="5143">
                  <c:v>75.06400189</c:v>
                </c:pt>
                <c:pt idx="5144">
                  <c:v>75.047716600000001</c:v>
                </c:pt>
                <c:pt idx="5145">
                  <c:v>75.091087450000003</c:v>
                </c:pt>
                <c:pt idx="5146">
                  <c:v>75.109789079999999</c:v>
                </c:pt>
                <c:pt idx="5147">
                  <c:v>75.109889080000002</c:v>
                </c:pt>
                <c:pt idx="5148">
                  <c:v>75.109989080000005</c:v>
                </c:pt>
                <c:pt idx="5149">
                  <c:v>75.110089079999995</c:v>
                </c:pt>
                <c:pt idx="5150">
                  <c:v>75.110189079999998</c:v>
                </c:pt>
                <c:pt idx="5151">
                  <c:v>75.143004579999996</c:v>
                </c:pt>
                <c:pt idx="5152">
                  <c:v>75.228032240000005</c:v>
                </c:pt>
                <c:pt idx="5153">
                  <c:v>75.145549900000006</c:v>
                </c:pt>
                <c:pt idx="5154">
                  <c:v>75.299404080000002</c:v>
                </c:pt>
                <c:pt idx="5155">
                  <c:v>75.172656959999998</c:v>
                </c:pt>
                <c:pt idx="5156">
                  <c:v>75.172756960000001</c:v>
                </c:pt>
                <c:pt idx="5157">
                  <c:v>75.172856960000004</c:v>
                </c:pt>
                <c:pt idx="5158">
                  <c:v>75.172956970000001</c:v>
                </c:pt>
                <c:pt idx="5159">
                  <c:v>75.173056970000005</c:v>
                </c:pt>
                <c:pt idx="5160">
                  <c:v>75.173156969999994</c:v>
                </c:pt>
                <c:pt idx="5161">
                  <c:v>75.173256969999997</c:v>
                </c:pt>
                <c:pt idx="5162">
                  <c:v>75.17335697</c:v>
                </c:pt>
                <c:pt idx="5163">
                  <c:v>75.173456970000004</c:v>
                </c:pt>
                <c:pt idx="5164">
                  <c:v>75.173556970000007</c:v>
                </c:pt>
                <c:pt idx="5165">
                  <c:v>75.313968360000004</c:v>
                </c:pt>
                <c:pt idx="5166">
                  <c:v>75.051894230000002</c:v>
                </c:pt>
                <c:pt idx="5167">
                  <c:v>75.084581900000003</c:v>
                </c:pt>
                <c:pt idx="5168">
                  <c:v>75.205512970000001</c:v>
                </c:pt>
                <c:pt idx="5169">
                  <c:v>75.230131850000006</c:v>
                </c:pt>
                <c:pt idx="5170">
                  <c:v>75.058791240000005</c:v>
                </c:pt>
                <c:pt idx="5171">
                  <c:v>75.058891239999994</c:v>
                </c:pt>
                <c:pt idx="5172">
                  <c:v>75.300875739999995</c:v>
                </c:pt>
                <c:pt idx="5173">
                  <c:v>75.300975739999998</c:v>
                </c:pt>
                <c:pt idx="5174">
                  <c:v>75.301075740000002</c:v>
                </c:pt>
                <c:pt idx="5175">
                  <c:v>75.254126819999996</c:v>
                </c:pt>
                <c:pt idx="5176">
                  <c:v>75.325993049999994</c:v>
                </c:pt>
                <c:pt idx="5177">
                  <c:v>75.432736559999995</c:v>
                </c:pt>
                <c:pt idx="5178">
                  <c:v>75.483008819999995</c:v>
                </c:pt>
                <c:pt idx="5179">
                  <c:v>75.533978520000005</c:v>
                </c:pt>
                <c:pt idx="5180">
                  <c:v>75.935853960000003</c:v>
                </c:pt>
                <c:pt idx="5181">
                  <c:v>75.427296690000006</c:v>
                </c:pt>
                <c:pt idx="5182">
                  <c:v>75.192194360000002</c:v>
                </c:pt>
                <c:pt idx="5183">
                  <c:v>75.192294360000005</c:v>
                </c:pt>
                <c:pt idx="5184">
                  <c:v>75.192394359999994</c:v>
                </c:pt>
                <c:pt idx="5185">
                  <c:v>75.377686100000005</c:v>
                </c:pt>
                <c:pt idx="5186">
                  <c:v>75.377786099999994</c:v>
                </c:pt>
                <c:pt idx="5187">
                  <c:v>75.377886099999998</c:v>
                </c:pt>
                <c:pt idx="5188">
                  <c:v>75.646060800000001</c:v>
                </c:pt>
                <c:pt idx="5189">
                  <c:v>75.462937800000006</c:v>
                </c:pt>
                <c:pt idx="5190">
                  <c:v>75.127081270000005</c:v>
                </c:pt>
                <c:pt idx="5191">
                  <c:v>75.432908749999996</c:v>
                </c:pt>
                <c:pt idx="5192">
                  <c:v>75.577117380000004</c:v>
                </c:pt>
                <c:pt idx="5193">
                  <c:v>75.80912549</c:v>
                </c:pt>
                <c:pt idx="5194">
                  <c:v>75.746418030000001</c:v>
                </c:pt>
                <c:pt idx="5195">
                  <c:v>75.504730609999996</c:v>
                </c:pt>
                <c:pt idx="5196">
                  <c:v>75.504830609999999</c:v>
                </c:pt>
                <c:pt idx="5197">
                  <c:v>75.504930610000002</c:v>
                </c:pt>
                <c:pt idx="5198">
                  <c:v>75.505030610000006</c:v>
                </c:pt>
                <c:pt idx="5199">
                  <c:v>75.505130609999995</c:v>
                </c:pt>
                <c:pt idx="5200">
                  <c:v>75.505230609999998</c:v>
                </c:pt>
                <c:pt idx="5201">
                  <c:v>75.675054650000007</c:v>
                </c:pt>
                <c:pt idx="5202">
                  <c:v>75.60725592</c:v>
                </c:pt>
                <c:pt idx="5203">
                  <c:v>75.484230980000007</c:v>
                </c:pt>
                <c:pt idx="5204">
                  <c:v>75.621660329999997</c:v>
                </c:pt>
                <c:pt idx="5205">
                  <c:v>75.639137930000004</c:v>
                </c:pt>
                <c:pt idx="5206">
                  <c:v>75.578893870000002</c:v>
                </c:pt>
                <c:pt idx="5207">
                  <c:v>75.578993870000005</c:v>
                </c:pt>
                <c:pt idx="5208">
                  <c:v>75.353699489999997</c:v>
                </c:pt>
                <c:pt idx="5209">
                  <c:v>75.763835560000004</c:v>
                </c:pt>
                <c:pt idx="5210">
                  <c:v>75.763935559999993</c:v>
                </c:pt>
                <c:pt idx="5211">
                  <c:v>76.302529789999994</c:v>
                </c:pt>
                <c:pt idx="5212">
                  <c:v>76.252576719999993</c:v>
                </c:pt>
                <c:pt idx="5213">
                  <c:v>76.780436870000003</c:v>
                </c:pt>
                <c:pt idx="5214">
                  <c:v>76.171872109999995</c:v>
                </c:pt>
                <c:pt idx="5215">
                  <c:v>76.45003835</c:v>
                </c:pt>
                <c:pt idx="5216">
                  <c:v>76.241151909999999</c:v>
                </c:pt>
                <c:pt idx="5217">
                  <c:v>76.444399680000004</c:v>
                </c:pt>
                <c:pt idx="5218">
                  <c:v>76.191849899999994</c:v>
                </c:pt>
                <c:pt idx="5219">
                  <c:v>75.949790350000001</c:v>
                </c:pt>
                <c:pt idx="5220">
                  <c:v>75.949890350000004</c:v>
                </c:pt>
                <c:pt idx="5221">
                  <c:v>75.949990349999993</c:v>
                </c:pt>
                <c:pt idx="5222">
                  <c:v>75.950090349999996</c:v>
                </c:pt>
                <c:pt idx="5223">
                  <c:v>75.95019035</c:v>
                </c:pt>
                <c:pt idx="5224">
                  <c:v>75.950290350000003</c:v>
                </c:pt>
                <c:pt idx="5225">
                  <c:v>75.950390350000006</c:v>
                </c:pt>
                <c:pt idx="5226">
                  <c:v>75.950490349999995</c:v>
                </c:pt>
                <c:pt idx="5227">
                  <c:v>75.950590349999999</c:v>
                </c:pt>
                <c:pt idx="5228">
                  <c:v>75.950690350000002</c:v>
                </c:pt>
                <c:pt idx="5229">
                  <c:v>75.950790350000005</c:v>
                </c:pt>
                <c:pt idx="5230">
                  <c:v>75.950890349999995</c:v>
                </c:pt>
                <c:pt idx="5231">
                  <c:v>75.950990349999998</c:v>
                </c:pt>
                <c:pt idx="5232">
                  <c:v>75.951090350000001</c:v>
                </c:pt>
                <c:pt idx="5233">
                  <c:v>75.951190350000005</c:v>
                </c:pt>
                <c:pt idx="5234">
                  <c:v>75.951290349999994</c:v>
                </c:pt>
                <c:pt idx="5235">
                  <c:v>75.951390349999997</c:v>
                </c:pt>
                <c:pt idx="5236">
                  <c:v>75.95149035</c:v>
                </c:pt>
                <c:pt idx="5237">
                  <c:v>75.951590350000004</c:v>
                </c:pt>
                <c:pt idx="5238">
                  <c:v>75.951690350000007</c:v>
                </c:pt>
                <c:pt idx="5239">
                  <c:v>75.951790349999996</c:v>
                </c:pt>
                <c:pt idx="5240">
                  <c:v>75.951890349999999</c:v>
                </c:pt>
                <c:pt idx="5241">
                  <c:v>75.951990350000003</c:v>
                </c:pt>
                <c:pt idx="5242">
                  <c:v>75.952090350000006</c:v>
                </c:pt>
                <c:pt idx="5243">
                  <c:v>75.952190349999995</c:v>
                </c:pt>
                <c:pt idx="5244">
                  <c:v>75.952290349999998</c:v>
                </c:pt>
                <c:pt idx="5245">
                  <c:v>75.952390350000002</c:v>
                </c:pt>
                <c:pt idx="5246">
                  <c:v>75.952490350000005</c:v>
                </c:pt>
                <c:pt idx="5247">
                  <c:v>75.952590349999994</c:v>
                </c:pt>
                <c:pt idx="5248">
                  <c:v>75.952690349999997</c:v>
                </c:pt>
                <c:pt idx="5249">
                  <c:v>75.952790350000001</c:v>
                </c:pt>
                <c:pt idx="5250">
                  <c:v>75.952890350000004</c:v>
                </c:pt>
                <c:pt idx="5251">
                  <c:v>75.952990349999993</c:v>
                </c:pt>
                <c:pt idx="5252">
                  <c:v>75.953090349999997</c:v>
                </c:pt>
                <c:pt idx="5253">
                  <c:v>75.95319035</c:v>
                </c:pt>
                <c:pt idx="5254">
                  <c:v>75.953290350000003</c:v>
                </c:pt>
                <c:pt idx="5255">
                  <c:v>75.953390350000006</c:v>
                </c:pt>
                <c:pt idx="5256">
                  <c:v>75.953490349999996</c:v>
                </c:pt>
                <c:pt idx="5257">
                  <c:v>75.953590349999999</c:v>
                </c:pt>
                <c:pt idx="5258">
                  <c:v>75.953690350000002</c:v>
                </c:pt>
                <c:pt idx="5259">
                  <c:v>75.953790350000006</c:v>
                </c:pt>
                <c:pt idx="5260">
                  <c:v>75.953890349999995</c:v>
                </c:pt>
                <c:pt idx="5261">
                  <c:v>75.953990349999998</c:v>
                </c:pt>
                <c:pt idx="5262">
                  <c:v>75.954090350000001</c:v>
                </c:pt>
                <c:pt idx="5263">
                  <c:v>75.954190350000005</c:v>
                </c:pt>
                <c:pt idx="5264">
                  <c:v>75.954290349999994</c:v>
                </c:pt>
                <c:pt idx="5265">
                  <c:v>75.954390349999997</c:v>
                </c:pt>
                <c:pt idx="5266">
                  <c:v>75.95449035</c:v>
                </c:pt>
                <c:pt idx="5267">
                  <c:v>75.954590350000004</c:v>
                </c:pt>
                <c:pt idx="5268">
                  <c:v>75.954690350000007</c:v>
                </c:pt>
                <c:pt idx="5269">
                  <c:v>75.954790349999996</c:v>
                </c:pt>
                <c:pt idx="5270">
                  <c:v>75.954890349999999</c:v>
                </c:pt>
                <c:pt idx="5271">
                  <c:v>75.954990350000003</c:v>
                </c:pt>
                <c:pt idx="5272">
                  <c:v>75.955090350000006</c:v>
                </c:pt>
                <c:pt idx="5273">
                  <c:v>75.955190349999995</c:v>
                </c:pt>
                <c:pt idx="5274">
                  <c:v>75.955290349999999</c:v>
                </c:pt>
                <c:pt idx="5275">
                  <c:v>75.955390350000002</c:v>
                </c:pt>
                <c:pt idx="5276">
                  <c:v>75.955490350000005</c:v>
                </c:pt>
                <c:pt idx="5277">
                  <c:v>75.955590349999994</c:v>
                </c:pt>
                <c:pt idx="5278">
                  <c:v>75.955690349999998</c:v>
                </c:pt>
                <c:pt idx="5279">
                  <c:v>75.955790350000001</c:v>
                </c:pt>
                <c:pt idx="5280">
                  <c:v>75.955890350000004</c:v>
                </c:pt>
                <c:pt idx="5281">
                  <c:v>75.955990349999993</c:v>
                </c:pt>
                <c:pt idx="5282">
                  <c:v>75.956090349999997</c:v>
                </c:pt>
                <c:pt idx="5283">
                  <c:v>75.95619035</c:v>
                </c:pt>
                <c:pt idx="5284">
                  <c:v>75.956290350000003</c:v>
                </c:pt>
                <c:pt idx="5285">
                  <c:v>75.956390350000007</c:v>
                </c:pt>
                <c:pt idx="5286">
                  <c:v>75.956490349999996</c:v>
                </c:pt>
                <c:pt idx="5287">
                  <c:v>75.956590349999999</c:v>
                </c:pt>
                <c:pt idx="5288">
                  <c:v>75.956690350000002</c:v>
                </c:pt>
                <c:pt idx="5289">
                  <c:v>75.956790350000006</c:v>
                </c:pt>
                <c:pt idx="5290">
                  <c:v>75.956890349999995</c:v>
                </c:pt>
                <c:pt idx="5291">
                  <c:v>75.956990349999998</c:v>
                </c:pt>
                <c:pt idx="5292">
                  <c:v>75.957090350000001</c:v>
                </c:pt>
                <c:pt idx="5293">
                  <c:v>75.957190350000005</c:v>
                </c:pt>
                <c:pt idx="5294">
                  <c:v>75.957290349999994</c:v>
                </c:pt>
                <c:pt idx="5295">
                  <c:v>75.957390349999997</c:v>
                </c:pt>
                <c:pt idx="5296">
                  <c:v>75.95749035</c:v>
                </c:pt>
                <c:pt idx="5297">
                  <c:v>75.957590350000004</c:v>
                </c:pt>
                <c:pt idx="5298">
                  <c:v>75.957690349999993</c:v>
                </c:pt>
                <c:pt idx="5299">
                  <c:v>75.957790349999996</c:v>
                </c:pt>
                <c:pt idx="5300">
                  <c:v>75.95789035</c:v>
                </c:pt>
                <c:pt idx="5301">
                  <c:v>75.957990350000003</c:v>
                </c:pt>
                <c:pt idx="5302">
                  <c:v>75.958090350000006</c:v>
                </c:pt>
                <c:pt idx="5303">
                  <c:v>75.958190349999995</c:v>
                </c:pt>
                <c:pt idx="5304">
                  <c:v>75.958290349999999</c:v>
                </c:pt>
                <c:pt idx="5305">
                  <c:v>75.958390350000002</c:v>
                </c:pt>
                <c:pt idx="5306">
                  <c:v>75.958490350000005</c:v>
                </c:pt>
                <c:pt idx="5307">
                  <c:v>75.958590349999994</c:v>
                </c:pt>
                <c:pt idx="5308">
                  <c:v>75.958690349999998</c:v>
                </c:pt>
                <c:pt idx="5309">
                  <c:v>75.958790350000001</c:v>
                </c:pt>
                <c:pt idx="5310">
                  <c:v>75.958890350000004</c:v>
                </c:pt>
                <c:pt idx="5311">
                  <c:v>75.958990349999993</c:v>
                </c:pt>
                <c:pt idx="5312">
                  <c:v>75.959090349999997</c:v>
                </c:pt>
                <c:pt idx="5313">
                  <c:v>75.95919035</c:v>
                </c:pt>
                <c:pt idx="5314">
                  <c:v>75.959290350000003</c:v>
                </c:pt>
                <c:pt idx="5315">
                  <c:v>75.959390350000007</c:v>
                </c:pt>
                <c:pt idx="5316">
                  <c:v>75.959490349999996</c:v>
                </c:pt>
                <c:pt idx="5317">
                  <c:v>75.959590349999999</c:v>
                </c:pt>
                <c:pt idx="5318">
                  <c:v>75.959690350000002</c:v>
                </c:pt>
                <c:pt idx="5319">
                  <c:v>75.959790350000006</c:v>
                </c:pt>
                <c:pt idx="5320">
                  <c:v>101.2170078</c:v>
                </c:pt>
                <c:pt idx="5321">
                  <c:v>101.21710779999999</c:v>
                </c:pt>
                <c:pt idx="5322">
                  <c:v>101.2172078</c:v>
                </c:pt>
                <c:pt idx="5323">
                  <c:v>101.2173078</c:v>
                </c:pt>
                <c:pt idx="5324">
                  <c:v>101.2174078</c:v>
                </c:pt>
                <c:pt idx="5325">
                  <c:v>101.21750780000001</c:v>
                </c:pt>
                <c:pt idx="5326">
                  <c:v>101.2176078</c:v>
                </c:pt>
                <c:pt idx="5327">
                  <c:v>101.2177078</c:v>
                </c:pt>
                <c:pt idx="5328">
                  <c:v>101.2178078</c:v>
                </c:pt>
                <c:pt idx="5329">
                  <c:v>101.21790780000001</c:v>
                </c:pt>
                <c:pt idx="5330">
                  <c:v>101.2180078</c:v>
                </c:pt>
                <c:pt idx="5331">
                  <c:v>101.2181078</c:v>
                </c:pt>
                <c:pt idx="5332">
                  <c:v>101.2182078</c:v>
                </c:pt>
                <c:pt idx="5333">
                  <c:v>101.21830780000001</c:v>
                </c:pt>
                <c:pt idx="5334">
                  <c:v>101.21840779999999</c:v>
                </c:pt>
                <c:pt idx="5335">
                  <c:v>101.2185078</c:v>
                </c:pt>
                <c:pt idx="5336">
                  <c:v>101.2186078</c:v>
                </c:pt>
                <c:pt idx="5337">
                  <c:v>101.2187078</c:v>
                </c:pt>
                <c:pt idx="5338">
                  <c:v>101.21880779999999</c:v>
                </c:pt>
                <c:pt idx="5339">
                  <c:v>101.2189078</c:v>
                </c:pt>
                <c:pt idx="5340">
                  <c:v>101.2190078</c:v>
                </c:pt>
                <c:pt idx="5341">
                  <c:v>101.2191078</c:v>
                </c:pt>
                <c:pt idx="5342">
                  <c:v>101.21920780000001</c:v>
                </c:pt>
                <c:pt idx="5343">
                  <c:v>101.2193078</c:v>
                </c:pt>
                <c:pt idx="5344">
                  <c:v>101.2194078</c:v>
                </c:pt>
                <c:pt idx="5345">
                  <c:v>101.2195078</c:v>
                </c:pt>
                <c:pt idx="5346">
                  <c:v>101.21960780000001</c:v>
                </c:pt>
                <c:pt idx="5347">
                  <c:v>101.21970779999999</c:v>
                </c:pt>
                <c:pt idx="5348">
                  <c:v>101.2198078</c:v>
                </c:pt>
                <c:pt idx="5349">
                  <c:v>101.2199078</c:v>
                </c:pt>
                <c:pt idx="5350">
                  <c:v>101.2200078</c:v>
                </c:pt>
                <c:pt idx="5351">
                  <c:v>101.22010779999999</c:v>
                </c:pt>
                <c:pt idx="5352">
                  <c:v>101.2202078</c:v>
                </c:pt>
                <c:pt idx="5353">
                  <c:v>101.2203078</c:v>
                </c:pt>
                <c:pt idx="5354">
                  <c:v>101.2204078</c:v>
                </c:pt>
                <c:pt idx="5355">
                  <c:v>101.22050779999999</c:v>
                </c:pt>
                <c:pt idx="5356">
                  <c:v>101.2206078</c:v>
                </c:pt>
                <c:pt idx="5357">
                  <c:v>101.2207078</c:v>
                </c:pt>
                <c:pt idx="5358">
                  <c:v>101.2208078</c:v>
                </c:pt>
                <c:pt idx="5359">
                  <c:v>101.22090780000001</c:v>
                </c:pt>
                <c:pt idx="5360">
                  <c:v>101.2210078</c:v>
                </c:pt>
                <c:pt idx="5361">
                  <c:v>101.2211078</c:v>
                </c:pt>
                <c:pt idx="5362">
                  <c:v>101.2212078</c:v>
                </c:pt>
                <c:pt idx="5363">
                  <c:v>101.22130780000001</c:v>
                </c:pt>
                <c:pt idx="5364">
                  <c:v>101.22140779999999</c:v>
                </c:pt>
                <c:pt idx="5365">
                  <c:v>101.2215078</c:v>
                </c:pt>
                <c:pt idx="5366">
                  <c:v>101.2216078</c:v>
                </c:pt>
                <c:pt idx="5367">
                  <c:v>101.2217078</c:v>
                </c:pt>
                <c:pt idx="5368">
                  <c:v>101.22180779999999</c:v>
                </c:pt>
                <c:pt idx="5369">
                  <c:v>101.2219078</c:v>
                </c:pt>
                <c:pt idx="5370">
                  <c:v>101.2220078</c:v>
                </c:pt>
                <c:pt idx="5371">
                  <c:v>101.2221078</c:v>
                </c:pt>
                <c:pt idx="5372">
                  <c:v>101.22220780000001</c:v>
                </c:pt>
                <c:pt idx="5373">
                  <c:v>101.2223078</c:v>
                </c:pt>
                <c:pt idx="5374">
                  <c:v>101.2224078</c:v>
                </c:pt>
                <c:pt idx="5375">
                  <c:v>101.2225078</c:v>
                </c:pt>
                <c:pt idx="5376">
                  <c:v>101.22260780000001</c:v>
                </c:pt>
                <c:pt idx="5377">
                  <c:v>101.22270779999999</c:v>
                </c:pt>
                <c:pt idx="5378">
                  <c:v>101.2228078</c:v>
                </c:pt>
                <c:pt idx="5379">
                  <c:v>101.2229078</c:v>
                </c:pt>
                <c:pt idx="5380">
                  <c:v>101.2230078</c:v>
                </c:pt>
                <c:pt idx="5381">
                  <c:v>101.22310779999999</c:v>
                </c:pt>
                <c:pt idx="5382">
                  <c:v>101.2232078</c:v>
                </c:pt>
                <c:pt idx="5383">
                  <c:v>101.2233078</c:v>
                </c:pt>
                <c:pt idx="5384">
                  <c:v>101.2234078</c:v>
                </c:pt>
                <c:pt idx="5385">
                  <c:v>101.22350779999999</c:v>
                </c:pt>
                <c:pt idx="5386">
                  <c:v>101.2236078</c:v>
                </c:pt>
                <c:pt idx="5387">
                  <c:v>101.2237078</c:v>
                </c:pt>
                <c:pt idx="5388">
                  <c:v>101.2238078</c:v>
                </c:pt>
                <c:pt idx="5389">
                  <c:v>101.22390780000001</c:v>
                </c:pt>
                <c:pt idx="5390">
                  <c:v>101.2240078</c:v>
                </c:pt>
                <c:pt idx="5391">
                  <c:v>101.2241078</c:v>
                </c:pt>
                <c:pt idx="5392">
                  <c:v>101.2242078</c:v>
                </c:pt>
                <c:pt idx="5393">
                  <c:v>101.22430780000001</c:v>
                </c:pt>
                <c:pt idx="5394">
                  <c:v>101.22440779999999</c:v>
                </c:pt>
                <c:pt idx="5395">
                  <c:v>101.2245078</c:v>
                </c:pt>
                <c:pt idx="5396">
                  <c:v>101.2246078</c:v>
                </c:pt>
                <c:pt idx="5397">
                  <c:v>101.2247078</c:v>
                </c:pt>
                <c:pt idx="5398">
                  <c:v>101.22480779999999</c:v>
                </c:pt>
                <c:pt idx="5399">
                  <c:v>101.2249078</c:v>
                </c:pt>
                <c:pt idx="5400">
                  <c:v>101.2250078</c:v>
                </c:pt>
                <c:pt idx="5401">
                  <c:v>101.2251078</c:v>
                </c:pt>
                <c:pt idx="5402">
                  <c:v>101.22520780000001</c:v>
                </c:pt>
                <c:pt idx="5403">
                  <c:v>101.2253078</c:v>
                </c:pt>
                <c:pt idx="5404">
                  <c:v>101.2254078</c:v>
                </c:pt>
                <c:pt idx="5405">
                  <c:v>101.2255078</c:v>
                </c:pt>
                <c:pt idx="5406">
                  <c:v>101.22560780000001</c:v>
                </c:pt>
                <c:pt idx="5407">
                  <c:v>101.2257078</c:v>
                </c:pt>
                <c:pt idx="5408">
                  <c:v>101.2258078</c:v>
                </c:pt>
                <c:pt idx="5409">
                  <c:v>101.2259078</c:v>
                </c:pt>
                <c:pt idx="5410">
                  <c:v>101.2260078</c:v>
                </c:pt>
                <c:pt idx="5411">
                  <c:v>101.22610779999999</c:v>
                </c:pt>
                <c:pt idx="5412">
                  <c:v>101.2262078</c:v>
                </c:pt>
                <c:pt idx="5413">
                  <c:v>101.2263078</c:v>
                </c:pt>
                <c:pt idx="5414">
                  <c:v>101.2264078</c:v>
                </c:pt>
                <c:pt idx="5415">
                  <c:v>101.22650779999999</c:v>
                </c:pt>
                <c:pt idx="5416">
                  <c:v>101.2266078</c:v>
                </c:pt>
                <c:pt idx="5417">
                  <c:v>101.2267078</c:v>
                </c:pt>
                <c:pt idx="5418">
                  <c:v>101.2268078</c:v>
                </c:pt>
                <c:pt idx="5419">
                  <c:v>101.22690780000001</c:v>
                </c:pt>
                <c:pt idx="5420">
                  <c:v>101.2270078</c:v>
                </c:pt>
                <c:pt idx="5421">
                  <c:v>101.2271078</c:v>
                </c:pt>
                <c:pt idx="5422">
                  <c:v>101.2272078</c:v>
                </c:pt>
                <c:pt idx="5423">
                  <c:v>101.22730780000001</c:v>
                </c:pt>
                <c:pt idx="5424">
                  <c:v>101.22740779999999</c:v>
                </c:pt>
                <c:pt idx="5425">
                  <c:v>101.2275078</c:v>
                </c:pt>
                <c:pt idx="5426">
                  <c:v>101.2276078</c:v>
                </c:pt>
                <c:pt idx="5427">
                  <c:v>101.2277078</c:v>
                </c:pt>
                <c:pt idx="5428">
                  <c:v>101.22780779999999</c:v>
                </c:pt>
                <c:pt idx="5429">
                  <c:v>130.45542649999999</c:v>
                </c:pt>
                <c:pt idx="5430">
                  <c:v>130.45552649999999</c:v>
                </c:pt>
                <c:pt idx="5431">
                  <c:v>131.21468329999999</c:v>
                </c:pt>
                <c:pt idx="5432">
                  <c:v>131.21478329999999</c:v>
                </c:pt>
                <c:pt idx="5433">
                  <c:v>130.82116629999999</c:v>
                </c:pt>
                <c:pt idx="5434">
                  <c:v>130.82126629999999</c:v>
                </c:pt>
                <c:pt idx="5435">
                  <c:v>130.82136629999999</c:v>
                </c:pt>
                <c:pt idx="5436">
                  <c:v>130.91171729999999</c:v>
                </c:pt>
                <c:pt idx="5437">
                  <c:v>130.9118173</c:v>
                </c:pt>
                <c:pt idx="5438">
                  <c:v>130.9119173</c:v>
                </c:pt>
                <c:pt idx="5439">
                  <c:v>130.9120173</c:v>
                </c:pt>
                <c:pt idx="5440">
                  <c:v>130.91211730000001</c:v>
                </c:pt>
                <c:pt idx="5441">
                  <c:v>130.91221730000001</c:v>
                </c:pt>
                <c:pt idx="5442">
                  <c:v>130.91231730000001</c:v>
                </c:pt>
                <c:pt idx="5443">
                  <c:v>132.88166989999999</c:v>
                </c:pt>
                <c:pt idx="5444">
                  <c:v>130.78481590000001</c:v>
                </c:pt>
                <c:pt idx="5445">
                  <c:v>135.85644919999999</c:v>
                </c:pt>
                <c:pt idx="5446">
                  <c:v>130.71443160000001</c:v>
                </c:pt>
                <c:pt idx="5447">
                  <c:v>132.77145089999999</c:v>
                </c:pt>
                <c:pt idx="5448">
                  <c:v>133.3528268</c:v>
                </c:pt>
                <c:pt idx="5449">
                  <c:v>130.86396500000001</c:v>
                </c:pt>
                <c:pt idx="5450">
                  <c:v>130.9820972</c:v>
                </c:pt>
                <c:pt idx="5451">
                  <c:v>130.82684760000001</c:v>
                </c:pt>
                <c:pt idx="5452">
                  <c:v>131.0640405</c:v>
                </c:pt>
                <c:pt idx="5453">
                  <c:v>130.05156450000001</c:v>
                </c:pt>
                <c:pt idx="5454">
                  <c:v>129.62861419999999</c:v>
                </c:pt>
                <c:pt idx="5455">
                  <c:v>129.94905750000001</c:v>
                </c:pt>
                <c:pt idx="5456">
                  <c:v>130.23982140000001</c:v>
                </c:pt>
                <c:pt idx="5457">
                  <c:v>130.23272030000001</c:v>
                </c:pt>
                <c:pt idx="5458">
                  <c:v>130.23282029999999</c:v>
                </c:pt>
                <c:pt idx="5459">
                  <c:v>130.13850690000001</c:v>
                </c:pt>
                <c:pt idx="5460">
                  <c:v>130.23683360000001</c:v>
                </c:pt>
                <c:pt idx="5461">
                  <c:v>130.22154520000001</c:v>
                </c:pt>
                <c:pt idx="5462">
                  <c:v>130.22164520000001</c:v>
                </c:pt>
                <c:pt idx="5463">
                  <c:v>130.22174519999999</c:v>
                </c:pt>
                <c:pt idx="5464">
                  <c:v>130.19922389999999</c:v>
                </c:pt>
                <c:pt idx="5465">
                  <c:v>130.1993239</c:v>
                </c:pt>
                <c:pt idx="5466">
                  <c:v>130.1994239</c:v>
                </c:pt>
                <c:pt idx="5467">
                  <c:v>130.1995239</c:v>
                </c:pt>
                <c:pt idx="5468">
                  <c:v>130.19962390000001</c:v>
                </c:pt>
                <c:pt idx="5469">
                  <c:v>130.19972390000001</c:v>
                </c:pt>
                <c:pt idx="5470">
                  <c:v>129.99883070000001</c:v>
                </c:pt>
                <c:pt idx="5471">
                  <c:v>129.99893069999999</c:v>
                </c:pt>
                <c:pt idx="5472">
                  <c:v>129.99903069999999</c:v>
                </c:pt>
                <c:pt idx="5473">
                  <c:v>129.99913069999999</c:v>
                </c:pt>
                <c:pt idx="5474">
                  <c:v>129.9992307</c:v>
                </c:pt>
                <c:pt idx="5475">
                  <c:v>129.9993307</c:v>
                </c:pt>
                <c:pt idx="5476">
                  <c:v>129.9994307</c:v>
                </c:pt>
                <c:pt idx="5477">
                  <c:v>129.99953070000001</c:v>
                </c:pt>
                <c:pt idx="5478">
                  <c:v>129.9292499</c:v>
                </c:pt>
                <c:pt idx="5479">
                  <c:v>129.92934990000001</c:v>
                </c:pt>
                <c:pt idx="5480">
                  <c:v>129.92944990000001</c:v>
                </c:pt>
                <c:pt idx="5481">
                  <c:v>129.92954990000001</c:v>
                </c:pt>
                <c:pt idx="5482">
                  <c:v>129.92964989999999</c:v>
                </c:pt>
                <c:pt idx="5483">
                  <c:v>129.92974989999999</c:v>
                </c:pt>
                <c:pt idx="5484">
                  <c:v>129.92984989999999</c:v>
                </c:pt>
                <c:pt idx="5485">
                  <c:v>129.9299499</c:v>
                </c:pt>
                <c:pt idx="5486">
                  <c:v>129.9300499</c:v>
                </c:pt>
                <c:pt idx="5487">
                  <c:v>129.9301499</c:v>
                </c:pt>
                <c:pt idx="5488">
                  <c:v>129.93024990000001</c:v>
                </c:pt>
                <c:pt idx="5489">
                  <c:v>129.93034990000001</c:v>
                </c:pt>
                <c:pt idx="5490">
                  <c:v>129.93044990000001</c:v>
                </c:pt>
                <c:pt idx="5491">
                  <c:v>129.93054989999999</c:v>
                </c:pt>
                <c:pt idx="5492">
                  <c:v>129.93064989999999</c:v>
                </c:pt>
                <c:pt idx="5493">
                  <c:v>129.9307499</c:v>
                </c:pt>
                <c:pt idx="5494">
                  <c:v>129.9308499</c:v>
                </c:pt>
                <c:pt idx="5495">
                  <c:v>129.9309499</c:v>
                </c:pt>
                <c:pt idx="5496">
                  <c:v>129.9310499</c:v>
                </c:pt>
                <c:pt idx="5497">
                  <c:v>129.93114990000001</c:v>
                </c:pt>
                <c:pt idx="5498">
                  <c:v>129.93124990000001</c:v>
                </c:pt>
                <c:pt idx="5499">
                  <c:v>129.93134989999999</c:v>
                </c:pt>
                <c:pt idx="5500">
                  <c:v>129.93144989999999</c:v>
                </c:pt>
                <c:pt idx="5501">
                  <c:v>129.93154989999999</c:v>
                </c:pt>
                <c:pt idx="5502">
                  <c:v>129.9316499</c:v>
                </c:pt>
                <c:pt idx="5503">
                  <c:v>129.9317499</c:v>
                </c:pt>
                <c:pt idx="5504">
                  <c:v>129.9318499</c:v>
                </c:pt>
                <c:pt idx="5505">
                  <c:v>129.93194990000001</c:v>
                </c:pt>
                <c:pt idx="5506">
                  <c:v>129.93204990000001</c:v>
                </c:pt>
                <c:pt idx="5507">
                  <c:v>129.93214990000001</c:v>
                </c:pt>
                <c:pt idx="5508">
                  <c:v>129.93224989999999</c:v>
                </c:pt>
                <c:pt idx="5509">
                  <c:v>129.93234989999999</c:v>
                </c:pt>
                <c:pt idx="5510">
                  <c:v>129.93244989999999</c:v>
                </c:pt>
                <c:pt idx="5511">
                  <c:v>129.9325499</c:v>
                </c:pt>
                <c:pt idx="5512">
                  <c:v>129.9326499</c:v>
                </c:pt>
                <c:pt idx="5513">
                  <c:v>129.9327499</c:v>
                </c:pt>
                <c:pt idx="5514">
                  <c:v>129.93284990000001</c:v>
                </c:pt>
                <c:pt idx="5515">
                  <c:v>129.93294990000001</c:v>
                </c:pt>
                <c:pt idx="5516">
                  <c:v>129.93304989999999</c:v>
                </c:pt>
                <c:pt idx="5517">
                  <c:v>129.93314989999999</c:v>
                </c:pt>
                <c:pt idx="5518">
                  <c:v>129.93324989999999</c:v>
                </c:pt>
                <c:pt idx="5519">
                  <c:v>129.9333499</c:v>
                </c:pt>
                <c:pt idx="5520">
                  <c:v>129.9334499</c:v>
                </c:pt>
                <c:pt idx="5521">
                  <c:v>129.9335499</c:v>
                </c:pt>
                <c:pt idx="5522">
                  <c:v>129.93364990000001</c:v>
                </c:pt>
                <c:pt idx="5523">
                  <c:v>129.93374990000001</c:v>
                </c:pt>
                <c:pt idx="5524">
                  <c:v>129.93384990000001</c:v>
                </c:pt>
                <c:pt idx="5525">
                  <c:v>129.93394989999999</c:v>
                </c:pt>
                <c:pt idx="5526">
                  <c:v>129.93404989999999</c:v>
                </c:pt>
                <c:pt idx="5527">
                  <c:v>129.93415010000001</c:v>
                </c:pt>
                <c:pt idx="5528">
                  <c:v>128.6593882</c:v>
                </c:pt>
                <c:pt idx="5529">
                  <c:v>128.6594882</c:v>
                </c:pt>
                <c:pt idx="5530">
                  <c:v>128.6595882</c:v>
                </c:pt>
                <c:pt idx="5531">
                  <c:v>128.65968820000001</c:v>
                </c:pt>
                <c:pt idx="5532">
                  <c:v>128.65978820000001</c:v>
                </c:pt>
                <c:pt idx="5533">
                  <c:v>128.65988820000001</c:v>
                </c:pt>
                <c:pt idx="5534">
                  <c:v>128.65998819999999</c:v>
                </c:pt>
                <c:pt idx="5535">
                  <c:v>128.66008819999999</c:v>
                </c:pt>
                <c:pt idx="5536">
                  <c:v>128.66018819999999</c:v>
                </c:pt>
                <c:pt idx="5537">
                  <c:v>128.6602882</c:v>
                </c:pt>
                <c:pt idx="5538">
                  <c:v>128.6603882</c:v>
                </c:pt>
                <c:pt idx="5539">
                  <c:v>128.6604882</c:v>
                </c:pt>
                <c:pt idx="5540">
                  <c:v>128.66058820000001</c:v>
                </c:pt>
                <c:pt idx="5541">
                  <c:v>128.66068820000001</c:v>
                </c:pt>
                <c:pt idx="5542">
                  <c:v>128.66078820000001</c:v>
                </c:pt>
                <c:pt idx="5543">
                  <c:v>128.66088819999999</c:v>
                </c:pt>
                <c:pt idx="5544">
                  <c:v>128.66098819999999</c:v>
                </c:pt>
                <c:pt idx="5545">
                  <c:v>128.66108819999999</c:v>
                </c:pt>
                <c:pt idx="5546">
                  <c:v>128.6611882</c:v>
                </c:pt>
                <c:pt idx="5547">
                  <c:v>128.6612882</c:v>
                </c:pt>
                <c:pt idx="5548">
                  <c:v>128.6613882</c:v>
                </c:pt>
                <c:pt idx="5549">
                  <c:v>128.66148820000001</c:v>
                </c:pt>
                <c:pt idx="5550">
                  <c:v>128.66158820000001</c:v>
                </c:pt>
                <c:pt idx="5551">
                  <c:v>128.66168819999999</c:v>
                </c:pt>
                <c:pt idx="5552">
                  <c:v>128.66178819999999</c:v>
                </c:pt>
                <c:pt idx="5553">
                  <c:v>128.66188819999999</c:v>
                </c:pt>
                <c:pt idx="5554">
                  <c:v>128.6619882</c:v>
                </c:pt>
                <c:pt idx="5555">
                  <c:v>128.6620882</c:v>
                </c:pt>
                <c:pt idx="5556">
                  <c:v>128.6621882</c:v>
                </c:pt>
                <c:pt idx="5557">
                  <c:v>128.66228820000001</c:v>
                </c:pt>
                <c:pt idx="5558">
                  <c:v>128.66238820000001</c:v>
                </c:pt>
                <c:pt idx="5559">
                  <c:v>128.66248820000001</c:v>
                </c:pt>
                <c:pt idx="5560">
                  <c:v>128.66258819999999</c:v>
                </c:pt>
                <c:pt idx="5561">
                  <c:v>128.66268819999999</c:v>
                </c:pt>
                <c:pt idx="5562">
                  <c:v>128.66278819999999</c:v>
                </c:pt>
                <c:pt idx="5563">
                  <c:v>128.6628882</c:v>
                </c:pt>
                <c:pt idx="5564">
                  <c:v>128.6629882</c:v>
                </c:pt>
                <c:pt idx="5565">
                  <c:v>128.6630882</c:v>
                </c:pt>
                <c:pt idx="5566">
                  <c:v>128.66318820000001</c:v>
                </c:pt>
                <c:pt idx="5567">
                  <c:v>128.66328820000001</c:v>
                </c:pt>
                <c:pt idx="5568">
                  <c:v>128.66338820000001</c:v>
                </c:pt>
                <c:pt idx="5569">
                  <c:v>128.66348819999999</c:v>
                </c:pt>
                <c:pt idx="5570">
                  <c:v>128.66358819999999</c:v>
                </c:pt>
                <c:pt idx="5571">
                  <c:v>128.6636882</c:v>
                </c:pt>
                <c:pt idx="5572">
                  <c:v>128.6637882</c:v>
                </c:pt>
                <c:pt idx="5573">
                  <c:v>128.6638882</c:v>
                </c:pt>
                <c:pt idx="5574">
                  <c:v>128.66398820000001</c:v>
                </c:pt>
                <c:pt idx="5575">
                  <c:v>128.66408820000001</c:v>
                </c:pt>
                <c:pt idx="5576">
                  <c:v>128.66418820000001</c:v>
                </c:pt>
                <c:pt idx="5577">
                  <c:v>128.66428819999999</c:v>
                </c:pt>
                <c:pt idx="5578">
                  <c:v>128.66438819999999</c:v>
                </c:pt>
                <c:pt idx="5579">
                  <c:v>128.66448819999999</c:v>
                </c:pt>
                <c:pt idx="5580">
                  <c:v>128.6645882</c:v>
                </c:pt>
                <c:pt idx="5581">
                  <c:v>128.6646882</c:v>
                </c:pt>
                <c:pt idx="5582">
                  <c:v>128.6647882</c:v>
                </c:pt>
                <c:pt idx="5583">
                  <c:v>128.66488820000001</c:v>
                </c:pt>
                <c:pt idx="5584">
                  <c:v>128.66498820000001</c:v>
                </c:pt>
                <c:pt idx="5585">
                  <c:v>128.66508820000001</c:v>
                </c:pt>
                <c:pt idx="5586">
                  <c:v>128.66518819999999</c:v>
                </c:pt>
                <c:pt idx="5587">
                  <c:v>127.5269898</c:v>
                </c:pt>
                <c:pt idx="5588">
                  <c:v>127.5237077</c:v>
                </c:pt>
                <c:pt idx="5589">
                  <c:v>127.52380770000001</c:v>
                </c:pt>
                <c:pt idx="5590">
                  <c:v>127.5239077</c:v>
                </c:pt>
                <c:pt idx="5591">
                  <c:v>127.5240077</c:v>
                </c:pt>
                <c:pt idx="5592">
                  <c:v>127.5241077</c:v>
                </c:pt>
                <c:pt idx="5593">
                  <c:v>127.52420770000001</c:v>
                </c:pt>
                <c:pt idx="5594">
                  <c:v>127.5140249</c:v>
                </c:pt>
                <c:pt idx="5595">
                  <c:v>127.5141249</c:v>
                </c:pt>
                <c:pt idx="5596">
                  <c:v>127.50111339999999</c:v>
                </c:pt>
                <c:pt idx="5597">
                  <c:v>127.54855449999999</c:v>
                </c:pt>
                <c:pt idx="5598">
                  <c:v>127.59503580000001</c:v>
                </c:pt>
                <c:pt idx="5599">
                  <c:v>127.544003</c:v>
                </c:pt>
                <c:pt idx="5600">
                  <c:v>127.5845777</c:v>
                </c:pt>
                <c:pt idx="5601">
                  <c:v>127.5846777</c:v>
                </c:pt>
                <c:pt idx="5602">
                  <c:v>127.5847777</c:v>
                </c:pt>
                <c:pt idx="5603">
                  <c:v>127.58487770000001</c:v>
                </c:pt>
                <c:pt idx="5604">
                  <c:v>127.5849777</c:v>
                </c:pt>
                <c:pt idx="5605">
                  <c:v>127.5850777</c:v>
                </c:pt>
                <c:pt idx="5606">
                  <c:v>127.5851777</c:v>
                </c:pt>
                <c:pt idx="5607">
                  <c:v>127.6476311</c:v>
                </c:pt>
                <c:pt idx="5608">
                  <c:v>127.7784418</c:v>
                </c:pt>
                <c:pt idx="5609">
                  <c:v>127.9819469</c:v>
                </c:pt>
                <c:pt idx="5610">
                  <c:v>128.0969455</c:v>
                </c:pt>
                <c:pt idx="5611">
                  <c:v>128.0531652</c:v>
                </c:pt>
                <c:pt idx="5612">
                  <c:v>127.84625200000001</c:v>
                </c:pt>
                <c:pt idx="5613">
                  <c:v>127.8576939</c:v>
                </c:pt>
                <c:pt idx="5614">
                  <c:v>127.8577939</c:v>
                </c:pt>
                <c:pt idx="5615">
                  <c:v>127.85789389999999</c:v>
                </c:pt>
                <c:pt idx="5616">
                  <c:v>127.8579939</c:v>
                </c:pt>
                <c:pt idx="5617">
                  <c:v>127.8580939</c:v>
                </c:pt>
                <c:pt idx="5618">
                  <c:v>127.7987523</c:v>
                </c:pt>
                <c:pt idx="5619">
                  <c:v>127.8145985</c:v>
                </c:pt>
                <c:pt idx="5620">
                  <c:v>127.81469850000001</c:v>
                </c:pt>
                <c:pt idx="5621">
                  <c:v>128.0246554</c:v>
                </c:pt>
                <c:pt idx="5622">
                  <c:v>128.0247554</c:v>
                </c:pt>
                <c:pt idx="5623">
                  <c:v>128.02485540000001</c:v>
                </c:pt>
                <c:pt idx="5624">
                  <c:v>128.02495540000001</c:v>
                </c:pt>
                <c:pt idx="5625">
                  <c:v>127.86308649999999</c:v>
                </c:pt>
                <c:pt idx="5626">
                  <c:v>127.8631865</c:v>
                </c:pt>
                <c:pt idx="5627">
                  <c:v>127.8809784</c:v>
                </c:pt>
                <c:pt idx="5628">
                  <c:v>127.99685270000001</c:v>
                </c:pt>
                <c:pt idx="5629">
                  <c:v>127.849598</c:v>
                </c:pt>
                <c:pt idx="5630">
                  <c:v>128.0866317</c:v>
                </c:pt>
                <c:pt idx="5631">
                  <c:v>128.0997136</c:v>
                </c:pt>
                <c:pt idx="5632">
                  <c:v>128.12984510000001</c:v>
                </c:pt>
                <c:pt idx="5633">
                  <c:v>128.13499229999999</c:v>
                </c:pt>
                <c:pt idx="5634">
                  <c:v>128.06591789999999</c:v>
                </c:pt>
                <c:pt idx="5635">
                  <c:v>128.06601789999999</c:v>
                </c:pt>
                <c:pt idx="5636">
                  <c:v>128.06611789999999</c:v>
                </c:pt>
                <c:pt idx="5637">
                  <c:v>128.0662179</c:v>
                </c:pt>
                <c:pt idx="5638">
                  <c:v>128.0663179</c:v>
                </c:pt>
                <c:pt idx="5639">
                  <c:v>128.0664179</c:v>
                </c:pt>
                <c:pt idx="5640">
                  <c:v>128.28144040000001</c:v>
                </c:pt>
                <c:pt idx="5641">
                  <c:v>128.27087760000001</c:v>
                </c:pt>
                <c:pt idx="5642">
                  <c:v>128.236617</c:v>
                </c:pt>
                <c:pt idx="5643">
                  <c:v>128.3040269</c:v>
                </c:pt>
                <c:pt idx="5644">
                  <c:v>128.36265209999999</c:v>
                </c:pt>
                <c:pt idx="5645">
                  <c:v>128.53358610000001</c:v>
                </c:pt>
                <c:pt idx="5646">
                  <c:v>128.53131529999999</c:v>
                </c:pt>
                <c:pt idx="5647">
                  <c:v>128.3597967</c:v>
                </c:pt>
                <c:pt idx="5648">
                  <c:v>129.3105553</c:v>
                </c:pt>
                <c:pt idx="5649">
                  <c:v>128.47642769999999</c:v>
                </c:pt>
                <c:pt idx="5650">
                  <c:v>128.42390280000001</c:v>
                </c:pt>
                <c:pt idx="5651">
                  <c:v>128.30023209999999</c:v>
                </c:pt>
                <c:pt idx="5652">
                  <c:v>128.39120310000001</c:v>
                </c:pt>
                <c:pt idx="5653">
                  <c:v>128.26554229999999</c:v>
                </c:pt>
                <c:pt idx="5654">
                  <c:v>129.82826360000001</c:v>
                </c:pt>
                <c:pt idx="5655">
                  <c:v>128.35060490000001</c:v>
                </c:pt>
                <c:pt idx="5656">
                  <c:v>131.0213004</c:v>
                </c:pt>
                <c:pt idx="5657">
                  <c:v>128.41938529999999</c:v>
                </c:pt>
                <c:pt idx="5658">
                  <c:v>128.41948529999999</c:v>
                </c:pt>
                <c:pt idx="5659">
                  <c:v>128.41958529999999</c:v>
                </c:pt>
                <c:pt idx="5660">
                  <c:v>128.4196853</c:v>
                </c:pt>
                <c:pt idx="5661">
                  <c:v>128.4197853</c:v>
                </c:pt>
                <c:pt idx="5662">
                  <c:v>128.4198853</c:v>
                </c:pt>
                <c:pt idx="5663">
                  <c:v>128.56552550000001</c:v>
                </c:pt>
                <c:pt idx="5664">
                  <c:v>128.62911990000001</c:v>
                </c:pt>
                <c:pt idx="5665">
                  <c:v>128.51126769999999</c:v>
                </c:pt>
                <c:pt idx="5666">
                  <c:v>131.31296</c:v>
                </c:pt>
                <c:pt idx="5667">
                  <c:v>131.01314590000001</c:v>
                </c:pt>
                <c:pt idx="5668">
                  <c:v>128.82287930000001</c:v>
                </c:pt>
                <c:pt idx="5669">
                  <c:v>129.26950439999999</c:v>
                </c:pt>
                <c:pt idx="5670">
                  <c:v>128.7740388</c:v>
                </c:pt>
                <c:pt idx="5671">
                  <c:v>128.7741388</c:v>
                </c:pt>
                <c:pt idx="5672">
                  <c:v>128.50231350000001</c:v>
                </c:pt>
                <c:pt idx="5673">
                  <c:v>128.4779442</c:v>
                </c:pt>
                <c:pt idx="5674">
                  <c:v>131.0917829</c:v>
                </c:pt>
                <c:pt idx="5675">
                  <c:v>129.3313283</c:v>
                </c:pt>
                <c:pt idx="5676">
                  <c:v>128.57642430000001</c:v>
                </c:pt>
                <c:pt idx="5677">
                  <c:v>130.7835456</c:v>
                </c:pt>
                <c:pt idx="5678">
                  <c:v>128.84620050000001</c:v>
                </c:pt>
                <c:pt idx="5679">
                  <c:v>128.84630050000001</c:v>
                </c:pt>
                <c:pt idx="5680">
                  <c:v>128.84640049999999</c:v>
                </c:pt>
                <c:pt idx="5681">
                  <c:v>128.84650049999999</c:v>
                </c:pt>
                <c:pt idx="5682">
                  <c:v>128.84660049999999</c:v>
                </c:pt>
                <c:pt idx="5683">
                  <c:v>128.8467005</c:v>
                </c:pt>
                <c:pt idx="5684">
                  <c:v>128.8468005</c:v>
                </c:pt>
                <c:pt idx="5685">
                  <c:v>128.8469005</c:v>
                </c:pt>
                <c:pt idx="5686">
                  <c:v>128.84700050000001</c:v>
                </c:pt>
                <c:pt idx="5687">
                  <c:v>128.84710050000001</c:v>
                </c:pt>
                <c:pt idx="5688">
                  <c:v>128.84720050000001</c:v>
                </c:pt>
                <c:pt idx="5689">
                  <c:v>128.84730049999999</c:v>
                </c:pt>
                <c:pt idx="5690">
                  <c:v>128.84740049999999</c:v>
                </c:pt>
                <c:pt idx="5691">
                  <c:v>128.8475005</c:v>
                </c:pt>
                <c:pt idx="5692">
                  <c:v>128.8476005</c:v>
                </c:pt>
                <c:pt idx="5693">
                  <c:v>128.8477005</c:v>
                </c:pt>
                <c:pt idx="5694">
                  <c:v>128.84780050000001</c:v>
                </c:pt>
                <c:pt idx="5695">
                  <c:v>128.84790050000001</c:v>
                </c:pt>
                <c:pt idx="5696">
                  <c:v>128.84800050000001</c:v>
                </c:pt>
                <c:pt idx="5697">
                  <c:v>128.84810049999999</c:v>
                </c:pt>
                <c:pt idx="5698">
                  <c:v>128.84820049999999</c:v>
                </c:pt>
                <c:pt idx="5699">
                  <c:v>128.84830049999999</c:v>
                </c:pt>
                <c:pt idx="5700">
                  <c:v>128.8484005</c:v>
                </c:pt>
                <c:pt idx="5701">
                  <c:v>128.8485005</c:v>
                </c:pt>
                <c:pt idx="5702">
                  <c:v>128.8486005</c:v>
                </c:pt>
                <c:pt idx="5703">
                  <c:v>128.84870050000001</c:v>
                </c:pt>
                <c:pt idx="5704">
                  <c:v>128.84880050000001</c:v>
                </c:pt>
                <c:pt idx="5705">
                  <c:v>128.84890050000001</c:v>
                </c:pt>
                <c:pt idx="5706">
                  <c:v>128.84900049999999</c:v>
                </c:pt>
                <c:pt idx="5707">
                  <c:v>128.84910049999999</c:v>
                </c:pt>
                <c:pt idx="5708">
                  <c:v>128.84920049999999</c:v>
                </c:pt>
                <c:pt idx="5709">
                  <c:v>128.8493005</c:v>
                </c:pt>
                <c:pt idx="5710">
                  <c:v>128.8494005</c:v>
                </c:pt>
                <c:pt idx="5711">
                  <c:v>128.8495005</c:v>
                </c:pt>
                <c:pt idx="5712">
                  <c:v>128.84960050000001</c:v>
                </c:pt>
                <c:pt idx="5713">
                  <c:v>128.84970050000001</c:v>
                </c:pt>
                <c:pt idx="5714">
                  <c:v>128.84980049999999</c:v>
                </c:pt>
                <c:pt idx="5715">
                  <c:v>128.84990049999999</c:v>
                </c:pt>
                <c:pt idx="5716">
                  <c:v>128.85000049999999</c:v>
                </c:pt>
                <c:pt idx="5717">
                  <c:v>128.8501005</c:v>
                </c:pt>
                <c:pt idx="5718">
                  <c:v>128.8502005</c:v>
                </c:pt>
                <c:pt idx="5719">
                  <c:v>128.8503005</c:v>
                </c:pt>
                <c:pt idx="5720">
                  <c:v>128.85040050000001</c:v>
                </c:pt>
                <c:pt idx="5721">
                  <c:v>128.85050050000001</c:v>
                </c:pt>
                <c:pt idx="5722">
                  <c:v>128.85060050000001</c:v>
                </c:pt>
                <c:pt idx="5723">
                  <c:v>128.85070049999999</c:v>
                </c:pt>
                <c:pt idx="5724">
                  <c:v>128.85080049999999</c:v>
                </c:pt>
                <c:pt idx="5725">
                  <c:v>128.85090049999999</c:v>
                </c:pt>
                <c:pt idx="5726">
                  <c:v>128.8510005</c:v>
                </c:pt>
                <c:pt idx="5727">
                  <c:v>128.8511005</c:v>
                </c:pt>
                <c:pt idx="5728">
                  <c:v>128.8512005</c:v>
                </c:pt>
                <c:pt idx="5729">
                  <c:v>128.85130050000001</c:v>
                </c:pt>
                <c:pt idx="5730">
                  <c:v>128.85140050000001</c:v>
                </c:pt>
                <c:pt idx="5731">
                  <c:v>128.85150049999999</c:v>
                </c:pt>
                <c:pt idx="5732">
                  <c:v>128.85160049999999</c:v>
                </c:pt>
                <c:pt idx="5733">
                  <c:v>128.85170049999999</c:v>
                </c:pt>
                <c:pt idx="5734">
                  <c:v>128.8518005</c:v>
                </c:pt>
                <c:pt idx="5735">
                  <c:v>128.8519005</c:v>
                </c:pt>
                <c:pt idx="5736">
                  <c:v>128.8520005</c:v>
                </c:pt>
                <c:pt idx="5737">
                  <c:v>128.85210050000001</c:v>
                </c:pt>
                <c:pt idx="5738">
                  <c:v>128.85220050000001</c:v>
                </c:pt>
                <c:pt idx="5739">
                  <c:v>128.85230050000001</c:v>
                </c:pt>
                <c:pt idx="5740">
                  <c:v>128.85240049999999</c:v>
                </c:pt>
                <c:pt idx="5741">
                  <c:v>128.85250049999999</c:v>
                </c:pt>
                <c:pt idx="5742">
                  <c:v>128.85260049999999</c:v>
                </c:pt>
                <c:pt idx="5743">
                  <c:v>128.8527005</c:v>
                </c:pt>
                <c:pt idx="5744">
                  <c:v>128.8528005</c:v>
                </c:pt>
                <c:pt idx="5745">
                  <c:v>128.8529005</c:v>
                </c:pt>
                <c:pt idx="5746">
                  <c:v>128.85300050000001</c:v>
                </c:pt>
                <c:pt idx="5747">
                  <c:v>128.85310050000001</c:v>
                </c:pt>
                <c:pt idx="5748">
                  <c:v>128.85320050000001</c:v>
                </c:pt>
                <c:pt idx="5749">
                  <c:v>128.85330049999999</c:v>
                </c:pt>
                <c:pt idx="5750">
                  <c:v>128.85340049999999</c:v>
                </c:pt>
                <c:pt idx="5751">
                  <c:v>128.8535005</c:v>
                </c:pt>
                <c:pt idx="5752">
                  <c:v>128.8536005</c:v>
                </c:pt>
                <c:pt idx="5753">
                  <c:v>128.8537005</c:v>
                </c:pt>
                <c:pt idx="5754">
                  <c:v>128.85380050000001</c:v>
                </c:pt>
                <c:pt idx="5755">
                  <c:v>128.85390050000001</c:v>
                </c:pt>
                <c:pt idx="5756">
                  <c:v>128.85400050000001</c:v>
                </c:pt>
                <c:pt idx="5757">
                  <c:v>128.85410049999999</c:v>
                </c:pt>
                <c:pt idx="5758">
                  <c:v>128.85420049999999</c:v>
                </c:pt>
                <c:pt idx="5759">
                  <c:v>128.85430049999999</c:v>
                </c:pt>
                <c:pt idx="5760">
                  <c:v>128.8544005</c:v>
                </c:pt>
                <c:pt idx="5761">
                  <c:v>128.8545005</c:v>
                </c:pt>
                <c:pt idx="5762">
                  <c:v>128.8546005</c:v>
                </c:pt>
                <c:pt idx="5763">
                  <c:v>128.85470050000001</c:v>
                </c:pt>
                <c:pt idx="5764">
                  <c:v>128.85480050000001</c:v>
                </c:pt>
                <c:pt idx="5765">
                  <c:v>128.85490050000001</c:v>
                </c:pt>
                <c:pt idx="5766">
                  <c:v>128.85500049999999</c:v>
                </c:pt>
                <c:pt idx="5767">
                  <c:v>128.85510049999999</c:v>
                </c:pt>
                <c:pt idx="5768">
                  <c:v>128.8552005</c:v>
                </c:pt>
                <c:pt idx="5769">
                  <c:v>128.8553005</c:v>
                </c:pt>
                <c:pt idx="5770">
                  <c:v>128.8554005</c:v>
                </c:pt>
                <c:pt idx="5771">
                  <c:v>128.85550050000001</c:v>
                </c:pt>
                <c:pt idx="5772">
                  <c:v>128.85560050000001</c:v>
                </c:pt>
                <c:pt idx="5773">
                  <c:v>128.85570050000001</c:v>
                </c:pt>
                <c:pt idx="5774">
                  <c:v>128.85580049999999</c:v>
                </c:pt>
                <c:pt idx="5775">
                  <c:v>128.85590049999999</c:v>
                </c:pt>
                <c:pt idx="5776">
                  <c:v>128.85600049999999</c:v>
                </c:pt>
                <c:pt idx="5777">
                  <c:v>128.8561005</c:v>
                </c:pt>
                <c:pt idx="5778">
                  <c:v>128.8562005</c:v>
                </c:pt>
                <c:pt idx="5779">
                  <c:v>128.8563005</c:v>
                </c:pt>
                <c:pt idx="5780">
                  <c:v>128.85640050000001</c:v>
                </c:pt>
                <c:pt idx="5781">
                  <c:v>128.85650050000001</c:v>
                </c:pt>
                <c:pt idx="5782">
                  <c:v>128.85660050000001</c:v>
                </c:pt>
                <c:pt idx="5783">
                  <c:v>128.85670049999999</c:v>
                </c:pt>
                <c:pt idx="5784">
                  <c:v>128.85680049999999</c:v>
                </c:pt>
                <c:pt idx="5785">
                  <c:v>128.85690049999999</c:v>
                </c:pt>
                <c:pt idx="5786">
                  <c:v>128.8570005</c:v>
                </c:pt>
                <c:pt idx="5787">
                  <c:v>128.8571005</c:v>
                </c:pt>
                <c:pt idx="5788">
                  <c:v>128.8572005</c:v>
                </c:pt>
                <c:pt idx="5789">
                  <c:v>128.85730050000001</c:v>
                </c:pt>
                <c:pt idx="5790">
                  <c:v>128.85740050000001</c:v>
                </c:pt>
                <c:pt idx="5791">
                  <c:v>128.85750049999999</c:v>
                </c:pt>
                <c:pt idx="5792">
                  <c:v>128.85760049999999</c:v>
                </c:pt>
                <c:pt idx="5793">
                  <c:v>128.85770049999999</c:v>
                </c:pt>
                <c:pt idx="5794">
                  <c:v>128.8578005</c:v>
                </c:pt>
                <c:pt idx="5795">
                  <c:v>128.8579005</c:v>
                </c:pt>
                <c:pt idx="5796">
                  <c:v>128.8580005</c:v>
                </c:pt>
                <c:pt idx="5797">
                  <c:v>128.85810050000001</c:v>
                </c:pt>
                <c:pt idx="5798">
                  <c:v>128.85820050000001</c:v>
                </c:pt>
                <c:pt idx="5799">
                  <c:v>128.85830050000001</c:v>
                </c:pt>
                <c:pt idx="5800">
                  <c:v>128.85840049999999</c:v>
                </c:pt>
                <c:pt idx="5801">
                  <c:v>128.85850049999999</c:v>
                </c:pt>
                <c:pt idx="5802">
                  <c:v>128.85860049999999</c:v>
                </c:pt>
                <c:pt idx="5803">
                  <c:v>128.8587005</c:v>
                </c:pt>
                <c:pt idx="5804">
                  <c:v>128.8588005</c:v>
                </c:pt>
                <c:pt idx="5805">
                  <c:v>128.8589005</c:v>
                </c:pt>
                <c:pt idx="5806">
                  <c:v>128.85900050000001</c:v>
                </c:pt>
                <c:pt idx="5807">
                  <c:v>128.85910050000001</c:v>
                </c:pt>
                <c:pt idx="5808">
                  <c:v>128.85920049999999</c:v>
                </c:pt>
                <c:pt idx="5809">
                  <c:v>128.85930049999999</c:v>
                </c:pt>
                <c:pt idx="5810">
                  <c:v>128.85940049999999</c:v>
                </c:pt>
                <c:pt idx="5811">
                  <c:v>128.8595005</c:v>
                </c:pt>
                <c:pt idx="5812">
                  <c:v>128.8596005</c:v>
                </c:pt>
                <c:pt idx="5813">
                  <c:v>128.8597005</c:v>
                </c:pt>
                <c:pt idx="5814">
                  <c:v>128.85980050000001</c:v>
                </c:pt>
                <c:pt idx="5815">
                  <c:v>128.85990050000001</c:v>
                </c:pt>
                <c:pt idx="5816">
                  <c:v>128.86000050000001</c:v>
                </c:pt>
                <c:pt idx="5817">
                  <c:v>128.86010049999999</c:v>
                </c:pt>
                <c:pt idx="5818">
                  <c:v>128.86020049999999</c:v>
                </c:pt>
                <c:pt idx="5819">
                  <c:v>128.86030049999999</c:v>
                </c:pt>
                <c:pt idx="5820">
                  <c:v>108.9975292</c:v>
                </c:pt>
                <c:pt idx="5821">
                  <c:v>108.1528319</c:v>
                </c:pt>
                <c:pt idx="5822">
                  <c:v>108.1529319</c:v>
                </c:pt>
                <c:pt idx="5823">
                  <c:v>108.1530319</c:v>
                </c:pt>
                <c:pt idx="5824">
                  <c:v>108.1042109</c:v>
                </c:pt>
                <c:pt idx="5825">
                  <c:v>107.74685959999999</c:v>
                </c:pt>
                <c:pt idx="5826">
                  <c:v>107.7469596</c:v>
                </c:pt>
                <c:pt idx="5827">
                  <c:v>107.7721944</c:v>
                </c:pt>
                <c:pt idx="5828">
                  <c:v>107.5696477</c:v>
                </c:pt>
                <c:pt idx="5829">
                  <c:v>107.4963449</c:v>
                </c:pt>
                <c:pt idx="5830">
                  <c:v>107.07391079999999</c:v>
                </c:pt>
                <c:pt idx="5831">
                  <c:v>106.1854676</c:v>
                </c:pt>
                <c:pt idx="5832">
                  <c:v>106.313563</c:v>
                </c:pt>
                <c:pt idx="5833">
                  <c:v>105.4227815</c:v>
                </c:pt>
                <c:pt idx="5834">
                  <c:v>104.8151318</c:v>
                </c:pt>
                <c:pt idx="5835">
                  <c:v>104.2101633</c:v>
                </c:pt>
                <c:pt idx="5836">
                  <c:v>103.8857917</c:v>
                </c:pt>
                <c:pt idx="5837">
                  <c:v>103.8858917</c:v>
                </c:pt>
                <c:pt idx="5838">
                  <c:v>103.88599170000001</c:v>
                </c:pt>
                <c:pt idx="5839">
                  <c:v>103.88609169999999</c:v>
                </c:pt>
                <c:pt idx="5840">
                  <c:v>103.8861917</c:v>
                </c:pt>
                <c:pt idx="5841">
                  <c:v>103.8862917</c:v>
                </c:pt>
                <c:pt idx="5842">
                  <c:v>103.8137474</c:v>
                </c:pt>
                <c:pt idx="5843">
                  <c:v>103.6986701</c:v>
                </c:pt>
                <c:pt idx="5844">
                  <c:v>102.5717224</c:v>
                </c:pt>
                <c:pt idx="5845">
                  <c:v>101.8996121</c:v>
                </c:pt>
                <c:pt idx="5846">
                  <c:v>101.7941793</c:v>
                </c:pt>
                <c:pt idx="5847">
                  <c:v>101.32028</c:v>
                </c:pt>
                <c:pt idx="5848">
                  <c:v>100.3374864</c:v>
                </c:pt>
                <c:pt idx="5849">
                  <c:v>100.4893367</c:v>
                </c:pt>
                <c:pt idx="5850">
                  <c:v>100.8086404</c:v>
                </c:pt>
                <c:pt idx="5851">
                  <c:v>100.8087404</c:v>
                </c:pt>
                <c:pt idx="5852">
                  <c:v>100.80884039999999</c:v>
                </c:pt>
                <c:pt idx="5853">
                  <c:v>100.8089404</c:v>
                </c:pt>
                <c:pt idx="5854">
                  <c:v>100.8090404</c:v>
                </c:pt>
                <c:pt idx="5855">
                  <c:v>100.8091404</c:v>
                </c:pt>
                <c:pt idx="5856">
                  <c:v>100.80924039999999</c:v>
                </c:pt>
                <c:pt idx="5857">
                  <c:v>100.8093404</c:v>
                </c:pt>
                <c:pt idx="5858">
                  <c:v>100.8094404</c:v>
                </c:pt>
                <c:pt idx="5859">
                  <c:v>100.8095404</c:v>
                </c:pt>
                <c:pt idx="5860">
                  <c:v>100.80964040000001</c:v>
                </c:pt>
                <c:pt idx="5861">
                  <c:v>100.5741226</c:v>
                </c:pt>
                <c:pt idx="5862">
                  <c:v>100.1628237</c:v>
                </c:pt>
                <c:pt idx="5863">
                  <c:v>100.2838591</c:v>
                </c:pt>
                <c:pt idx="5864">
                  <c:v>100.2839591</c:v>
                </c:pt>
                <c:pt idx="5865">
                  <c:v>100.28405909999999</c:v>
                </c:pt>
                <c:pt idx="5866">
                  <c:v>99.544381169999994</c:v>
                </c:pt>
                <c:pt idx="5867">
                  <c:v>99.564525140000001</c:v>
                </c:pt>
                <c:pt idx="5868">
                  <c:v>99.062130999999994</c:v>
                </c:pt>
                <c:pt idx="5869">
                  <c:v>97.766384279999997</c:v>
                </c:pt>
                <c:pt idx="5870">
                  <c:v>97.929715799999997</c:v>
                </c:pt>
                <c:pt idx="5871">
                  <c:v>97.298263360000007</c:v>
                </c:pt>
                <c:pt idx="5872">
                  <c:v>96.230797969999998</c:v>
                </c:pt>
                <c:pt idx="5873">
                  <c:v>96.230897970000001</c:v>
                </c:pt>
                <c:pt idx="5874">
                  <c:v>96.230997970000004</c:v>
                </c:pt>
                <c:pt idx="5875">
                  <c:v>96.231097969999993</c:v>
                </c:pt>
                <c:pt idx="5876">
                  <c:v>96.154433420000004</c:v>
                </c:pt>
                <c:pt idx="5877">
                  <c:v>95.272257240000002</c:v>
                </c:pt>
                <c:pt idx="5878">
                  <c:v>95.034225829999997</c:v>
                </c:pt>
                <c:pt idx="5879">
                  <c:v>94.290103250000001</c:v>
                </c:pt>
                <c:pt idx="5880">
                  <c:v>93.369079729999996</c:v>
                </c:pt>
                <c:pt idx="5881">
                  <c:v>93.369179729999999</c:v>
                </c:pt>
                <c:pt idx="5882">
                  <c:v>93.518195000000006</c:v>
                </c:pt>
                <c:pt idx="5883">
                  <c:v>93.123665270000004</c:v>
                </c:pt>
                <c:pt idx="5884">
                  <c:v>92.196646310000006</c:v>
                </c:pt>
                <c:pt idx="5885">
                  <c:v>91.065142870000003</c:v>
                </c:pt>
                <c:pt idx="5886">
                  <c:v>89.990521920000006</c:v>
                </c:pt>
                <c:pt idx="5887">
                  <c:v>89.765089900000007</c:v>
                </c:pt>
                <c:pt idx="5888">
                  <c:v>88.584551189999999</c:v>
                </c:pt>
                <c:pt idx="5889">
                  <c:v>88.063413429999997</c:v>
                </c:pt>
                <c:pt idx="5890">
                  <c:v>88.06351343</c:v>
                </c:pt>
                <c:pt idx="5891">
                  <c:v>88.063613430000004</c:v>
                </c:pt>
                <c:pt idx="5892">
                  <c:v>88.063713430000007</c:v>
                </c:pt>
                <c:pt idx="5893">
                  <c:v>87.882462570000001</c:v>
                </c:pt>
                <c:pt idx="5894">
                  <c:v>87.574790699999994</c:v>
                </c:pt>
                <c:pt idx="5895">
                  <c:v>87.78624198</c:v>
                </c:pt>
                <c:pt idx="5896">
                  <c:v>86.046803589999996</c:v>
                </c:pt>
                <c:pt idx="5897">
                  <c:v>85.436310050000003</c:v>
                </c:pt>
                <c:pt idx="5898">
                  <c:v>85.391515440000006</c:v>
                </c:pt>
                <c:pt idx="5899">
                  <c:v>84.455874870000002</c:v>
                </c:pt>
                <c:pt idx="5900">
                  <c:v>84.694080029999995</c:v>
                </c:pt>
                <c:pt idx="5901">
                  <c:v>83.536952069999998</c:v>
                </c:pt>
                <c:pt idx="5902">
                  <c:v>83.083708880000003</c:v>
                </c:pt>
                <c:pt idx="5903">
                  <c:v>82.857548379999997</c:v>
                </c:pt>
                <c:pt idx="5904">
                  <c:v>82.599712749999995</c:v>
                </c:pt>
                <c:pt idx="5905">
                  <c:v>82.599812749999998</c:v>
                </c:pt>
                <c:pt idx="5906">
                  <c:v>82.393534130000006</c:v>
                </c:pt>
                <c:pt idx="5907">
                  <c:v>82.574252360000003</c:v>
                </c:pt>
                <c:pt idx="5908">
                  <c:v>82.581301330000002</c:v>
                </c:pt>
                <c:pt idx="5909">
                  <c:v>82.470528860000002</c:v>
                </c:pt>
                <c:pt idx="5910">
                  <c:v>82.470628860000005</c:v>
                </c:pt>
                <c:pt idx="5911">
                  <c:v>81.615932540000003</c:v>
                </c:pt>
                <c:pt idx="5912">
                  <c:v>81.773222700000005</c:v>
                </c:pt>
                <c:pt idx="5913">
                  <c:v>81.773322710000002</c:v>
                </c:pt>
                <c:pt idx="5914">
                  <c:v>81.872750740000001</c:v>
                </c:pt>
                <c:pt idx="5915">
                  <c:v>80.656200630000001</c:v>
                </c:pt>
                <c:pt idx="5916">
                  <c:v>80.727062009999997</c:v>
                </c:pt>
                <c:pt idx="5917">
                  <c:v>78.998307199999999</c:v>
                </c:pt>
                <c:pt idx="5918">
                  <c:v>78.068710670000002</c:v>
                </c:pt>
                <c:pt idx="5919">
                  <c:v>77.776317480000003</c:v>
                </c:pt>
                <c:pt idx="5920">
                  <c:v>77.261602339999996</c:v>
                </c:pt>
                <c:pt idx="5921">
                  <c:v>76.731676859999993</c:v>
                </c:pt>
                <c:pt idx="5922">
                  <c:v>76.731776859999997</c:v>
                </c:pt>
                <c:pt idx="5923">
                  <c:v>76.17507492</c:v>
                </c:pt>
                <c:pt idx="5924">
                  <c:v>76.175174920000003</c:v>
                </c:pt>
                <c:pt idx="5925">
                  <c:v>76.250313259999999</c:v>
                </c:pt>
                <c:pt idx="5926">
                  <c:v>76.250413260000002</c:v>
                </c:pt>
                <c:pt idx="5927">
                  <c:v>75.896678780000002</c:v>
                </c:pt>
                <c:pt idx="5928">
                  <c:v>75.896778780000005</c:v>
                </c:pt>
                <c:pt idx="5929">
                  <c:v>75.896878779999994</c:v>
                </c:pt>
                <c:pt idx="5930">
                  <c:v>75.896978779999998</c:v>
                </c:pt>
                <c:pt idx="5931">
                  <c:v>75.897078780000001</c:v>
                </c:pt>
                <c:pt idx="5932">
                  <c:v>75.897178780000004</c:v>
                </c:pt>
                <c:pt idx="5933">
                  <c:v>75.897278779999994</c:v>
                </c:pt>
                <c:pt idx="5934">
                  <c:v>75.897378779999997</c:v>
                </c:pt>
                <c:pt idx="5935">
                  <c:v>74.934493439999997</c:v>
                </c:pt>
                <c:pt idx="5936">
                  <c:v>74.93459344</c:v>
                </c:pt>
                <c:pt idx="5937">
                  <c:v>74.934693440000004</c:v>
                </c:pt>
                <c:pt idx="5938">
                  <c:v>74.934793440000007</c:v>
                </c:pt>
                <c:pt idx="5939">
                  <c:v>74.932976080000003</c:v>
                </c:pt>
                <c:pt idx="5940">
                  <c:v>74.675577469999993</c:v>
                </c:pt>
                <c:pt idx="5941">
                  <c:v>74.675677480000004</c:v>
                </c:pt>
                <c:pt idx="5942">
                  <c:v>74.992156559999998</c:v>
                </c:pt>
                <c:pt idx="5943">
                  <c:v>74.992256560000001</c:v>
                </c:pt>
                <c:pt idx="5944">
                  <c:v>74.992356560000005</c:v>
                </c:pt>
                <c:pt idx="5945">
                  <c:v>74.992456559999994</c:v>
                </c:pt>
                <c:pt idx="5946">
                  <c:v>74.992556559999997</c:v>
                </c:pt>
                <c:pt idx="5947">
                  <c:v>74.99265656</c:v>
                </c:pt>
                <c:pt idx="5948">
                  <c:v>74.992756560000004</c:v>
                </c:pt>
                <c:pt idx="5949">
                  <c:v>74.992856560000007</c:v>
                </c:pt>
                <c:pt idx="5950">
                  <c:v>74.992956559999996</c:v>
                </c:pt>
                <c:pt idx="5951">
                  <c:v>74.993056559999999</c:v>
                </c:pt>
                <c:pt idx="5952">
                  <c:v>74.993156560000003</c:v>
                </c:pt>
                <c:pt idx="5953">
                  <c:v>74.993256560000006</c:v>
                </c:pt>
                <c:pt idx="5954">
                  <c:v>74.993356559999995</c:v>
                </c:pt>
                <c:pt idx="5955">
                  <c:v>74.993456559999998</c:v>
                </c:pt>
                <c:pt idx="5956">
                  <c:v>74.993556560000002</c:v>
                </c:pt>
                <c:pt idx="5957">
                  <c:v>74.993656560000005</c:v>
                </c:pt>
                <c:pt idx="5958">
                  <c:v>74.993756559999994</c:v>
                </c:pt>
                <c:pt idx="5959">
                  <c:v>74.993856559999998</c:v>
                </c:pt>
                <c:pt idx="5960">
                  <c:v>74.993956560000001</c:v>
                </c:pt>
                <c:pt idx="5961">
                  <c:v>74.994056560000004</c:v>
                </c:pt>
                <c:pt idx="5962">
                  <c:v>74.994156559999993</c:v>
                </c:pt>
                <c:pt idx="5963">
                  <c:v>74.994256559999997</c:v>
                </c:pt>
                <c:pt idx="5964">
                  <c:v>74.99435656</c:v>
                </c:pt>
                <c:pt idx="5965">
                  <c:v>74.994456560000003</c:v>
                </c:pt>
                <c:pt idx="5966">
                  <c:v>74.994556560000007</c:v>
                </c:pt>
                <c:pt idx="5967">
                  <c:v>74.994656559999996</c:v>
                </c:pt>
                <c:pt idx="5968">
                  <c:v>74.994756559999999</c:v>
                </c:pt>
                <c:pt idx="5969">
                  <c:v>74.994856560000002</c:v>
                </c:pt>
                <c:pt idx="5970">
                  <c:v>74.994956560000006</c:v>
                </c:pt>
                <c:pt idx="5971">
                  <c:v>74.995056559999995</c:v>
                </c:pt>
                <c:pt idx="5972">
                  <c:v>74.995156559999998</c:v>
                </c:pt>
                <c:pt idx="5973">
                  <c:v>74.995256560000001</c:v>
                </c:pt>
                <c:pt idx="5974">
                  <c:v>74.995356560000005</c:v>
                </c:pt>
                <c:pt idx="5975">
                  <c:v>74.995456559999994</c:v>
                </c:pt>
                <c:pt idx="5976">
                  <c:v>74.995556559999997</c:v>
                </c:pt>
                <c:pt idx="5977">
                  <c:v>74.99565656</c:v>
                </c:pt>
                <c:pt idx="5978">
                  <c:v>74.995756560000004</c:v>
                </c:pt>
                <c:pt idx="5979">
                  <c:v>74.995856559999993</c:v>
                </c:pt>
                <c:pt idx="5980">
                  <c:v>74.995956559999996</c:v>
                </c:pt>
                <c:pt idx="5981">
                  <c:v>74.99605656</c:v>
                </c:pt>
                <c:pt idx="5982">
                  <c:v>74.996156560000003</c:v>
                </c:pt>
                <c:pt idx="5983">
                  <c:v>74.996256560000006</c:v>
                </c:pt>
                <c:pt idx="5984">
                  <c:v>74.996356559999995</c:v>
                </c:pt>
                <c:pt idx="5985">
                  <c:v>74.996456559999999</c:v>
                </c:pt>
                <c:pt idx="5986">
                  <c:v>74.996556560000002</c:v>
                </c:pt>
                <c:pt idx="5987">
                  <c:v>74.996656560000005</c:v>
                </c:pt>
                <c:pt idx="5988">
                  <c:v>74.996756559999994</c:v>
                </c:pt>
                <c:pt idx="5989">
                  <c:v>74.996856559999998</c:v>
                </c:pt>
                <c:pt idx="5990">
                  <c:v>74.996956560000001</c:v>
                </c:pt>
                <c:pt idx="5991">
                  <c:v>74.997056560000004</c:v>
                </c:pt>
                <c:pt idx="5992">
                  <c:v>74.997156559999993</c:v>
                </c:pt>
                <c:pt idx="5993">
                  <c:v>74.997256559999997</c:v>
                </c:pt>
                <c:pt idx="5994">
                  <c:v>74.99735656</c:v>
                </c:pt>
                <c:pt idx="5995">
                  <c:v>74.997456560000003</c:v>
                </c:pt>
                <c:pt idx="5996">
                  <c:v>74.997556560000007</c:v>
                </c:pt>
                <c:pt idx="5997">
                  <c:v>74.997656559999996</c:v>
                </c:pt>
                <c:pt idx="5998">
                  <c:v>74.997756559999999</c:v>
                </c:pt>
                <c:pt idx="5999">
                  <c:v>74.997856560000002</c:v>
                </c:pt>
                <c:pt idx="6000">
                  <c:v>74.997956560000006</c:v>
                </c:pt>
                <c:pt idx="6001">
                  <c:v>74.998056559999995</c:v>
                </c:pt>
                <c:pt idx="6002">
                  <c:v>74.998156559999998</c:v>
                </c:pt>
                <c:pt idx="6003">
                  <c:v>74.998256560000002</c:v>
                </c:pt>
                <c:pt idx="6004">
                  <c:v>74.998356560000005</c:v>
                </c:pt>
                <c:pt idx="6005">
                  <c:v>74.998456559999994</c:v>
                </c:pt>
                <c:pt idx="6006">
                  <c:v>74.998556559999997</c:v>
                </c:pt>
                <c:pt idx="6007">
                  <c:v>74.998656560000001</c:v>
                </c:pt>
                <c:pt idx="6008">
                  <c:v>74.998756560000004</c:v>
                </c:pt>
                <c:pt idx="6009">
                  <c:v>74.998856559999993</c:v>
                </c:pt>
                <c:pt idx="6010">
                  <c:v>74.998956559999996</c:v>
                </c:pt>
                <c:pt idx="6011">
                  <c:v>74.99905656</c:v>
                </c:pt>
                <c:pt idx="6012">
                  <c:v>74.999156560000003</c:v>
                </c:pt>
                <c:pt idx="6013">
                  <c:v>74.999256560000006</c:v>
                </c:pt>
                <c:pt idx="6014">
                  <c:v>74.999356559999995</c:v>
                </c:pt>
                <c:pt idx="6015">
                  <c:v>74.999456559999999</c:v>
                </c:pt>
                <c:pt idx="6016">
                  <c:v>74.999556560000002</c:v>
                </c:pt>
                <c:pt idx="6017">
                  <c:v>74.999656560000005</c:v>
                </c:pt>
                <c:pt idx="6018">
                  <c:v>74.999756559999994</c:v>
                </c:pt>
                <c:pt idx="6019">
                  <c:v>74.999856559999998</c:v>
                </c:pt>
                <c:pt idx="6020">
                  <c:v>74.999956560000001</c:v>
                </c:pt>
                <c:pt idx="6021">
                  <c:v>75.000056560000004</c:v>
                </c:pt>
                <c:pt idx="6022">
                  <c:v>75.000156559999994</c:v>
                </c:pt>
                <c:pt idx="6023">
                  <c:v>75.000256559999997</c:v>
                </c:pt>
                <c:pt idx="6024">
                  <c:v>75.00035656</c:v>
                </c:pt>
                <c:pt idx="6025">
                  <c:v>75.000456560000003</c:v>
                </c:pt>
                <c:pt idx="6026">
                  <c:v>75.000556560000007</c:v>
                </c:pt>
                <c:pt idx="6027">
                  <c:v>75.000656559999996</c:v>
                </c:pt>
                <c:pt idx="6028">
                  <c:v>75.000756559999999</c:v>
                </c:pt>
                <c:pt idx="6029">
                  <c:v>75.000856560000003</c:v>
                </c:pt>
                <c:pt idx="6030">
                  <c:v>75.000956560000006</c:v>
                </c:pt>
                <c:pt idx="6031">
                  <c:v>75.001056559999995</c:v>
                </c:pt>
                <c:pt idx="6032">
                  <c:v>75.001156559999998</c:v>
                </c:pt>
                <c:pt idx="6033">
                  <c:v>75.001256560000002</c:v>
                </c:pt>
                <c:pt idx="6034">
                  <c:v>75.001356560000005</c:v>
                </c:pt>
                <c:pt idx="6035">
                  <c:v>75.001456559999994</c:v>
                </c:pt>
                <c:pt idx="6036">
                  <c:v>75.001556559999997</c:v>
                </c:pt>
                <c:pt idx="6037">
                  <c:v>75.001656560000001</c:v>
                </c:pt>
                <c:pt idx="6038">
                  <c:v>75.001756560000004</c:v>
                </c:pt>
                <c:pt idx="6039">
                  <c:v>75.001856559999993</c:v>
                </c:pt>
                <c:pt idx="6040">
                  <c:v>75.001956559999996</c:v>
                </c:pt>
                <c:pt idx="6041">
                  <c:v>75.00205656</c:v>
                </c:pt>
                <c:pt idx="6042">
                  <c:v>75.002156560000003</c:v>
                </c:pt>
                <c:pt idx="6043">
                  <c:v>75.002256560000006</c:v>
                </c:pt>
                <c:pt idx="6044">
                  <c:v>75.002356559999996</c:v>
                </c:pt>
                <c:pt idx="6045">
                  <c:v>75.002456559999999</c:v>
                </c:pt>
                <c:pt idx="6046">
                  <c:v>75.002556560000002</c:v>
                </c:pt>
                <c:pt idx="6047">
                  <c:v>75.002656560000005</c:v>
                </c:pt>
                <c:pt idx="6048">
                  <c:v>75.002756559999995</c:v>
                </c:pt>
                <c:pt idx="6049">
                  <c:v>75.002856559999998</c:v>
                </c:pt>
                <c:pt idx="6050">
                  <c:v>75.002956560000001</c:v>
                </c:pt>
                <c:pt idx="6051">
                  <c:v>75.003056560000005</c:v>
                </c:pt>
                <c:pt idx="6052">
                  <c:v>75.003156559999994</c:v>
                </c:pt>
                <c:pt idx="6053">
                  <c:v>75.003256559999997</c:v>
                </c:pt>
                <c:pt idx="6054">
                  <c:v>75.00335656</c:v>
                </c:pt>
                <c:pt idx="6055">
                  <c:v>75.003456560000004</c:v>
                </c:pt>
                <c:pt idx="6056">
                  <c:v>75.003556560000007</c:v>
                </c:pt>
                <c:pt idx="6057">
                  <c:v>75.003656559999996</c:v>
                </c:pt>
                <c:pt idx="6058">
                  <c:v>75.003756559999999</c:v>
                </c:pt>
                <c:pt idx="6059">
                  <c:v>75.003856560000003</c:v>
                </c:pt>
                <c:pt idx="6060">
                  <c:v>75.003956560000006</c:v>
                </c:pt>
                <c:pt idx="6061">
                  <c:v>75.004056559999995</c:v>
                </c:pt>
                <c:pt idx="6062">
                  <c:v>75.004156559999998</c:v>
                </c:pt>
                <c:pt idx="6063">
                  <c:v>75.004256560000002</c:v>
                </c:pt>
                <c:pt idx="6064">
                  <c:v>75.004356560000005</c:v>
                </c:pt>
                <c:pt idx="6065">
                  <c:v>75.004456559999994</c:v>
                </c:pt>
                <c:pt idx="6066">
                  <c:v>75.004556559999997</c:v>
                </c:pt>
                <c:pt idx="6067">
                  <c:v>75.004656560000001</c:v>
                </c:pt>
                <c:pt idx="6068">
                  <c:v>75.004756560000004</c:v>
                </c:pt>
                <c:pt idx="6069">
                  <c:v>75.004856559999993</c:v>
                </c:pt>
                <c:pt idx="6070">
                  <c:v>75.004956559999997</c:v>
                </c:pt>
                <c:pt idx="6071">
                  <c:v>75.00505656</c:v>
                </c:pt>
                <c:pt idx="6072">
                  <c:v>75.005156560000003</c:v>
                </c:pt>
                <c:pt idx="6073">
                  <c:v>75.005256560000007</c:v>
                </c:pt>
                <c:pt idx="6074">
                  <c:v>75.005356559999996</c:v>
                </c:pt>
                <c:pt idx="6075">
                  <c:v>75.005456559999999</c:v>
                </c:pt>
                <c:pt idx="6076">
                  <c:v>75.005556560000002</c:v>
                </c:pt>
                <c:pt idx="6077">
                  <c:v>75.005656560000006</c:v>
                </c:pt>
                <c:pt idx="6078">
                  <c:v>75.005756559999995</c:v>
                </c:pt>
                <c:pt idx="6079">
                  <c:v>75.005856559999998</c:v>
                </c:pt>
                <c:pt idx="6080">
                  <c:v>75.005956560000001</c:v>
                </c:pt>
                <c:pt idx="6081">
                  <c:v>75.006056560000005</c:v>
                </c:pt>
                <c:pt idx="6082">
                  <c:v>75.006156559999994</c:v>
                </c:pt>
                <c:pt idx="6083">
                  <c:v>75.006256559999997</c:v>
                </c:pt>
                <c:pt idx="6084">
                  <c:v>75.00635656</c:v>
                </c:pt>
                <c:pt idx="6085">
                  <c:v>75.006456560000004</c:v>
                </c:pt>
                <c:pt idx="6086">
                  <c:v>75.006556560000007</c:v>
                </c:pt>
                <c:pt idx="6087">
                  <c:v>75.006656559999996</c:v>
                </c:pt>
                <c:pt idx="6088">
                  <c:v>75.006756559999999</c:v>
                </c:pt>
                <c:pt idx="6089">
                  <c:v>75.006856560000003</c:v>
                </c:pt>
                <c:pt idx="6090">
                  <c:v>75.006956560000006</c:v>
                </c:pt>
                <c:pt idx="6091">
                  <c:v>75.007056559999995</c:v>
                </c:pt>
                <c:pt idx="6092">
                  <c:v>75.007156559999999</c:v>
                </c:pt>
                <c:pt idx="6093">
                  <c:v>75.007256560000002</c:v>
                </c:pt>
                <c:pt idx="6094">
                  <c:v>75.007356560000005</c:v>
                </c:pt>
                <c:pt idx="6095">
                  <c:v>75.007456559999994</c:v>
                </c:pt>
                <c:pt idx="6096">
                  <c:v>75.007556559999998</c:v>
                </c:pt>
                <c:pt idx="6097">
                  <c:v>75.007656560000001</c:v>
                </c:pt>
                <c:pt idx="6098">
                  <c:v>75.007756560000004</c:v>
                </c:pt>
                <c:pt idx="6099">
                  <c:v>75.007856559999993</c:v>
                </c:pt>
                <c:pt idx="6100">
                  <c:v>75.007956559999997</c:v>
                </c:pt>
                <c:pt idx="6101">
                  <c:v>75.00805656</c:v>
                </c:pt>
                <c:pt idx="6102">
                  <c:v>75.008156560000003</c:v>
                </c:pt>
                <c:pt idx="6103">
                  <c:v>75.008256560000007</c:v>
                </c:pt>
                <c:pt idx="6104">
                  <c:v>75.008356559999996</c:v>
                </c:pt>
                <c:pt idx="6105">
                  <c:v>75.008456559999999</c:v>
                </c:pt>
                <c:pt idx="6106">
                  <c:v>75.008556560000002</c:v>
                </c:pt>
                <c:pt idx="6107">
                  <c:v>75.008656560000006</c:v>
                </c:pt>
                <c:pt idx="6108">
                  <c:v>75.008756559999995</c:v>
                </c:pt>
                <c:pt idx="6109">
                  <c:v>75.008856559999998</c:v>
                </c:pt>
                <c:pt idx="6110">
                  <c:v>75.008956560000001</c:v>
                </c:pt>
                <c:pt idx="6111">
                  <c:v>75.009056560000005</c:v>
                </c:pt>
                <c:pt idx="6112">
                  <c:v>75.009156559999994</c:v>
                </c:pt>
                <c:pt idx="6113">
                  <c:v>75.009256559999997</c:v>
                </c:pt>
                <c:pt idx="6114">
                  <c:v>75.009356560000001</c:v>
                </c:pt>
                <c:pt idx="6115">
                  <c:v>75.009456560000004</c:v>
                </c:pt>
                <c:pt idx="6116">
                  <c:v>75.009556559999993</c:v>
                </c:pt>
                <c:pt idx="6117">
                  <c:v>75.009656559999996</c:v>
                </c:pt>
                <c:pt idx="6118">
                  <c:v>75.00975656</c:v>
                </c:pt>
                <c:pt idx="6119">
                  <c:v>75.009856560000003</c:v>
                </c:pt>
                <c:pt idx="6120">
                  <c:v>75.009956560000006</c:v>
                </c:pt>
                <c:pt idx="6121">
                  <c:v>75.010056559999995</c:v>
                </c:pt>
                <c:pt idx="6122">
                  <c:v>75.010156559999999</c:v>
                </c:pt>
                <c:pt idx="6123">
                  <c:v>75.010256560000002</c:v>
                </c:pt>
                <c:pt idx="6124">
                  <c:v>75.010356560000005</c:v>
                </c:pt>
                <c:pt idx="6125">
                  <c:v>75.010456559999994</c:v>
                </c:pt>
                <c:pt idx="6126">
                  <c:v>75.010556559999998</c:v>
                </c:pt>
                <c:pt idx="6127">
                  <c:v>75.010656560000001</c:v>
                </c:pt>
                <c:pt idx="6128">
                  <c:v>75.010756560000004</c:v>
                </c:pt>
                <c:pt idx="6129">
                  <c:v>75.010856559999993</c:v>
                </c:pt>
                <c:pt idx="6130">
                  <c:v>75.010956559999997</c:v>
                </c:pt>
                <c:pt idx="6131">
                  <c:v>75.01105656</c:v>
                </c:pt>
                <c:pt idx="6132">
                  <c:v>75.011156560000003</c:v>
                </c:pt>
                <c:pt idx="6133">
                  <c:v>75.011256560000007</c:v>
                </c:pt>
                <c:pt idx="6134">
                  <c:v>75.011356559999996</c:v>
                </c:pt>
                <c:pt idx="6135">
                  <c:v>53.36247221</c:v>
                </c:pt>
                <c:pt idx="6136">
                  <c:v>53.362572210000003</c:v>
                </c:pt>
                <c:pt idx="6137">
                  <c:v>53.362672209999999</c:v>
                </c:pt>
                <c:pt idx="6138">
                  <c:v>53.362772210000003</c:v>
                </c:pt>
                <c:pt idx="6139">
                  <c:v>53.362872209999999</c:v>
                </c:pt>
                <c:pt idx="6140">
                  <c:v>53.362972210000002</c:v>
                </c:pt>
                <c:pt idx="6141">
                  <c:v>53.363072209999999</c:v>
                </c:pt>
                <c:pt idx="6142">
                  <c:v>53.363172210000002</c:v>
                </c:pt>
                <c:pt idx="6143">
                  <c:v>53.363272209999998</c:v>
                </c:pt>
                <c:pt idx="6144">
                  <c:v>53.363372210000001</c:v>
                </c:pt>
                <c:pt idx="6145">
                  <c:v>53.363472209999998</c:v>
                </c:pt>
                <c:pt idx="6146">
                  <c:v>53.363572210000001</c:v>
                </c:pt>
                <c:pt idx="6147">
                  <c:v>53.363672209999997</c:v>
                </c:pt>
                <c:pt idx="6148">
                  <c:v>53.36377221</c:v>
                </c:pt>
                <c:pt idx="6149">
                  <c:v>53.363872209999997</c:v>
                </c:pt>
                <c:pt idx="6150">
                  <c:v>53.36397221</c:v>
                </c:pt>
                <c:pt idx="6151">
                  <c:v>53.364072210000003</c:v>
                </c:pt>
                <c:pt idx="6152">
                  <c:v>53.36417221</c:v>
                </c:pt>
                <c:pt idx="6153">
                  <c:v>53.364272210000003</c:v>
                </c:pt>
                <c:pt idx="6154">
                  <c:v>53.364372209999999</c:v>
                </c:pt>
                <c:pt idx="6155">
                  <c:v>53.364472210000002</c:v>
                </c:pt>
                <c:pt idx="6156">
                  <c:v>53.364572209999999</c:v>
                </c:pt>
                <c:pt idx="6157">
                  <c:v>53.364672210000002</c:v>
                </c:pt>
                <c:pt idx="6158">
                  <c:v>53.364772209999998</c:v>
                </c:pt>
                <c:pt idx="6159">
                  <c:v>53.364872210000001</c:v>
                </c:pt>
                <c:pt idx="6160">
                  <c:v>53.364972209999998</c:v>
                </c:pt>
                <c:pt idx="6161">
                  <c:v>53.365072210000001</c:v>
                </c:pt>
                <c:pt idx="6162">
                  <c:v>53.365172209999997</c:v>
                </c:pt>
                <c:pt idx="6163">
                  <c:v>53.365272210000001</c:v>
                </c:pt>
                <c:pt idx="6164">
                  <c:v>53.365372209999997</c:v>
                </c:pt>
                <c:pt idx="6165">
                  <c:v>53.36547221</c:v>
                </c:pt>
                <c:pt idx="6166">
                  <c:v>53.365572210000003</c:v>
                </c:pt>
                <c:pt idx="6167">
                  <c:v>53.36567221</c:v>
                </c:pt>
                <c:pt idx="6168">
                  <c:v>53.365772210000003</c:v>
                </c:pt>
                <c:pt idx="6169">
                  <c:v>53.365872209999999</c:v>
                </c:pt>
                <c:pt idx="6170">
                  <c:v>53.365972210000002</c:v>
                </c:pt>
                <c:pt idx="6171">
                  <c:v>53.366072209999999</c:v>
                </c:pt>
                <c:pt idx="6172">
                  <c:v>53.366172210000002</c:v>
                </c:pt>
                <c:pt idx="6173">
                  <c:v>53.366272209999998</c:v>
                </c:pt>
                <c:pt idx="6174">
                  <c:v>53.366372210000002</c:v>
                </c:pt>
                <c:pt idx="6175">
                  <c:v>53.366472209999998</c:v>
                </c:pt>
                <c:pt idx="6176">
                  <c:v>53.366572210000001</c:v>
                </c:pt>
                <c:pt idx="6177">
                  <c:v>53.366672209999997</c:v>
                </c:pt>
                <c:pt idx="6178">
                  <c:v>53.366772210000001</c:v>
                </c:pt>
                <c:pt idx="6179">
                  <c:v>53.366872209999997</c:v>
                </c:pt>
                <c:pt idx="6180">
                  <c:v>53.36697221</c:v>
                </c:pt>
                <c:pt idx="6181">
                  <c:v>53.367072210000003</c:v>
                </c:pt>
                <c:pt idx="6182">
                  <c:v>53.36717221</c:v>
                </c:pt>
                <c:pt idx="6183">
                  <c:v>53.367272210000003</c:v>
                </c:pt>
                <c:pt idx="6184">
                  <c:v>53.367372209999999</c:v>
                </c:pt>
                <c:pt idx="6185">
                  <c:v>53.367472210000003</c:v>
                </c:pt>
                <c:pt idx="6186">
                  <c:v>53.367572209999999</c:v>
                </c:pt>
                <c:pt idx="6187">
                  <c:v>53.367672210000002</c:v>
                </c:pt>
                <c:pt idx="6188">
                  <c:v>53.367772209999998</c:v>
                </c:pt>
                <c:pt idx="6189">
                  <c:v>53.367872210000002</c:v>
                </c:pt>
                <c:pt idx="6190">
                  <c:v>53.367972209999998</c:v>
                </c:pt>
                <c:pt idx="6191">
                  <c:v>53.368072210000001</c:v>
                </c:pt>
                <c:pt idx="6192">
                  <c:v>53.368172209999997</c:v>
                </c:pt>
                <c:pt idx="6193">
                  <c:v>53.368272210000001</c:v>
                </c:pt>
                <c:pt idx="6194">
                  <c:v>53.368372209999997</c:v>
                </c:pt>
                <c:pt idx="6195">
                  <c:v>53.36847221</c:v>
                </c:pt>
                <c:pt idx="6196">
                  <c:v>53.368572210000004</c:v>
                </c:pt>
                <c:pt idx="6197">
                  <c:v>53.36867221</c:v>
                </c:pt>
                <c:pt idx="6198">
                  <c:v>53.368772210000003</c:v>
                </c:pt>
                <c:pt idx="6199">
                  <c:v>53.368872209999999</c:v>
                </c:pt>
                <c:pt idx="6200">
                  <c:v>53.368972210000003</c:v>
                </c:pt>
                <c:pt idx="6201">
                  <c:v>53.369072209999999</c:v>
                </c:pt>
                <c:pt idx="6202">
                  <c:v>53.369172210000002</c:v>
                </c:pt>
                <c:pt idx="6203">
                  <c:v>53.369272209999998</c:v>
                </c:pt>
                <c:pt idx="6204">
                  <c:v>53.369372210000002</c:v>
                </c:pt>
                <c:pt idx="6205">
                  <c:v>53.369472209999998</c:v>
                </c:pt>
                <c:pt idx="6206">
                  <c:v>53.369572210000001</c:v>
                </c:pt>
                <c:pt idx="6207">
                  <c:v>53.369672209999997</c:v>
                </c:pt>
                <c:pt idx="6208">
                  <c:v>50.175282180000004</c:v>
                </c:pt>
                <c:pt idx="6209">
                  <c:v>50.009429910000001</c:v>
                </c:pt>
                <c:pt idx="6210">
                  <c:v>50.066657550000002</c:v>
                </c:pt>
                <c:pt idx="6211">
                  <c:v>49.903181150000002</c:v>
                </c:pt>
                <c:pt idx="6212">
                  <c:v>49.87332524</c:v>
                </c:pt>
                <c:pt idx="6213">
                  <c:v>50.029852490000003</c:v>
                </c:pt>
                <c:pt idx="6214">
                  <c:v>49.99471715</c:v>
                </c:pt>
                <c:pt idx="6215">
                  <c:v>49.994817150000003</c:v>
                </c:pt>
                <c:pt idx="6216">
                  <c:v>49.788874319999998</c:v>
                </c:pt>
                <c:pt idx="6217">
                  <c:v>49.820568620000003</c:v>
                </c:pt>
                <c:pt idx="6218">
                  <c:v>49.820668619999999</c:v>
                </c:pt>
                <c:pt idx="6219">
                  <c:v>49.930686000000001</c:v>
                </c:pt>
                <c:pt idx="6220">
                  <c:v>49.758018309999997</c:v>
                </c:pt>
                <c:pt idx="6221">
                  <c:v>49.75811831</c:v>
                </c:pt>
                <c:pt idx="6222">
                  <c:v>50.022721140000002</c:v>
                </c:pt>
                <c:pt idx="6223">
                  <c:v>50.022821139999998</c:v>
                </c:pt>
                <c:pt idx="6224">
                  <c:v>50.022921140000001</c:v>
                </c:pt>
                <c:pt idx="6225">
                  <c:v>50.023021139999997</c:v>
                </c:pt>
                <c:pt idx="6226">
                  <c:v>50.037552159999997</c:v>
                </c:pt>
                <c:pt idx="6227">
                  <c:v>50.03765216</c:v>
                </c:pt>
                <c:pt idx="6228">
                  <c:v>50.037752159999997</c:v>
                </c:pt>
                <c:pt idx="6229">
                  <c:v>50.03785216</c:v>
                </c:pt>
                <c:pt idx="6230">
                  <c:v>50.037952160000003</c:v>
                </c:pt>
                <c:pt idx="6231">
                  <c:v>50.038052159999999</c:v>
                </c:pt>
                <c:pt idx="6232">
                  <c:v>49.944855080000004</c:v>
                </c:pt>
                <c:pt idx="6233">
                  <c:v>49.501613749999997</c:v>
                </c:pt>
                <c:pt idx="6234">
                  <c:v>49.720907830000002</c:v>
                </c:pt>
                <c:pt idx="6235">
                  <c:v>49.750265740000003</c:v>
                </c:pt>
                <c:pt idx="6236">
                  <c:v>49.533597010000001</c:v>
                </c:pt>
                <c:pt idx="6237">
                  <c:v>49.659544439999998</c:v>
                </c:pt>
                <c:pt idx="6238">
                  <c:v>49.659644440000001</c:v>
                </c:pt>
                <c:pt idx="6239">
                  <c:v>49.659744439999997</c:v>
                </c:pt>
                <c:pt idx="6240">
                  <c:v>49.712949190000003</c:v>
                </c:pt>
                <c:pt idx="6241">
                  <c:v>49.71304919</c:v>
                </c:pt>
                <c:pt idx="6242">
                  <c:v>49.534778709999998</c:v>
                </c:pt>
                <c:pt idx="6243">
                  <c:v>49.534878710000001</c:v>
                </c:pt>
                <c:pt idx="6244">
                  <c:v>49.534978709999997</c:v>
                </c:pt>
                <c:pt idx="6245">
                  <c:v>49.535078710000001</c:v>
                </c:pt>
                <c:pt idx="6246">
                  <c:v>49.535178709999997</c:v>
                </c:pt>
                <c:pt idx="6247">
                  <c:v>49.904740660000002</c:v>
                </c:pt>
                <c:pt idx="6248">
                  <c:v>49.902613649999999</c:v>
                </c:pt>
                <c:pt idx="6249">
                  <c:v>49.877172790000003</c:v>
                </c:pt>
                <c:pt idx="6250">
                  <c:v>49.546198820000001</c:v>
                </c:pt>
                <c:pt idx="6251">
                  <c:v>49.663937089999997</c:v>
                </c:pt>
                <c:pt idx="6252">
                  <c:v>49.210547409999997</c:v>
                </c:pt>
                <c:pt idx="6253">
                  <c:v>49.264487529999997</c:v>
                </c:pt>
                <c:pt idx="6254">
                  <c:v>49.584297220000003</c:v>
                </c:pt>
                <c:pt idx="6255">
                  <c:v>49.277166540000003</c:v>
                </c:pt>
                <c:pt idx="6256">
                  <c:v>49.528132679999999</c:v>
                </c:pt>
                <c:pt idx="6257">
                  <c:v>49.25990985</c:v>
                </c:pt>
                <c:pt idx="6258">
                  <c:v>49.04268596</c:v>
                </c:pt>
                <c:pt idx="6259">
                  <c:v>49.285572209999998</c:v>
                </c:pt>
                <c:pt idx="6260">
                  <c:v>49.33789659</c:v>
                </c:pt>
                <c:pt idx="6261">
                  <c:v>49.010908020000002</c:v>
                </c:pt>
                <c:pt idx="6262">
                  <c:v>48.972417450000002</c:v>
                </c:pt>
                <c:pt idx="6263">
                  <c:v>49.111153369999997</c:v>
                </c:pt>
                <c:pt idx="6264">
                  <c:v>49.20877205</c:v>
                </c:pt>
                <c:pt idx="6265">
                  <c:v>49.144832919999999</c:v>
                </c:pt>
                <c:pt idx="6266">
                  <c:v>48.610747400000001</c:v>
                </c:pt>
                <c:pt idx="6267">
                  <c:v>48.610847399999997</c:v>
                </c:pt>
                <c:pt idx="6268">
                  <c:v>48.610947400000001</c:v>
                </c:pt>
                <c:pt idx="6269">
                  <c:v>48.611047399999997</c:v>
                </c:pt>
                <c:pt idx="6270">
                  <c:v>48.430282060000003</c:v>
                </c:pt>
                <c:pt idx="6271">
                  <c:v>48.430382059999999</c:v>
                </c:pt>
                <c:pt idx="6272">
                  <c:v>48.430482060000003</c:v>
                </c:pt>
                <c:pt idx="6273">
                  <c:v>48.430582059999999</c:v>
                </c:pt>
                <c:pt idx="6274">
                  <c:v>48.430682060000002</c:v>
                </c:pt>
                <c:pt idx="6275">
                  <c:v>48.430782059999999</c:v>
                </c:pt>
                <c:pt idx="6276">
                  <c:v>48.430882060000002</c:v>
                </c:pt>
                <c:pt idx="6277">
                  <c:v>48.430982059999998</c:v>
                </c:pt>
                <c:pt idx="6278">
                  <c:v>48.431082060000001</c:v>
                </c:pt>
                <c:pt idx="6279">
                  <c:v>48.431182059999998</c:v>
                </c:pt>
                <c:pt idx="6280">
                  <c:v>48.431282060000001</c:v>
                </c:pt>
                <c:pt idx="6281">
                  <c:v>48.431382059999997</c:v>
                </c:pt>
                <c:pt idx="6282">
                  <c:v>48.43148206</c:v>
                </c:pt>
                <c:pt idx="6283">
                  <c:v>48.431582059999997</c:v>
                </c:pt>
                <c:pt idx="6284">
                  <c:v>48.43168206</c:v>
                </c:pt>
                <c:pt idx="6285">
                  <c:v>48.431782060000003</c:v>
                </c:pt>
                <c:pt idx="6286">
                  <c:v>48.43188206</c:v>
                </c:pt>
                <c:pt idx="6287">
                  <c:v>48.431982060000003</c:v>
                </c:pt>
                <c:pt idx="6288">
                  <c:v>48.432082059999999</c:v>
                </c:pt>
                <c:pt idx="6289">
                  <c:v>48.432182060000002</c:v>
                </c:pt>
                <c:pt idx="6290">
                  <c:v>48.432282059999999</c:v>
                </c:pt>
                <c:pt idx="6291">
                  <c:v>48.432382060000002</c:v>
                </c:pt>
                <c:pt idx="6292">
                  <c:v>48.432482059999998</c:v>
                </c:pt>
                <c:pt idx="6293">
                  <c:v>48.432582060000001</c:v>
                </c:pt>
                <c:pt idx="6294">
                  <c:v>48.432682059999998</c:v>
                </c:pt>
                <c:pt idx="6295">
                  <c:v>48.432782060000001</c:v>
                </c:pt>
                <c:pt idx="6296">
                  <c:v>48.432882059999997</c:v>
                </c:pt>
                <c:pt idx="6297">
                  <c:v>48.432982060000001</c:v>
                </c:pt>
                <c:pt idx="6298">
                  <c:v>48.433082059999997</c:v>
                </c:pt>
                <c:pt idx="6299">
                  <c:v>48.43318206</c:v>
                </c:pt>
                <c:pt idx="6300">
                  <c:v>48.433282060000003</c:v>
                </c:pt>
                <c:pt idx="6301">
                  <c:v>48.43338206</c:v>
                </c:pt>
                <c:pt idx="6302">
                  <c:v>48.433482060000003</c:v>
                </c:pt>
                <c:pt idx="6303">
                  <c:v>48.433582059999999</c:v>
                </c:pt>
                <c:pt idx="6304">
                  <c:v>48.433682060000002</c:v>
                </c:pt>
                <c:pt idx="6305">
                  <c:v>48.433782059999999</c:v>
                </c:pt>
                <c:pt idx="6306">
                  <c:v>48.433882060000002</c:v>
                </c:pt>
                <c:pt idx="6307">
                  <c:v>48.433982059999998</c:v>
                </c:pt>
                <c:pt idx="6308">
                  <c:v>48.434082060000001</c:v>
                </c:pt>
                <c:pt idx="6309">
                  <c:v>48.434182059999998</c:v>
                </c:pt>
                <c:pt idx="6310">
                  <c:v>48.434282060000001</c:v>
                </c:pt>
                <c:pt idx="6311">
                  <c:v>48.434382059999997</c:v>
                </c:pt>
                <c:pt idx="6312">
                  <c:v>48.434482060000001</c:v>
                </c:pt>
                <c:pt idx="6313">
                  <c:v>48.434582059999997</c:v>
                </c:pt>
                <c:pt idx="6314">
                  <c:v>48.43468206</c:v>
                </c:pt>
                <c:pt idx="6315">
                  <c:v>48.434782060000003</c:v>
                </c:pt>
                <c:pt idx="6316">
                  <c:v>48.43488206</c:v>
                </c:pt>
                <c:pt idx="6317">
                  <c:v>48.434982060000003</c:v>
                </c:pt>
                <c:pt idx="6318">
                  <c:v>48.435082059999999</c:v>
                </c:pt>
                <c:pt idx="6319">
                  <c:v>48.435182060000002</c:v>
                </c:pt>
                <c:pt idx="6320">
                  <c:v>48.435282059999999</c:v>
                </c:pt>
                <c:pt idx="6321">
                  <c:v>48.435382060000002</c:v>
                </c:pt>
                <c:pt idx="6322">
                  <c:v>48.435482059999998</c:v>
                </c:pt>
                <c:pt idx="6323">
                  <c:v>48.435582060000002</c:v>
                </c:pt>
                <c:pt idx="6324">
                  <c:v>48.435682059999998</c:v>
                </c:pt>
                <c:pt idx="6325">
                  <c:v>48.435782060000001</c:v>
                </c:pt>
                <c:pt idx="6326">
                  <c:v>48.435882059999997</c:v>
                </c:pt>
                <c:pt idx="6327">
                  <c:v>48.435982060000001</c:v>
                </c:pt>
                <c:pt idx="6328">
                  <c:v>48.436082059999997</c:v>
                </c:pt>
                <c:pt idx="6329">
                  <c:v>48.43618206</c:v>
                </c:pt>
                <c:pt idx="6330">
                  <c:v>48.436282060000003</c:v>
                </c:pt>
                <c:pt idx="6331">
                  <c:v>48.43638206</c:v>
                </c:pt>
                <c:pt idx="6332">
                  <c:v>27.178977159999999</c:v>
                </c:pt>
                <c:pt idx="6333">
                  <c:v>27.179077159999999</c:v>
                </c:pt>
                <c:pt idx="6334">
                  <c:v>27.179177159999998</c:v>
                </c:pt>
                <c:pt idx="6335">
                  <c:v>27.179277160000002</c:v>
                </c:pt>
                <c:pt idx="6336">
                  <c:v>27.179377160000001</c:v>
                </c:pt>
                <c:pt idx="6337">
                  <c:v>27.179477160000001</c:v>
                </c:pt>
                <c:pt idx="6338">
                  <c:v>27.179577160000001</c:v>
                </c:pt>
                <c:pt idx="6339">
                  <c:v>27.179677160000001</c:v>
                </c:pt>
                <c:pt idx="6340">
                  <c:v>27.17977716</c:v>
                </c:pt>
                <c:pt idx="6341">
                  <c:v>27.17987716</c:v>
                </c:pt>
                <c:pt idx="6342">
                  <c:v>27.17997716</c:v>
                </c:pt>
                <c:pt idx="6343">
                  <c:v>27.18007716</c:v>
                </c:pt>
                <c:pt idx="6344">
                  <c:v>27.18017716</c:v>
                </c:pt>
                <c:pt idx="6345">
                  <c:v>27.180277159999999</c:v>
                </c:pt>
                <c:pt idx="6346">
                  <c:v>27.180377159999999</c:v>
                </c:pt>
                <c:pt idx="6347">
                  <c:v>27.180477159999999</c:v>
                </c:pt>
                <c:pt idx="6348">
                  <c:v>27.180577159999999</c:v>
                </c:pt>
                <c:pt idx="6349">
                  <c:v>27.180677159999998</c:v>
                </c:pt>
                <c:pt idx="6350">
                  <c:v>27.180777160000002</c:v>
                </c:pt>
                <c:pt idx="6351">
                  <c:v>27.180877160000001</c:v>
                </c:pt>
                <c:pt idx="6352">
                  <c:v>27.180977160000001</c:v>
                </c:pt>
                <c:pt idx="6353">
                  <c:v>27.181077160000001</c:v>
                </c:pt>
                <c:pt idx="6354">
                  <c:v>27.181177160000001</c:v>
                </c:pt>
                <c:pt idx="6355">
                  <c:v>27.18127716</c:v>
                </c:pt>
                <c:pt idx="6356">
                  <c:v>27.18137716</c:v>
                </c:pt>
                <c:pt idx="6357">
                  <c:v>27.18147716</c:v>
                </c:pt>
                <c:pt idx="6358">
                  <c:v>27.18157716</c:v>
                </c:pt>
                <c:pt idx="6359">
                  <c:v>27.18167716</c:v>
                </c:pt>
                <c:pt idx="6360">
                  <c:v>27.181777159999999</c:v>
                </c:pt>
                <c:pt idx="6361">
                  <c:v>27.181877159999999</c:v>
                </c:pt>
                <c:pt idx="6362">
                  <c:v>27.181977159999999</c:v>
                </c:pt>
                <c:pt idx="6363">
                  <c:v>27.182077159999999</c:v>
                </c:pt>
                <c:pt idx="6364">
                  <c:v>27.182177159999998</c:v>
                </c:pt>
                <c:pt idx="6365">
                  <c:v>27.182277160000002</c:v>
                </c:pt>
                <c:pt idx="6366">
                  <c:v>27.182377160000001</c:v>
                </c:pt>
                <c:pt idx="6367">
                  <c:v>27.182477160000001</c:v>
                </c:pt>
                <c:pt idx="6368">
                  <c:v>27.182577160000001</c:v>
                </c:pt>
                <c:pt idx="6369">
                  <c:v>27.182677160000001</c:v>
                </c:pt>
                <c:pt idx="6370">
                  <c:v>27.182777160000001</c:v>
                </c:pt>
                <c:pt idx="6371">
                  <c:v>27.18287716</c:v>
                </c:pt>
                <c:pt idx="6372">
                  <c:v>27.18297716</c:v>
                </c:pt>
                <c:pt idx="6373">
                  <c:v>27.18307716</c:v>
                </c:pt>
                <c:pt idx="6374">
                  <c:v>27.18317716</c:v>
                </c:pt>
                <c:pt idx="6375">
                  <c:v>27.183277159999999</c:v>
                </c:pt>
                <c:pt idx="6376">
                  <c:v>27.183377159999999</c:v>
                </c:pt>
                <c:pt idx="6377">
                  <c:v>27.183477159999999</c:v>
                </c:pt>
                <c:pt idx="6378">
                  <c:v>27.183577159999999</c:v>
                </c:pt>
                <c:pt idx="6379">
                  <c:v>27.183677159999998</c:v>
                </c:pt>
                <c:pt idx="6380">
                  <c:v>27.183777160000002</c:v>
                </c:pt>
                <c:pt idx="6381">
                  <c:v>27.183877160000002</c:v>
                </c:pt>
                <c:pt idx="6382">
                  <c:v>27.183977160000001</c:v>
                </c:pt>
                <c:pt idx="6383">
                  <c:v>27.184077160000001</c:v>
                </c:pt>
                <c:pt idx="6384">
                  <c:v>27.184177160000001</c:v>
                </c:pt>
                <c:pt idx="6385">
                  <c:v>27.184277160000001</c:v>
                </c:pt>
                <c:pt idx="6386">
                  <c:v>27.18437716</c:v>
                </c:pt>
                <c:pt idx="6387">
                  <c:v>27.18447716</c:v>
                </c:pt>
                <c:pt idx="6388">
                  <c:v>27.18457716</c:v>
                </c:pt>
                <c:pt idx="6389">
                  <c:v>27.18467716</c:v>
                </c:pt>
                <c:pt idx="6390">
                  <c:v>27.184777159999999</c:v>
                </c:pt>
                <c:pt idx="6391">
                  <c:v>27.184877159999999</c:v>
                </c:pt>
                <c:pt idx="6392">
                  <c:v>27.184977159999999</c:v>
                </c:pt>
                <c:pt idx="6393">
                  <c:v>27.185077159999999</c:v>
                </c:pt>
                <c:pt idx="6394">
                  <c:v>27.185177159999999</c:v>
                </c:pt>
                <c:pt idx="6395">
                  <c:v>27.185277159999998</c:v>
                </c:pt>
                <c:pt idx="6396">
                  <c:v>27.185377160000002</c:v>
                </c:pt>
                <c:pt idx="6397">
                  <c:v>27.185477160000001</c:v>
                </c:pt>
                <c:pt idx="6398">
                  <c:v>27.185577160000001</c:v>
                </c:pt>
                <c:pt idx="6399">
                  <c:v>-5.1149760080000002</c:v>
                </c:pt>
                <c:pt idx="6400">
                  <c:v>-5.1816569350000004</c:v>
                </c:pt>
                <c:pt idx="6401">
                  <c:v>-4.7093080309999999</c:v>
                </c:pt>
                <c:pt idx="6402">
                  <c:v>-5.0331587820000001</c:v>
                </c:pt>
                <c:pt idx="6403">
                  <c:v>-4.8463159510000002</c:v>
                </c:pt>
                <c:pt idx="6404">
                  <c:v>-4.73168948</c:v>
                </c:pt>
                <c:pt idx="6405">
                  <c:v>-4.7315894800000002</c:v>
                </c:pt>
                <c:pt idx="6406">
                  <c:v>-4.7314894799999996</c:v>
                </c:pt>
                <c:pt idx="6407">
                  <c:v>-4.7313894799999998</c:v>
                </c:pt>
                <c:pt idx="6408">
                  <c:v>-4.73128948</c:v>
                </c:pt>
                <c:pt idx="6409">
                  <c:v>-4.7311894800000003</c:v>
                </c:pt>
                <c:pt idx="6410">
                  <c:v>-4.7310894799999996</c:v>
                </c:pt>
                <c:pt idx="6411">
                  <c:v>-4.7309894850000003</c:v>
                </c:pt>
                <c:pt idx="6412">
                  <c:v>-4.3848505849999997</c:v>
                </c:pt>
                <c:pt idx="6413">
                  <c:v>-4.3847505849999999</c:v>
                </c:pt>
                <c:pt idx="6414">
                  <c:v>-4.3846505850000002</c:v>
                </c:pt>
                <c:pt idx="6415">
                  <c:v>-4.3845505850000004</c:v>
                </c:pt>
                <c:pt idx="6416">
                  <c:v>-4.3844505849999997</c:v>
                </c:pt>
                <c:pt idx="6417">
                  <c:v>-4.384350585</c:v>
                </c:pt>
                <c:pt idx="6418">
                  <c:v>-4.3842505850000002</c:v>
                </c:pt>
                <c:pt idx="6419">
                  <c:v>-4.3841505850000004</c:v>
                </c:pt>
                <c:pt idx="6420">
                  <c:v>-4.3840505849999998</c:v>
                </c:pt>
                <c:pt idx="6421">
                  <c:v>-4.383950585</c:v>
                </c:pt>
                <c:pt idx="6422">
                  <c:v>-4.3838505850000002</c:v>
                </c:pt>
                <c:pt idx="6423">
                  <c:v>-4.3837505849999996</c:v>
                </c:pt>
                <c:pt idx="6424">
                  <c:v>-4.3836505849999998</c:v>
                </c:pt>
                <c:pt idx="6425">
                  <c:v>-4.3835505850000001</c:v>
                </c:pt>
                <c:pt idx="6426">
                  <c:v>-4.3834505850000003</c:v>
                </c:pt>
                <c:pt idx="6427">
                  <c:v>-4.3833505849999996</c:v>
                </c:pt>
                <c:pt idx="6428">
                  <c:v>-4.3832505849999999</c:v>
                </c:pt>
                <c:pt idx="6429">
                  <c:v>-4.1733738730000001</c:v>
                </c:pt>
                <c:pt idx="6430">
                  <c:v>-4.4691445549999997</c:v>
                </c:pt>
                <c:pt idx="6431">
                  <c:v>-4.469044555</c:v>
                </c:pt>
                <c:pt idx="6432">
                  <c:v>-4.5828707160000004</c:v>
                </c:pt>
                <c:pt idx="6433">
                  <c:v>-4.5827707159999997</c:v>
                </c:pt>
                <c:pt idx="6434">
                  <c:v>-4.582670716</c:v>
                </c:pt>
                <c:pt idx="6435">
                  <c:v>-4.6074791859999999</c:v>
                </c:pt>
                <c:pt idx="6436">
                  <c:v>-4.6822100339999997</c:v>
                </c:pt>
                <c:pt idx="6437">
                  <c:v>-4.6821100339999999</c:v>
                </c:pt>
                <c:pt idx="6438">
                  <c:v>-4.6820100340000002</c:v>
                </c:pt>
                <c:pt idx="6439">
                  <c:v>-4.6819100340000004</c:v>
                </c:pt>
                <c:pt idx="6440">
                  <c:v>-4.6818100339999997</c:v>
                </c:pt>
                <c:pt idx="6441">
                  <c:v>-4.681710034</c:v>
                </c:pt>
                <c:pt idx="6442">
                  <c:v>-4.6816100340000002</c:v>
                </c:pt>
                <c:pt idx="6443">
                  <c:v>-5.0293607070000004</c:v>
                </c:pt>
                <c:pt idx="6444">
                  <c:v>-4.900649939</c:v>
                </c:pt>
                <c:pt idx="6445">
                  <c:v>-4.9005499390000002</c:v>
                </c:pt>
                <c:pt idx="6446">
                  <c:v>-4.9004499389999996</c:v>
                </c:pt>
                <c:pt idx="6447">
                  <c:v>-4.9003499389999998</c:v>
                </c:pt>
                <c:pt idx="6448">
                  <c:v>-4.9002499390000001</c:v>
                </c:pt>
                <c:pt idx="6449">
                  <c:v>-4.9001499390000003</c:v>
                </c:pt>
                <c:pt idx="6450">
                  <c:v>-4.9000499389999996</c:v>
                </c:pt>
                <c:pt idx="6451">
                  <c:v>-4.8999499389999999</c:v>
                </c:pt>
                <c:pt idx="6452">
                  <c:v>-4.8998499390000001</c:v>
                </c:pt>
                <c:pt idx="6453">
                  <c:v>-4.8997499390000003</c:v>
                </c:pt>
                <c:pt idx="6454">
                  <c:v>-4.8996499389999997</c:v>
                </c:pt>
                <c:pt idx="6455">
                  <c:v>-4.8995499389999999</c:v>
                </c:pt>
                <c:pt idx="6456">
                  <c:v>-4.8994499390000001</c:v>
                </c:pt>
                <c:pt idx="6457">
                  <c:v>-4.8993499390000004</c:v>
                </c:pt>
                <c:pt idx="6458">
                  <c:v>-4.8992499389999997</c:v>
                </c:pt>
                <c:pt idx="6459">
                  <c:v>-4.899149939</c:v>
                </c:pt>
                <c:pt idx="6460">
                  <c:v>-4.8990499390000002</c:v>
                </c:pt>
                <c:pt idx="6461">
                  <c:v>-4.8989499390000004</c:v>
                </c:pt>
                <c:pt idx="6462">
                  <c:v>-4.8988499389999998</c:v>
                </c:pt>
                <c:pt idx="6463">
                  <c:v>-4.898749939</c:v>
                </c:pt>
                <c:pt idx="6464">
                  <c:v>-4.8986499390000002</c:v>
                </c:pt>
                <c:pt idx="6465">
                  <c:v>-4.8985499389999996</c:v>
                </c:pt>
                <c:pt idx="6466">
                  <c:v>-4.8984499389999998</c:v>
                </c:pt>
                <c:pt idx="6467">
                  <c:v>-4.898349939</c:v>
                </c:pt>
                <c:pt idx="6468">
                  <c:v>-4.8982499390000003</c:v>
                </c:pt>
                <c:pt idx="6469">
                  <c:v>-4.8981499389999996</c:v>
                </c:pt>
                <c:pt idx="6470">
                  <c:v>-4.8980499389999999</c:v>
                </c:pt>
                <c:pt idx="6471">
                  <c:v>-4.8979499390000001</c:v>
                </c:pt>
                <c:pt idx="6472">
                  <c:v>-4.8978499390000003</c:v>
                </c:pt>
                <c:pt idx="6473">
                  <c:v>-4.8977499389999997</c:v>
                </c:pt>
                <c:pt idx="6474">
                  <c:v>-4.8976499389999999</c:v>
                </c:pt>
                <c:pt idx="6475">
                  <c:v>-4.8975499390000001</c:v>
                </c:pt>
                <c:pt idx="6476">
                  <c:v>-4.8974499390000004</c:v>
                </c:pt>
                <c:pt idx="6477">
                  <c:v>-4.8973499389999997</c:v>
                </c:pt>
                <c:pt idx="6478">
                  <c:v>-4.8972499389999999</c:v>
                </c:pt>
                <c:pt idx="6479">
                  <c:v>-4.8971499390000002</c:v>
                </c:pt>
                <c:pt idx="6480">
                  <c:v>-4.8970499390000004</c:v>
                </c:pt>
                <c:pt idx="6481">
                  <c:v>-4.8969499389999998</c:v>
                </c:pt>
                <c:pt idx="6482">
                  <c:v>-4.896849939</c:v>
                </c:pt>
                <c:pt idx="6483">
                  <c:v>-4.8967499390000002</c:v>
                </c:pt>
                <c:pt idx="6484">
                  <c:v>-4.8966499389999996</c:v>
                </c:pt>
                <c:pt idx="6485">
                  <c:v>-4.8965499389999998</c:v>
                </c:pt>
                <c:pt idx="6486">
                  <c:v>-4.896449939</c:v>
                </c:pt>
                <c:pt idx="6487">
                  <c:v>-4.8963499390000003</c:v>
                </c:pt>
                <c:pt idx="6488">
                  <c:v>-4.8962499389999996</c:v>
                </c:pt>
                <c:pt idx="6489">
                  <c:v>-4.8961499389999998</c:v>
                </c:pt>
                <c:pt idx="6490">
                  <c:v>-4.8960499390000001</c:v>
                </c:pt>
                <c:pt idx="6491">
                  <c:v>-4.8959499390000003</c:v>
                </c:pt>
                <c:pt idx="6492">
                  <c:v>-4.8958499389999997</c:v>
                </c:pt>
                <c:pt idx="6493">
                  <c:v>-4.8957499389999999</c:v>
                </c:pt>
                <c:pt idx="6494">
                  <c:v>-4.8956499390000001</c:v>
                </c:pt>
                <c:pt idx="6495">
                  <c:v>-4.8955499390000004</c:v>
                </c:pt>
                <c:pt idx="6496">
                  <c:v>-4.8954499389999997</c:v>
                </c:pt>
                <c:pt idx="6497">
                  <c:v>-4.8953499389999999</c:v>
                </c:pt>
                <c:pt idx="6498">
                  <c:v>-4.8952499390000002</c:v>
                </c:pt>
                <c:pt idx="6499">
                  <c:v>-4.8951499390000004</c:v>
                </c:pt>
                <c:pt idx="6500">
                  <c:v>-4.8950499389999997</c:v>
                </c:pt>
                <c:pt idx="6501">
                  <c:v>20.25134736</c:v>
                </c:pt>
                <c:pt idx="6502">
                  <c:v>20.659605379999999</c:v>
                </c:pt>
                <c:pt idx="6503">
                  <c:v>20.112615269999999</c:v>
                </c:pt>
                <c:pt idx="6504">
                  <c:v>20.112715269999999</c:v>
                </c:pt>
                <c:pt idx="6505">
                  <c:v>20.112815269999999</c:v>
                </c:pt>
                <c:pt idx="6506">
                  <c:v>20.112915269999998</c:v>
                </c:pt>
                <c:pt idx="6507">
                  <c:v>20.113015269999998</c:v>
                </c:pt>
                <c:pt idx="6508">
                  <c:v>20.113115270000002</c:v>
                </c:pt>
                <c:pt idx="6509">
                  <c:v>20.124692270000001</c:v>
                </c:pt>
                <c:pt idx="6510">
                  <c:v>20.12479227</c:v>
                </c:pt>
                <c:pt idx="6511">
                  <c:v>20.12489227</c:v>
                </c:pt>
                <c:pt idx="6512">
                  <c:v>20.12499227</c:v>
                </c:pt>
                <c:pt idx="6513">
                  <c:v>20.897599540000002</c:v>
                </c:pt>
                <c:pt idx="6514">
                  <c:v>21.7563326</c:v>
                </c:pt>
                <c:pt idx="6515">
                  <c:v>21.964354589999999</c:v>
                </c:pt>
                <c:pt idx="6516">
                  <c:v>22.26733226</c:v>
                </c:pt>
                <c:pt idx="6517">
                  <c:v>22.889238129999999</c:v>
                </c:pt>
                <c:pt idx="6518">
                  <c:v>22.889338129999999</c:v>
                </c:pt>
                <c:pt idx="6519">
                  <c:v>22.889438129999998</c:v>
                </c:pt>
                <c:pt idx="6520">
                  <c:v>22.889538129999998</c:v>
                </c:pt>
                <c:pt idx="6521">
                  <c:v>22.889638130000002</c:v>
                </c:pt>
                <c:pt idx="6522">
                  <c:v>22.889738130000001</c:v>
                </c:pt>
                <c:pt idx="6523">
                  <c:v>22.889838130000001</c:v>
                </c:pt>
                <c:pt idx="6524">
                  <c:v>22.889938130000001</c:v>
                </c:pt>
                <c:pt idx="6525">
                  <c:v>23.5198091</c:v>
                </c:pt>
                <c:pt idx="6526">
                  <c:v>24.795422160000001</c:v>
                </c:pt>
                <c:pt idx="6527">
                  <c:v>26.470910830000001</c:v>
                </c:pt>
                <c:pt idx="6528">
                  <c:v>27.316257319999998</c:v>
                </c:pt>
                <c:pt idx="6529">
                  <c:v>28.393321570000001</c:v>
                </c:pt>
                <c:pt idx="6530">
                  <c:v>28.786226589999998</c:v>
                </c:pt>
                <c:pt idx="6531">
                  <c:v>28.326223500000001</c:v>
                </c:pt>
                <c:pt idx="6532">
                  <c:v>28.326323500000001</c:v>
                </c:pt>
                <c:pt idx="6533">
                  <c:v>28.326423500000001</c:v>
                </c:pt>
                <c:pt idx="6534">
                  <c:v>28.3265235</c:v>
                </c:pt>
                <c:pt idx="6535">
                  <c:v>29.194333719999999</c:v>
                </c:pt>
                <c:pt idx="6536">
                  <c:v>29.97968238</c:v>
                </c:pt>
                <c:pt idx="6537">
                  <c:v>30.92835534</c:v>
                </c:pt>
                <c:pt idx="6538">
                  <c:v>31.630036440000001</c:v>
                </c:pt>
                <c:pt idx="6539">
                  <c:v>31.91406001</c:v>
                </c:pt>
                <c:pt idx="6540">
                  <c:v>33.609238650000002</c:v>
                </c:pt>
                <c:pt idx="6541">
                  <c:v>33.074729439999999</c:v>
                </c:pt>
                <c:pt idx="6542">
                  <c:v>32.701540909999999</c:v>
                </c:pt>
                <c:pt idx="6543">
                  <c:v>32.451612359999999</c:v>
                </c:pt>
                <c:pt idx="6544">
                  <c:v>32.405922160000003</c:v>
                </c:pt>
                <c:pt idx="6545">
                  <c:v>33.739653599999997</c:v>
                </c:pt>
                <c:pt idx="6546">
                  <c:v>35.034482599999997</c:v>
                </c:pt>
                <c:pt idx="6547">
                  <c:v>36.81693946</c:v>
                </c:pt>
                <c:pt idx="6548">
                  <c:v>38.423522079999998</c:v>
                </c:pt>
                <c:pt idx="6549">
                  <c:v>39.489925990000003</c:v>
                </c:pt>
                <c:pt idx="6550">
                  <c:v>39.737064740000001</c:v>
                </c:pt>
                <c:pt idx="6551">
                  <c:v>39.433075879999997</c:v>
                </c:pt>
                <c:pt idx="6552">
                  <c:v>39.353128570000003</c:v>
                </c:pt>
                <c:pt idx="6553">
                  <c:v>39.353228569999999</c:v>
                </c:pt>
                <c:pt idx="6554">
                  <c:v>39.353328570000002</c:v>
                </c:pt>
                <c:pt idx="6555">
                  <c:v>39.353428569999998</c:v>
                </c:pt>
                <c:pt idx="6556">
                  <c:v>40.28798183</c:v>
                </c:pt>
                <c:pt idx="6557">
                  <c:v>40.288081830000003</c:v>
                </c:pt>
                <c:pt idx="6558">
                  <c:v>41.072974039999998</c:v>
                </c:pt>
                <c:pt idx="6559">
                  <c:v>41.328676020000003</c:v>
                </c:pt>
                <c:pt idx="6560">
                  <c:v>41.328776019999999</c:v>
                </c:pt>
                <c:pt idx="6561">
                  <c:v>41.235135470000003</c:v>
                </c:pt>
                <c:pt idx="6562">
                  <c:v>41.164739969999999</c:v>
                </c:pt>
                <c:pt idx="6563">
                  <c:v>41.164839970000003</c:v>
                </c:pt>
                <c:pt idx="6564">
                  <c:v>41.164939969999999</c:v>
                </c:pt>
                <c:pt idx="6565">
                  <c:v>41.564613219999998</c:v>
                </c:pt>
                <c:pt idx="6566">
                  <c:v>42.536680789999998</c:v>
                </c:pt>
                <c:pt idx="6567">
                  <c:v>43.586584090000002</c:v>
                </c:pt>
                <c:pt idx="6568">
                  <c:v>44.758750190000001</c:v>
                </c:pt>
                <c:pt idx="6569">
                  <c:v>45.332940890000003</c:v>
                </c:pt>
                <c:pt idx="6570">
                  <c:v>46.321743849999997</c:v>
                </c:pt>
                <c:pt idx="6571">
                  <c:v>47.49941244</c:v>
                </c:pt>
                <c:pt idx="6572">
                  <c:v>48.564120690000003</c:v>
                </c:pt>
                <c:pt idx="6573">
                  <c:v>48.564220689999999</c:v>
                </c:pt>
                <c:pt idx="6574">
                  <c:v>49.539363549999997</c:v>
                </c:pt>
                <c:pt idx="6575">
                  <c:v>49.539463550000001</c:v>
                </c:pt>
                <c:pt idx="6576">
                  <c:v>49.884875899999997</c:v>
                </c:pt>
                <c:pt idx="6577">
                  <c:v>49.884975900000001</c:v>
                </c:pt>
                <c:pt idx="6578">
                  <c:v>49.885075899999997</c:v>
                </c:pt>
                <c:pt idx="6579">
                  <c:v>49.8851759</c:v>
                </c:pt>
                <c:pt idx="6580">
                  <c:v>49.885275900000003</c:v>
                </c:pt>
                <c:pt idx="6581">
                  <c:v>49.466139349999999</c:v>
                </c:pt>
                <c:pt idx="6582">
                  <c:v>49.466239350000002</c:v>
                </c:pt>
                <c:pt idx="6583">
                  <c:v>49.466339349999998</c:v>
                </c:pt>
                <c:pt idx="6584">
                  <c:v>49.466439350000002</c:v>
                </c:pt>
                <c:pt idx="6585">
                  <c:v>49.466539349999998</c:v>
                </c:pt>
                <c:pt idx="6586">
                  <c:v>49.466639350000001</c:v>
                </c:pt>
                <c:pt idx="6587">
                  <c:v>49.466739349999997</c:v>
                </c:pt>
                <c:pt idx="6588">
                  <c:v>49.466839350000001</c:v>
                </c:pt>
                <c:pt idx="6589">
                  <c:v>49.466939340000003</c:v>
                </c:pt>
                <c:pt idx="6590">
                  <c:v>49.927563059999997</c:v>
                </c:pt>
                <c:pt idx="6591">
                  <c:v>49.92766306</c:v>
                </c:pt>
                <c:pt idx="6592">
                  <c:v>49.927763059999997</c:v>
                </c:pt>
                <c:pt idx="6593">
                  <c:v>49.92786306</c:v>
                </c:pt>
                <c:pt idx="6594">
                  <c:v>49.927963060000003</c:v>
                </c:pt>
                <c:pt idx="6595">
                  <c:v>49.928063059999999</c:v>
                </c:pt>
                <c:pt idx="6596">
                  <c:v>49.928163060000003</c:v>
                </c:pt>
                <c:pt idx="6597">
                  <c:v>49.928263059999999</c:v>
                </c:pt>
                <c:pt idx="6598">
                  <c:v>49.928363060000002</c:v>
                </c:pt>
                <c:pt idx="6599">
                  <c:v>49.928463059999999</c:v>
                </c:pt>
                <c:pt idx="6600">
                  <c:v>49.928563060000002</c:v>
                </c:pt>
                <c:pt idx="6601">
                  <c:v>49.928663059999998</c:v>
                </c:pt>
                <c:pt idx="6602">
                  <c:v>49.928763060000001</c:v>
                </c:pt>
                <c:pt idx="6603">
                  <c:v>49.928863059999998</c:v>
                </c:pt>
                <c:pt idx="6604">
                  <c:v>49.928963060000001</c:v>
                </c:pt>
                <c:pt idx="6605">
                  <c:v>49.929063050000003</c:v>
                </c:pt>
                <c:pt idx="6606">
                  <c:v>50.233752039999999</c:v>
                </c:pt>
                <c:pt idx="6607">
                  <c:v>50.233852040000002</c:v>
                </c:pt>
                <c:pt idx="6608">
                  <c:v>50.233952039999998</c:v>
                </c:pt>
                <c:pt idx="6609">
                  <c:v>50.234052040000002</c:v>
                </c:pt>
                <c:pt idx="6610">
                  <c:v>50.234152039999998</c:v>
                </c:pt>
                <c:pt idx="6611">
                  <c:v>50.234252040000001</c:v>
                </c:pt>
                <c:pt idx="6612">
                  <c:v>50.234352039999997</c:v>
                </c:pt>
                <c:pt idx="6613">
                  <c:v>50.234452040000001</c:v>
                </c:pt>
                <c:pt idx="6614">
                  <c:v>50.234552039999997</c:v>
                </c:pt>
                <c:pt idx="6615">
                  <c:v>50.23465204</c:v>
                </c:pt>
                <c:pt idx="6616">
                  <c:v>50.234752039999996</c:v>
                </c:pt>
                <c:pt idx="6617">
                  <c:v>50.23485204</c:v>
                </c:pt>
                <c:pt idx="6618">
                  <c:v>50.234952040000003</c:v>
                </c:pt>
                <c:pt idx="6619">
                  <c:v>50.235052039999999</c:v>
                </c:pt>
                <c:pt idx="6620">
                  <c:v>50.235152040000003</c:v>
                </c:pt>
                <c:pt idx="6621">
                  <c:v>50.235252039999999</c:v>
                </c:pt>
                <c:pt idx="6622">
                  <c:v>50.235352040000002</c:v>
                </c:pt>
                <c:pt idx="6623">
                  <c:v>50.235452039999998</c:v>
                </c:pt>
                <c:pt idx="6624">
                  <c:v>50.235552040000002</c:v>
                </c:pt>
                <c:pt idx="6625">
                  <c:v>50.235652039999998</c:v>
                </c:pt>
                <c:pt idx="6626">
                  <c:v>50.235752040000001</c:v>
                </c:pt>
                <c:pt idx="6627">
                  <c:v>50.235852039999997</c:v>
                </c:pt>
                <c:pt idx="6628">
                  <c:v>50.235952040000001</c:v>
                </c:pt>
                <c:pt idx="6629">
                  <c:v>50.236052039999997</c:v>
                </c:pt>
                <c:pt idx="6630">
                  <c:v>50.23615204</c:v>
                </c:pt>
                <c:pt idx="6631">
                  <c:v>50.236252039999997</c:v>
                </c:pt>
                <c:pt idx="6632">
                  <c:v>50.23635204</c:v>
                </c:pt>
                <c:pt idx="6633">
                  <c:v>50.236452040000003</c:v>
                </c:pt>
                <c:pt idx="6634">
                  <c:v>50.236552039999999</c:v>
                </c:pt>
                <c:pt idx="6635">
                  <c:v>50.236652040000003</c:v>
                </c:pt>
                <c:pt idx="6636">
                  <c:v>50.236752039999999</c:v>
                </c:pt>
                <c:pt idx="6637">
                  <c:v>50.236852040000002</c:v>
                </c:pt>
                <c:pt idx="6638">
                  <c:v>50.236952039999998</c:v>
                </c:pt>
                <c:pt idx="6639">
                  <c:v>50.237052040000002</c:v>
                </c:pt>
                <c:pt idx="6640">
                  <c:v>50.237152039999998</c:v>
                </c:pt>
                <c:pt idx="6641">
                  <c:v>50.237252040000001</c:v>
                </c:pt>
                <c:pt idx="6642">
                  <c:v>50.237352039999998</c:v>
                </c:pt>
                <c:pt idx="6643">
                  <c:v>50.237452040000001</c:v>
                </c:pt>
                <c:pt idx="6644">
                  <c:v>50.237552039999997</c:v>
                </c:pt>
                <c:pt idx="6645">
                  <c:v>50.23765204</c:v>
                </c:pt>
                <c:pt idx="6646">
                  <c:v>50.237752039999997</c:v>
                </c:pt>
                <c:pt idx="6647">
                  <c:v>50.23785204</c:v>
                </c:pt>
                <c:pt idx="6648">
                  <c:v>50.237952040000003</c:v>
                </c:pt>
                <c:pt idx="6649">
                  <c:v>50.238052039999999</c:v>
                </c:pt>
                <c:pt idx="6650">
                  <c:v>50.238152040000003</c:v>
                </c:pt>
                <c:pt idx="6651">
                  <c:v>50.238252039999999</c:v>
                </c:pt>
                <c:pt idx="6652">
                  <c:v>50.238352040000002</c:v>
                </c:pt>
                <c:pt idx="6653">
                  <c:v>50.238452039999999</c:v>
                </c:pt>
                <c:pt idx="6654">
                  <c:v>50.238552040000002</c:v>
                </c:pt>
                <c:pt idx="6655">
                  <c:v>50.238652039999998</c:v>
                </c:pt>
                <c:pt idx="6656">
                  <c:v>50.238752040000001</c:v>
                </c:pt>
                <c:pt idx="6657">
                  <c:v>50.238852039999998</c:v>
                </c:pt>
                <c:pt idx="6658">
                  <c:v>50.238952040000001</c:v>
                </c:pt>
                <c:pt idx="6659">
                  <c:v>50.239052039999997</c:v>
                </c:pt>
                <c:pt idx="6660">
                  <c:v>50.23915204</c:v>
                </c:pt>
                <c:pt idx="6661">
                  <c:v>50.239252039999997</c:v>
                </c:pt>
                <c:pt idx="6662">
                  <c:v>50.23935204</c:v>
                </c:pt>
                <c:pt idx="6663">
                  <c:v>50.239452040000003</c:v>
                </c:pt>
                <c:pt idx="6664">
                  <c:v>50.23955204</c:v>
                </c:pt>
                <c:pt idx="6665">
                  <c:v>50.239652040000003</c:v>
                </c:pt>
                <c:pt idx="6666">
                  <c:v>50.239752039999999</c:v>
                </c:pt>
                <c:pt idx="6667">
                  <c:v>50.239852040000002</c:v>
                </c:pt>
                <c:pt idx="6668">
                  <c:v>50.239952039999999</c:v>
                </c:pt>
                <c:pt idx="6669">
                  <c:v>50.240052040000002</c:v>
                </c:pt>
                <c:pt idx="6670">
                  <c:v>50.240152039999998</c:v>
                </c:pt>
                <c:pt idx="6671">
                  <c:v>50.240252040000001</c:v>
                </c:pt>
                <c:pt idx="6672">
                  <c:v>50.240352039999998</c:v>
                </c:pt>
                <c:pt idx="6673">
                  <c:v>50.240452040000001</c:v>
                </c:pt>
                <c:pt idx="6674">
                  <c:v>50.240552039999997</c:v>
                </c:pt>
                <c:pt idx="6675">
                  <c:v>50.240652040000001</c:v>
                </c:pt>
                <c:pt idx="6676">
                  <c:v>50.240752039999997</c:v>
                </c:pt>
                <c:pt idx="6677">
                  <c:v>50.24085204</c:v>
                </c:pt>
                <c:pt idx="6678">
                  <c:v>50.240952040000003</c:v>
                </c:pt>
                <c:pt idx="6679">
                  <c:v>50.24105204</c:v>
                </c:pt>
                <c:pt idx="6680">
                  <c:v>50.241152040000003</c:v>
                </c:pt>
                <c:pt idx="6681">
                  <c:v>50.241252039999999</c:v>
                </c:pt>
                <c:pt idx="6682">
                  <c:v>50.241352040000002</c:v>
                </c:pt>
                <c:pt idx="6683">
                  <c:v>50.241452039999999</c:v>
                </c:pt>
                <c:pt idx="6684">
                  <c:v>50.241552040000002</c:v>
                </c:pt>
                <c:pt idx="6685">
                  <c:v>50.241652039999998</c:v>
                </c:pt>
                <c:pt idx="6686">
                  <c:v>50.241752040000002</c:v>
                </c:pt>
                <c:pt idx="6687">
                  <c:v>50.241852039999998</c:v>
                </c:pt>
                <c:pt idx="6688">
                  <c:v>50.241952040000001</c:v>
                </c:pt>
                <c:pt idx="6689">
                  <c:v>50.242052039999997</c:v>
                </c:pt>
                <c:pt idx="6690">
                  <c:v>50.242152040000001</c:v>
                </c:pt>
                <c:pt idx="6691">
                  <c:v>50.242252039999997</c:v>
                </c:pt>
                <c:pt idx="6692">
                  <c:v>50.24235204</c:v>
                </c:pt>
                <c:pt idx="6693">
                  <c:v>50.242452040000003</c:v>
                </c:pt>
                <c:pt idx="6694">
                  <c:v>50.24255204</c:v>
                </c:pt>
                <c:pt idx="6695">
                  <c:v>50.242652040000003</c:v>
                </c:pt>
                <c:pt idx="6696">
                  <c:v>50.242752039999999</c:v>
                </c:pt>
                <c:pt idx="6697">
                  <c:v>50.242852040000002</c:v>
                </c:pt>
                <c:pt idx="6698">
                  <c:v>50.242952039999999</c:v>
                </c:pt>
                <c:pt idx="6699">
                  <c:v>50.243052040000002</c:v>
                </c:pt>
                <c:pt idx="6700">
                  <c:v>50.243152039999998</c:v>
                </c:pt>
                <c:pt idx="6701">
                  <c:v>50.243252040000002</c:v>
                </c:pt>
                <c:pt idx="6702">
                  <c:v>50.243352039999998</c:v>
                </c:pt>
                <c:pt idx="6703">
                  <c:v>50.243452040000001</c:v>
                </c:pt>
                <c:pt idx="6704">
                  <c:v>50.243552039999997</c:v>
                </c:pt>
                <c:pt idx="6705">
                  <c:v>50.243652040000001</c:v>
                </c:pt>
                <c:pt idx="6706">
                  <c:v>50.243752039999997</c:v>
                </c:pt>
                <c:pt idx="6707">
                  <c:v>50.24385204</c:v>
                </c:pt>
                <c:pt idx="6708">
                  <c:v>50.243952040000003</c:v>
                </c:pt>
                <c:pt idx="6709">
                  <c:v>50.24405204</c:v>
                </c:pt>
                <c:pt idx="6710">
                  <c:v>50.244152040000003</c:v>
                </c:pt>
                <c:pt idx="6711">
                  <c:v>50.244252039999999</c:v>
                </c:pt>
                <c:pt idx="6712">
                  <c:v>50.244352040000003</c:v>
                </c:pt>
                <c:pt idx="6713">
                  <c:v>50.244452039999999</c:v>
                </c:pt>
                <c:pt idx="6714">
                  <c:v>50.244552040000002</c:v>
                </c:pt>
                <c:pt idx="6715">
                  <c:v>50.244652039999998</c:v>
                </c:pt>
                <c:pt idx="6716">
                  <c:v>50.244752040000002</c:v>
                </c:pt>
                <c:pt idx="6717">
                  <c:v>50.244852039999998</c:v>
                </c:pt>
                <c:pt idx="6718">
                  <c:v>50.244952040000001</c:v>
                </c:pt>
                <c:pt idx="6719">
                  <c:v>50.245052039999997</c:v>
                </c:pt>
                <c:pt idx="6720">
                  <c:v>50.245152040000001</c:v>
                </c:pt>
                <c:pt idx="6721">
                  <c:v>50.245252039999997</c:v>
                </c:pt>
                <c:pt idx="6722">
                  <c:v>50.24535204</c:v>
                </c:pt>
                <c:pt idx="6723">
                  <c:v>50.245452040000004</c:v>
                </c:pt>
                <c:pt idx="6724">
                  <c:v>50.24555204</c:v>
                </c:pt>
                <c:pt idx="6725">
                  <c:v>50.245652040000003</c:v>
                </c:pt>
                <c:pt idx="6726">
                  <c:v>50.245752039999999</c:v>
                </c:pt>
                <c:pt idx="6727">
                  <c:v>50.245852040000003</c:v>
                </c:pt>
                <c:pt idx="6728">
                  <c:v>50.245952039999999</c:v>
                </c:pt>
                <c:pt idx="6729">
                  <c:v>50.246052040000002</c:v>
                </c:pt>
                <c:pt idx="6730">
                  <c:v>50.246152039999998</c:v>
                </c:pt>
                <c:pt idx="6731">
                  <c:v>50.246252040000002</c:v>
                </c:pt>
                <c:pt idx="6732">
                  <c:v>50.246352039999998</c:v>
                </c:pt>
                <c:pt idx="6733">
                  <c:v>50.246452040000001</c:v>
                </c:pt>
                <c:pt idx="6734">
                  <c:v>50.246552039999997</c:v>
                </c:pt>
                <c:pt idx="6735">
                  <c:v>50.246652040000001</c:v>
                </c:pt>
                <c:pt idx="6736">
                  <c:v>50.246752039999997</c:v>
                </c:pt>
                <c:pt idx="6737">
                  <c:v>50.24685204</c:v>
                </c:pt>
                <c:pt idx="6738">
                  <c:v>50.246952039999996</c:v>
                </c:pt>
                <c:pt idx="6739">
                  <c:v>50.24705204</c:v>
                </c:pt>
                <c:pt idx="6740">
                  <c:v>50.247152040000003</c:v>
                </c:pt>
                <c:pt idx="6741">
                  <c:v>50.247252039999999</c:v>
                </c:pt>
                <c:pt idx="6742">
                  <c:v>50.247352040000003</c:v>
                </c:pt>
                <c:pt idx="6743">
                  <c:v>50.247452039999999</c:v>
                </c:pt>
                <c:pt idx="6744">
                  <c:v>50.247552040000002</c:v>
                </c:pt>
                <c:pt idx="6745">
                  <c:v>50.247652039999998</c:v>
                </c:pt>
                <c:pt idx="6746">
                  <c:v>50.247752040000002</c:v>
                </c:pt>
                <c:pt idx="6747">
                  <c:v>50.247852039999998</c:v>
                </c:pt>
                <c:pt idx="6748">
                  <c:v>50.247952040000001</c:v>
                </c:pt>
                <c:pt idx="6749">
                  <c:v>50.248052039999997</c:v>
                </c:pt>
                <c:pt idx="6750">
                  <c:v>50.248152040000001</c:v>
                </c:pt>
                <c:pt idx="6751">
                  <c:v>50.248252039999997</c:v>
                </c:pt>
                <c:pt idx="6752">
                  <c:v>50.24835204</c:v>
                </c:pt>
                <c:pt idx="6753">
                  <c:v>50.248452039999997</c:v>
                </c:pt>
                <c:pt idx="6754">
                  <c:v>50.24855204</c:v>
                </c:pt>
                <c:pt idx="6755">
                  <c:v>50.248652040000003</c:v>
                </c:pt>
                <c:pt idx="6756">
                  <c:v>50.248752039999999</c:v>
                </c:pt>
                <c:pt idx="6757">
                  <c:v>50.248852040000003</c:v>
                </c:pt>
                <c:pt idx="6758">
                  <c:v>50.248952039999999</c:v>
                </c:pt>
                <c:pt idx="6759">
                  <c:v>50.249052040000002</c:v>
                </c:pt>
                <c:pt idx="6760">
                  <c:v>50.249152039999998</c:v>
                </c:pt>
                <c:pt idx="6761">
                  <c:v>50.249252040000002</c:v>
                </c:pt>
                <c:pt idx="6762">
                  <c:v>50.249352039999998</c:v>
                </c:pt>
                <c:pt idx="6763">
                  <c:v>50.249452040000001</c:v>
                </c:pt>
                <c:pt idx="6764">
                  <c:v>50.249552039999998</c:v>
                </c:pt>
                <c:pt idx="6765">
                  <c:v>50.249652040000001</c:v>
                </c:pt>
                <c:pt idx="6766">
                  <c:v>50.249752039999997</c:v>
                </c:pt>
                <c:pt idx="6767">
                  <c:v>50.24985204</c:v>
                </c:pt>
                <c:pt idx="6768">
                  <c:v>50.249952039999997</c:v>
                </c:pt>
                <c:pt idx="6769">
                  <c:v>50.25005204</c:v>
                </c:pt>
                <c:pt idx="6770">
                  <c:v>50.250152040000003</c:v>
                </c:pt>
                <c:pt idx="6771">
                  <c:v>50.250252039999999</c:v>
                </c:pt>
                <c:pt idx="6772">
                  <c:v>50.250352040000003</c:v>
                </c:pt>
                <c:pt idx="6773">
                  <c:v>50.250452039999999</c:v>
                </c:pt>
                <c:pt idx="6774">
                  <c:v>50.250552040000002</c:v>
                </c:pt>
                <c:pt idx="6775">
                  <c:v>50.250652039999999</c:v>
                </c:pt>
                <c:pt idx="6776">
                  <c:v>50.250752040000002</c:v>
                </c:pt>
                <c:pt idx="6777">
                  <c:v>50.250852039999998</c:v>
                </c:pt>
                <c:pt idx="6778">
                  <c:v>50.250952040000001</c:v>
                </c:pt>
                <c:pt idx="6779">
                  <c:v>50.251052039999998</c:v>
                </c:pt>
                <c:pt idx="6780">
                  <c:v>50.251152040000001</c:v>
                </c:pt>
                <c:pt idx="6781">
                  <c:v>50.251252039999997</c:v>
                </c:pt>
                <c:pt idx="6782">
                  <c:v>50.25135204</c:v>
                </c:pt>
                <c:pt idx="6783">
                  <c:v>50.251452039999997</c:v>
                </c:pt>
                <c:pt idx="6784">
                  <c:v>50.25155204</c:v>
                </c:pt>
                <c:pt idx="6785">
                  <c:v>50.251652040000003</c:v>
                </c:pt>
                <c:pt idx="6786">
                  <c:v>50.25175204</c:v>
                </c:pt>
                <c:pt idx="6787">
                  <c:v>50.251852040000003</c:v>
                </c:pt>
                <c:pt idx="6788">
                  <c:v>50.251952039999999</c:v>
                </c:pt>
                <c:pt idx="6789">
                  <c:v>50.252052040000002</c:v>
                </c:pt>
                <c:pt idx="6790">
                  <c:v>50.252152039999999</c:v>
                </c:pt>
                <c:pt idx="6791">
                  <c:v>50.252252040000002</c:v>
                </c:pt>
                <c:pt idx="6792">
                  <c:v>50.252352039999998</c:v>
                </c:pt>
                <c:pt idx="6793">
                  <c:v>50.252452040000001</c:v>
                </c:pt>
                <c:pt idx="6794">
                  <c:v>50.252552039999998</c:v>
                </c:pt>
                <c:pt idx="6795">
                  <c:v>50.252652040000001</c:v>
                </c:pt>
                <c:pt idx="6796">
                  <c:v>50.252752039999997</c:v>
                </c:pt>
                <c:pt idx="6797">
                  <c:v>50.252852050000001</c:v>
                </c:pt>
                <c:pt idx="6798">
                  <c:v>66.839118580000004</c:v>
                </c:pt>
                <c:pt idx="6799">
                  <c:v>66.839218579999994</c:v>
                </c:pt>
                <c:pt idx="6800">
                  <c:v>66.839318579999997</c:v>
                </c:pt>
                <c:pt idx="6801">
                  <c:v>66.83941858</c:v>
                </c:pt>
                <c:pt idx="6802">
                  <c:v>66.839518580000004</c:v>
                </c:pt>
                <c:pt idx="6803">
                  <c:v>66.839618580000007</c:v>
                </c:pt>
                <c:pt idx="6804">
                  <c:v>66.839718579999996</c:v>
                </c:pt>
                <c:pt idx="6805">
                  <c:v>66.839818579999999</c:v>
                </c:pt>
                <c:pt idx="6806">
                  <c:v>66.839918580000003</c:v>
                </c:pt>
                <c:pt idx="6807">
                  <c:v>66.840018580000006</c:v>
                </c:pt>
                <c:pt idx="6808">
                  <c:v>66.840118579999995</c:v>
                </c:pt>
                <c:pt idx="6809">
                  <c:v>66.840218579999998</c:v>
                </c:pt>
                <c:pt idx="6810">
                  <c:v>66.840318580000002</c:v>
                </c:pt>
                <c:pt idx="6811">
                  <c:v>66.840418580000005</c:v>
                </c:pt>
                <c:pt idx="6812">
                  <c:v>66.840518579999994</c:v>
                </c:pt>
                <c:pt idx="6813">
                  <c:v>66.840618579999997</c:v>
                </c:pt>
                <c:pt idx="6814">
                  <c:v>66.840718580000001</c:v>
                </c:pt>
                <c:pt idx="6815">
                  <c:v>66.840818580000004</c:v>
                </c:pt>
                <c:pt idx="6816">
                  <c:v>66.840918579999993</c:v>
                </c:pt>
                <c:pt idx="6817">
                  <c:v>66.841018579999997</c:v>
                </c:pt>
                <c:pt idx="6818">
                  <c:v>66.84111858</c:v>
                </c:pt>
                <c:pt idx="6819">
                  <c:v>66.841218580000003</c:v>
                </c:pt>
                <c:pt idx="6820">
                  <c:v>66.841318580000006</c:v>
                </c:pt>
                <c:pt idx="6821">
                  <c:v>66.841418579999996</c:v>
                </c:pt>
                <c:pt idx="6822">
                  <c:v>66.841518579999999</c:v>
                </c:pt>
                <c:pt idx="6823">
                  <c:v>66.841618580000002</c:v>
                </c:pt>
                <c:pt idx="6824">
                  <c:v>66.841718580000006</c:v>
                </c:pt>
                <c:pt idx="6825">
                  <c:v>66.841818579999995</c:v>
                </c:pt>
                <c:pt idx="6826">
                  <c:v>66.841918579999998</c:v>
                </c:pt>
                <c:pt idx="6827">
                  <c:v>66.842018580000001</c:v>
                </c:pt>
                <c:pt idx="6828">
                  <c:v>66.842118580000005</c:v>
                </c:pt>
                <c:pt idx="6829">
                  <c:v>66.842218579999994</c:v>
                </c:pt>
                <c:pt idx="6830">
                  <c:v>66.842318579999997</c:v>
                </c:pt>
                <c:pt idx="6831">
                  <c:v>66.84241858</c:v>
                </c:pt>
                <c:pt idx="6832">
                  <c:v>66.842518580000004</c:v>
                </c:pt>
                <c:pt idx="6833">
                  <c:v>66.842618580000007</c:v>
                </c:pt>
                <c:pt idx="6834">
                  <c:v>66.842718579999996</c:v>
                </c:pt>
                <c:pt idx="6835">
                  <c:v>66.842818579999999</c:v>
                </c:pt>
                <c:pt idx="6836">
                  <c:v>66.842918580000003</c:v>
                </c:pt>
                <c:pt idx="6837">
                  <c:v>66.843018580000006</c:v>
                </c:pt>
                <c:pt idx="6838">
                  <c:v>66.843118579999995</c:v>
                </c:pt>
                <c:pt idx="6839">
                  <c:v>66.843218579999998</c:v>
                </c:pt>
                <c:pt idx="6840">
                  <c:v>66.843318580000002</c:v>
                </c:pt>
                <c:pt idx="6841">
                  <c:v>66.843418580000005</c:v>
                </c:pt>
                <c:pt idx="6842">
                  <c:v>66.843518579999994</c:v>
                </c:pt>
                <c:pt idx="6843">
                  <c:v>66.843618579999998</c:v>
                </c:pt>
                <c:pt idx="6844">
                  <c:v>66.843718580000001</c:v>
                </c:pt>
                <c:pt idx="6845">
                  <c:v>66.843818580000004</c:v>
                </c:pt>
                <c:pt idx="6846">
                  <c:v>66.843918579999993</c:v>
                </c:pt>
                <c:pt idx="6847">
                  <c:v>66.844018579999997</c:v>
                </c:pt>
                <c:pt idx="6848">
                  <c:v>66.84411858</c:v>
                </c:pt>
                <c:pt idx="6849">
                  <c:v>66.844218580000003</c:v>
                </c:pt>
                <c:pt idx="6850">
                  <c:v>66.844318580000007</c:v>
                </c:pt>
                <c:pt idx="6851">
                  <c:v>66.844418579999996</c:v>
                </c:pt>
                <c:pt idx="6852">
                  <c:v>66.844518579999999</c:v>
                </c:pt>
                <c:pt idx="6853">
                  <c:v>66.844618580000002</c:v>
                </c:pt>
                <c:pt idx="6854">
                  <c:v>66.844718580000006</c:v>
                </c:pt>
                <c:pt idx="6855">
                  <c:v>66.844818579999995</c:v>
                </c:pt>
                <c:pt idx="6856">
                  <c:v>66.844918579999998</c:v>
                </c:pt>
                <c:pt idx="6857">
                  <c:v>66.845018580000001</c:v>
                </c:pt>
                <c:pt idx="6858">
                  <c:v>66.845118580000005</c:v>
                </c:pt>
                <c:pt idx="6859">
                  <c:v>66.845218579999994</c:v>
                </c:pt>
                <c:pt idx="6860">
                  <c:v>66.845318579999997</c:v>
                </c:pt>
                <c:pt idx="6861">
                  <c:v>66.84541858</c:v>
                </c:pt>
                <c:pt idx="6862">
                  <c:v>66.845518580000004</c:v>
                </c:pt>
                <c:pt idx="6863">
                  <c:v>66.845618579999993</c:v>
                </c:pt>
                <c:pt idx="6864">
                  <c:v>66.845718579999996</c:v>
                </c:pt>
                <c:pt idx="6865">
                  <c:v>66.84581858</c:v>
                </c:pt>
                <c:pt idx="6866">
                  <c:v>66.845918580000003</c:v>
                </c:pt>
                <c:pt idx="6867">
                  <c:v>66.846018580000006</c:v>
                </c:pt>
                <c:pt idx="6868">
                  <c:v>66.846118579999995</c:v>
                </c:pt>
                <c:pt idx="6869">
                  <c:v>66.846218579999999</c:v>
                </c:pt>
                <c:pt idx="6870">
                  <c:v>66.846318580000002</c:v>
                </c:pt>
                <c:pt idx="6871">
                  <c:v>66.846418580000005</c:v>
                </c:pt>
                <c:pt idx="6872">
                  <c:v>66.846518579999994</c:v>
                </c:pt>
                <c:pt idx="6873">
                  <c:v>66.846618579999998</c:v>
                </c:pt>
                <c:pt idx="6874">
                  <c:v>66.846718580000001</c:v>
                </c:pt>
                <c:pt idx="6875">
                  <c:v>66.846818580000004</c:v>
                </c:pt>
                <c:pt idx="6876">
                  <c:v>66.846918579999993</c:v>
                </c:pt>
                <c:pt idx="6877">
                  <c:v>66.847018579999997</c:v>
                </c:pt>
                <c:pt idx="6878">
                  <c:v>66.84711858</c:v>
                </c:pt>
                <c:pt idx="6879">
                  <c:v>66.847218580000003</c:v>
                </c:pt>
                <c:pt idx="6880">
                  <c:v>66.847318580000007</c:v>
                </c:pt>
                <c:pt idx="6881">
                  <c:v>66.847418579999996</c:v>
                </c:pt>
                <c:pt idx="6882">
                  <c:v>66.847518579999999</c:v>
                </c:pt>
                <c:pt idx="6883">
                  <c:v>66.847618580000002</c:v>
                </c:pt>
                <c:pt idx="6884">
                  <c:v>66.847718580000006</c:v>
                </c:pt>
                <c:pt idx="6885">
                  <c:v>66.847818579999995</c:v>
                </c:pt>
                <c:pt idx="6886">
                  <c:v>66.847918579999998</c:v>
                </c:pt>
                <c:pt idx="6887">
                  <c:v>66.848018580000002</c:v>
                </c:pt>
                <c:pt idx="6888">
                  <c:v>66.848118580000005</c:v>
                </c:pt>
                <c:pt idx="6889">
                  <c:v>66.848218579999994</c:v>
                </c:pt>
                <c:pt idx="6890">
                  <c:v>66.848318579999997</c:v>
                </c:pt>
                <c:pt idx="6891">
                  <c:v>66.848418580000001</c:v>
                </c:pt>
                <c:pt idx="6892">
                  <c:v>66.848518580000004</c:v>
                </c:pt>
                <c:pt idx="6893">
                  <c:v>66.848618579999993</c:v>
                </c:pt>
                <c:pt idx="6894">
                  <c:v>66.848718579999996</c:v>
                </c:pt>
                <c:pt idx="6895">
                  <c:v>66.84881858</c:v>
                </c:pt>
                <c:pt idx="6896">
                  <c:v>66.848918580000003</c:v>
                </c:pt>
                <c:pt idx="6897">
                  <c:v>66.849018580000006</c:v>
                </c:pt>
                <c:pt idx="6898">
                  <c:v>66.849118579999995</c:v>
                </c:pt>
                <c:pt idx="6899">
                  <c:v>66.849218579999999</c:v>
                </c:pt>
                <c:pt idx="6900">
                  <c:v>66.849318580000002</c:v>
                </c:pt>
                <c:pt idx="6901">
                  <c:v>66.849418580000005</c:v>
                </c:pt>
                <c:pt idx="6902">
                  <c:v>66.849518579999994</c:v>
                </c:pt>
                <c:pt idx="6903">
                  <c:v>66.849618579999998</c:v>
                </c:pt>
                <c:pt idx="6904">
                  <c:v>66.849718580000001</c:v>
                </c:pt>
                <c:pt idx="6905">
                  <c:v>66.849818580000004</c:v>
                </c:pt>
                <c:pt idx="6906">
                  <c:v>66.849918579999994</c:v>
                </c:pt>
                <c:pt idx="6907">
                  <c:v>66.850018579999997</c:v>
                </c:pt>
                <c:pt idx="6908">
                  <c:v>66.85011858</c:v>
                </c:pt>
                <c:pt idx="6909">
                  <c:v>66.850218580000003</c:v>
                </c:pt>
                <c:pt idx="6910">
                  <c:v>66.850318580000007</c:v>
                </c:pt>
                <c:pt idx="6911">
                  <c:v>66.850418579999996</c:v>
                </c:pt>
                <c:pt idx="6912">
                  <c:v>66.850518579999999</c:v>
                </c:pt>
                <c:pt idx="6913">
                  <c:v>66.850618580000003</c:v>
                </c:pt>
                <c:pt idx="6914">
                  <c:v>66.850718580000006</c:v>
                </c:pt>
                <c:pt idx="6915">
                  <c:v>66.850818579999995</c:v>
                </c:pt>
                <c:pt idx="6916">
                  <c:v>66.850918579999998</c:v>
                </c:pt>
                <c:pt idx="6917">
                  <c:v>66.851018580000002</c:v>
                </c:pt>
                <c:pt idx="6918">
                  <c:v>66.851118580000005</c:v>
                </c:pt>
                <c:pt idx="6919">
                  <c:v>66.851218579999994</c:v>
                </c:pt>
                <c:pt idx="6920">
                  <c:v>66.851318579999997</c:v>
                </c:pt>
                <c:pt idx="6921">
                  <c:v>66.851418580000001</c:v>
                </c:pt>
                <c:pt idx="6922">
                  <c:v>66.851518580000004</c:v>
                </c:pt>
                <c:pt idx="6923">
                  <c:v>66.851618579999993</c:v>
                </c:pt>
                <c:pt idx="6924">
                  <c:v>66.851718579999996</c:v>
                </c:pt>
                <c:pt idx="6925">
                  <c:v>66.85181858</c:v>
                </c:pt>
                <c:pt idx="6926">
                  <c:v>66.851918580000003</c:v>
                </c:pt>
                <c:pt idx="6927">
                  <c:v>66.852018580000006</c:v>
                </c:pt>
                <c:pt idx="6928">
                  <c:v>66.852118579999996</c:v>
                </c:pt>
                <c:pt idx="6929">
                  <c:v>66.852218579999999</c:v>
                </c:pt>
                <c:pt idx="6930">
                  <c:v>66.852318580000002</c:v>
                </c:pt>
                <c:pt idx="6931">
                  <c:v>66.852418580000005</c:v>
                </c:pt>
                <c:pt idx="6932">
                  <c:v>66.852518579999995</c:v>
                </c:pt>
                <c:pt idx="6933">
                  <c:v>66.852618579999998</c:v>
                </c:pt>
                <c:pt idx="6934">
                  <c:v>66.852718580000001</c:v>
                </c:pt>
                <c:pt idx="6935">
                  <c:v>66.852818580000005</c:v>
                </c:pt>
                <c:pt idx="6936">
                  <c:v>66.852918579999994</c:v>
                </c:pt>
                <c:pt idx="6937">
                  <c:v>66.853018579999997</c:v>
                </c:pt>
                <c:pt idx="6938">
                  <c:v>66.85311858</c:v>
                </c:pt>
                <c:pt idx="6939">
                  <c:v>66.853218580000004</c:v>
                </c:pt>
                <c:pt idx="6940">
                  <c:v>66.853318580000007</c:v>
                </c:pt>
                <c:pt idx="6941">
                  <c:v>66.853418579999996</c:v>
                </c:pt>
                <c:pt idx="6942">
                  <c:v>66.853518579999999</c:v>
                </c:pt>
                <c:pt idx="6943">
                  <c:v>66.853618580000003</c:v>
                </c:pt>
                <c:pt idx="6944">
                  <c:v>66.853718580000006</c:v>
                </c:pt>
                <c:pt idx="6945">
                  <c:v>66.853818579999995</c:v>
                </c:pt>
                <c:pt idx="6946">
                  <c:v>66.853918579999998</c:v>
                </c:pt>
                <c:pt idx="6947">
                  <c:v>66.854018580000002</c:v>
                </c:pt>
                <c:pt idx="6948">
                  <c:v>66.854118580000005</c:v>
                </c:pt>
                <c:pt idx="6949">
                  <c:v>66.854218579999994</c:v>
                </c:pt>
                <c:pt idx="6950">
                  <c:v>66.854318579999997</c:v>
                </c:pt>
                <c:pt idx="6951">
                  <c:v>66.854418580000001</c:v>
                </c:pt>
                <c:pt idx="6952">
                  <c:v>66.854518580000004</c:v>
                </c:pt>
                <c:pt idx="6953">
                  <c:v>66.854618579999993</c:v>
                </c:pt>
                <c:pt idx="6954">
                  <c:v>66.854718579999997</c:v>
                </c:pt>
                <c:pt idx="6955">
                  <c:v>66.85481858</c:v>
                </c:pt>
                <c:pt idx="6956">
                  <c:v>66.854918580000003</c:v>
                </c:pt>
                <c:pt idx="6957">
                  <c:v>66.855018580000007</c:v>
                </c:pt>
                <c:pt idx="6958">
                  <c:v>66.855118579999996</c:v>
                </c:pt>
                <c:pt idx="6959">
                  <c:v>66.855218579999999</c:v>
                </c:pt>
                <c:pt idx="6960">
                  <c:v>66.855318580000002</c:v>
                </c:pt>
                <c:pt idx="6961">
                  <c:v>66.855418580000006</c:v>
                </c:pt>
                <c:pt idx="6962">
                  <c:v>66.855518579999995</c:v>
                </c:pt>
                <c:pt idx="6963">
                  <c:v>66.855618579999998</c:v>
                </c:pt>
                <c:pt idx="6964">
                  <c:v>66.855718580000001</c:v>
                </c:pt>
                <c:pt idx="6965">
                  <c:v>66.855818580000005</c:v>
                </c:pt>
                <c:pt idx="6966">
                  <c:v>66.855918579999994</c:v>
                </c:pt>
                <c:pt idx="6967">
                  <c:v>66.856018579999997</c:v>
                </c:pt>
                <c:pt idx="6968">
                  <c:v>66.85611858</c:v>
                </c:pt>
                <c:pt idx="6969">
                  <c:v>66.856218580000004</c:v>
                </c:pt>
                <c:pt idx="6970">
                  <c:v>66.856318580000007</c:v>
                </c:pt>
                <c:pt idx="6971">
                  <c:v>66.856418579999996</c:v>
                </c:pt>
                <c:pt idx="6972">
                  <c:v>66.856518579999999</c:v>
                </c:pt>
                <c:pt idx="6973">
                  <c:v>66.856618580000003</c:v>
                </c:pt>
                <c:pt idx="6974">
                  <c:v>66.856718580000006</c:v>
                </c:pt>
                <c:pt idx="6975">
                  <c:v>66.856818579999995</c:v>
                </c:pt>
                <c:pt idx="6976">
                  <c:v>74.846358940000002</c:v>
                </c:pt>
                <c:pt idx="6977">
                  <c:v>74.721147299999998</c:v>
                </c:pt>
                <c:pt idx="6978">
                  <c:v>74.554450299999999</c:v>
                </c:pt>
                <c:pt idx="6979">
                  <c:v>74.547406010000003</c:v>
                </c:pt>
                <c:pt idx="6980">
                  <c:v>74.658745499999995</c:v>
                </c:pt>
                <c:pt idx="6981">
                  <c:v>74.662971819999996</c:v>
                </c:pt>
                <c:pt idx="6982">
                  <c:v>74.663071819999999</c:v>
                </c:pt>
                <c:pt idx="6983">
                  <c:v>74.663171820000002</c:v>
                </c:pt>
                <c:pt idx="6984">
                  <c:v>74.866486390000006</c:v>
                </c:pt>
                <c:pt idx="6985">
                  <c:v>74.753312030000004</c:v>
                </c:pt>
                <c:pt idx="6986">
                  <c:v>74.564922730000006</c:v>
                </c:pt>
                <c:pt idx="6987">
                  <c:v>74.579481759999993</c:v>
                </c:pt>
                <c:pt idx="6988">
                  <c:v>74.814475349999995</c:v>
                </c:pt>
                <c:pt idx="6989">
                  <c:v>74.686740970000002</c:v>
                </c:pt>
                <c:pt idx="6990">
                  <c:v>74.686840970000006</c:v>
                </c:pt>
                <c:pt idx="6991">
                  <c:v>74.686940969999995</c:v>
                </c:pt>
                <c:pt idx="6992">
                  <c:v>74.687040969999998</c:v>
                </c:pt>
                <c:pt idx="6993">
                  <c:v>74.634325079999996</c:v>
                </c:pt>
                <c:pt idx="6994">
                  <c:v>74.63442508</c:v>
                </c:pt>
                <c:pt idx="6995">
                  <c:v>74.634525080000003</c:v>
                </c:pt>
                <c:pt idx="6996">
                  <c:v>74.634625080000006</c:v>
                </c:pt>
                <c:pt idx="6997">
                  <c:v>74.634725079999996</c:v>
                </c:pt>
                <c:pt idx="6998">
                  <c:v>74.792279120000003</c:v>
                </c:pt>
                <c:pt idx="6999">
                  <c:v>74.664543309999999</c:v>
                </c:pt>
                <c:pt idx="7000">
                  <c:v>74.828450680000003</c:v>
                </c:pt>
                <c:pt idx="7001">
                  <c:v>74.648498259999997</c:v>
                </c:pt>
                <c:pt idx="7002">
                  <c:v>74.658149960000003</c:v>
                </c:pt>
                <c:pt idx="7003">
                  <c:v>74.658249960000006</c:v>
                </c:pt>
                <c:pt idx="7004">
                  <c:v>74.677613469999997</c:v>
                </c:pt>
                <c:pt idx="7005">
                  <c:v>74.67771347</c:v>
                </c:pt>
                <c:pt idx="7006">
                  <c:v>74.677813470000004</c:v>
                </c:pt>
                <c:pt idx="7007">
                  <c:v>74.369851229999995</c:v>
                </c:pt>
                <c:pt idx="7008">
                  <c:v>74.345397489999996</c:v>
                </c:pt>
                <c:pt idx="7009">
                  <c:v>74.863270220000004</c:v>
                </c:pt>
                <c:pt idx="7010">
                  <c:v>74.863370219999993</c:v>
                </c:pt>
                <c:pt idx="7011">
                  <c:v>74.863470219999996</c:v>
                </c:pt>
                <c:pt idx="7012">
                  <c:v>74.677145980000006</c:v>
                </c:pt>
                <c:pt idx="7013">
                  <c:v>74.677245979999995</c:v>
                </c:pt>
                <c:pt idx="7014">
                  <c:v>74.677345979999998</c:v>
                </c:pt>
                <c:pt idx="7015">
                  <c:v>74.677445980000002</c:v>
                </c:pt>
                <c:pt idx="7016">
                  <c:v>74.677545980000005</c:v>
                </c:pt>
                <c:pt idx="7017">
                  <c:v>74.677645979999994</c:v>
                </c:pt>
                <c:pt idx="7018">
                  <c:v>74.677745979999997</c:v>
                </c:pt>
                <c:pt idx="7019">
                  <c:v>74.984720730000006</c:v>
                </c:pt>
                <c:pt idx="7020">
                  <c:v>74.368848929999999</c:v>
                </c:pt>
                <c:pt idx="7021">
                  <c:v>74.440759360000001</c:v>
                </c:pt>
                <c:pt idx="7022">
                  <c:v>74.024151779999997</c:v>
                </c:pt>
                <c:pt idx="7023">
                  <c:v>75.338065180000001</c:v>
                </c:pt>
                <c:pt idx="7024">
                  <c:v>74.948742469999999</c:v>
                </c:pt>
                <c:pt idx="7025">
                  <c:v>75.430595510000003</c:v>
                </c:pt>
                <c:pt idx="7026">
                  <c:v>75.312400359999998</c:v>
                </c:pt>
                <c:pt idx="7027">
                  <c:v>75.312500360000001</c:v>
                </c:pt>
                <c:pt idx="7028">
                  <c:v>75.336452589999993</c:v>
                </c:pt>
                <c:pt idx="7029">
                  <c:v>75.336552589999997</c:v>
                </c:pt>
                <c:pt idx="7030">
                  <c:v>75.33665259</c:v>
                </c:pt>
                <c:pt idx="7031">
                  <c:v>75.336752590000003</c:v>
                </c:pt>
                <c:pt idx="7032">
                  <c:v>75.336852590000007</c:v>
                </c:pt>
                <c:pt idx="7033">
                  <c:v>75.336952589999996</c:v>
                </c:pt>
                <c:pt idx="7034">
                  <c:v>75.337052589999999</c:v>
                </c:pt>
                <c:pt idx="7035">
                  <c:v>75.337152590000002</c:v>
                </c:pt>
                <c:pt idx="7036">
                  <c:v>75.337252590000006</c:v>
                </c:pt>
                <c:pt idx="7037">
                  <c:v>75.337352589999995</c:v>
                </c:pt>
                <c:pt idx="7038">
                  <c:v>75.337452589999998</c:v>
                </c:pt>
                <c:pt idx="7039">
                  <c:v>75.337552590000001</c:v>
                </c:pt>
                <c:pt idx="7040">
                  <c:v>75.337652590000005</c:v>
                </c:pt>
                <c:pt idx="7041">
                  <c:v>75.337752589999994</c:v>
                </c:pt>
                <c:pt idx="7042">
                  <c:v>75.337852589999997</c:v>
                </c:pt>
                <c:pt idx="7043">
                  <c:v>75.33795259</c:v>
                </c:pt>
                <c:pt idx="7044">
                  <c:v>75.338052590000004</c:v>
                </c:pt>
                <c:pt idx="7045">
                  <c:v>75.338152590000007</c:v>
                </c:pt>
                <c:pt idx="7046">
                  <c:v>75.338252589999996</c:v>
                </c:pt>
                <c:pt idx="7047">
                  <c:v>75.33835259</c:v>
                </c:pt>
                <c:pt idx="7048">
                  <c:v>75.338452590000003</c:v>
                </c:pt>
                <c:pt idx="7049">
                  <c:v>75.338552590000006</c:v>
                </c:pt>
                <c:pt idx="7050">
                  <c:v>75.338652589999995</c:v>
                </c:pt>
                <c:pt idx="7051">
                  <c:v>75.338752589999999</c:v>
                </c:pt>
                <c:pt idx="7052">
                  <c:v>75.338852590000002</c:v>
                </c:pt>
                <c:pt idx="7053">
                  <c:v>75.338952590000005</c:v>
                </c:pt>
                <c:pt idx="7054">
                  <c:v>75.339052589999994</c:v>
                </c:pt>
                <c:pt idx="7055">
                  <c:v>75.339152589999998</c:v>
                </c:pt>
                <c:pt idx="7056">
                  <c:v>75.339252590000001</c:v>
                </c:pt>
                <c:pt idx="7057">
                  <c:v>75.339352590000004</c:v>
                </c:pt>
                <c:pt idx="7058">
                  <c:v>75.339452589999993</c:v>
                </c:pt>
                <c:pt idx="7059">
                  <c:v>75.339552589999997</c:v>
                </c:pt>
                <c:pt idx="7060">
                  <c:v>75.33965259</c:v>
                </c:pt>
                <c:pt idx="7061">
                  <c:v>82.063489360000005</c:v>
                </c:pt>
                <c:pt idx="7062">
                  <c:v>82.063589359999995</c:v>
                </c:pt>
                <c:pt idx="7063">
                  <c:v>82.063689359999998</c:v>
                </c:pt>
                <c:pt idx="7064">
                  <c:v>82.063789360000001</c:v>
                </c:pt>
                <c:pt idx="7065">
                  <c:v>82.063889360000005</c:v>
                </c:pt>
                <c:pt idx="7066">
                  <c:v>82.063989359999994</c:v>
                </c:pt>
                <c:pt idx="7067">
                  <c:v>82.064089359999997</c:v>
                </c:pt>
                <c:pt idx="7068">
                  <c:v>82.06418936</c:v>
                </c:pt>
                <c:pt idx="7069">
                  <c:v>82.064289360000004</c:v>
                </c:pt>
                <c:pt idx="7070">
                  <c:v>82.064389360000007</c:v>
                </c:pt>
                <c:pt idx="7071">
                  <c:v>82.064489359999996</c:v>
                </c:pt>
                <c:pt idx="7072">
                  <c:v>82.064589359999999</c:v>
                </c:pt>
                <c:pt idx="7073">
                  <c:v>82.064689360000003</c:v>
                </c:pt>
                <c:pt idx="7074">
                  <c:v>82.064789360000006</c:v>
                </c:pt>
                <c:pt idx="7075">
                  <c:v>82.064889359999995</c:v>
                </c:pt>
                <c:pt idx="7076">
                  <c:v>82.064989359999998</c:v>
                </c:pt>
                <c:pt idx="7077">
                  <c:v>82.065089360000002</c:v>
                </c:pt>
                <c:pt idx="7078">
                  <c:v>82.065189360000005</c:v>
                </c:pt>
                <c:pt idx="7079">
                  <c:v>82.065289359999994</c:v>
                </c:pt>
                <c:pt idx="7080">
                  <c:v>82.065389359999998</c:v>
                </c:pt>
                <c:pt idx="7081">
                  <c:v>82.065489360000001</c:v>
                </c:pt>
                <c:pt idx="7082">
                  <c:v>82.065589360000004</c:v>
                </c:pt>
                <c:pt idx="7083">
                  <c:v>82.065689359999993</c:v>
                </c:pt>
                <c:pt idx="7084">
                  <c:v>82.065789359999997</c:v>
                </c:pt>
                <c:pt idx="7085">
                  <c:v>82.06588936</c:v>
                </c:pt>
                <c:pt idx="7086">
                  <c:v>82.065989360000003</c:v>
                </c:pt>
                <c:pt idx="7087">
                  <c:v>82.066089360000007</c:v>
                </c:pt>
                <c:pt idx="7088">
                  <c:v>82.066189359999996</c:v>
                </c:pt>
                <c:pt idx="7089">
                  <c:v>82.066289359999999</c:v>
                </c:pt>
                <c:pt idx="7090">
                  <c:v>82.066389360000002</c:v>
                </c:pt>
                <c:pt idx="7091">
                  <c:v>82.066489360000006</c:v>
                </c:pt>
                <c:pt idx="7092">
                  <c:v>82.066589359999995</c:v>
                </c:pt>
                <c:pt idx="7093">
                  <c:v>82.066689359999998</c:v>
                </c:pt>
                <c:pt idx="7094">
                  <c:v>82.066789360000001</c:v>
                </c:pt>
                <c:pt idx="7095">
                  <c:v>82.066889360000005</c:v>
                </c:pt>
                <c:pt idx="7096">
                  <c:v>82.066989359999994</c:v>
                </c:pt>
                <c:pt idx="7097">
                  <c:v>82.067089359999997</c:v>
                </c:pt>
                <c:pt idx="7098">
                  <c:v>82.06718936</c:v>
                </c:pt>
                <c:pt idx="7099">
                  <c:v>82.067289360000004</c:v>
                </c:pt>
                <c:pt idx="7100">
                  <c:v>82.067389360000007</c:v>
                </c:pt>
                <c:pt idx="7101">
                  <c:v>82.067489359999996</c:v>
                </c:pt>
                <c:pt idx="7102">
                  <c:v>82.067589359999999</c:v>
                </c:pt>
                <c:pt idx="7103">
                  <c:v>82.067689360000003</c:v>
                </c:pt>
                <c:pt idx="7104">
                  <c:v>82.067789360000006</c:v>
                </c:pt>
                <c:pt idx="7105">
                  <c:v>82.067889359999995</c:v>
                </c:pt>
                <c:pt idx="7106">
                  <c:v>82.067989359999999</c:v>
                </c:pt>
                <c:pt idx="7107">
                  <c:v>82.068089360000002</c:v>
                </c:pt>
                <c:pt idx="7108">
                  <c:v>82.068189360000005</c:v>
                </c:pt>
                <c:pt idx="7109">
                  <c:v>82.068289359999994</c:v>
                </c:pt>
                <c:pt idx="7110">
                  <c:v>82.068389359999998</c:v>
                </c:pt>
                <c:pt idx="7111">
                  <c:v>82.068489360000001</c:v>
                </c:pt>
                <c:pt idx="7112">
                  <c:v>82.068589360000004</c:v>
                </c:pt>
                <c:pt idx="7113">
                  <c:v>82.068689359999993</c:v>
                </c:pt>
                <c:pt idx="7114">
                  <c:v>82.068789359999997</c:v>
                </c:pt>
                <c:pt idx="7115">
                  <c:v>82.06888936</c:v>
                </c:pt>
                <c:pt idx="7116">
                  <c:v>82.068989360000003</c:v>
                </c:pt>
                <c:pt idx="7117">
                  <c:v>82.069089360000007</c:v>
                </c:pt>
                <c:pt idx="7118">
                  <c:v>82.069189359999996</c:v>
                </c:pt>
                <c:pt idx="7119">
                  <c:v>82.069289359999999</c:v>
                </c:pt>
                <c:pt idx="7120">
                  <c:v>82.069389360000002</c:v>
                </c:pt>
                <c:pt idx="7121">
                  <c:v>82.069489360000006</c:v>
                </c:pt>
                <c:pt idx="7122">
                  <c:v>82.069589359999995</c:v>
                </c:pt>
                <c:pt idx="7123">
                  <c:v>82.069689359999998</c:v>
                </c:pt>
                <c:pt idx="7124">
                  <c:v>82.069789360000001</c:v>
                </c:pt>
                <c:pt idx="7125">
                  <c:v>82.069889360000005</c:v>
                </c:pt>
                <c:pt idx="7126">
                  <c:v>82.069989359999994</c:v>
                </c:pt>
                <c:pt idx="7127">
                  <c:v>82.070089359999997</c:v>
                </c:pt>
                <c:pt idx="7128">
                  <c:v>82.070189360000001</c:v>
                </c:pt>
                <c:pt idx="7129">
                  <c:v>82.070289360000004</c:v>
                </c:pt>
                <c:pt idx="7130">
                  <c:v>82.070389359999993</c:v>
                </c:pt>
                <c:pt idx="7131">
                  <c:v>82.070489359999996</c:v>
                </c:pt>
                <c:pt idx="7132">
                  <c:v>82.07058936</c:v>
                </c:pt>
                <c:pt idx="7133">
                  <c:v>82.070689360000003</c:v>
                </c:pt>
                <c:pt idx="7134">
                  <c:v>82.070789360000006</c:v>
                </c:pt>
                <c:pt idx="7135">
                  <c:v>82.070889359999995</c:v>
                </c:pt>
                <c:pt idx="7136">
                  <c:v>101.5941492</c:v>
                </c:pt>
                <c:pt idx="7137">
                  <c:v>101.59424919999999</c:v>
                </c:pt>
                <c:pt idx="7138">
                  <c:v>101.5943492</c:v>
                </c:pt>
                <c:pt idx="7139">
                  <c:v>101.5944492</c:v>
                </c:pt>
                <c:pt idx="7140">
                  <c:v>101.5945492</c:v>
                </c:pt>
                <c:pt idx="7141">
                  <c:v>101.59464920000001</c:v>
                </c:pt>
                <c:pt idx="7142">
                  <c:v>101.5947492</c:v>
                </c:pt>
                <c:pt idx="7143">
                  <c:v>101.5948492</c:v>
                </c:pt>
                <c:pt idx="7144">
                  <c:v>101.5949492</c:v>
                </c:pt>
                <c:pt idx="7145">
                  <c:v>101.59504920000001</c:v>
                </c:pt>
                <c:pt idx="7146">
                  <c:v>101.59514919999999</c:v>
                </c:pt>
                <c:pt idx="7147">
                  <c:v>101.5952492</c:v>
                </c:pt>
                <c:pt idx="7148">
                  <c:v>101.5953492</c:v>
                </c:pt>
                <c:pt idx="7149">
                  <c:v>101.5954492</c:v>
                </c:pt>
                <c:pt idx="7150">
                  <c:v>101.59554919999999</c:v>
                </c:pt>
                <c:pt idx="7151">
                  <c:v>101.5956492</c:v>
                </c:pt>
                <c:pt idx="7152">
                  <c:v>101.5957492</c:v>
                </c:pt>
                <c:pt idx="7153">
                  <c:v>101.5958492</c:v>
                </c:pt>
                <c:pt idx="7154">
                  <c:v>101.59594920000001</c:v>
                </c:pt>
                <c:pt idx="7155">
                  <c:v>101.5960492</c:v>
                </c:pt>
                <c:pt idx="7156">
                  <c:v>101.5961492</c:v>
                </c:pt>
                <c:pt idx="7157">
                  <c:v>101.5962492</c:v>
                </c:pt>
                <c:pt idx="7158">
                  <c:v>101.59634920000001</c:v>
                </c:pt>
                <c:pt idx="7159">
                  <c:v>101.5964492</c:v>
                </c:pt>
                <c:pt idx="7160">
                  <c:v>101.5965492</c:v>
                </c:pt>
                <c:pt idx="7161">
                  <c:v>101.5966492</c:v>
                </c:pt>
                <c:pt idx="7162">
                  <c:v>101.5967492</c:v>
                </c:pt>
                <c:pt idx="7163">
                  <c:v>101.59684919999999</c:v>
                </c:pt>
                <c:pt idx="7164">
                  <c:v>101.5969492</c:v>
                </c:pt>
                <c:pt idx="7165">
                  <c:v>101.5970492</c:v>
                </c:pt>
                <c:pt idx="7166">
                  <c:v>101.5971492</c:v>
                </c:pt>
                <c:pt idx="7167">
                  <c:v>101.59724919999999</c:v>
                </c:pt>
                <c:pt idx="7168">
                  <c:v>101.5973492</c:v>
                </c:pt>
                <c:pt idx="7169">
                  <c:v>101.5974492</c:v>
                </c:pt>
                <c:pt idx="7170">
                  <c:v>101.5975492</c:v>
                </c:pt>
                <c:pt idx="7171">
                  <c:v>101.59764920000001</c:v>
                </c:pt>
                <c:pt idx="7172">
                  <c:v>101.5977492</c:v>
                </c:pt>
                <c:pt idx="7173">
                  <c:v>101.5978492</c:v>
                </c:pt>
                <c:pt idx="7174">
                  <c:v>101.5979492</c:v>
                </c:pt>
                <c:pt idx="7175">
                  <c:v>101.59804920000001</c:v>
                </c:pt>
                <c:pt idx="7176">
                  <c:v>101.59814919999999</c:v>
                </c:pt>
                <c:pt idx="7177">
                  <c:v>101.5982492</c:v>
                </c:pt>
                <c:pt idx="7178">
                  <c:v>101.5983492</c:v>
                </c:pt>
                <c:pt idx="7179">
                  <c:v>101.5984492</c:v>
                </c:pt>
                <c:pt idx="7180">
                  <c:v>101.59854919999999</c:v>
                </c:pt>
                <c:pt idx="7181">
                  <c:v>101.5986492</c:v>
                </c:pt>
                <c:pt idx="7182">
                  <c:v>101.5987492</c:v>
                </c:pt>
                <c:pt idx="7183">
                  <c:v>101.5988492</c:v>
                </c:pt>
                <c:pt idx="7184">
                  <c:v>101.59894920000001</c:v>
                </c:pt>
                <c:pt idx="7185">
                  <c:v>101.5990492</c:v>
                </c:pt>
                <c:pt idx="7186">
                  <c:v>101.5991492</c:v>
                </c:pt>
                <c:pt idx="7187">
                  <c:v>101.5992492</c:v>
                </c:pt>
                <c:pt idx="7188">
                  <c:v>101.59934920000001</c:v>
                </c:pt>
                <c:pt idx="7189">
                  <c:v>101.5994492</c:v>
                </c:pt>
                <c:pt idx="7190">
                  <c:v>101.5995492</c:v>
                </c:pt>
                <c:pt idx="7191">
                  <c:v>101.5996492</c:v>
                </c:pt>
                <c:pt idx="7192">
                  <c:v>101.59974920000001</c:v>
                </c:pt>
                <c:pt idx="7193">
                  <c:v>101.59984919999999</c:v>
                </c:pt>
                <c:pt idx="7194">
                  <c:v>101.5999492</c:v>
                </c:pt>
                <c:pt idx="7195">
                  <c:v>101.6000492</c:v>
                </c:pt>
                <c:pt idx="7196">
                  <c:v>101.6001492</c:v>
                </c:pt>
                <c:pt idx="7197">
                  <c:v>122.1785617</c:v>
                </c:pt>
                <c:pt idx="7198">
                  <c:v>122.17866170000001</c:v>
                </c:pt>
                <c:pt idx="7199">
                  <c:v>122.1787617</c:v>
                </c:pt>
                <c:pt idx="7200">
                  <c:v>126.02944239999999</c:v>
                </c:pt>
                <c:pt idx="7201">
                  <c:v>126.8171684</c:v>
                </c:pt>
                <c:pt idx="7202">
                  <c:v>127.1830776</c:v>
                </c:pt>
                <c:pt idx="7203">
                  <c:v>127.1910476</c:v>
                </c:pt>
                <c:pt idx="7204">
                  <c:v>127.19114759999999</c:v>
                </c:pt>
                <c:pt idx="7205">
                  <c:v>127.4071931</c:v>
                </c:pt>
                <c:pt idx="7206">
                  <c:v>127.71214689999999</c:v>
                </c:pt>
                <c:pt idx="7207">
                  <c:v>128.53153900000001</c:v>
                </c:pt>
                <c:pt idx="7208">
                  <c:v>128.4359091</c:v>
                </c:pt>
                <c:pt idx="7209">
                  <c:v>128.28058139999999</c:v>
                </c:pt>
                <c:pt idx="7210">
                  <c:v>128.30567289999999</c:v>
                </c:pt>
                <c:pt idx="7211">
                  <c:v>128.71893829999999</c:v>
                </c:pt>
                <c:pt idx="7212">
                  <c:v>128.58581459999999</c:v>
                </c:pt>
                <c:pt idx="7213">
                  <c:v>128.32200130000001</c:v>
                </c:pt>
                <c:pt idx="7214">
                  <c:v>128.4649478</c:v>
                </c:pt>
                <c:pt idx="7215">
                  <c:v>128.46504780000001</c:v>
                </c:pt>
                <c:pt idx="7216">
                  <c:v>128.43418199999999</c:v>
                </c:pt>
                <c:pt idx="7217">
                  <c:v>128.45325550000001</c:v>
                </c:pt>
                <c:pt idx="7218">
                  <c:v>128.64332400000001</c:v>
                </c:pt>
                <c:pt idx="7219">
                  <c:v>128.4672784</c:v>
                </c:pt>
                <c:pt idx="7220">
                  <c:v>128.30856470000001</c:v>
                </c:pt>
                <c:pt idx="7221">
                  <c:v>128.2615303</c:v>
                </c:pt>
                <c:pt idx="7222">
                  <c:v>128.37234609999999</c:v>
                </c:pt>
                <c:pt idx="7223">
                  <c:v>128.15305810000001</c:v>
                </c:pt>
                <c:pt idx="7224">
                  <c:v>128.15315810000001</c:v>
                </c:pt>
                <c:pt idx="7225">
                  <c:v>128.15325809999999</c:v>
                </c:pt>
                <c:pt idx="7226">
                  <c:v>128.32009690000001</c:v>
                </c:pt>
                <c:pt idx="7227">
                  <c:v>128.31313700000001</c:v>
                </c:pt>
                <c:pt idx="7228">
                  <c:v>128.44636689999999</c:v>
                </c:pt>
                <c:pt idx="7229">
                  <c:v>128.5852246</c:v>
                </c:pt>
                <c:pt idx="7230">
                  <c:v>128.88561799999999</c:v>
                </c:pt>
                <c:pt idx="7231">
                  <c:v>129.38439990000001</c:v>
                </c:pt>
                <c:pt idx="7232">
                  <c:v>129.38690310000001</c:v>
                </c:pt>
                <c:pt idx="7233">
                  <c:v>129.33761269999999</c:v>
                </c:pt>
                <c:pt idx="7234">
                  <c:v>128.77246289999999</c:v>
                </c:pt>
                <c:pt idx="7235">
                  <c:v>128.8861737</c:v>
                </c:pt>
                <c:pt idx="7236">
                  <c:v>129.19918799999999</c:v>
                </c:pt>
                <c:pt idx="7237">
                  <c:v>128.79682210000001</c:v>
                </c:pt>
                <c:pt idx="7238">
                  <c:v>129.16989849999999</c:v>
                </c:pt>
                <c:pt idx="7239">
                  <c:v>128.86124559999999</c:v>
                </c:pt>
                <c:pt idx="7240">
                  <c:v>128.73577159999999</c:v>
                </c:pt>
                <c:pt idx="7241">
                  <c:v>128.7358716</c:v>
                </c:pt>
                <c:pt idx="7242">
                  <c:v>128.7359716</c:v>
                </c:pt>
                <c:pt idx="7243">
                  <c:v>128.6426093</c:v>
                </c:pt>
                <c:pt idx="7244">
                  <c:v>128.64270930000001</c:v>
                </c:pt>
                <c:pt idx="7245">
                  <c:v>128.64280930000001</c:v>
                </c:pt>
                <c:pt idx="7246">
                  <c:v>128.77250309999999</c:v>
                </c:pt>
                <c:pt idx="7247">
                  <c:v>128.6780029</c:v>
                </c:pt>
                <c:pt idx="7248">
                  <c:v>128.6781029</c:v>
                </c:pt>
                <c:pt idx="7249">
                  <c:v>128.6782029</c:v>
                </c:pt>
                <c:pt idx="7250">
                  <c:v>128.67830290000001</c:v>
                </c:pt>
                <c:pt idx="7251">
                  <c:v>128.67840290000001</c:v>
                </c:pt>
                <c:pt idx="7252">
                  <c:v>128.67850290000001</c:v>
                </c:pt>
                <c:pt idx="7253">
                  <c:v>128.67860289999999</c:v>
                </c:pt>
                <c:pt idx="7254">
                  <c:v>128.67870289999999</c:v>
                </c:pt>
                <c:pt idx="7255">
                  <c:v>128.67880289999999</c:v>
                </c:pt>
                <c:pt idx="7256">
                  <c:v>128.6789029</c:v>
                </c:pt>
                <c:pt idx="7257">
                  <c:v>128.6790029</c:v>
                </c:pt>
                <c:pt idx="7258">
                  <c:v>128.6791029</c:v>
                </c:pt>
                <c:pt idx="7259">
                  <c:v>128.67920290000001</c:v>
                </c:pt>
                <c:pt idx="7260">
                  <c:v>128.67930290000001</c:v>
                </c:pt>
                <c:pt idx="7261">
                  <c:v>128.67940290000001</c:v>
                </c:pt>
                <c:pt idx="7262">
                  <c:v>128.67950289999999</c:v>
                </c:pt>
                <c:pt idx="7263">
                  <c:v>128.67960289999999</c:v>
                </c:pt>
                <c:pt idx="7264">
                  <c:v>128.6797029</c:v>
                </c:pt>
                <c:pt idx="7265">
                  <c:v>128.6798029</c:v>
                </c:pt>
                <c:pt idx="7266">
                  <c:v>128.6799029</c:v>
                </c:pt>
                <c:pt idx="7267">
                  <c:v>128.68000290000001</c:v>
                </c:pt>
                <c:pt idx="7268">
                  <c:v>128.68010290000001</c:v>
                </c:pt>
                <c:pt idx="7269">
                  <c:v>128.68020290000001</c:v>
                </c:pt>
                <c:pt idx="7270">
                  <c:v>128.68030289999999</c:v>
                </c:pt>
                <c:pt idx="7271">
                  <c:v>128.68040289999999</c:v>
                </c:pt>
                <c:pt idx="7272">
                  <c:v>128.68050289999999</c:v>
                </c:pt>
                <c:pt idx="7273">
                  <c:v>128.6806029</c:v>
                </c:pt>
                <c:pt idx="7274">
                  <c:v>128.6807029</c:v>
                </c:pt>
                <c:pt idx="7275">
                  <c:v>128.6808029</c:v>
                </c:pt>
                <c:pt idx="7276">
                  <c:v>128.68090290000001</c:v>
                </c:pt>
                <c:pt idx="7277">
                  <c:v>128.68100290000001</c:v>
                </c:pt>
                <c:pt idx="7278">
                  <c:v>128.68110290000001</c:v>
                </c:pt>
                <c:pt idx="7279">
                  <c:v>128.68120289999999</c:v>
                </c:pt>
                <c:pt idx="7280">
                  <c:v>128.68130289999999</c:v>
                </c:pt>
                <c:pt idx="7281">
                  <c:v>128.68140289999999</c:v>
                </c:pt>
                <c:pt idx="7282">
                  <c:v>128.6815029</c:v>
                </c:pt>
                <c:pt idx="7283">
                  <c:v>128.6816029</c:v>
                </c:pt>
                <c:pt idx="7284">
                  <c:v>128.6817029</c:v>
                </c:pt>
                <c:pt idx="7285">
                  <c:v>128.68180290000001</c:v>
                </c:pt>
                <c:pt idx="7286">
                  <c:v>128.68190290000001</c:v>
                </c:pt>
                <c:pt idx="7287">
                  <c:v>128.68200289999999</c:v>
                </c:pt>
                <c:pt idx="7288">
                  <c:v>128.68210289999999</c:v>
                </c:pt>
                <c:pt idx="7289">
                  <c:v>128.68220289999999</c:v>
                </c:pt>
                <c:pt idx="7290">
                  <c:v>128.6823029</c:v>
                </c:pt>
                <c:pt idx="7291">
                  <c:v>128.6824029</c:v>
                </c:pt>
                <c:pt idx="7292">
                  <c:v>128.6825029</c:v>
                </c:pt>
                <c:pt idx="7293">
                  <c:v>128.68260290000001</c:v>
                </c:pt>
                <c:pt idx="7294">
                  <c:v>128.68270290000001</c:v>
                </c:pt>
                <c:pt idx="7295">
                  <c:v>128.68280290000001</c:v>
                </c:pt>
                <c:pt idx="7296">
                  <c:v>128.68290289999999</c:v>
                </c:pt>
                <c:pt idx="7297">
                  <c:v>128.68300289999999</c:v>
                </c:pt>
                <c:pt idx="7298">
                  <c:v>128.68310289999999</c:v>
                </c:pt>
                <c:pt idx="7299">
                  <c:v>128.6832029</c:v>
                </c:pt>
                <c:pt idx="7300">
                  <c:v>128.6833029</c:v>
                </c:pt>
                <c:pt idx="7301">
                  <c:v>128.6834029</c:v>
                </c:pt>
                <c:pt idx="7302">
                  <c:v>128.68350290000001</c:v>
                </c:pt>
                <c:pt idx="7303">
                  <c:v>128.68360290000001</c:v>
                </c:pt>
                <c:pt idx="7304">
                  <c:v>128.68370289999999</c:v>
                </c:pt>
                <c:pt idx="7305">
                  <c:v>128.68380289999999</c:v>
                </c:pt>
                <c:pt idx="7306">
                  <c:v>128.68390289999999</c:v>
                </c:pt>
                <c:pt idx="7307">
                  <c:v>128.6840029</c:v>
                </c:pt>
                <c:pt idx="7308">
                  <c:v>128.6841029</c:v>
                </c:pt>
                <c:pt idx="7309">
                  <c:v>128.6842029</c:v>
                </c:pt>
                <c:pt idx="7310">
                  <c:v>128.68430290000001</c:v>
                </c:pt>
                <c:pt idx="7311">
                  <c:v>128.68440290000001</c:v>
                </c:pt>
                <c:pt idx="7312">
                  <c:v>128.68450290000001</c:v>
                </c:pt>
                <c:pt idx="7313">
                  <c:v>128.68460289999999</c:v>
                </c:pt>
                <c:pt idx="7314">
                  <c:v>128.68470289999999</c:v>
                </c:pt>
                <c:pt idx="7315">
                  <c:v>127.9268263</c:v>
                </c:pt>
                <c:pt idx="7316">
                  <c:v>127.92692630000001</c:v>
                </c:pt>
                <c:pt idx="7317">
                  <c:v>127.92702629999999</c:v>
                </c:pt>
                <c:pt idx="7318">
                  <c:v>127.9271263</c:v>
                </c:pt>
                <c:pt idx="7319">
                  <c:v>127.8478491</c:v>
                </c:pt>
                <c:pt idx="7320">
                  <c:v>127.84794909999999</c:v>
                </c:pt>
                <c:pt idx="7321">
                  <c:v>127.8480491</c:v>
                </c:pt>
                <c:pt idx="7322">
                  <c:v>127.8481491</c:v>
                </c:pt>
                <c:pt idx="7323">
                  <c:v>127.8983959</c:v>
                </c:pt>
                <c:pt idx="7324">
                  <c:v>127.8984959</c:v>
                </c:pt>
                <c:pt idx="7325">
                  <c:v>127.8985959</c:v>
                </c:pt>
                <c:pt idx="7326">
                  <c:v>127.89869590000001</c:v>
                </c:pt>
                <c:pt idx="7327">
                  <c:v>127.8987959</c:v>
                </c:pt>
                <c:pt idx="7328">
                  <c:v>127.8988959</c:v>
                </c:pt>
                <c:pt idx="7329">
                  <c:v>127.8989959</c:v>
                </c:pt>
                <c:pt idx="7330">
                  <c:v>128.02100010000001</c:v>
                </c:pt>
                <c:pt idx="7331">
                  <c:v>128.02110010000001</c:v>
                </c:pt>
                <c:pt idx="7332">
                  <c:v>128.0222244</c:v>
                </c:pt>
                <c:pt idx="7333">
                  <c:v>128.0223244</c:v>
                </c:pt>
                <c:pt idx="7334">
                  <c:v>128.02242440000001</c:v>
                </c:pt>
                <c:pt idx="7335">
                  <c:v>128.02252440000001</c:v>
                </c:pt>
                <c:pt idx="7336">
                  <c:v>128.02262440000001</c:v>
                </c:pt>
                <c:pt idx="7337">
                  <c:v>128.02272439999999</c:v>
                </c:pt>
                <c:pt idx="7338">
                  <c:v>128.02282439999999</c:v>
                </c:pt>
                <c:pt idx="7339">
                  <c:v>128.02292439999999</c:v>
                </c:pt>
                <c:pt idx="7340">
                  <c:v>128.0230244</c:v>
                </c:pt>
                <c:pt idx="7341">
                  <c:v>128.0231244</c:v>
                </c:pt>
                <c:pt idx="7342">
                  <c:v>128.0232244</c:v>
                </c:pt>
                <c:pt idx="7343">
                  <c:v>128.02332440000001</c:v>
                </c:pt>
                <c:pt idx="7344">
                  <c:v>128.02342440000001</c:v>
                </c:pt>
                <c:pt idx="7345">
                  <c:v>128.02352440000001</c:v>
                </c:pt>
                <c:pt idx="7346">
                  <c:v>128.02362439999999</c:v>
                </c:pt>
                <c:pt idx="7347">
                  <c:v>128.02372439999999</c:v>
                </c:pt>
                <c:pt idx="7348">
                  <c:v>128.0238244</c:v>
                </c:pt>
                <c:pt idx="7349">
                  <c:v>128.0239244</c:v>
                </c:pt>
                <c:pt idx="7350">
                  <c:v>128.0240244</c:v>
                </c:pt>
                <c:pt idx="7351">
                  <c:v>128.02412440000001</c:v>
                </c:pt>
                <c:pt idx="7352">
                  <c:v>128.02422440000001</c:v>
                </c:pt>
                <c:pt idx="7353">
                  <c:v>128.02432440000001</c:v>
                </c:pt>
                <c:pt idx="7354">
                  <c:v>128.02442439999999</c:v>
                </c:pt>
                <c:pt idx="7355">
                  <c:v>128.02452439999999</c:v>
                </c:pt>
                <c:pt idx="7356">
                  <c:v>128.02462439999999</c:v>
                </c:pt>
                <c:pt idx="7357">
                  <c:v>128.0247244</c:v>
                </c:pt>
                <c:pt idx="7358">
                  <c:v>128.0248244</c:v>
                </c:pt>
                <c:pt idx="7359">
                  <c:v>128.0249244</c:v>
                </c:pt>
                <c:pt idx="7360">
                  <c:v>128.02502440000001</c:v>
                </c:pt>
                <c:pt idx="7361">
                  <c:v>128.02512440000001</c:v>
                </c:pt>
                <c:pt idx="7362">
                  <c:v>128.02522440000001</c:v>
                </c:pt>
                <c:pt idx="7363">
                  <c:v>128.02532439999999</c:v>
                </c:pt>
                <c:pt idx="7364">
                  <c:v>128.02542439999999</c:v>
                </c:pt>
                <c:pt idx="7365">
                  <c:v>128.02552439999999</c:v>
                </c:pt>
                <c:pt idx="7366">
                  <c:v>128.0256244</c:v>
                </c:pt>
                <c:pt idx="7367">
                  <c:v>128.0257244</c:v>
                </c:pt>
                <c:pt idx="7368">
                  <c:v>128.0258244</c:v>
                </c:pt>
                <c:pt idx="7369">
                  <c:v>128.02592440000001</c:v>
                </c:pt>
                <c:pt idx="7370">
                  <c:v>128.02602440000001</c:v>
                </c:pt>
                <c:pt idx="7371">
                  <c:v>128.02612439999999</c:v>
                </c:pt>
                <c:pt idx="7372">
                  <c:v>128.02622439999999</c:v>
                </c:pt>
                <c:pt idx="7373">
                  <c:v>128.02632439999999</c:v>
                </c:pt>
                <c:pt idx="7374">
                  <c:v>128.0264244</c:v>
                </c:pt>
                <c:pt idx="7375">
                  <c:v>128.0265244</c:v>
                </c:pt>
                <c:pt idx="7376">
                  <c:v>127.50004010000001</c:v>
                </c:pt>
                <c:pt idx="7377">
                  <c:v>127.5063976</c:v>
                </c:pt>
                <c:pt idx="7378">
                  <c:v>127.4847717</c:v>
                </c:pt>
                <c:pt idx="7379">
                  <c:v>127.43526319999999</c:v>
                </c:pt>
                <c:pt idx="7380">
                  <c:v>127.4353632</c:v>
                </c:pt>
                <c:pt idx="7381">
                  <c:v>127.4354632</c:v>
                </c:pt>
                <c:pt idx="7382">
                  <c:v>127.4355632</c:v>
                </c:pt>
                <c:pt idx="7383">
                  <c:v>127.43566319999999</c:v>
                </c:pt>
                <c:pt idx="7384">
                  <c:v>127.4357632</c:v>
                </c:pt>
                <c:pt idx="7385">
                  <c:v>127.4358632</c:v>
                </c:pt>
                <c:pt idx="7386">
                  <c:v>127.4359632</c:v>
                </c:pt>
                <c:pt idx="7387">
                  <c:v>127.43606320000001</c:v>
                </c:pt>
                <c:pt idx="7388">
                  <c:v>127.4361632</c:v>
                </c:pt>
                <c:pt idx="7389">
                  <c:v>127.4362632</c:v>
                </c:pt>
                <c:pt idx="7390">
                  <c:v>127.4363632</c:v>
                </c:pt>
                <c:pt idx="7391">
                  <c:v>127.43646320000001</c:v>
                </c:pt>
                <c:pt idx="7392">
                  <c:v>127.43656319999999</c:v>
                </c:pt>
                <c:pt idx="7393">
                  <c:v>127.4366632</c:v>
                </c:pt>
                <c:pt idx="7394">
                  <c:v>127.4367632</c:v>
                </c:pt>
                <c:pt idx="7395">
                  <c:v>127.4368632</c:v>
                </c:pt>
                <c:pt idx="7396">
                  <c:v>127.43696319999999</c:v>
                </c:pt>
                <c:pt idx="7397">
                  <c:v>127.4370632</c:v>
                </c:pt>
                <c:pt idx="7398">
                  <c:v>127.4371632</c:v>
                </c:pt>
                <c:pt idx="7399">
                  <c:v>127.4372632</c:v>
                </c:pt>
                <c:pt idx="7400">
                  <c:v>127.43736319999999</c:v>
                </c:pt>
                <c:pt idx="7401">
                  <c:v>127.4374632</c:v>
                </c:pt>
                <c:pt idx="7402">
                  <c:v>127.6628197</c:v>
                </c:pt>
                <c:pt idx="7403">
                  <c:v>127.7161155</c:v>
                </c:pt>
                <c:pt idx="7404">
                  <c:v>127.7162155</c:v>
                </c:pt>
                <c:pt idx="7405">
                  <c:v>127.6844522</c:v>
                </c:pt>
                <c:pt idx="7406">
                  <c:v>127.6845522</c:v>
                </c:pt>
                <c:pt idx="7407">
                  <c:v>127.6846522</c:v>
                </c:pt>
                <c:pt idx="7408">
                  <c:v>127.69923679999999</c:v>
                </c:pt>
                <c:pt idx="7409">
                  <c:v>127.8489878</c:v>
                </c:pt>
                <c:pt idx="7410">
                  <c:v>127.8712245</c:v>
                </c:pt>
                <c:pt idx="7411">
                  <c:v>127.8004226</c:v>
                </c:pt>
                <c:pt idx="7412">
                  <c:v>127.80052259999999</c:v>
                </c:pt>
                <c:pt idx="7413">
                  <c:v>127.8006226</c:v>
                </c:pt>
                <c:pt idx="7414">
                  <c:v>127.8007226</c:v>
                </c:pt>
                <c:pt idx="7415">
                  <c:v>127.8008226</c:v>
                </c:pt>
                <c:pt idx="7416">
                  <c:v>127.9463871</c:v>
                </c:pt>
                <c:pt idx="7417">
                  <c:v>127.9464871</c:v>
                </c:pt>
                <c:pt idx="7418">
                  <c:v>127.9465871</c:v>
                </c:pt>
                <c:pt idx="7419">
                  <c:v>128.00835269999999</c:v>
                </c:pt>
                <c:pt idx="7420">
                  <c:v>127.9380158</c:v>
                </c:pt>
                <c:pt idx="7421">
                  <c:v>128.07997560000001</c:v>
                </c:pt>
                <c:pt idx="7422">
                  <c:v>128.28598779999999</c:v>
                </c:pt>
                <c:pt idx="7423">
                  <c:v>128.28608779999999</c:v>
                </c:pt>
                <c:pt idx="7424">
                  <c:v>128.15892360000001</c:v>
                </c:pt>
                <c:pt idx="7425">
                  <c:v>128.09009180000001</c:v>
                </c:pt>
                <c:pt idx="7426">
                  <c:v>128.09019180000001</c:v>
                </c:pt>
                <c:pt idx="7427">
                  <c:v>128.09029179999999</c:v>
                </c:pt>
                <c:pt idx="7428">
                  <c:v>128.0318819</c:v>
                </c:pt>
                <c:pt idx="7429">
                  <c:v>128.03198190000001</c:v>
                </c:pt>
                <c:pt idx="7430">
                  <c:v>128.03208190000001</c:v>
                </c:pt>
                <c:pt idx="7431">
                  <c:v>128.15984739999999</c:v>
                </c:pt>
                <c:pt idx="7432">
                  <c:v>128.0623429</c:v>
                </c:pt>
                <c:pt idx="7433">
                  <c:v>128.13919519999999</c:v>
                </c:pt>
                <c:pt idx="7434">
                  <c:v>128.21924580000001</c:v>
                </c:pt>
                <c:pt idx="7435">
                  <c:v>128.29416459999999</c:v>
                </c:pt>
                <c:pt idx="7436">
                  <c:v>128.24359459999999</c:v>
                </c:pt>
                <c:pt idx="7437">
                  <c:v>128.2436946</c:v>
                </c:pt>
                <c:pt idx="7438">
                  <c:v>128.63375919999999</c:v>
                </c:pt>
                <c:pt idx="7439">
                  <c:v>128.85649530000001</c:v>
                </c:pt>
                <c:pt idx="7440">
                  <c:v>128.8374713</c:v>
                </c:pt>
                <c:pt idx="7441">
                  <c:v>128.83757130000001</c:v>
                </c:pt>
                <c:pt idx="7442">
                  <c:v>128.83767130000001</c:v>
                </c:pt>
                <c:pt idx="7443">
                  <c:v>128.8159407</c:v>
                </c:pt>
                <c:pt idx="7444">
                  <c:v>128.54523520000001</c:v>
                </c:pt>
                <c:pt idx="7445">
                  <c:v>128.54533520000001</c:v>
                </c:pt>
                <c:pt idx="7446">
                  <c:v>128.54543519999999</c:v>
                </c:pt>
                <c:pt idx="7447">
                  <c:v>128.54553519999999</c:v>
                </c:pt>
                <c:pt idx="7448">
                  <c:v>128.77524639999999</c:v>
                </c:pt>
                <c:pt idx="7449">
                  <c:v>128.77534639999999</c:v>
                </c:pt>
                <c:pt idx="7450">
                  <c:v>128.77544639999999</c:v>
                </c:pt>
                <c:pt idx="7451">
                  <c:v>128.7755464</c:v>
                </c:pt>
                <c:pt idx="7452">
                  <c:v>128.69066900000001</c:v>
                </c:pt>
                <c:pt idx="7453">
                  <c:v>128.69076899999999</c:v>
                </c:pt>
                <c:pt idx="7454">
                  <c:v>129.54676910000001</c:v>
                </c:pt>
                <c:pt idx="7455">
                  <c:v>129.34545080000001</c:v>
                </c:pt>
                <c:pt idx="7456">
                  <c:v>129.35131559999999</c:v>
                </c:pt>
                <c:pt idx="7457">
                  <c:v>129.3514156</c:v>
                </c:pt>
                <c:pt idx="7458">
                  <c:v>129.3515156</c:v>
                </c:pt>
                <c:pt idx="7459">
                  <c:v>129.3516156</c:v>
                </c:pt>
                <c:pt idx="7460">
                  <c:v>129.35171560000001</c:v>
                </c:pt>
                <c:pt idx="7461">
                  <c:v>129.35181560000001</c:v>
                </c:pt>
                <c:pt idx="7462">
                  <c:v>129.35191560000001</c:v>
                </c:pt>
                <c:pt idx="7463">
                  <c:v>129.35201559999999</c:v>
                </c:pt>
                <c:pt idx="7464">
                  <c:v>129.35211559999999</c:v>
                </c:pt>
                <c:pt idx="7465">
                  <c:v>129.35221559999999</c:v>
                </c:pt>
                <c:pt idx="7466">
                  <c:v>129.34987050000001</c:v>
                </c:pt>
                <c:pt idx="7467">
                  <c:v>129.23667990000001</c:v>
                </c:pt>
                <c:pt idx="7468">
                  <c:v>129.47801419999999</c:v>
                </c:pt>
                <c:pt idx="7469">
                  <c:v>129.54695359999999</c:v>
                </c:pt>
                <c:pt idx="7470">
                  <c:v>129.5470536</c:v>
                </c:pt>
                <c:pt idx="7471">
                  <c:v>129.59831740000001</c:v>
                </c:pt>
                <c:pt idx="7472">
                  <c:v>129.5734626</c:v>
                </c:pt>
                <c:pt idx="7473">
                  <c:v>129.5735626</c:v>
                </c:pt>
                <c:pt idx="7474">
                  <c:v>129.57366260000001</c:v>
                </c:pt>
                <c:pt idx="7475">
                  <c:v>129.57376260000001</c:v>
                </c:pt>
                <c:pt idx="7476">
                  <c:v>129.57386260000001</c:v>
                </c:pt>
                <c:pt idx="7477">
                  <c:v>129.6521079</c:v>
                </c:pt>
                <c:pt idx="7478">
                  <c:v>129.7042304</c:v>
                </c:pt>
                <c:pt idx="7479">
                  <c:v>129.90640479999999</c:v>
                </c:pt>
                <c:pt idx="7480">
                  <c:v>129.86101830000001</c:v>
                </c:pt>
                <c:pt idx="7481">
                  <c:v>129.86111829999999</c:v>
                </c:pt>
                <c:pt idx="7482">
                  <c:v>129.99391700000001</c:v>
                </c:pt>
                <c:pt idx="7483">
                  <c:v>129.7515506</c:v>
                </c:pt>
                <c:pt idx="7484">
                  <c:v>129.89281790000001</c:v>
                </c:pt>
                <c:pt idx="7485">
                  <c:v>129.85363720000001</c:v>
                </c:pt>
                <c:pt idx="7486">
                  <c:v>130.83218579999999</c:v>
                </c:pt>
                <c:pt idx="7487">
                  <c:v>130.60888080000001</c:v>
                </c:pt>
                <c:pt idx="7488">
                  <c:v>130.54126299999999</c:v>
                </c:pt>
                <c:pt idx="7489">
                  <c:v>130.54136299999999</c:v>
                </c:pt>
                <c:pt idx="7490">
                  <c:v>130.4772696</c:v>
                </c:pt>
                <c:pt idx="7491">
                  <c:v>130.51494479999999</c:v>
                </c:pt>
                <c:pt idx="7492">
                  <c:v>130.5150448</c:v>
                </c:pt>
                <c:pt idx="7493">
                  <c:v>130.3677447</c:v>
                </c:pt>
                <c:pt idx="7494">
                  <c:v>130.36784470000001</c:v>
                </c:pt>
                <c:pt idx="7495">
                  <c:v>130.36794470000001</c:v>
                </c:pt>
                <c:pt idx="7496">
                  <c:v>130.36804470000001</c:v>
                </c:pt>
                <c:pt idx="7497">
                  <c:v>130.36814469999999</c:v>
                </c:pt>
                <c:pt idx="7498">
                  <c:v>130.36824469999999</c:v>
                </c:pt>
                <c:pt idx="7499">
                  <c:v>130.36834469999999</c:v>
                </c:pt>
                <c:pt idx="7500">
                  <c:v>130.3684447</c:v>
                </c:pt>
                <c:pt idx="7501">
                  <c:v>130.3685447</c:v>
                </c:pt>
                <c:pt idx="7502">
                  <c:v>130.3184718</c:v>
                </c:pt>
                <c:pt idx="7503">
                  <c:v>130.3185718</c:v>
                </c:pt>
                <c:pt idx="7504">
                  <c:v>130.3186718</c:v>
                </c:pt>
                <c:pt idx="7505">
                  <c:v>130.31877180000001</c:v>
                </c:pt>
                <c:pt idx="7506">
                  <c:v>130.31887180000001</c:v>
                </c:pt>
                <c:pt idx="7507">
                  <c:v>130.7977563</c:v>
                </c:pt>
                <c:pt idx="7508">
                  <c:v>130.79785630000001</c:v>
                </c:pt>
                <c:pt idx="7509">
                  <c:v>130.79795630000001</c:v>
                </c:pt>
                <c:pt idx="7510">
                  <c:v>130.79805630000001</c:v>
                </c:pt>
                <c:pt idx="7511">
                  <c:v>130.79815629999999</c:v>
                </c:pt>
                <c:pt idx="7512">
                  <c:v>130.79825629999999</c:v>
                </c:pt>
                <c:pt idx="7513">
                  <c:v>130.79835629999999</c:v>
                </c:pt>
                <c:pt idx="7514">
                  <c:v>130.7984563</c:v>
                </c:pt>
                <c:pt idx="7515">
                  <c:v>130.7985563</c:v>
                </c:pt>
                <c:pt idx="7516">
                  <c:v>130.7986563</c:v>
                </c:pt>
                <c:pt idx="7517">
                  <c:v>130.79875630000001</c:v>
                </c:pt>
                <c:pt idx="7518">
                  <c:v>130.79885630000001</c:v>
                </c:pt>
                <c:pt idx="7519">
                  <c:v>130.79895629999999</c:v>
                </c:pt>
                <c:pt idx="7520">
                  <c:v>130.79905629999999</c:v>
                </c:pt>
                <c:pt idx="7521">
                  <c:v>130.79915629999999</c:v>
                </c:pt>
                <c:pt idx="7522">
                  <c:v>130.7992563</c:v>
                </c:pt>
                <c:pt idx="7523">
                  <c:v>130.7993563</c:v>
                </c:pt>
                <c:pt idx="7524">
                  <c:v>130.7994563</c:v>
                </c:pt>
                <c:pt idx="7525">
                  <c:v>130.79955630000001</c:v>
                </c:pt>
                <c:pt idx="7526">
                  <c:v>130.79965630000001</c:v>
                </c:pt>
                <c:pt idx="7527">
                  <c:v>130.79975630000001</c:v>
                </c:pt>
                <c:pt idx="7528">
                  <c:v>130.79985629999999</c:v>
                </c:pt>
                <c:pt idx="7529">
                  <c:v>130.79995629999999</c:v>
                </c:pt>
                <c:pt idx="7530">
                  <c:v>130.80005629999999</c:v>
                </c:pt>
                <c:pt idx="7531">
                  <c:v>130.8001563</c:v>
                </c:pt>
                <c:pt idx="7532">
                  <c:v>130.8002563</c:v>
                </c:pt>
                <c:pt idx="7533">
                  <c:v>130.8003563</c:v>
                </c:pt>
                <c:pt idx="7534">
                  <c:v>130.80045630000001</c:v>
                </c:pt>
                <c:pt idx="7535">
                  <c:v>130.80055630000001</c:v>
                </c:pt>
                <c:pt idx="7536">
                  <c:v>130.80065630000001</c:v>
                </c:pt>
                <c:pt idx="7537">
                  <c:v>130.80075629999999</c:v>
                </c:pt>
                <c:pt idx="7538">
                  <c:v>130.80085629999999</c:v>
                </c:pt>
                <c:pt idx="7539">
                  <c:v>130.8009563</c:v>
                </c:pt>
                <c:pt idx="7540">
                  <c:v>130.8010563</c:v>
                </c:pt>
                <c:pt idx="7541">
                  <c:v>130.8011563</c:v>
                </c:pt>
                <c:pt idx="7542">
                  <c:v>130.80125630000001</c:v>
                </c:pt>
                <c:pt idx="7543">
                  <c:v>130.80135630000001</c:v>
                </c:pt>
                <c:pt idx="7544">
                  <c:v>130.80145630000001</c:v>
                </c:pt>
                <c:pt idx="7545">
                  <c:v>130.80155629999999</c:v>
                </c:pt>
                <c:pt idx="7546">
                  <c:v>130.80165629999999</c:v>
                </c:pt>
                <c:pt idx="7547">
                  <c:v>130.80175629999999</c:v>
                </c:pt>
                <c:pt idx="7548">
                  <c:v>130.8018563</c:v>
                </c:pt>
                <c:pt idx="7549">
                  <c:v>130.8019563</c:v>
                </c:pt>
                <c:pt idx="7550">
                  <c:v>130.8020563</c:v>
                </c:pt>
                <c:pt idx="7551">
                  <c:v>130.80215630000001</c:v>
                </c:pt>
                <c:pt idx="7552">
                  <c:v>130.80225630000001</c:v>
                </c:pt>
                <c:pt idx="7553">
                  <c:v>130.80235630000001</c:v>
                </c:pt>
                <c:pt idx="7554">
                  <c:v>130.80245629999999</c:v>
                </c:pt>
                <c:pt idx="7555">
                  <c:v>130.80255629999999</c:v>
                </c:pt>
                <c:pt idx="7556">
                  <c:v>130.8026563</c:v>
                </c:pt>
                <c:pt idx="7557">
                  <c:v>130.8027563</c:v>
                </c:pt>
                <c:pt idx="7558">
                  <c:v>130.8028563</c:v>
                </c:pt>
                <c:pt idx="7559">
                  <c:v>130.80295630000001</c:v>
                </c:pt>
                <c:pt idx="7560">
                  <c:v>130.80305630000001</c:v>
                </c:pt>
                <c:pt idx="7561">
                  <c:v>130.80315630000001</c:v>
                </c:pt>
                <c:pt idx="7562">
                  <c:v>130.80325629999999</c:v>
                </c:pt>
                <c:pt idx="7563">
                  <c:v>130.80335629999999</c:v>
                </c:pt>
                <c:pt idx="7564">
                  <c:v>130.80345629999999</c:v>
                </c:pt>
                <c:pt idx="7565">
                  <c:v>130.8035563</c:v>
                </c:pt>
                <c:pt idx="7566">
                  <c:v>130.8036563</c:v>
                </c:pt>
                <c:pt idx="7567">
                  <c:v>130.8037563</c:v>
                </c:pt>
                <c:pt idx="7568">
                  <c:v>130.80385630000001</c:v>
                </c:pt>
                <c:pt idx="7569">
                  <c:v>130.80395630000001</c:v>
                </c:pt>
                <c:pt idx="7570">
                  <c:v>130.80405630000001</c:v>
                </c:pt>
                <c:pt idx="7571">
                  <c:v>130.80415629999999</c:v>
                </c:pt>
                <c:pt idx="7572">
                  <c:v>130.80425629999999</c:v>
                </c:pt>
                <c:pt idx="7573">
                  <c:v>130.80435629999999</c:v>
                </c:pt>
                <c:pt idx="7574">
                  <c:v>130.8044563</c:v>
                </c:pt>
                <c:pt idx="7575">
                  <c:v>130.8045563</c:v>
                </c:pt>
                <c:pt idx="7576">
                  <c:v>130.8046563</c:v>
                </c:pt>
                <c:pt idx="7577">
                  <c:v>130.80475630000001</c:v>
                </c:pt>
                <c:pt idx="7578">
                  <c:v>130.80485630000001</c:v>
                </c:pt>
                <c:pt idx="7579">
                  <c:v>130.80495629999999</c:v>
                </c:pt>
                <c:pt idx="7580">
                  <c:v>130.80505629999999</c:v>
                </c:pt>
                <c:pt idx="7581">
                  <c:v>130.80515629999999</c:v>
                </c:pt>
                <c:pt idx="7582">
                  <c:v>130.8052563</c:v>
                </c:pt>
                <c:pt idx="7583">
                  <c:v>130.8053563</c:v>
                </c:pt>
                <c:pt idx="7584">
                  <c:v>130.8054563</c:v>
                </c:pt>
                <c:pt idx="7585">
                  <c:v>130.80555630000001</c:v>
                </c:pt>
                <c:pt idx="7586">
                  <c:v>130.80565630000001</c:v>
                </c:pt>
                <c:pt idx="7587">
                  <c:v>130.80575630000001</c:v>
                </c:pt>
                <c:pt idx="7588">
                  <c:v>130.80585629999999</c:v>
                </c:pt>
                <c:pt idx="7589">
                  <c:v>130.80595629999999</c:v>
                </c:pt>
                <c:pt idx="7590">
                  <c:v>130.80605629999999</c:v>
                </c:pt>
                <c:pt idx="7591">
                  <c:v>130.8061563</c:v>
                </c:pt>
                <c:pt idx="7592">
                  <c:v>130.8062563</c:v>
                </c:pt>
                <c:pt idx="7593">
                  <c:v>130.8063563</c:v>
                </c:pt>
                <c:pt idx="7594">
                  <c:v>130.80645630000001</c:v>
                </c:pt>
                <c:pt idx="7595">
                  <c:v>130.80655630000001</c:v>
                </c:pt>
                <c:pt idx="7596">
                  <c:v>130.80665629999999</c:v>
                </c:pt>
                <c:pt idx="7597">
                  <c:v>130.80675629999999</c:v>
                </c:pt>
                <c:pt idx="7598">
                  <c:v>130.80685629999999</c:v>
                </c:pt>
                <c:pt idx="7599">
                  <c:v>130.8069563</c:v>
                </c:pt>
                <c:pt idx="7600">
                  <c:v>130.8070563</c:v>
                </c:pt>
                <c:pt idx="7601">
                  <c:v>130.8071563</c:v>
                </c:pt>
                <c:pt idx="7602">
                  <c:v>130.80725630000001</c:v>
                </c:pt>
                <c:pt idx="7603">
                  <c:v>130.80735630000001</c:v>
                </c:pt>
                <c:pt idx="7604">
                  <c:v>130.80745630000001</c:v>
                </c:pt>
                <c:pt idx="7605">
                  <c:v>130.80755629999999</c:v>
                </c:pt>
                <c:pt idx="7606">
                  <c:v>130.80765629999999</c:v>
                </c:pt>
                <c:pt idx="7607">
                  <c:v>130.80775629999999</c:v>
                </c:pt>
                <c:pt idx="7608">
                  <c:v>130.8078563</c:v>
                </c:pt>
                <c:pt idx="7609">
                  <c:v>130.8079563</c:v>
                </c:pt>
                <c:pt idx="7610">
                  <c:v>130.8080563</c:v>
                </c:pt>
                <c:pt idx="7611">
                  <c:v>130.80815630000001</c:v>
                </c:pt>
                <c:pt idx="7612">
                  <c:v>130.80825630000001</c:v>
                </c:pt>
                <c:pt idx="7613">
                  <c:v>130.80835630000001</c:v>
                </c:pt>
                <c:pt idx="7614">
                  <c:v>130.80845629999999</c:v>
                </c:pt>
                <c:pt idx="7615">
                  <c:v>130.80855629999999</c:v>
                </c:pt>
                <c:pt idx="7616">
                  <c:v>130.8086563</c:v>
                </c:pt>
                <c:pt idx="7617">
                  <c:v>130.8087563</c:v>
                </c:pt>
                <c:pt idx="7618">
                  <c:v>130.8088563</c:v>
                </c:pt>
                <c:pt idx="7619">
                  <c:v>130.80895630000001</c:v>
                </c:pt>
                <c:pt idx="7620">
                  <c:v>130.80905630000001</c:v>
                </c:pt>
                <c:pt idx="7621">
                  <c:v>130.80915630000001</c:v>
                </c:pt>
                <c:pt idx="7622">
                  <c:v>130.80925629999999</c:v>
                </c:pt>
                <c:pt idx="7623">
                  <c:v>130.80935629999999</c:v>
                </c:pt>
                <c:pt idx="7624">
                  <c:v>130.80945629999999</c:v>
                </c:pt>
                <c:pt idx="7625">
                  <c:v>130.8095563</c:v>
                </c:pt>
                <c:pt idx="7626">
                  <c:v>130.8096563</c:v>
                </c:pt>
                <c:pt idx="7627">
                  <c:v>130.8097563</c:v>
                </c:pt>
                <c:pt idx="7628">
                  <c:v>130.80985630000001</c:v>
                </c:pt>
                <c:pt idx="7629">
                  <c:v>130.80995630000001</c:v>
                </c:pt>
                <c:pt idx="7630">
                  <c:v>130.81005630000001</c:v>
                </c:pt>
                <c:pt idx="7631">
                  <c:v>130.81015629999999</c:v>
                </c:pt>
                <c:pt idx="7632">
                  <c:v>130.81025629999999</c:v>
                </c:pt>
                <c:pt idx="7633">
                  <c:v>130.8103563</c:v>
                </c:pt>
                <c:pt idx="7634">
                  <c:v>130.8104563</c:v>
                </c:pt>
                <c:pt idx="7635">
                  <c:v>130.81055620000001</c:v>
                </c:pt>
                <c:pt idx="7636">
                  <c:v>104.6806706</c:v>
                </c:pt>
                <c:pt idx="7637">
                  <c:v>104.6807706</c:v>
                </c:pt>
                <c:pt idx="7638">
                  <c:v>104.7136643</c:v>
                </c:pt>
                <c:pt idx="7639">
                  <c:v>104.21787279999999</c:v>
                </c:pt>
                <c:pt idx="7640">
                  <c:v>104.2179728</c:v>
                </c:pt>
                <c:pt idx="7641">
                  <c:v>103.5937217</c:v>
                </c:pt>
                <c:pt idx="7642">
                  <c:v>103.59382170000001</c:v>
                </c:pt>
                <c:pt idx="7643">
                  <c:v>103.5939217</c:v>
                </c:pt>
                <c:pt idx="7644">
                  <c:v>103.67725299999999</c:v>
                </c:pt>
                <c:pt idx="7645">
                  <c:v>103.747756</c:v>
                </c:pt>
                <c:pt idx="7646">
                  <c:v>103.747856</c:v>
                </c:pt>
                <c:pt idx="7647">
                  <c:v>103.747956</c:v>
                </c:pt>
                <c:pt idx="7648">
                  <c:v>102.4055668</c:v>
                </c:pt>
                <c:pt idx="7649">
                  <c:v>102.1422831</c:v>
                </c:pt>
                <c:pt idx="7650">
                  <c:v>101.57692849999999</c:v>
                </c:pt>
                <c:pt idx="7651">
                  <c:v>101.7299494</c:v>
                </c:pt>
                <c:pt idx="7652">
                  <c:v>101.7300494</c:v>
                </c:pt>
                <c:pt idx="7653">
                  <c:v>101.7301494</c:v>
                </c:pt>
                <c:pt idx="7654">
                  <c:v>101.73024940000001</c:v>
                </c:pt>
                <c:pt idx="7655">
                  <c:v>101.29855670000001</c:v>
                </c:pt>
                <c:pt idx="7656">
                  <c:v>101.7987833</c:v>
                </c:pt>
                <c:pt idx="7657">
                  <c:v>101.2911007</c:v>
                </c:pt>
                <c:pt idx="7658">
                  <c:v>100.4996625</c:v>
                </c:pt>
                <c:pt idx="7659">
                  <c:v>100.7719489</c:v>
                </c:pt>
                <c:pt idx="7660">
                  <c:v>100.0974138</c:v>
                </c:pt>
                <c:pt idx="7661">
                  <c:v>99.939942500000001</c:v>
                </c:pt>
                <c:pt idx="7662">
                  <c:v>99.220932849999997</c:v>
                </c:pt>
                <c:pt idx="7663">
                  <c:v>99.052019319999999</c:v>
                </c:pt>
                <c:pt idx="7664">
                  <c:v>98.417643549999994</c:v>
                </c:pt>
                <c:pt idx="7665">
                  <c:v>97.886758610000001</c:v>
                </c:pt>
                <c:pt idx="7666">
                  <c:v>97.767638460000001</c:v>
                </c:pt>
                <c:pt idx="7667">
                  <c:v>98.268992949999998</c:v>
                </c:pt>
                <c:pt idx="7668">
                  <c:v>97.863554210000004</c:v>
                </c:pt>
                <c:pt idx="7669">
                  <c:v>97.863654210000007</c:v>
                </c:pt>
                <c:pt idx="7670">
                  <c:v>97.863754209999996</c:v>
                </c:pt>
                <c:pt idx="7671">
                  <c:v>97.86385421</c:v>
                </c:pt>
                <c:pt idx="7672">
                  <c:v>96.939143200000004</c:v>
                </c:pt>
                <c:pt idx="7673">
                  <c:v>97.24131242</c:v>
                </c:pt>
                <c:pt idx="7674">
                  <c:v>96.520136579999999</c:v>
                </c:pt>
                <c:pt idx="7675">
                  <c:v>96.165956859999994</c:v>
                </c:pt>
                <c:pt idx="7676">
                  <c:v>95.812147569999993</c:v>
                </c:pt>
                <c:pt idx="7677">
                  <c:v>95.812247569999997</c:v>
                </c:pt>
                <c:pt idx="7678">
                  <c:v>95.81234757</c:v>
                </c:pt>
                <c:pt idx="7679">
                  <c:v>95.812447570000003</c:v>
                </c:pt>
                <c:pt idx="7680">
                  <c:v>95.747292360000003</c:v>
                </c:pt>
                <c:pt idx="7681">
                  <c:v>95.260011140000003</c:v>
                </c:pt>
                <c:pt idx="7682">
                  <c:v>93.336816389999996</c:v>
                </c:pt>
                <c:pt idx="7683">
                  <c:v>92.848602769999999</c:v>
                </c:pt>
                <c:pt idx="7684">
                  <c:v>92.086583630000007</c:v>
                </c:pt>
                <c:pt idx="7685">
                  <c:v>90.874298929999995</c:v>
                </c:pt>
                <c:pt idx="7686">
                  <c:v>90.903339360000004</c:v>
                </c:pt>
                <c:pt idx="7687">
                  <c:v>90.348238769999995</c:v>
                </c:pt>
                <c:pt idx="7688">
                  <c:v>90.348338769999998</c:v>
                </c:pt>
                <c:pt idx="7689">
                  <c:v>90.348438770000001</c:v>
                </c:pt>
                <c:pt idx="7690">
                  <c:v>90.348538770000005</c:v>
                </c:pt>
                <c:pt idx="7691">
                  <c:v>90.348638769999994</c:v>
                </c:pt>
                <c:pt idx="7692">
                  <c:v>90.348738769999997</c:v>
                </c:pt>
                <c:pt idx="7693">
                  <c:v>90.23718212</c:v>
                </c:pt>
                <c:pt idx="7694">
                  <c:v>89.71460544</c:v>
                </c:pt>
                <c:pt idx="7695">
                  <c:v>88.409698160000005</c:v>
                </c:pt>
                <c:pt idx="7696">
                  <c:v>87.244694030000005</c:v>
                </c:pt>
                <c:pt idx="7697">
                  <c:v>86.762966750000004</c:v>
                </c:pt>
                <c:pt idx="7698">
                  <c:v>86.369671409999995</c:v>
                </c:pt>
                <c:pt idx="7699">
                  <c:v>85.03189811</c:v>
                </c:pt>
                <c:pt idx="7700">
                  <c:v>84.80672319</c:v>
                </c:pt>
                <c:pt idx="7701">
                  <c:v>84.472963320000005</c:v>
                </c:pt>
                <c:pt idx="7702">
                  <c:v>83.851691130000006</c:v>
                </c:pt>
                <c:pt idx="7703">
                  <c:v>83.851791129999995</c:v>
                </c:pt>
                <c:pt idx="7704">
                  <c:v>83.354346039999996</c:v>
                </c:pt>
                <c:pt idx="7705">
                  <c:v>83.306385059999997</c:v>
                </c:pt>
                <c:pt idx="7706">
                  <c:v>83.339696779999997</c:v>
                </c:pt>
                <c:pt idx="7707">
                  <c:v>83.263417070000003</c:v>
                </c:pt>
                <c:pt idx="7708">
                  <c:v>83.263517070000006</c:v>
                </c:pt>
                <c:pt idx="7709">
                  <c:v>83.263617069999995</c:v>
                </c:pt>
                <c:pt idx="7710">
                  <c:v>83.076326690000002</c:v>
                </c:pt>
                <c:pt idx="7711">
                  <c:v>82.151640130000004</c:v>
                </c:pt>
                <c:pt idx="7712">
                  <c:v>80.10314434</c:v>
                </c:pt>
                <c:pt idx="7713">
                  <c:v>77.462552709999997</c:v>
                </c:pt>
                <c:pt idx="7714">
                  <c:v>76.1357663</c:v>
                </c:pt>
                <c:pt idx="7715">
                  <c:v>76.135866300000004</c:v>
                </c:pt>
                <c:pt idx="7716">
                  <c:v>76.135966300000007</c:v>
                </c:pt>
                <c:pt idx="7717">
                  <c:v>76.136066299999996</c:v>
                </c:pt>
                <c:pt idx="7718">
                  <c:v>76.136166299999999</c:v>
                </c:pt>
                <c:pt idx="7719">
                  <c:v>75.34225472</c:v>
                </c:pt>
                <c:pt idx="7720">
                  <c:v>75.342354720000003</c:v>
                </c:pt>
                <c:pt idx="7721">
                  <c:v>75.342454720000006</c:v>
                </c:pt>
                <c:pt idx="7722">
                  <c:v>75.342554719999995</c:v>
                </c:pt>
                <c:pt idx="7723">
                  <c:v>75.342654719999999</c:v>
                </c:pt>
                <c:pt idx="7724">
                  <c:v>75.342754720000002</c:v>
                </c:pt>
                <c:pt idx="7725">
                  <c:v>75.342854720000005</c:v>
                </c:pt>
                <c:pt idx="7726">
                  <c:v>75.342954719999994</c:v>
                </c:pt>
                <c:pt idx="7727">
                  <c:v>75.343054719999998</c:v>
                </c:pt>
                <c:pt idx="7728">
                  <c:v>75.343154720000001</c:v>
                </c:pt>
                <c:pt idx="7729">
                  <c:v>75.343254720000004</c:v>
                </c:pt>
                <c:pt idx="7730">
                  <c:v>75.343354719999994</c:v>
                </c:pt>
                <c:pt idx="7731">
                  <c:v>75.343454719999997</c:v>
                </c:pt>
                <c:pt idx="7732">
                  <c:v>75.34355472</c:v>
                </c:pt>
                <c:pt idx="7733">
                  <c:v>75.343654720000004</c:v>
                </c:pt>
                <c:pt idx="7734">
                  <c:v>75.343754720000007</c:v>
                </c:pt>
                <c:pt idx="7735">
                  <c:v>75.343854719999996</c:v>
                </c:pt>
                <c:pt idx="7736">
                  <c:v>75.343954719999999</c:v>
                </c:pt>
                <c:pt idx="7737">
                  <c:v>75.344054720000003</c:v>
                </c:pt>
                <c:pt idx="7738">
                  <c:v>75.344154720000006</c:v>
                </c:pt>
                <c:pt idx="7739">
                  <c:v>75.344254719999995</c:v>
                </c:pt>
                <c:pt idx="7740">
                  <c:v>75.344354719999998</c:v>
                </c:pt>
                <c:pt idx="7741">
                  <c:v>75.344454720000002</c:v>
                </c:pt>
                <c:pt idx="7742">
                  <c:v>75.344554720000005</c:v>
                </c:pt>
                <c:pt idx="7743">
                  <c:v>75.344654719999994</c:v>
                </c:pt>
                <c:pt idx="7744">
                  <c:v>75.344754719999997</c:v>
                </c:pt>
                <c:pt idx="7745">
                  <c:v>75.344854720000001</c:v>
                </c:pt>
                <c:pt idx="7746">
                  <c:v>75.344954720000004</c:v>
                </c:pt>
                <c:pt idx="7747">
                  <c:v>75.345054719999993</c:v>
                </c:pt>
                <c:pt idx="7748">
                  <c:v>75.345154719999996</c:v>
                </c:pt>
                <c:pt idx="7749">
                  <c:v>75.34525472</c:v>
                </c:pt>
                <c:pt idx="7750">
                  <c:v>75.345354720000003</c:v>
                </c:pt>
                <c:pt idx="7751">
                  <c:v>75.345454720000006</c:v>
                </c:pt>
                <c:pt idx="7752">
                  <c:v>75.345554719999996</c:v>
                </c:pt>
                <c:pt idx="7753">
                  <c:v>75.345654719999999</c:v>
                </c:pt>
                <c:pt idx="7754">
                  <c:v>75.345754720000002</c:v>
                </c:pt>
                <c:pt idx="7755">
                  <c:v>75.345854720000005</c:v>
                </c:pt>
                <c:pt idx="7756">
                  <c:v>75.345954719999995</c:v>
                </c:pt>
                <c:pt idx="7757">
                  <c:v>75.346054719999998</c:v>
                </c:pt>
                <c:pt idx="7758">
                  <c:v>75.346154720000001</c:v>
                </c:pt>
                <c:pt idx="7759">
                  <c:v>75.346254720000005</c:v>
                </c:pt>
                <c:pt idx="7760">
                  <c:v>75.346354719999994</c:v>
                </c:pt>
                <c:pt idx="7761">
                  <c:v>75.346454719999997</c:v>
                </c:pt>
                <c:pt idx="7762">
                  <c:v>75.34655472</c:v>
                </c:pt>
                <c:pt idx="7763">
                  <c:v>75.346654720000004</c:v>
                </c:pt>
                <c:pt idx="7764">
                  <c:v>75.346754720000007</c:v>
                </c:pt>
                <c:pt idx="7765">
                  <c:v>75.346854719999996</c:v>
                </c:pt>
                <c:pt idx="7766">
                  <c:v>75.346954719999999</c:v>
                </c:pt>
                <c:pt idx="7767">
                  <c:v>75.347054720000003</c:v>
                </c:pt>
                <c:pt idx="7768">
                  <c:v>75.347154720000006</c:v>
                </c:pt>
                <c:pt idx="7769">
                  <c:v>75.347254719999995</c:v>
                </c:pt>
                <c:pt idx="7770">
                  <c:v>75.347354719999998</c:v>
                </c:pt>
                <c:pt idx="7771">
                  <c:v>75.347454720000002</c:v>
                </c:pt>
                <c:pt idx="7772">
                  <c:v>75.347554720000005</c:v>
                </c:pt>
                <c:pt idx="7773">
                  <c:v>75.347654719999994</c:v>
                </c:pt>
                <c:pt idx="7774">
                  <c:v>75.347754719999998</c:v>
                </c:pt>
                <c:pt idx="7775">
                  <c:v>75.347854720000001</c:v>
                </c:pt>
                <c:pt idx="7776">
                  <c:v>75.347954720000004</c:v>
                </c:pt>
                <c:pt idx="7777">
                  <c:v>75.348054719999993</c:v>
                </c:pt>
                <c:pt idx="7778">
                  <c:v>75.348154719999997</c:v>
                </c:pt>
                <c:pt idx="7779">
                  <c:v>75.34825472</c:v>
                </c:pt>
                <c:pt idx="7780">
                  <c:v>75.348354720000003</c:v>
                </c:pt>
                <c:pt idx="7781">
                  <c:v>75.348454720000007</c:v>
                </c:pt>
                <c:pt idx="7782">
                  <c:v>75.348554730000004</c:v>
                </c:pt>
                <c:pt idx="7783">
                  <c:v>75.327116759999996</c:v>
                </c:pt>
                <c:pt idx="7784">
                  <c:v>75.15598104</c:v>
                </c:pt>
                <c:pt idx="7785">
                  <c:v>75.156081040000004</c:v>
                </c:pt>
                <c:pt idx="7786">
                  <c:v>75.156181040000007</c:v>
                </c:pt>
                <c:pt idx="7787">
                  <c:v>75.156281039999996</c:v>
                </c:pt>
                <c:pt idx="7788">
                  <c:v>75.156381039999999</c:v>
                </c:pt>
                <c:pt idx="7789">
                  <c:v>75.156481040000003</c:v>
                </c:pt>
                <c:pt idx="7790">
                  <c:v>75.156581040000006</c:v>
                </c:pt>
                <c:pt idx="7791">
                  <c:v>75.156681039999995</c:v>
                </c:pt>
                <c:pt idx="7792">
                  <c:v>75.156781039999998</c:v>
                </c:pt>
                <c:pt idx="7793">
                  <c:v>75.156881040000002</c:v>
                </c:pt>
                <c:pt idx="7794">
                  <c:v>75.156981040000005</c:v>
                </c:pt>
                <c:pt idx="7795">
                  <c:v>75.157081039999994</c:v>
                </c:pt>
                <c:pt idx="7796">
                  <c:v>75.157181039999998</c:v>
                </c:pt>
                <c:pt idx="7797">
                  <c:v>75.157281040000001</c:v>
                </c:pt>
                <c:pt idx="7798">
                  <c:v>75.157381040000004</c:v>
                </c:pt>
                <c:pt idx="7799">
                  <c:v>75.157481039999993</c:v>
                </c:pt>
                <c:pt idx="7800">
                  <c:v>75.157581039999997</c:v>
                </c:pt>
                <c:pt idx="7801">
                  <c:v>75.15768104</c:v>
                </c:pt>
                <c:pt idx="7802">
                  <c:v>75.157781040000003</c:v>
                </c:pt>
                <c:pt idx="7803">
                  <c:v>75.157881040000007</c:v>
                </c:pt>
                <c:pt idx="7804">
                  <c:v>75.157981039999996</c:v>
                </c:pt>
                <c:pt idx="7805">
                  <c:v>75.158081039999999</c:v>
                </c:pt>
                <c:pt idx="7806">
                  <c:v>75.158181040000002</c:v>
                </c:pt>
                <c:pt idx="7807">
                  <c:v>75.158281040000006</c:v>
                </c:pt>
                <c:pt idx="7808">
                  <c:v>75.158381039999995</c:v>
                </c:pt>
                <c:pt idx="7809">
                  <c:v>75.158481039999998</c:v>
                </c:pt>
                <c:pt idx="7810">
                  <c:v>75.158581040000001</c:v>
                </c:pt>
                <c:pt idx="7811">
                  <c:v>75.158681040000005</c:v>
                </c:pt>
                <c:pt idx="7812">
                  <c:v>75.158781039999994</c:v>
                </c:pt>
                <c:pt idx="7813">
                  <c:v>75.158881039999997</c:v>
                </c:pt>
                <c:pt idx="7814">
                  <c:v>75.15898104</c:v>
                </c:pt>
                <c:pt idx="7815">
                  <c:v>75.159081040000004</c:v>
                </c:pt>
                <c:pt idx="7816">
                  <c:v>75.159181040000007</c:v>
                </c:pt>
                <c:pt idx="7817">
                  <c:v>75.159281039999996</c:v>
                </c:pt>
                <c:pt idx="7818">
                  <c:v>75.15938104</c:v>
                </c:pt>
                <c:pt idx="7819">
                  <c:v>75.159481040000003</c:v>
                </c:pt>
                <c:pt idx="7820">
                  <c:v>75.159581040000006</c:v>
                </c:pt>
                <c:pt idx="7821">
                  <c:v>75.159681039999995</c:v>
                </c:pt>
                <c:pt idx="7822">
                  <c:v>75.159781039999999</c:v>
                </c:pt>
                <c:pt idx="7823">
                  <c:v>75.159881040000002</c:v>
                </c:pt>
                <c:pt idx="7824">
                  <c:v>75.159981040000005</c:v>
                </c:pt>
                <c:pt idx="7825">
                  <c:v>75.160081039999994</c:v>
                </c:pt>
                <c:pt idx="7826">
                  <c:v>75.160181039999998</c:v>
                </c:pt>
                <c:pt idx="7827">
                  <c:v>75.160281040000001</c:v>
                </c:pt>
                <c:pt idx="7828">
                  <c:v>75.160381040000004</c:v>
                </c:pt>
                <c:pt idx="7829">
                  <c:v>75.160481039999993</c:v>
                </c:pt>
                <c:pt idx="7830">
                  <c:v>75.160581039999997</c:v>
                </c:pt>
                <c:pt idx="7831">
                  <c:v>75.16068104</c:v>
                </c:pt>
                <c:pt idx="7832">
                  <c:v>75.160781040000003</c:v>
                </c:pt>
                <c:pt idx="7833">
                  <c:v>75.160881040000007</c:v>
                </c:pt>
                <c:pt idx="7834">
                  <c:v>75.160981039999996</c:v>
                </c:pt>
                <c:pt idx="7835">
                  <c:v>75.161081039999999</c:v>
                </c:pt>
                <c:pt idx="7836">
                  <c:v>75.161181040000002</c:v>
                </c:pt>
                <c:pt idx="7837">
                  <c:v>75.161281040000006</c:v>
                </c:pt>
                <c:pt idx="7838">
                  <c:v>75.161381039999995</c:v>
                </c:pt>
                <c:pt idx="7839">
                  <c:v>75.161481039999998</c:v>
                </c:pt>
                <c:pt idx="7840">
                  <c:v>75.161581040000002</c:v>
                </c:pt>
                <c:pt idx="7841">
                  <c:v>75.161681040000005</c:v>
                </c:pt>
                <c:pt idx="7842">
                  <c:v>75.161781039999994</c:v>
                </c:pt>
                <c:pt idx="7843">
                  <c:v>75.161881039999997</c:v>
                </c:pt>
                <c:pt idx="7844">
                  <c:v>75.161981040000001</c:v>
                </c:pt>
                <c:pt idx="7845">
                  <c:v>75.162081040000004</c:v>
                </c:pt>
                <c:pt idx="7846">
                  <c:v>75.162181039999993</c:v>
                </c:pt>
                <c:pt idx="7847">
                  <c:v>75.162281039999996</c:v>
                </c:pt>
                <c:pt idx="7848">
                  <c:v>75.16238104</c:v>
                </c:pt>
                <c:pt idx="7849">
                  <c:v>75.162481040000003</c:v>
                </c:pt>
                <c:pt idx="7850">
                  <c:v>75.162581040000006</c:v>
                </c:pt>
                <c:pt idx="7851">
                  <c:v>75.162681039999995</c:v>
                </c:pt>
                <c:pt idx="7852">
                  <c:v>75.162781039999999</c:v>
                </c:pt>
                <c:pt idx="7853">
                  <c:v>75.162881040000002</c:v>
                </c:pt>
                <c:pt idx="7854">
                  <c:v>75.162981040000005</c:v>
                </c:pt>
                <c:pt idx="7855">
                  <c:v>75.163081039999994</c:v>
                </c:pt>
                <c:pt idx="7856">
                  <c:v>75.163181039999998</c:v>
                </c:pt>
                <c:pt idx="7857">
                  <c:v>75.163281040000001</c:v>
                </c:pt>
                <c:pt idx="7858">
                  <c:v>75.163381040000004</c:v>
                </c:pt>
                <c:pt idx="7859">
                  <c:v>75.163481039999994</c:v>
                </c:pt>
                <c:pt idx="7860">
                  <c:v>75.163581039999997</c:v>
                </c:pt>
                <c:pt idx="7861">
                  <c:v>75.16368104</c:v>
                </c:pt>
                <c:pt idx="7862">
                  <c:v>75.163781040000003</c:v>
                </c:pt>
                <c:pt idx="7863">
                  <c:v>75.163881040000007</c:v>
                </c:pt>
                <c:pt idx="7864">
                  <c:v>75.163981039999996</c:v>
                </c:pt>
                <c:pt idx="7865">
                  <c:v>75.164081039999999</c:v>
                </c:pt>
                <c:pt idx="7866">
                  <c:v>75.164181040000003</c:v>
                </c:pt>
                <c:pt idx="7867">
                  <c:v>75.164281040000006</c:v>
                </c:pt>
                <c:pt idx="7868">
                  <c:v>75.164381039999995</c:v>
                </c:pt>
                <c:pt idx="7869">
                  <c:v>75.164481039999998</c:v>
                </c:pt>
                <c:pt idx="7870">
                  <c:v>75.164581040000002</c:v>
                </c:pt>
                <c:pt idx="7871">
                  <c:v>75.164681040000005</c:v>
                </c:pt>
                <c:pt idx="7872">
                  <c:v>75.164781039999994</c:v>
                </c:pt>
                <c:pt idx="7873">
                  <c:v>75.164881039999997</c:v>
                </c:pt>
                <c:pt idx="7874">
                  <c:v>75.164981040000001</c:v>
                </c:pt>
                <c:pt idx="7875">
                  <c:v>75.165081040000004</c:v>
                </c:pt>
                <c:pt idx="7876">
                  <c:v>75.165181039999993</c:v>
                </c:pt>
                <c:pt idx="7877">
                  <c:v>75.165281039999996</c:v>
                </c:pt>
                <c:pt idx="7878">
                  <c:v>75.16538104</c:v>
                </c:pt>
                <c:pt idx="7879">
                  <c:v>75.165481040000003</c:v>
                </c:pt>
                <c:pt idx="7880">
                  <c:v>75.165581040000006</c:v>
                </c:pt>
                <c:pt idx="7881">
                  <c:v>75.165681039999996</c:v>
                </c:pt>
                <c:pt idx="7882">
                  <c:v>75.165781039999999</c:v>
                </c:pt>
                <c:pt idx="7883">
                  <c:v>75.165881040000002</c:v>
                </c:pt>
                <c:pt idx="7884">
                  <c:v>75.165981040000005</c:v>
                </c:pt>
                <c:pt idx="7885">
                  <c:v>75.166081039999995</c:v>
                </c:pt>
                <c:pt idx="7886">
                  <c:v>75.166181039999998</c:v>
                </c:pt>
                <c:pt idx="7887">
                  <c:v>75.166281040000001</c:v>
                </c:pt>
                <c:pt idx="7888">
                  <c:v>75.166381040000005</c:v>
                </c:pt>
                <c:pt idx="7889">
                  <c:v>75.166481039999994</c:v>
                </c:pt>
                <c:pt idx="7890">
                  <c:v>75.166581039999997</c:v>
                </c:pt>
                <c:pt idx="7891">
                  <c:v>75.16668104</c:v>
                </c:pt>
                <c:pt idx="7892">
                  <c:v>75.166781040000004</c:v>
                </c:pt>
                <c:pt idx="7893">
                  <c:v>75.166881040000007</c:v>
                </c:pt>
                <c:pt idx="7894">
                  <c:v>75.166981039999996</c:v>
                </c:pt>
                <c:pt idx="7895">
                  <c:v>75.167081039999999</c:v>
                </c:pt>
                <c:pt idx="7896">
                  <c:v>75.167181040000003</c:v>
                </c:pt>
                <c:pt idx="7897">
                  <c:v>75.167281040000006</c:v>
                </c:pt>
                <c:pt idx="7898">
                  <c:v>75.167381039999995</c:v>
                </c:pt>
                <c:pt idx="7899">
                  <c:v>67.896356280000006</c:v>
                </c:pt>
                <c:pt idx="7900">
                  <c:v>67.896453890000004</c:v>
                </c:pt>
                <c:pt idx="7901">
                  <c:v>67.896553890000007</c:v>
                </c:pt>
                <c:pt idx="7902">
                  <c:v>67.896653889999996</c:v>
                </c:pt>
                <c:pt idx="7903">
                  <c:v>67.896753889999999</c:v>
                </c:pt>
                <c:pt idx="7904">
                  <c:v>67.896853890000003</c:v>
                </c:pt>
                <c:pt idx="7905">
                  <c:v>67.896953890000006</c:v>
                </c:pt>
                <c:pt idx="7906">
                  <c:v>67.897053889999995</c:v>
                </c:pt>
                <c:pt idx="7907">
                  <c:v>67.897153889999998</c:v>
                </c:pt>
                <c:pt idx="7908">
                  <c:v>67.897253890000002</c:v>
                </c:pt>
                <c:pt idx="7909">
                  <c:v>67.897353890000005</c:v>
                </c:pt>
                <c:pt idx="7910">
                  <c:v>67.897453889999994</c:v>
                </c:pt>
                <c:pt idx="7911">
                  <c:v>67.897553889999998</c:v>
                </c:pt>
                <c:pt idx="7912">
                  <c:v>67.897653890000001</c:v>
                </c:pt>
                <c:pt idx="7913">
                  <c:v>67.897753890000004</c:v>
                </c:pt>
                <c:pt idx="7914">
                  <c:v>67.897853889999993</c:v>
                </c:pt>
                <c:pt idx="7915">
                  <c:v>67.897953889999997</c:v>
                </c:pt>
                <c:pt idx="7916">
                  <c:v>67.89805389</c:v>
                </c:pt>
                <c:pt idx="7917">
                  <c:v>67.898153890000003</c:v>
                </c:pt>
                <c:pt idx="7918">
                  <c:v>67.898253890000007</c:v>
                </c:pt>
                <c:pt idx="7919">
                  <c:v>67.898353889999996</c:v>
                </c:pt>
                <c:pt idx="7920">
                  <c:v>67.898453889999999</c:v>
                </c:pt>
                <c:pt idx="7921">
                  <c:v>67.898553890000002</c:v>
                </c:pt>
                <c:pt idx="7922">
                  <c:v>67.898653890000006</c:v>
                </c:pt>
                <c:pt idx="7923">
                  <c:v>67.898753889999995</c:v>
                </c:pt>
                <c:pt idx="7924">
                  <c:v>63.353572030000002</c:v>
                </c:pt>
                <c:pt idx="7925">
                  <c:v>59.461460580000001</c:v>
                </c:pt>
                <c:pt idx="7926">
                  <c:v>59.461560579999997</c:v>
                </c:pt>
                <c:pt idx="7927">
                  <c:v>59.46166058</c:v>
                </c:pt>
                <c:pt idx="7928">
                  <c:v>59.461760580000004</c:v>
                </c:pt>
                <c:pt idx="7929">
                  <c:v>59.46186058</c:v>
                </c:pt>
                <c:pt idx="7930">
                  <c:v>59.461960580000003</c:v>
                </c:pt>
                <c:pt idx="7931">
                  <c:v>59.462060579999999</c:v>
                </c:pt>
                <c:pt idx="7932">
                  <c:v>59.462160580000003</c:v>
                </c:pt>
                <c:pt idx="7933">
                  <c:v>59.462260579999999</c:v>
                </c:pt>
                <c:pt idx="7934">
                  <c:v>59.462360580000002</c:v>
                </c:pt>
                <c:pt idx="7935">
                  <c:v>59.462460579999998</c:v>
                </c:pt>
                <c:pt idx="7936">
                  <c:v>59.462560580000002</c:v>
                </c:pt>
                <c:pt idx="7937">
                  <c:v>59.462660579999998</c:v>
                </c:pt>
                <c:pt idx="7938">
                  <c:v>59.462760580000001</c:v>
                </c:pt>
                <c:pt idx="7939">
                  <c:v>59.462860579999997</c:v>
                </c:pt>
                <c:pt idx="7940">
                  <c:v>59.462960580000001</c:v>
                </c:pt>
                <c:pt idx="7941">
                  <c:v>59.463060579999997</c:v>
                </c:pt>
                <c:pt idx="7942">
                  <c:v>59.46316058</c:v>
                </c:pt>
                <c:pt idx="7943">
                  <c:v>59.463260579999996</c:v>
                </c:pt>
                <c:pt idx="7944">
                  <c:v>59.46336058</c:v>
                </c:pt>
                <c:pt idx="7945">
                  <c:v>59.463460580000003</c:v>
                </c:pt>
                <c:pt idx="7946">
                  <c:v>59.463560579999999</c:v>
                </c:pt>
                <c:pt idx="7947">
                  <c:v>59.463660580000003</c:v>
                </c:pt>
                <c:pt idx="7948">
                  <c:v>59.463760579999999</c:v>
                </c:pt>
                <c:pt idx="7949">
                  <c:v>59.463860580000002</c:v>
                </c:pt>
                <c:pt idx="7950">
                  <c:v>59.463960579999998</c:v>
                </c:pt>
                <c:pt idx="7951">
                  <c:v>59.464060580000002</c:v>
                </c:pt>
                <c:pt idx="7952">
                  <c:v>59.464160569999997</c:v>
                </c:pt>
                <c:pt idx="7953">
                  <c:v>59.46426057</c:v>
                </c:pt>
                <c:pt idx="7954">
                  <c:v>59.464360569999997</c:v>
                </c:pt>
                <c:pt idx="7955">
                  <c:v>59.46446057</c:v>
                </c:pt>
                <c:pt idx="7956">
                  <c:v>59.464560570000003</c:v>
                </c:pt>
                <c:pt idx="7957">
                  <c:v>59.464660569999999</c:v>
                </c:pt>
                <c:pt idx="7958">
                  <c:v>59.464760570000003</c:v>
                </c:pt>
                <c:pt idx="7959">
                  <c:v>59.464860569999999</c:v>
                </c:pt>
                <c:pt idx="7960">
                  <c:v>59.464960570000002</c:v>
                </c:pt>
                <c:pt idx="7961">
                  <c:v>59.465060569999999</c:v>
                </c:pt>
                <c:pt idx="7962">
                  <c:v>59.465160570000002</c:v>
                </c:pt>
                <c:pt idx="7963">
                  <c:v>59.465260569999998</c:v>
                </c:pt>
                <c:pt idx="7964">
                  <c:v>59.465360570000001</c:v>
                </c:pt>
                <c:pt idx="7965">
                  <c:v>59.465460569999998</c:v>
                </c:pt>
                <c:pt idx="7966">
                  <c:v>59.465560570000001</c:v>
                </c:pt>
                <c:pt idx="7967">
                  <c:v>59.465660569999997</c:v>
                </c:pt>
                <c:pt idx="7968">
                  <c:v>59.46576057</c:v>
                </c:pt>
                <c:pt idx="7969">
                  <c:v>59.465860569999997</c:v>
                </c:pt>
                <c:pt idx="7970">
                  <c:v>59.46596057</c:v>
                </c:pt>
                <c:pt idx="7971">
                  <c:v>59.466060570000003</c:v>
                </c:pt>
                <c:pt idx="7972">
                  <c:v>59.46616057</c:v>
                </c:pt>
                <c:pt idx="7973">
                  <c:v>59.466260570000003</c:v>
                </c:pt>
                <c:pt idx="7974">
                  <c:v>59.466360569999999</c:v>
                </c:pt>
                <c:pt idx="7975">
                  <c:v>59.466460570000002</c:v>
                </c:pt>
                <c:pt idx="7976">
                  <c:v>59.466560569999999</c:v>
                </c:pt>
                <c:pt idx="7977">
                  <c:v>59.466660570000002</c:v>
                </c:pt>
                <c:pt idx="7978">
                  <c:v>59.466760569999998</c:v>
                </c:pt>
                <c:pt idx="7979">
                  <c:v>59.466860570000001</c:v>
                </c:pt>
                <c:pt idx="7980">
                  <c:v>59.466960569999998</c:v>
                </c:pt>
                <c:pt idx="7981">
                  <c:v>59.467060570000001</c:v>
                </c:pt>
                <c:pt idx="7982">
                  <c:v>59.467160569999997</c:v>
                </c:pt>
                <c:pt idx="7983">
                  <c:v>59.467260570000001</c:v>
                </c:pt>
                <c:pt idx="7984">
                  <c:v>59.467360569999997</c:v>
                </c:pt>
                <c:pt idx="7985">
                  <c:v>59.46746057</c:v>
                </c:pt>
                <c:pt idx="7986">
                  <c:v>59.467560570000003</c:v>
                </c:pt>
                <c:pt idx="7987">
                  <c:v>59.46766057</c:v>
                </c:pt>
                <c:pt idx="7988">
                  <c:v>59.467760570000003</c:v>
                </c:pt>
                <c:pt idx="7989">
                  <c:v>59.467860569999999</c:v>
                </c:pt>
                <c:pt idx="7990">
                  <c:v>59.467960570000002</c:v>
                </c:pt>
                <c:pt idx="7991">
                  <c:v>59.468060569999999</c:v>
                </c:pt>
                <c:pt idx="7992">
                  <c:v>59.468160570000002</c:v>
                </c:pt>
                <c:pt idx="7993">
                  <c:v>59.468260569999998</c:v>
                </c:pt>
                <c:pt idx="7994">
                  <c:v>59.468360570000002</c:v>
                </c:pt>
                <c:pt idx="7995">
                  <c:v>59.468460569999998</c:v>
                </c:pt>
                <c:pt idx="7996">
                  <c:v>59.468560570000001</c:v>
                </c:pt>
                <c:pt idx="7997">
                  <c:v>59.468660569999997</c:v>
                </c:pt>
                <c:pt idx="7998">
                  <c:v>59.468760570000001</c:v>
                </c:pt>
                <c:pt idx="7999">
                  <c:v>59.468860569999997</c:v>
                </c:pt>
                <c:pt idx="8000">
                  <c:v>59.46896057</c:v>
                </c:pt>
                <c:pt idx="8001">
                  <c:v>59.469060570000003</c:v>
                </c:pt>
                <c:pt idx="8002">
                  <c:v>59.46916057</c:v>
                </c:pt>
                <c:pt idx="8003">
                  <c:v>59.469260570000003</c:v>
                </c:pt>
                <c:pt idx="8004">
                  <c:v>59.469360569999999</c:v>
                </c:pt>
                <c:pt idx="8005">
                  <c:v>59.469460570000003</c:v>
                </c:pt>
                <c:pt idx="8006">
                  <c:v>59.469560569999999</c:v>
                </c:pt>
                <c:pt idx="8007">
                  <c:v>59.469660570000002</c:v>
                </c:pt>
                <c:pt idx="8008">
                  <c:v>59.469760569999998</c:v>
                </c:pt>
                <c:pt idx="8009">
                  <c:v>59.469860570000002</c:v>
                </c:pt>
                <c:pt idx="8010">
                  <c:v>59.469960569999998</c:v>
                </c:pt>
                <c:pt idx="8011">
                  <c:v>59.470060570000001</c:v>
                </c:pt>
                <c:pt idx="8012">
                  <c:v>59.470160569999997</c:v>
                </c:pt>
                <c:pt idx="8013">
                  <c:v>59.470260570000001</c:v>
                </c:pt>
                <c:pt idx="8014">
                  <c:v>59.470360569999997</c:v>
                </c:pt>
                <c:pt idx="8015">
                  <c:v>59.47046057</c:v>
                </c:pt>
                <c:pt idx="8016">
                  <c:v>59.470560570000004</c:v>
                </c:pt>
                <c:pt idx="8017">
                  <c:v>59.47066057</c:v>
                </c:pt>
                <c:pt idx="8018">
                  <c:v>59.470760570000003</c:v>
                </c:pt>
                <c:pt idx="8019">
                  <c:v>59.470860569999999</c:v>
                </c:pt>
                <c:pt idx="8020">
                  <c:v>59.470960570000003</c:v>
                </c:pt>
                <c:pt idx="8021">
                  <c:v>59.471060569999999</c:v>
                </c:pt>
                <c:pt idx="8022">
                  <c:v>59.471160570000002</c:v>
                </c:pt>
                <c:pt idx="8023">
                  <c:v>59.471260569999998</c:v>
                </c:pt>
                <c:pt idx="8024">
                  <c:v>59.471360570000002</c:v>
                </c:pt>
                <c:pt idx="8025">
                  <c:v>59.471460569999998</c:v>
                </c:pt>
                <c:pt idx="8026">
                  <c:v>59.471560570000001</c:v>
                </c:pt>
                <c:pt idx="8027">
                  <c:v>59.471660569999997</c:v>
                </c:pt>
                <c:pt idx="8028">
                  <c:v>59.471760570000001</c:v>
                </c:pt>
                <c:pt idx="8029">
                  <c:v>59.471860569999997</c:v>
                </c:pt>
                <c:pt idx="8030">
                  <c:v>59.47196057</c:v>
                </c:pt>
                <c:pt idx="8031">
                  <c:v>59.472060569999996</c:v>
                </c:pt>
                <c:pt idx="8032">
                  <c:v>59.47216057</c:v>
                </c:pt>
                <c:pt idx="8033">
                  <c:v>59.472260570000003</c:v>
                </c:pt>
                <c:pt idx="8034">
                  <c:v>59.472360569999999</c:v>
                </c:pt>
                <c:pt idx="8035">
                  <c:v>59.472460570000003</c:v>
                </c:pt>
                <c:pt idx="8036">
                  <c:v>59.472560569999999</c:v>
                </c:pt>
                <c:pt idx="8037">
                  <c:v>59.472660570000002</c:v>
                </c:pt>
                <c:pt idx="8038">
                  <c:v>59.472760569999998</c:v>
                </c:pt>
                <c:pt idx="8039">
                  <c:v>59.472860570000002</c:v>
                </c:pt>
                <c:pt idx="8040">
                  <c:v>59.472960569999998</c:v>
                </c:pt>
                <c:pt idx="8041">
                  <c:v>59.473060570000001</c:v>
                </c:pt>
                <c:pt idx="8042">
                  <c:v>59.473160569999997</c:v>
                </c:pt>
                <c:pt idx="8043">
                  <c:v>59.473260570000001</c:v>
                </c:pt>
                <c:pt idx="8044">
                  <c:v>59.473360569999997</c:v>
                </c:pt>
                <c:pt idx="8045">
                  <c:v>50.220123940000001</c:v>
                </c:pt>
                <c:pt idx="8046">
                  <c:v>50.220223939999997</c:v>
                </c:pt>
                <c:pt idx="8047">
                  <c:v>50.22032394</c:v>
                </c:pt>
                <c:pt idx="8048">
                  <c:v>50.357921650000002</c:v>
                </c:pt>
                <c:pt idx="8049">
                  <c:v>50.21136705</c:v>
                </c:pt>
                <c:pt idx="8050">
                  <c:v>50.211467050000003</c:v>
                </c:pt>
                <c:pt idx="8051">
                  <c:v>50.148088000000001</c:v>
                </c:pt>
                <c:pt idx="8052">
                  <c:v>49.964259239999997</c:v>
                </c:pt>
                <c:pt idx="8053">
                  <c:v>49.75656824</c:v>
                </c:pt>
                <c:pt idx="8054">
                  <c:v>49.997017970000002</c:v>
                </c:pt>
                <c:pt idx="8055">
                  <c:v>49.997117969999998</c:v>
                </c:pt>
                <c:pt idx="8056">
                  <c:v>50.032605369999999</c:v>
                </c:pt>
                <c:pt idx="8057">
                  <c:v>50.032705370000002</c:v>
                </c:pt>
                <c:pt idx="8058">
                  <c:v>50.032805369999998</c:v>
                </c:pt>
                <c:pt idx="8059">
                  <c:v>50.032905370000002</c:v>
                </c:pt>
                <c:pt idx="8060">
                  <c:v>50.166716460000004</c:v>
                </c:pt>
                <c:pt idx="8061">
                  <c:v>50.069384980000002</c:v>
                </c:pt>
                <c:pt idx="8062">
                  <c:v>50.00331036</c:v>
                </c:pt>
                <c:pt idx="8063">
                  <c:v>49.845193000000002</c:v>
                </c:pt>
                <c:pt idx="8064">
                  <c:v>50.273020760000001</c:v>
                </c:pt>
                <c:pt idx="8065">
                  <c:v>50.032590890000002</c:v>
                </c:pt>
                <c:pt idx="8066">
                  <c:v>50.032690889999998</c:v>
                </c:pt>
                <c:pt idx="8067">
                  <c:v>50.032790890000001</c:v>
                </c:pt>
                <c:pt idx="8068">
                  <c:v>50.032890889999997</c:v>
                </c:pt>
                <c:pt idx="8069">
                  <c:v>50.032990890000001</c:v>
                </c:pt>
                <c:pt idx="8070">
                  <c:v>49.629712949999998</c:v>
                </c:pt>
                <c:pt idx="8071">
                  <c:v>49.629812950000002</c:v>
                </c:pt>
                <c:pt idx="8072">
                  <c:v>49.629912949999998</c:v>
                </c:pt>
                <c:pt idx="8073">
                  <c:v>49.757879029999998</c:v>
                </c:pt>
                <c:pt idx="8074">
                  <c:v>49.934741019999997</c:v>
                </c:pt>
                <c:pt idx="8075">
                  <c:v>49.91382754</c:v>
                </c:pt>
                <c:pt idx="8076">
                  <c:v>49.913927540000003</c:v>
                </c:pt>
                <c:pt idx="8077">
                  <c:v>49.914027539999999</c:v>
                </c:pt>
                <c:pt idx="8078">
                  <c:v>49.914127540000003</c:v>
                </c:pt>
                <c:pt idx="8079">
                  <c:v>49.831285260000001</c:v>
                </c:pt>
                <c:pt idx="8080">
                  <c:v>49.831385259999998</c:v>
                </c:pt>
                <c:pt idx="8081">
                  <c:v>49.691090860000003</c:v>
                </c:pt>
                <c:pt idx="8082">
                  <c:v>49.798271309999997</c:v>
                </c:pt>
                <c:pt idx="8083">
                  <c:v>49.79837131</c:v>
                </c:pt>
                <c:pt idx="8084">
                  <c:v>49.619468179999998</c:v>
                </c:pt>
                <c:pt idx="8085">
                  <c:v>49.619568180000002</c:v>
                </c:pt>
                <c:pt idx="8086">
                  <c:v>49.619668179999998</c:v>
                </c:pt>
                <c:pt idx="8087">
                  <c:v>49.619768180000001</c:v>
                </c:pt>
                <c:pt idx="8088">
                  <c:v>49.619868179999997</c:v>
                </c:pt>
                <c:pt idx="8089">
                  <c:v>49.619968180000001</c:v>
                </c:pt>
                <c:pt idx="8090">
                  <c:v>49.620068179999997</c:v>
                </c:pt>
                <c:pt idx="8091">
                  <c:v>49.62016818</c:v>
                </c:pt>
                <c:pt idx="8092">
                  <c:v>50.012831349999999</c:v>
                </c:pt>
                <c:pt idx="8093">
                  <c:v>50.06747807</c:v>
                </c:pt>
                <c:pt idx="8094">
                  <c:v>49.469416760000001</c:v>
                </c:pt>
                <c:pt idx="8095">
                  <c:v>49.530040489999998</c:v>
                </c:pt>
                <c:pt idx="8096">
                  <c:v>49.530140490000001</c:v>
                </c:pt>
                <c:pt idx="8097">
                  <c:v>49.530240489999997</c:v>
                </c:pt>
                <c:pt idx="8098">
                  <c:v>48.828373720000002</c:v>
                </c:pt>
                <c:pt idx="8099">
                  <c:v>48.557932510000001</c:v>
                </c:pt>
                <c:pt idx="8100">
                  <c:v>48.558032509999997</c:v>
                </c:pt>
                <c:pt idx="8101">
                  <c:v>48.55813251</c:v>
                </c:pt>
                <c:pt idx="8102">
                  <c:v>48.558232510000003</c:v>
                </c:pt>
                <c:pt idx="8103">
                  <c:v>48.55833251</c:v>
                </c:pt>
                <c:pt idx="8104">
                  <c:v>48.558432510000003</c:v>
                </c:pt>
                <c:pt idx="8105">
                  <c:v>48.558532509999999</c:v>
                </c:pt>
                <c:pt idx="8106">
                  <c:v>48.558632510000002</c:v>
                </c:pt>
                <c:pt idx="8107">
                  <c:v>48.558732509999999</c:v>
                </c:pt>
                <c:pt idx="8108">
                  <c:v>48.558832510000002</c:v>
                </c:pt>
                <c:pt idx="8109">
                  <c:v>48.558932509999998</c:v>
                </c:pt>
                <c:pt idx="8110">
                  <c:v>48.559032510000002</c:v>
                </c:pt>
                <c:pt idx="8111">
                  <c:v>48.559132509999998</c:v>
                </c:pt>
                <c:pt idx="8112">
                  <c:v>48.559232510000001</c:v>
                </c:pt>
                <c:pt idx="8113">
                  <c:v>48.559332509999997</c:v>
                </c:pt>
                <c:pt idx="8114">
                  <c:v>48.559432510000001</c:v>
                </c:pt>
                <c:pt idx="8115">
                  <c:v>48.559532509999997</c:v>
                </c:pt>
                <c:pt idx="8116">
                  <c:v>48.55963251</c:v>
                </c:pt>
                <c:pt idx="8117">
                  <c:v>48.559732510000003</c:v>
                </c:pt>
                <c:pt idx="8118">
                  <c:v>48.55983251</c:v>
                </c:pt>
                <c:pt idx="8119">
                  <c:v>48.559932510000003</c:v>
                </c:pt>
                <c:pt idx="8120">
                  <c:v>48.560032509999999</c:v>
                </c:pt>
                <c:pt idx="8121">
                  <c:v>48.560132510000003</c:v>
                </c:pt>
                <c:pt idx="8122">
                  <c:v>48.560232509999999</c:v>
                </c:pt>
                <c:pt idx="8123">
                  <c:v>48.560332510000002</c:v>
                </c:pt>
                <c:pt idx="8124">
                  <c:v>48.560432509999998</c:v>
                </c:pt>
                <c:pt idx="8125">
                  <c:v>48.560532510000002</c:v>
                </c:pt>
                <c:pt idx="8126">
                  <c:v>48.560632509999998</c:v>
                </c:pt>
                <c:pt idx="8127">
                  <c:v>48.560732510000001</c:v>
                </c:pt>
                <c:pt idx="8128">
                  <c:v>48.560832509999997</c:v>
                </c:pt>
                <c:pt idx="8129">
                  <c:v>48.560932510000001</c:v>
                </c:pt>
                <c:pt idx="8130">
                  <c:v>48.561032509999997</c:v>
                </c:pt>
                <c:pt idx="8131">
                  <c:v>48.56113251</c:v>
                </c:pt>
                <c:pt idx="8132">
                  <c:v>48.561232510000004</c:v>
                </c:pt>
                <c:pt idx="8133">
                  <c:v>48.56133251</c:v>
                </c:pt>
                <c:pt idx="8134">
                  <c:v>48.561432510000003</c:v>
                </c:pt>
                <c:pt idx="8135">
                  <c:v>48.561532509999999</c:v>
                </c:pt>
                <c:pt idx="8136">
                  <c:v>48.561632510000003</c:v>
                </c:pt>
                <c:pt idx="8137">
                  <c:v>48.561732509999999</c:v>
                </c:pt>
                <c:pt idx="8138">
                  <c:v>48.561832510000002</c:v>
                </c:pt>
                <c:pt idx="8139">
                  <c:v>48.561932509999998</c:v>
                </c:pt>
                <c:pt idx="8140">
                  <c:v>48.562032510000002</c:v>
                </c:pt>
                <c:pt idx="8141">
                  <c:v>48.562132509999998</c:v>
                </c:pt>
                <c:pt idx="8142">
                  <c:v>48.562232510000001</c:v>
                </c:pt>
                <c:pt idx="8143">
                  <c:v>48.562332509999997</c:v>
                </c:pt>
                <c:pt idx="8144">
                  <c:v>48.562432510000001</c:v>
                </c:pt>
                <c:pt idx="8145">
                  <c:v>48.562532509999997</c:v>
                </c:pt>
                <c:pt idx="8146">
                  <c:v>48.56263251</c:v>
                </c:pt>
                <c:pt idx="8147">
                  <c:v>48.562732509999996</c:v>
                </c:pt>
                <c:pt idx="8148">
                  <c:v>48.56283251</c:v>
                </c:pt>
                <c:pt idx="8149">
                  <c:v>48.562932510000003</c:v>
                </c:pt>
                <c:pt idx="8150">
                  <c:v>48.563032509999999</c:v>
                </c:pt>
                <c:pt idx="8151">
                  <c:v>48.563132510000003</c:v>
                </c:pt>
                <c:pt idx="8152">
                  <c:v>48.563232509999999</c:v>
                </c:pt>
                <c:pt idx="8153">
                  <c:v>48.563332510000002</c:v>
                </c:pt>
                <c:pt idx="8154">
                  <c:v>48.563432509999998</c:v>
                </c:pt>
                <c:pt idx="8155">
                  <c:v>48.563532510000002</c:v>
                </c:pt>
                <c:pt idx="8156">
                  <c:v>48.563632509999998</c:v>
                </c:pt>
                <c:pt idx="8157">
                  <c:v>48.563732510000001</c:v>
                </c:pt>
                <c:pt idx="8158">
                  <c:v>48.563832509999997</c:v>
                </c:pt>
                <c:pt idx="8159">
                  <c:v>48.563932510000001</c:v>
                </c:pt>
                <c:pt idx="8160">
                  <c:v>19.961903360000001</c:v>
                </c:pt>
                <c:pt idx="8161">
                  <c:v>19.962003360000001</c:v>
                </c:pt>
                <c:pt idx="8162">
                  <c:v>19.96210336</c:v>
                </c:pt>
                <c:pt idx="8163">
                  <c:v>19.96220336</c:v>
                </c:pt>
                <c:pt idx="8164">
                  <c:v>19.96230336</c:v>
                </c:pt>
                <c:pt idx="8165">
                  <c:v>19.96240336</c:v>
                </c:pt>
                <c:pt idx="8166">
                  <c:v>19.962503359999999</c:v>
                </c:pt>
                <c:pt idx="8167">
                  <c:v>19.962603359999999</c:v>
                </c:pt>
                <c:pt idx="8168">
                  <c:v>19.962703359999999</c:v>
                </c:pt>
                <c:pt idx="8169">
                  <c:v>19.962803359999999</c:v>
                </c:pt>
                <c:pt idx="8170">
                  <c:v>19.962903359999999</c:v>
                </c:pt>
                <c:pt idx="8171">
                  <c:v>19.963003359999998</c:v>
                </c:pt>
                <c:pt idx="8172">
                  <c:v>19.963103360000002</c:v>
                </c:pt>
                <c:pt idx="8173">
                  <c:v>19.963203360000001</c:v>
                </c:pt>
                <c:pt idx="8174">
                  <c:v>19.963303360000001</c:v>
                </c:pt>
                <c:pt idx="8175">
                  <c:v>19.963403360000001</c:v>
                </c:pt>
                <c:pt idx="8176">
                  <c:v>19.963503360000001</c:v>
                </c:pt>
                <c:pt idx="8177">
                  <c:v>19.96360336</c:v>
                </c:pt>
                <c:pt idx="8178">
                  <c:v>19.96370336</c:v>
                </c:pt>
                <c:pt idx="8179">
                  <c:v>19.96380336</c:v>
                </c:pt>
                <c:pt idx="8180">
                  <c:v>19.96390336</c:v>
                </c:pt>
                <c:pt idx="8181">
                  <c:v>19.96400336</c:v>
                </c:pt>
                <c:pt idx="8182">
                  <c:v>19.964103359999999</c:v>
                </c:pt>
                <c:pt idx="8183">
                  <c:v>19.964203359999999</c:v>
                </c:pt>
                <c:pt idx="8184">
                  <c:v>19.964303359999999</c:v>
                </c:pt>
                <c:pt idx="8185">
                  <c:v>19.964403359999999</c:v>
                </c:pt>
                <c:pt idx="8186">
                  <c:v>19.964503359999998</c:v>
                </c:pt>
                <c:pt idx="8187">
                  <c:v>19.964603360000002</c:v>
                </c:pt>
                <c:pt idx="8188">
                  <c:v>19.964703360000001</c:v>
                </c:pt>
                <c:pt idx="8189">
                  <c:v>19.964803360000001</c:v>
                </c:pt>
                <c:pt idx="8190">
                  <c:v>19.964903360000001</c:v>
                </c:pt>
                <c:pt idx="8191">
                  <c:v>19.965003360000001</c:v>
                </c:pt>
                <c:pt idx="8192">
                  <c:v>19.965103360000001</c:v>
                </c:pt>
                <c:pt idx="8193">
                  <c:v>19.96520336</c:v>
                </c:pt>
                <c:pt idx="8194">
                  <c:v>19.96530336</c:v>
                </c:pt>
                <c:pt idx="8195">
                  <c:v>19.96540336</c:v>
                </c:pt>
                <c:pt idx="8196">
                  <c:v>19.96550336</c:v>
                </c:pt>
                <c:pt idx="8197">
                  <c:v>19.965603359999999</c:v>
                </c:pt>
                <c:pt idx="8198">
                  <c:v>19.965703359999999</c:v>
                </c:pt>
                <c:pt idx="8199">
                  <c:v>19.965803359999999</c:v>
                </c:pt>
                <c:pt idx="8200">
                  <c:v>19.965903359999999</c:v>
                </c:pt>
                <c:pt idx="8201">
                  <c:v>19.966003359999998</c:v>
                </c:pt>
                <c:pt idx="8202">
                  <c:v>19.966103360000002</c:v>
                </c:pt>
                <c:pt idx="8203">
                  <c:v>19.966203360000002</c:v>
                </c:pt>
                <c:pt idx="8204">
                  <c:v>19.966303360000001</c:v>
                </c:pt>
                <c:pt idx="8205">
                  <c:v>19.966403360000001</c:v>
                </c:pt>
                <c:pt idx="8206">
                  <c:v>19.966503360000001</c:v>
                </c:pt>
                <c:pt idx="8207">
                  <c:v>19.966603360000001</c:v>
                </c:pt>
                <c:pt idx="8208">
                  <c:v>19.96670336</c:v>
                </c:pt>
                <c:pt idx="8209">
                  <c:v>19.96680336</c:v>
                </c:pt>
                <c:pt idx="8210">
                  <c:v>19.96690336</c:v>
                </c:pt>
                <c:pt idx="8211">
                  <c:v>19.96700336</c:v>
                </c:pt>
                <c:pt idx="8212">
                  <c:v>19.967103359999999</c:v>
                </c:pt>
                <c:pt idx="8213">
                  <c:v>19.967203359999999</c:v>
                </c:pt>
                <c:pt idx="8214">
                  <c:v>19.967303359999999</c:v>
                </c:pt>
                <c:pt idx="8215">
                  <c:v>19.967403359999999</c:v>
                </c:pt>
                <c:pt idx="8216">
                  <c:v>19.967503359999998</c:v>
                </c:pt>
                <c:pt idx="8217">
                  <c:v>19.967603359999998</c:v>
                </c:pt>
                <c:pt idx="8218">
                  <c:v>19.967703360000002</c:v>
                </c:pt>
                <c:pt idx="8219">
                  <c:v>19.967803360000001</c:v>
                </c:pt>
                <c:pt idx="8220">
                  <c:v>19.967903360000001</c:v>
                </c:pt>
                <c:pt idx="8221">
                  <c:v>-2.7274812310000001</c:v>
                </c:pt>
                <c:pt idx="8222">
                  <c:v>-2.787603238</c:v>
                </c:pt>
                <c:pt idx="8223">
                  <c:v>-2.7617107920000001</c:v>
                </c:pt>
                <c:pt idx="8224">
                  <c:v>-2.5011777909999999</c:v>
                </c:pt>
                <c:pt idx="8225">
                  <c:v>-2.8632605799999999</c:v>
                </c:pt>
                <c:pt idx="8226">
                  <c:v>-2.8631605800000002</c:v>
                </c:pt>
                <c:pt idx="8227">
                  <c:v>-2.86306058</c:v>
                </c:pt>
                <c:pt idx="8228">
                  <c:v>-2.8629605800000002</c:v>
                </c:pt>
                <c:pt idx="8229">
                  <c:v>-2.86286058</c:v>
                </c:pt>
                <c:pt idx="8230">
                  <c:v>-2.8627605800000002</c:v>
                </c:pt>
                <c:pt idx="8231">
                  <c:v>-2.86266058</c:v>
                </c:pt>
                <c:pt idx="8232">
                  <c:v>-2.8625605799999998</c:v>
                </c:pt>
                <c:pt idx="8233">
                  <c:v>-2.86246058</c:v>
                </c:pt>
                <c:pt idx="8234">
                  <c:v>-2.8623605799999998</c:v>
                </c:pt>
                <c:pt idx="8235">
                  <c:v>-2.8622605800000001</c:v>
                </c:pt>
                <c:pt idx="8236">
                  <c:v>-2.8621605799999998</c:v>
                </c:pt>
                <c:pt idx="8237">
                  <c:v>-2.8620605800000001</c:v>
                </c:pt>
                <c:pt idx="8238">
                  <c:v>-2.8619605799999999</c:v>
                </c:pt>
                <c:pt idx="8239">
                  <c:v>-2.8618605800000001</c:v>
                </c:pt>
                <c:pt idx="8240">
                  <c:v>-2.8617605799999999</c:v>
                </c:pt>
                <c:pt idx="8241">
                  <c:v>-2.8616605800000001</c:v>
                </c:pt>
                <c:pt idx="8242">
                  <c:v>-3.7829874029999999</c:v>
                </c:pt>
                <c:pt idx="8243">
                  <c:v>-4.0508687979999998</c:v>
                </c:pt>
                <c:pt idx="8244">
                  <c:v>-4.2604068579999996</c:v>
                </c:pt>
                <c:pt idx="8245">
                  <c:v>-4.4702122539999998</c:v>
                </c:pt>
                <c:pt idx="8246">
                  <c:v>-4.470112254</c:v>
                </c:pt>
                <c:pt idx="8247">
                  <c:v>-4.4700122540000002</c:v>
                </c:pt>
                <c:pt idx="8248">
                  <c:v>-4.4699122539999996</c:v>
                </c:pt>
                <c:pt idx="8249">
                  <c:v>-4.4698122539999998</c:v>
                </c:pt>
                <c:pt idx="8250">
                  <c:v>-4.4697122540000001</c:v>
                </c:pt>
                <c:pt idx="8251">
                  <c:v>-4.4696122540000003</c:v>
                </c:pt>
                <c:pt idx="8252">
                  <c:v>-4.4695122539999996</c:v>
                </c:pt>
                <c:pt idx="8253">
                  <c:v>-4.4694122539999999</c:v>
                </c:pt>
                <c:pt idx="8254">
                  <c:v>-4.4693122540000001</c:v>
                </c:pt>
                <c:pt idx="8255">
                  <c:v>-4.4692122540000003</c:v>
                </c:pt>
                <c:pt idx="8256">
                  <c:v>-4.4691122539999997</c:v>
                </c:pt>
                <c:pt idx="8257">
                  <c:v>-4.4690122539999999</c:v>
                </c:pt>
                <c:pt idx="8258">
                  <c:v>-4.4689122540000001</c:v>
                </c:pt>
                <c:pt idx="8259">
                  <c:v>-4.1474802339999997</c:v>
                </c:pt>
                <c:pt idx="8260">
                  <c:v>-4.6379811799999997</c:v>
                </c:pt>
                <c:pt idx="8261">
                  <c:v>-4.6378811799999999</c:v>
                </c:pt>
                <c:pt idx="8262">
                  <c:v>-4.6377811800000002</c:v>
                </c:pt>
                <c:pt idx="8263">
                  <c:v>-4.6376811800000004</c:v>
                </c:pt>
                <c:pt idx="8264">
                  <c:v>-4.6375811799999997</c:v>
                </c:pt>
                <c:pt idx="8265">
                  <c:v>-4.63748118</c:v>
                </c:pt>
                <c:pt idx="8266">
                  <c:v>-4.6373811800000002</c:v>
                </c:pt>
                <c:pt idx="8267">
                  <c:v>-4.6372811799999996</c:v>
                </c:pt>
                <c:pt idx="8268">
                  <c:v>-4.6371811799999998</c:v>
                </c:pt>
                <c:pt idx="8269">
                  <c:v>-4.63708118</c:v>
                </c:pt>
                <c:pt idx="8270">
                  <c:v>-4.6369811800000003</c:v>
                </c:pt>
                <c:pt idx="8271">
                  <c:v>-4.6368811799999996</c:v>
                </c:pt>
                <c:pt idx="8272">
                  <c:v>-4.6367811799999998</c:v>
                </c:pt>
                <c:pt idx="8273">
                  <c:v>-4.6366811800000001</c:v>
                </c:pt>
                <c:pt idx="8274">
                  <c:v>-4.4427513320000003</c:v>
                </c:pt>
                <c:pt idx="8275">
                  <c:v>-4.4389970859999996</c:v>
                </c:pt>
                <c:pt idx="8276">
                  <c:v>-4.2380128959999999</c:v>
                </c:pt>
                <c:pt idx="8277">
                  <c:v>-4.4536584550000002</c:v>
                </c:pt>
                <c:pt idx="8278">
                  <c:v>-4.3225924290000002</c:v>
                </c:pt>
                <c:pt idx="8279">
                  <c:v>-4.1824986129999999</c:v>
                </c:pt>
                <c:pt idx="8280">
                  <c:v>-4.072435692</c:v>
                </c:pt>
                <c:pt idx="8281">
                  <c:v>-4.0723356920000002</c:v>
                </c:pt>
                <c:pt idx="8282">
                  <c:v>-4.0722356919999996</c:v>
                </c:pt>
                <c:pt idx="8283">
                  <c:v>-4.0721356919999998</c:v>
                </c:pt>
                <c:pt idx="8284">
                  <c:v>-9.6020419809999993</c:v>
                </c:pt>
                <c:pt idx="8285">
                  <c:v>-10.864660000000001</c:v>
                </c:pt>
                <c:pt idx="8286">
                  <c:v>-4.3789147399999999</c:v>
                </c:pt>
                <c:pt idx="8287">
                  <c:v>-4.4175929289999996</c:v>
                </c:pt>
                <c:pt idx="8288">
                  <c:v>-4.9938298760000004</c:v>
                </c:pt>
                <c:pt idx="8289">
                  <c:v>-3.8731654820000001</c:v>
                </c:pt>
                <c:pt idx="8290">
                  <c:v>-10.48906292</c:v>
                </c:pt>
                <c:pt idx="8291">
                  <c:v>-3.8541503810000002</c:v>
                </c:pt>
                <c:pt idx="8292">
                  <c:v>-11.95023273</c:v>
                </c:pt>
                <c:pt idx="8293">
                  <c:v>-9.0457818010000004</c:v>
                </c:pt>
                <c:pt idx="8294">
                  <c:v>-11.58800505</c:v>
                </c:pt>
                <c:pt idx="8295">
                  <c:v>-8.049608074</c:v>
                </c:pt>
                <c:pt idx="8296">
                  <c:v>-5.5904737109999996</c:v>
                </c:pt>
                <c:pt idx="8297">
                  <c:v>-3.5813352539999999</c:v>
                </c:pt>
                <c:pt idx="8298">
                  <c:v>-3.5812352540000001</c:v>
                </c:pt>
                <c:pt idx="8299">
                  <c:v>-3.5811352539999999</c:v>
                </c:pt>
                <c:pt idx="8300">
                  <c:v>-3.5810352540000001</c:v>
                </c:pt>
                <c:pt idx="8301">
                  <c:v>-8.2005994910000002</c:v>
                </c:pt>
                <c:pt idx="8302">
                  <c:v>-8.2739294430000001</c:v>
                </c:pt>
                <c:pt idx="8303">
                  <c:v>-10.74653256</c:v>
                </c:pt>
                <c:pt idx="8304">
                  <c:v>-4.8513540199999996</c:v>
                </c:pt>
                <c:pt idx="8305">
                  <c:v>-4.2395477100000001</c:v>
                </c:pt>
                <c:pt idx="8306">
                  <c:v>-3.4960605519999999</c:v>
                </c:pt>
                <c:pt idx="8307">
                  <c:v>-3.4959605520000001</c:v>
                </c:pt>
                <c:pt idx="8308">
                  <c:v>-6.5522783679999996</c:v>
                </c:pt>
                <c:pt idx="8309">
                  <c:v>-3.4243602019999999</c:v>
                </c:pt>
                <c:pt idx="8310">
                  <c:v>-6.519025579</c:v>
                </c:pt>
                <c:pt idx="8311">
                  <c:v>-11.095709299999999</c:v>
                </c:pt>
                <c:pt idx="8312">
                  <c:v>-4.9094928429999998</c:v>
                </c:pt>
                <c:pt idx="8313">
                  <c:v>-6.8046587949999999</c:v>
                </c:pt>
                <c:pt idx="8314">
                  <c:v>-5.6643891479999997</c:v>
                </c:pt>
                <c:pt idx="8315">
                  <c:v>-10.076152370000001</c:v>
                </c:pt>
                <c:pt idx="8316">
                  <c:v>-3.175259644</c:v>
                </c:pt>
                <c:pt idx="8317">
                  <c:v>-3.1751596439999998</c:v>
                </c:pt>
                <c:pt idx="8318">
                  <c:v>-3.1750596440000001</c:v>
                </c:pt>
                <c:pt idx="8319">
                  <c:v>-3.100580323</c:v>
                </c:pt>
                <c:pt idx="8320">
                  <c:v>-3.1004803230000002</c:v>
                </c:pt>
                <c:pt idx="8321">
                  <c:v>-3.100380323</c:v>
                </c:pt>
                <c:pt idx="8322">
                  <c:v>-3.1002803229999998</c:v>
                </c:pt>
                <c:pt idx="8323">
                  <c:v>-3.100180323</c:v>
                </c:pt>
                <c:pt idx="8324">
                  <c:v>-3.1000803229999998</c:v>
                </c:pt>
                <c:pt idx="8325">
                  <c:v>-3.099980323</c:v>
                </c:pt>
                <c:pt idx="8326">
                  <c:v>-3.0998803229999998</c:v>
                </c:pt>
                <c:pt idx="8327">
                  <c:v>-3.0997803230000001</c:v>
                </c:pt>
                <c:pt idx="8328">
                  <c:v>-3.0996803229999998</c:v>
                </c:pt>
                <c:pt idx="8329">
                  <c:v>-3.0995803230000001</c:v>
                </c:pt>
                <c:pt idx="8330">
                  <c:v>-3.0994803229999999</c:v>
                </c:pt>
                <c:pt idx="8331">
                  <c:v>-3.0993803230000001</c:v>
                </c:pt>
                <c:pt idx="8332">
                  <c:v>-3.0992803229999999</c:v>
                </c:pt>
                <c:pt idx="8333">
                  <c:v>-3.0991803230000001</c:v>
                </c:pt>
                <c:pt idx="8334">
                  <c:v>-3.0990803229999999</c:v>
                </c:pt>
                <c:pt idx="8335">
                  <c:v>-3.0989803230000001</c:v>
                </c:pt>
                <c:pt idx="8336">
                  <c:v>-3.0988803229999999</c:v>
                </c:pt>
                <c:pt idx="8337">
                  <c:v>-3.0987803230000002</c:v>
                </c:pt>
                <c:pt idx="8338">
                  <c:v>-3.098680323</c:v>
                </c:pt>
                <c:pt idx="8339">
                  <c:v>-3.0985803230000002</c:v>
                </c:pt>
                <c:pt idx="8340">
                  <c:v>-3.098480323</c:v>
                </c:pt>
                <c:pt idx="8341">
                  <c:v>-3.0983803230000002</c:v>
                </c:pt>
                <c:pt idx="8342">
                  <c:v>-3.098280323</c:v>
                </c:pt>
                <c:pt idx="8343">
                  <c:v>-3.0981803229999998</c:v>
                </c:pt>
                <c:pt idx="8344">
                  <c:v>-3.098080323</c:v>
                </c:pt>
                <c:pt idx="8345">
                  <c:v>-3.0979803229999998</c:v>
                </c:pt>
                <c:pt idx="8346">
                  <c:v>-3.097880323</c:v>
                </c:pt>
                <c:pt idx="8347">
                  <c:v>-3.0977803229999998</c:v>
                </c:pt>
                <c:pt idx="8348">
                  <c:v>-3.0976803230000001</c:v>
                </c:pt>
                <c:pt idx="8349">
                  <c:v>-3.0975803229999999</c:v>
                </c:pt>
                <c:pt idx="8350">
                  <c:v>-3.0974803230000001</c:v>
                </c:pt>
                <c:pt idx="8351">
                  <c:v>-3.0973803229999999</c:v>
                </c:pt>
                <c:pt idx="8352">
                  <c:v>-3.0972803230000001</c:v>
                </c:pt>
                <c:pt idx="8353">
                  <c:v>-3.0971803229999999</c:v>
                </c:pt>
                <c:pt idx="8354">
                  <c:v>-3.0970803230000001</c:v>
                </c:pt>
                <c:pt idx="8355">
                  <c:v>-3.0969803229999999</c:v>
                </c:pt>
                <c:pt idx="8356">
                  <c:v>-3.0968803230000002</c:v>
                </c:pt>
                <c:pt idx="8357">
                  <c:v>-3.0967803229999999</c:v>
                </c:pt>
                <c:pt idx="8358">
                  <c:v>-3.0966803230000002</c:v>
                </c:pt>
                <c:pt idx="8359">
                  <c:v>-3.096580323</c:v>
                </c:pt>
                <c:pt idx="8360">
                  <c:v>-3.0964803230000002</c:v>
                </c:pt>
                <c:pt idx="8361">
                  <c:v>-3.096380323</c:v>
                </c:pt>
                <c:pt idx="8362">
                  <c:v>-3.0962803229999998</c:v>
                </c:pt>
                <c:pt idx="8363">
                  <c:v>-3.096180323</c:v>
                </c:pt>
                <c:pt idx="8364">
                  <c:v>-3.0960803229999998</c:v>
                </c:pt>
                <c:pt idx="8365">
                  <c:v>-3.095980323</c:v>
                </c:pt>
                <c:pt idx="8366">
                  <c:v>-3.0958803229999998</c:v>
                </c:pt>
                <c:pt idx="8367">
                  <c:v>-3.0957803230000001</c:v>
                </c:pt>
                <c:pt idx="8368">
                  <c:v>-3.0956803229999998</c:v>
                </c:pt>
                <c:pt idx="8369">
                  <c:v>-3.0955803230000001</c:v>
                </c:pt>
                <c:pt idx="8370">
                  <c:v>-3.0954803229999999</c:v>
                </c:pt>
                <c:pt idx="8371">
                  <c:v>-3.0953803230000001</c:v>
                </c:pt>
                <c:pt idx="8372">
                  <c:v>-3.0952803229999999</c:v>
                </c:pt>
                <c:pt idx="8373">
                  <c:v>-3.0951803230000001</c:v>
                </c:pt>
                <c:pt idx="8374">
                  <c:v>-3.0950803229999999</c:v>
                </c:pt>
                <c:pt idx="8375">
                  <c:v>-3.0949803230000001</c:v>
                </c:pt>
                <c:pt idx="8376">
                  <c:v>-3.0948803229999999</c:v>
                </c:pt>
                <c:pt idx="8377">
                  <c:v>-3.0947803230000002</c:v>
                </c:pt>
                <c:pt idx="8378">
                  <c:v>-3.094680323</c:v>
                </c:pt>
                <c:pt idx="8379">
                  <c:v>-3.5858484169999998</c:v>
                </c:pt>
                <c:pt idx="8380">
                  <c:v>-3.6510075569999998</c:v>
                </c:pt>
                <c:pt idx="8381">
                  <c:v>-3.4762839579999998</c:v>
                </c:pt>
                <c:pt idx="8382">
                  <c:v>-3.476183958</c:v>
                </c:pt>
                <c:pt idx="8383">
                  <c:v>-3.4760839579999998</c:v>
                </c:pt>
                <c:pt idx="8384">
                  <c:v>-3.7220591660000002</c:v>
                </c:pt>
                <c:pt idx="8385">
                  <c:v>-3.721959166</c:v>
                </c:pt>
                <c:pt idx="8386">
                  <c:v>-3.7218591660000002</c:v>
                </c:pt>
                <c:pt idx="8387">
                  <c:v>-3.721759166</c:v>
                </c:pt>
                <c:pt idx="8388">
                  <c:v>-3.7216591659999998</c:v>
                </c:pt>
                <c:pt idx="8389">
                  <c:v>-3.5421370730000001</c:v>
                </c:pt>
                <c:pt idx="8390">
                  <c:v>-3.6943317169999998</c:v>
                </c:pt>
                <c:pt idx="8391">
                  <c:v>-3.6387566979999999</c:v>
                </c:pt>
                <c:pt idx="8392">
                  <c:v>-3.5903462089999998</c:v>
                </c:pt>
                <c:pt idx="8393">
                  <c:v>-3.6217034749999999</c:v>
                </c:pt>
                <c:pt idx="8394">
                  <c:v>-3.9298650209999999</c:v>
                </c:pt>
                <c:pt idx="8395">
                  <c:v>-3.9297650220000002</c:v>
                </c:pt>
                <c:pt idx="8396">
                  <c:v>-3.8304108220000002</c:v>
                </c:pt>
                <c:pt idx="8397">
                  <c:v>-3.70921112</c:v>
                </c:pt>
                <c:pt idx="8398">
                  <c:v>-3.7091111200000002</c:v>
                </c:pt>
                <c:pt idx="8399">
                  <c:v>-3.798961727</c:v>
                </c:pt>
                <c:pt idx="8400">
                  <c:v>-3.7988617269999998</c:v>
                </c:pt>
                <c:pt idx="8401">
                  <c:v>-3.798761727</c:v>
                </c:pt>
                <c:pt idx="8402">
                  <c:v>-5.2310037600000001</c:v>
                </c:pt>
                <c:pt idx="8403">
                  <c:v>-3.7971246139999999</c:v>
                </c:pt>
                <c:pt idx="8404">
                  <c:v>-4.4935215079999997</c:v>
                </c:pt>
                <c:pt idx="8405">
                  <c:v>-4.2222380810000004</c:v>
                </c:pt>
                <c:pt idx="8406">
                  <c:v>-4.3336333570000001</c:v>
                </c:pt>
                <c:pt idx="8407">
                  <c:v>-4.2934771349999998</c:v>
                </c:pt>
                <c:pt idx="8408">
                  <c:v>-4.3074121139999999</c:v>
                </c:pt>
                <c:pt idx="8409">
                  <c:v>-4.3073121140000001</c:v>
                </c:pt>
                <c:pt idx="8410">
                  <c:v>-4.3072121140000004</c:v>
                </c:pt>
                <c:pt idx="8411">
                  <c:v>-4.302403988</c:v>
                </c:pt>
                <c:pt idx="8412">
                  <c:v>-4.2605164369999997</c:v>
                </c:pt>
                <c:pt idx="8413">
                  <c:v>-4.2604164369999999</c:v>
                </c:pt>
                <c:pt idx="8414">
                  <c:v>-4.2603164370000002</c:v>
                </c:pt>
                <c:pt idx="8415">
                  <c:v>-4.2602164370000004</c:v>
                </c:pt>
                <c:pt idx="8416">
                  <c:v>-4.2034831459999999</c:v>
                </c:pt>
                <c:pt idx="8417">
                  <c:v>-4.2033831460000002</c:v>
                </c:pt>
                <c:pt idx="8418">
                  <c:v>-4.2032831460000004</c:v>
                </c:pt>
                <c:pt idx="8419">
                  <c:v>-4.2403588340000002</c:v>
                </c:pt>
                <c:pt idx="8420">
                  <c:v>-4.6089470920000002</c:v>
                </c:pt>
                <c:pt idx="8421">
                  <c:v>-4.5137453389999997</c:v>
                </c:pt>
                <c:pt idx="8422">
                  <c:v>-4.513645339</c:v>
                </c:pt>
                <c:pt idx="8423">
                  <c:v>-4.5135453390000002</c:v>
                </c:pt>
                <c:pt idx="8424">
                  <c:v>-4.5134453389999996</c:v>
                </c:pt>
                <c:pt idx="8425">
                  <c:v>-4.5864596049999999</c:v>
                </c:pt>
                <c:pt idx="8426">
                  <c:v>-4.7994590219999997</c:v>
                </c:pt>
                <c:pt idx="8427">
                  <c:v>-4.6708452319999996</c:v>
                </c:pt>
                <c:pt idx="8428">
                  <c:v>-4.5704583110000003</c:v>
                </c:pt>
                <c:pt idx="8429">
                  <c:v>-4.5703583109999997</c:v>
                </c:pt>
                <c:pt idx="8430">
                  <c:v>-4.5702583109999999</c:v>
                </c:pt>
                <c:pt idx="8431">
                  <c:v>-4.5701583110000001</c:v>
                </c:pt>
                <c:pt idx="8432">
                  <c:v>-4.5700583110000004</c:v>
                </c:pt>
                <c:pt idx="8433">
                  <c:v>-4.5699583109999997</c:v>
                </c:pt>
                <c:pt idx="8434">
                  <c:v>-4.569858311</c:v>
                </c:pt>
                <c:pt idx="8435">
                  <c:v>-4.5697583110000002</c:v>
                </c:pt>
                <c:pt idx="8436">
                  <c:v>-4.5696583110000004</c:v>
                </c:pt>
                <c:pt idx="8437">
                  <c:v>-4.5695583109999998</c:v>
                </c:pt>
                <c:pt idx="8438">
                  <c:v>-4.569458311</c:v>
                </c:pt>
                <c:pt idx="8439">
                  <c:v>-4.5693583110000002</c:v>
                </c:pt>
                <c:pt idx="8440">
                  <c:v>-4.5692583109999996</c:v>
                </c:pt>
                <c:pt idx="8441">
                  <c:v>-4.5691583109999998</c:v>
                </c:pt>
                <c:pt idx="8442">
                  <c:v>-4.569058311</c:v>
                </c:pt>
                <c:pt idx="8443">
                  <c:v>-4.5689583110000003</c:v>
                </c:pt>
                <c:pt idx="8444">
                  <c:v>-4.5688583109999996</c:v>
                </c:pt>
                <c:pt idx="8445">
                  <c:v>-4.5687583109999998</c:v>
                </c:pt>
                <c:pt idx="8446">
                  <c:v>-4.5686583110000001</c:v>
                </c:pt>
                <c:pt idx="8447">
                  <c:v>-4.5685583110000003</c:v>
                </c:pt>
                <c:pt idx="8448">
                  <c:v>-4.5684583109999997</c:v>
                </c:pt>
                <c:pt idx="8449">
                  <c:v>-4.5683583109999999</c:v>
                </c:pt>
                <c:pt idx="8450">
                  <c:v>-4.5682583110000001</c:v>
                </c:pt>
                <c:pt idx="8451">
                  <c:v>-4.5681583110000004</c:v>
                </c:pt>
                <c:pt idx="8452">
                  <c:v>-4.5680583109999997</c:v>
                </c:pt>
                <c:pt idx="8453">
                  <c:v>-4.5679583109999999</c:v>
                </c:pt>
                <c:pt idx="8454">
                  <c:v>-4.5678583110000002</c:v>
                </c:pt>
                <c:pt idx="8455">
                  <c:v>-4.5677583110000004</c:v>
                </c:pt>
                <c:pt idx="8456">
                  <c:v>-4.5676583109999997</c:v>
                </c:pt>
                <c:pt idx="8457">
                  <c:v>-4.567558311</c:v>
                </c:pt>
                <c:pt idx="8458">
                  <c:v>-4.5674583110000002</c:v>
                </c:pt>
                <c:pt idx="8459">
                  <c:v>-4.5673583109999996</c:v>
                </c:pt>
                <c:pt idx="8460">
                  <c:v>-4.654566086</c:v>
                </c:pt>
                <c:pt idx="8461">
                  <c:v>-4.6544660860000002</c:v>
                </c:pt>
                <c:pt idx="8462">
                  <c:v>-4.6543660859999996</c:v>
                </c:pt>
                <c:pt idx="8463">
                  <c:v>-4.6542660859999998</c:v>
                </c:pt>
                <c:pt idx="8464">
                  <c:v>-4.654166086</c:v>
                </c:pt>
                <c:pt idx="8465">
                  <c:v>-4.6540660860000003</c:v>
                </c:pt>
                <c:pt idx="8466">
                  <c:v>-4.6539660859999996</c:v>
                </c:pt>
                <c:pt idx="8467">
                  <c:v>-4.6538660859999998</c:v>
                </c:pt>
                <c:pt idx="8468">
                  <c:v>-4.6537660860000001</c:v>
                </c:pt>
                <c:pt idx="8469">
                  <c:v>-4.6536660860000003</c:v>
                </c:pt>
                <c:pt idx="8470">
                  <c:v>-4.6535660859999997</c:v>
                </c:pt>
                <c:pt idx="8471">
                  <c:v>-4.6534660859999999</c:v>
                </c:pt>
                <c:pt idx="8472">
                  <c:v>-3.3707716109999999</c:v>
                </c:pt>
                <c:pt idx="8473">
                  <c:v>-3.6665352360000001</c:v>
                </c:pt>
                <c:pt idx="8474">
                  <c:v>-3.800692025</c:v>
                </c:pt>
                <c:pt idx="8475">
                  <c:v>-3.8005920249999998</c:v>
                </c:pt>
                <c:pt idx="8476">
                  <c:v>-3.8004920250000001</c:v>
                </c:pt>
                <c:pt idx="8477">
                  <c:v>-3.8003920249999998</c:v>
                </c:pt>
                <c:pt idx="8478">
                  <c:v>-3.8002920250000001</c:v>
                </c:pt>
                <c:pt idx="8479">
                  <c:v>-3.8001920249999999</c:v>
                </c:pt>
                <c:pt idx="8480">
                  <c:v>-3.8000920250000001</c:v>
                </c:pt>
                <c:pt idx="8481">
                  <c:v>-3.7999920249999999</c:v>
                </c:pt>
                <c:pt idx="8482">
                  <c:v>-3.7998920250000001</c:v>
                </c:pt>
                <c:pt idx="8483">
                  <c:v>-3.7997920249999999</c:v>
                </c:pt>
                <c:pt idx="8484">
                  <c:v>-3.7996920250000001</c:v>
                </c:pt>
                <c:pt idx="8485">
                  <c:v>-3.7995920249999999</c:v>
                </c:pt>
                <c:pt idx="8486">
                  <c:v>-3.7994920250000002</c:v>
                </c:pt>
                <c:pt idx="8487">
                  <c:v>-3.799392025</c:v>
                </c:pt>
                <c:pt idx="8488">
                  <c:v>-3.7992920250000002</c:v>
                </c:pt>
                <c:pt idx="8489">
                  <c:v>-3.799192025</c:v>
                </c:pt>
                <c:pt idx="8490">
                  <c:v>-3.7990920250000002</c:v>
                </c:pt>
                <c:pt idx="8491">
                  <c:v>-3.798992025</c:v>
                </c:pt>
                <c:pt idx="8492">
                  <c:v>-3.7988920249999998</c:v>
                </c:pt>
                <c:pt idx="8493">
                  <c:v>-3.798792025</c:v>
                </c:pt>
                <c:pt idx="8494">
                  <c:v>-3.7986920249999998</c:v>
                </c:pt>
                <c:pt idx="8495">
                  <c:v>-3.798592025</c:v>
                </c:pt>
                <c:pt idx="8496">
                  <c:v>-3.7984920249999998</c:v>
                </c:pt>
                <c:pt idx="8497">
                  <c:v>-3.7983920250000001</c:v>
                </c:pt>
                <c:pt idx="8498">
                  <c:v>-3.7982920249999998</c:v>
                </c:pt>
                <c:pt idx="8499">
                  <c:v>-3.7981920250000001</c:v>
                </c:pt>
                <c:pt idx="8500">
                  <c:v>-3.7980920249999999</c:v>
                </c:pt>
                <c:pt idx="8501">
                  <c:v>-3.7979920250000001</c:v>
                </c:pt>
                <c:pt idx="8502">
                  <c:v>-3.7978920249999999</c:v>
                </c:pt>
                <c:pt idx="8503">
                  <c:v>-3.7977920250000001</c:v>
                </c:pt>
                <c:pt idx="8504">
                  <c:v>-3.7976920249999999</c:v>
                </c:pt>
                <c:pt idx="8505">
                  <c:v>-3.7975920250000001</c:v>
                </c:pt>
                <c:pt idx="8506">
                  <c:v>-3.7974920249999999</c:v>
                </c:pt>
                <c:pt idx="8507">
                  <c:v>-3.7973920250000002</c:v>
                </c:pt>
                <c:pt idx="8508">
                  <c:v>-3.797292025</c:v>
                </c:pt>
                <c:pt idx="8509">
                  <c:v>-3.7971920250000002</c:v>
                </c:pt>
                <c:pt idx="8510">
                  <c:v>-3.797092025</c:v>
                </c:pt>
                <c:pt idx="8511">
                  <c:v>-3.7969920250000002</c:v>
                </c:pt>
                <c:pt idx="8512">
                  <c:v>-3.796892025</c:v>
                </c:pt>
                <c:pt idx="8513">
                  <c:v>-1.7129187960000001</c:v>
                </c:pt>
                <c:pt idx="8514">
                  <c:v>-1.7128187479999999</c:v>
                </c:pt>
                <c:pt idx="8515">
                  <c:v>-1.7127187479999999</c:v>
                </c:pt>
                <c:pt idx="8516">
                  <c:v>-1.7126187479999999</c:v>
                </c:pt>
                <c:pt idx="8517">
                  <c:v>-1.7125187479999999</c:v>
                </c:pt>
                <c:pt idx="8518">
                  <c:v>-1.7124187479999999</c:v>
                </c:pt>
                <c:pt idx="8519">
                  <c:v>-1.7123187479999999</c:v>
                </c:pt>
                <c:pt idx="8520">
                  <c:v>-1.712218748</c:v>
                </c:pt>
                <c:pt idx="8521">
                  <c:v>-1.712118748</c:v>
                </c:pt>
                <c:pt idx="8522">
                  <c:v>-1.712018748</c:v>
                </c:pt>
                <c:pt idx="8523">
                  <c:v>-1.711918748</c:v>
                </c:pt>
                <c:pt idx="8524">
                  <c:v>-1.711818748</c:v>
                </c:pt>
                <c:pt idx="8525">
                  <c:v>0.753133367</c:v>
                </c:pt>
                <c:pt idx="8526">
                  <c:v>1.574601347</c:v>
                </c:pt>
                <c:pt idx="8527">
                  <c:v>1.574701347</c:v>
                </c:pt>
                <c:pt idx="8528">
                  <c:v>1.1283631110000001</c:v>
                </c:pt>
                <c:pt idx="8529">
                  <c:v>1.489236966</c:v>
                </c:pt>
                <c:pt idx="8530">
                  <c:v>1.5892414050000001</c:v>
                </c:pt>
                <c:pt idx="8531">
                  <c:v>1.5893414050000001</c:v>
                </c:pt>
                <c:pt idx="8532">
                  <c:v>2.5536256659999998</c:v>
                </c:pt>
                <c:pt idx="8533">
                  <c:v>4.385820077</c:v>
                </c:pt>
                <c:pt idx="8534">
                  <c:v>5.8954501500000003</c:v>
                </c:pt>
                <c:pt idx="8535">
                  <c:v>7.1465932160000003</c:v>
                </c:pt>
                <c:pt idx="8536">
                  <c:v>7.9970221959999996</c:v>
                </c:pt>
                <c:pt idx="8537">
                  <c:v>7.9971221960000003</c:v>
                </c:pt>
                <c:pt idx="8538">
                  <c:v>7.9972221960000001</c:v>
                </c:pt>
                <c:pt idx="8539">
                  <c:v>7.9973221959999998</c:v>
                </c:pt>
                <c:pt idx="8540">
                  <c:v>8.0096502760000003</c:v>
                </c:pt>
                <c:pt idx="8541">
                  <c:v>8.0097502760000001</c:v>
                </c:pt>
                <c:pt idx="8542">
                  <c:v>8.0098502759999999</c:v>
                </c:pt>
                <c:pt idx="8543">
                  <c:v>9.1741893660000002</c:v>
                </c:pt>
                <c:pt idx="8544">
                  <c:v>9.0040185600000004</c:v>
                </c:pt>
                <c:pt idx="8545">
                  <c:v>9.3607831269999995</c:v>
                </c:pt>
                <c:pt idx="8546">
                  <c:v>9.7941306319999999</c:v>
                </c:pt>
                <c:pt idx="8547">
                  <c:v>9.7942306319999997</c:v>
                </c:pt>
                <c:pt idx="8548">
                  <c:v>9.7943306319999994</c:v>
                </c:pt>
                <c:pt idx="8549">
                  <c:v>10.058085119999999</c:v>
                </c:pt>
                <c:pt idx="8550">
                  <c:v>11.204440549999999</c:v>
                </c:pt>
                <c:pt idx="8551">
                  <c:v>11.204540550000001</c:v>
                </c:pt>
                <c:pt idx="8552">
                  <c:v>12.136222200000001</c:v>
                </c:pt>
                <c:pt idx="8553">
                  <c:v>13.031538080000001</c:v>
                </c:pt>
                <c:pt idx="8554">
                  <c:v>13.042212960000001</c:v>
                </c:pt>
                <c:pt idx="8555">
                  <c:v>13.04231296</c:v>
                </c:pt>
                <c:pt idx="8556">
                  <c:v>13.388466729999999</c:v>
                </c:pt>
                <c:pt idx="8557">
                  <c:v>13.388566730000001</c:v>
                </c:pt>
                <c:pt idx="8558">
                  <c:v>13.388666730000001</c:v>
                </c:pt>
                <c:pt idx="8559">
                  <c:v>14.979573909999999</c:v>
                </c:pt>
                <c:pt idx="8560">
                  <c:v>16.823218090000001</c:v>
                </c:pt>
                <c:pt idx="8561">
                  <c:v>18.258305020000002</c:v>
                </c:pt>
                <c:pt idx="8562">
                  <c:v>19.62647604</c:v>
                </c:pt>
                <c:pt idx="8563">
                  <c:v>20.11867586</c:v>
                </c:pt>
                <c:pt idx="8564">
                  <c:v>19.436341769999999</c:v>
                </c:pt>
                <c:pt idx="8565">
                  <c:v>19.436441769999998</c:v>
                </c:pt>
                <c:pt idx="8566">
                  <c:v>19.436541770000002</c:v>
                </c:pt>
                <c:pt idx="8567">
                  <c:v>19.436641770000001</c:v>
                </c:pt>
                <c:pt idx="8568">
                  <c:v>19.436741770000001</c:v>
                </c:pt>
                <c:pt idx="8569">
                  <c:v>19.436841770000001</c:v>
                </c:pt>
                <c:pt idx="8570">
                  <c:v>19.436941770000001</c:v>
                </c:pt>
                <c:pt idx="8571">
                  <c:v>19.43704177</c:v>
                </c:pt>
                <c:pt idx="8572">
                  <c:v>19.43714177</c:v>
                </c:pt>
                <c:pt idx="8573">
                  <c:v>19.43724177</c:v>
                </c:pt>
                <c:pt idx="8574">
                  <c:v>19.43734177</c:v>
                </c:pt>
                <c:pt idx="8575">
                  <c:v>19.43744177</c:v>
                </c:pt>
                <c:pt idx="8576">
                  <c:v>19.437541769999999</c:v>
                </c:pt>
                <c:pt idx="8577">
                  <c:v>19.437641769999999</c:v>
                </c:pt>
                <c:pt idx="8578">
                  <c:v>19.437741769999999</c:v>
                </c:pt>
                <c:pt idx="8579">
                  <c:v>21.784276009999999</c:v>
                </c:pt>
                <c:pt idx="8580">
                  <c:v>22.076378989999998</c:v>
                </c:pt>
                <c:pt idx="8581">
                  <c:v>23.65055362</c:v>
                </c:pt>
                <c:pt idx="8582">
                  <c:v>24.828491029999999</c:v>
                </c:pt>
                <c:pt idx="8583">
                  <c:v>26.312521589999999</c:v>
                </c:pt>
                <c:pt idx="8584">
                  <c:v>26.96478827</c:v>
                </c:pt>
                <c:pt idx="8585">
                  <c:v>27.99100374</c:v>
                </c:pt>
                <c:pt idx="8586">
                  <c:v>28.530844909999999</c:v>
                </c:pt>
                <c:pt idx="8587">
                  <c:v>28.86682042</c:v>
                </c:pt>
                <c:pt idx="8588">
                  <c:v>28.733447030000001</c:v>
                </c:pt>
                <c:pt idx="8589">
                  <c:v>29.488284019999998</c:v>
                </c:pt>
                <c:pt idx="8590">
                  <c:v>31.788668019999999</c:v>
                </c:pt>
                <c:pt idx="8591">
                  <c:v>31.96238821</c:v>
                </c:pt>
                <c:pt idx="8592">
                  <c:v>33.085815949999997</c:v>
                </c:pt>
                <c:pt idx="8593">
                  <c:v>32.577272489999999</c:v>
                </c:pt>
                <c:pt idx="8594">
                  <c:v>32.577372490000002</c:v>
                </c:pt>
                <c:pt idx="8595">
                  <c:v>32.577472489999998</c:v>
                </c:pt>
                <c:pt idx="8596">
                  <c:v>32.567319689999998</c:v>
                </c:pt>
                <c:pt idx="8597">
                  <c:v>32.567419690000001</c:v>
                </c:pt>
                <c:pt idx="8598">
                  <c:v>33.102901000000003</c:v>
                </c:pt>
                <c:pt idx="8599">
                  <c:v>33.103000999999999</c:v>
                </c:pt>
                <c:pt idx="8600">
                  <c:v>33.139685970000002</c:v>
                </c:pt>
                <c:pt idx="8601">
                  <c:v>34.897090660000003</c:v>
                </c:pt>
                <c:pt idx="8602">
                  <c:v>34.681347799999998</c:v>
                </c:pt>
                <c:pt idx="8603">
                  <c:v>35.033741880000001</c:v>
                </c:pt>
                <c:pt idx="8604">
                  <c:v>35.248450140000003</c:v>
                </c:pt>
                <c:pt idx="8605">
                  <c:v>35.573811919999997</c:v>
                </c:pt>
                <c:pt idx="8606">
                  <c:v>35.397098980000003</c:v>
                </c:pt>
                <c:pt idx="8607">
                  <c:v>35.397198979999999</c:v>
                </c:pt>
                <c:pt idx="8608">
                  <c:v>35.397298980000002</c:v>
                </c:pt>
                <c:pt idx="8609">
                  <c:v>35.397398979999998</c:v>
                </c:pt>
                <c:pt idx="8610">
                  <c:v>36.810217369999997</c:v>
                </c:pt>
                <c:pt idx="8611">
                  <c:v>37.968069370000002</c:v>
                </c:pt>
                <c:pt idx="8612">
                  <c:v>37.849970030000001</c:v>
                </c:pt>
                <c:pt idx="8613">
                  <c:v>38.962882550000003</c:v>
                </c:pt>
                <c:pt idx="8614">
                  <c:v>39.585137619999998</c:v>
                </c:pt>
                <c:pt idx="8615">
                  <c:v>39.585237620000001</c:v>
                </c:pt>
                <c:pt idx="8616">
                  <c:v>39.094637839999997</c:v>
                </c:pt>
                <c:pt idx="8617">
                  <c:v>40.327955459999998</c:v>
                </c:pt>
                <c:pt idx="8618">
                  <c:v>40.328055419999998</c:v>
                </c:pt>
                <c:pt idx="8619">
                  <c:v>41.128678809999997</c:v>
                </c:pt>
                <c:pt idx="8620">
                  <c:v>41.257854000000002</c:v>
                </c:pt>
                <c:pt idx="8621">
                  <c:v>41.257953999999998</c:v>
                </c:pt>
                <c:pt idx="8622">
                  <c:v>41.258054000000001</c:v>
                </c:pt>
                <c:pt idx="8623">
                  <c:v>42.412433970000002</c:v>
                </c:pt>
                <c:pt idx="8624">
                  <c:v>41.54740434</c:v>
                </c:pt>
                <c:pt idx="8625">
                  <c:v>41.463403759999998</c:v>
                </c:pt>
                <c:pt idx="8626">
                  <c:v>41.618308929999998</c:v>
                </c:pt>
                <c:pt idx="8627">
                  <c:v>43.047960379999999</c:v>
                </c:pt>
                <c:pt idx="8628">
                  <c:v>43.139453150000001</c:v>
                </c:pt>
                <c:pt idx="8629">
                  <c:v>43.139553149999998</c:v>
                </c:pt>
                <c:pt idx="8630">
                  <c:v>45.194169690000003</c:v>
                </c:pt>
                <c:pt idx="8631">
                  <c:v>47.365503889999999</c:v>
                </c:pt>
                <c:pt idx="8632">
                  <c:v>48.5178224</c:v>
                </c:pt>
                <c:pt idx="8633">
                  <c:v>49.188174439999997</c:v>
                </c:pt>
                <c:pt idx="8634">
                  <c:v>49.188274440000001</c:v>
                </c:pt>
                <c:pt idx="8635">
                  <c:v>49.188374439999997</c:v>
                </c:pt>
                <c:pt idx="8636">
                  <c:v>49.18847444</c:v>
                </c:pt>
                <c:pt idx="8637">
                  <c:v>49.188574439999996</c:v>
                </c:pt>
                <c:pt idx="8638">
                  <c:v>49.18867444</c:v>
                </c:pt>
                <c:pt idx="8639">
                  <c:v>49.188774440000003</c:v>
                </c:pt>
                <c:pt idx="8640">
                  <c:v>49.188874439999999</c:v>
                </c:pt>
                <c:pt idx="8641">
                  <c:v>49.188974440000003</c:v>
                </c:pt>
                <c:pt idx="8642">
                  <c:v>49.189074439999999</c:v>
                </c:pt>
                <c:pt idx="8643">
                  <c:v>49.189174440000002</c:v>
                </c:pt>
                <c:pt idx="8644">
                  <c:v>49.189274439999998</c:v>
                </c:pt>
                <c:pt idx="8645">
                  <c:v>49.189374440000002</c:v>
                </c:pt>
                <c:pt idx="8646">
                  <c:v>49.189474439999998</c:v>
                </c:pt>
                <c:pt idx="8647">
                  <c:v>49.189574440000001</c:v>
                </c:pt>
                <c:pt idx="8648">
                  <c:v>49.189674439999997</c:v>
                </c:pt>
                <c:pt idx="8649">
                  <c:v>49.189774440000001</c:v>
                </c:pt>
                <c:pt idx="8650">
                  <c:v>49.189874439999997</c:v>
                </c:pt>
                <c:pt idx="8651">
                  <c:v>49.18997444</c:v>
                </c:pt>
                <c:pt idx="8652">
                  <c:v>49.190074439999997</c:v>
                </c:pt>
                <c:pt idx="8653">
                  <c:v>49.19017444</c:v>
                </c:pt>
                <c:pt idx="8654">
                  <c:v>49.190274440000003</c:v>
                </c:pt>
                <c:pt idx="8655">
                  <c:v>49.190374439999999</c:v>
                </c:pt>
                <c:pt idx="8656">
                  <c:v>49.190474440000003</c:v>
                </c:pt>
                <c:pt idx="8657">
                  <c:v>49.190574439999999</c:v>
                </c:pt>
                <c:pt idx="8658">
                  <c:v>49.190674440000002</c:v>
                </c:pt>
                <c:pt idx="8659">
                  <c:v>49.190774439999998</c:v>
                </c:pt>
                <c:pt idx="8660">
                  <c:v>49.190874440000002</c:v>
                </c:pt>
                <c:pt idx="8661">
                  <c:v>49.190974439999998</c:v>
                </c:pt>
                <c:pt idx="8662">
                  <c:v>49.191074440000001</c:v>
                </c:pt>
                <c:pt idx="8663">
                  <c:v>49.191174439999998</c:v>
                </c:pt>
                <c:pt idx="8664">
                  <c:v>49.191274440000001</c:v>
                </c:pt>
                <c:pt idx="8665">
                  <c:v>49.191374439999997</c:v>
                </c:pt>
                <c:pt idx="8666">
                  <c:v>49.19147444</c:v>
                </c:pt>
                <c:pt idx="8667">
                  <c:v>49.191574439999997</c:v>
                </c:pt>
                <c:pt idx="8668">
                  <c:v>49.19167444</c:v>
                </c:pt>
                <c:pt idx="8669">
                  <c:v>49.191774440000003</c:v>
                </c:pt>
                <c:pt idx="8670">
                  <c:v>49.191874439999999</c:v>
                </c:pt>
                <c:pt idx="8671">
                  <c:v>49.191974440000003</c:v>
                </c:pt>
                <c:pt idx="8672">
                  <c:v>49.192074439999999</c:v>
                </c:pt>
                <c:pt idx="8673">
                  <c:v>49.192174440000002</c:v>
                </c:pt>
                <c:pt idx="8674">
                  <c:v>49.192274439999998</c:v>
                </c:pt>
                <c:pt idx="8675">
                  <c:v>49.192374440000002</c:v>
                </c:pt>
                <c:pt idx="8676">
                  <c:v>49.192474439999998</c:v>
                </c:pt>
                <c:pt idx="8677">
                  <c:v>49.192574440000001</c:v>
                </c:pt>
                <c:pt idx="8678">
                  <c:v>49.192674439999998</c:v>
                </c:pt>
                <c:pt idx="8679">
                  <c:v>49.192774440000001</c:v>
                </c:pt>
                <c:pt idx="8680">
                  <c:v>49.192874439999997</c:v>
                </c:pt>
                <c:pt idx="8681">
                  <c:v>49.19297444</c:v>
                </c:pt>
                <c:pt idx="8682">
                  <c:v>49.193074439999997</c:v>
                </c:pt>
                <c:pt idx="8683">
                  <c:v>49.19317444</c:v>
                </c:pt>
                <c:pt idx="8684">
                  <c:v>49.193274440000003</c:v>
                </c:pt>
                <c:pt idx="8685">
                  <c:v>49.193374439999999</c:v>
                </c:pt>
                <c:pt idx="8686">
                  <c:v>49.193474440000003</c:v>
                </c:pt>
                <c:pt idx="8687">
                  <c:v>49.193574439999999</c:v>
                </c:pt>
                <c:pt idx="8688">
                  <c:v>49.193674440000002</c:v>
                </c:pt>
                <c:pt idx="8689">
                  <c:v>49.193774439999999</c:v>
                </c:pt>
                <c:pt idx="8690">
                  <c:v>49.193874440000002</c:v>
                </c:pt>
                <c:pt idx="8691">
                  <c:v>49.193974439999998</c:v>
                </c:pt>
                <c:pt idx="8692">
                  <c:v>49.194074440000001</c:v>
                </c:pt>
                <c:pt idx="8693">
                  <c:v>49.194174439999998</c:v>
                </c:pt>
                <c:pt idx="8694">
                  <c:v>49.194274440000001</c:v>
                </c:pt>
                <c:pt idx="8695">
                  <c:v>49.194374439999997</c:v>
                </c:pt>
                <c:pt idx="8696">
                  <c:v>49.19447444</c:v>
                </c:pt>
                <c:pt idx="8697">
                  <c:v>49.194574439999997</c:v>
                </c:pt>
                <c:pt idx="8698">
                  <c:v>49.19467444</c:v>
                </c:pt>
                <c:pt idx="8699">
                  <c:v>49.194774440000003</c:v>
                </c:pt>
                <c:pt idx="8700">
                  <c:v>49.19487444</c:v>
                </c:pt>
                <c:pt idx="8701">
                  <c:v>49.194974440000003</c:v>
                </c:pt>
                <c:pt idx="8702">
                  <c:v>49.195074439999999</c:v>
                </c:pt>
                <c:pt idx="8703">
                  <c:v>49.195174440000002</c:v>
                </c:pt>
                <c:pt idx="8704">
                  <c:v>49.195274439999999</c:v>
                </c:pt>
                <c:pt idx="8705">
                  <c:v>49.195374440000002</c:v>
                </c:pt>
                <c:pt idx="8706">
                  <c:v>49.195474439999998</c:v>
                </c:pt>
                <c:pt idx="8707">
                  <c:v>49.195574440000001</c:v>
                </c:pt>
                <c:pt idx="8708">
                  <c:v>49.195674439999998</c:v>
                </c:pt>
                <c:pt idx="8709">
                  <c:v>49.195774440000001</c:v>
                </c:pt>
                <c:pt idx="8710">
                  <c:v>49.195874439999997</c:v>
                </c:pt>
                <c:pt idx="8711">
                  <c:v>49.195974440000001</c:v>
                </c:pt>
                <c:pt idx="8712">
                  <c:v>49.196074439999997</c:v>
                </c:pt>
                <c:pt idx="8713">
                  <c:v>49.19617444</c:v>
                </c:pt>
                <c:pt idx="8714">
                  <c:v>49.196274440000003</c:v>
                </c:pt>
                <c:pt idx="8715">
                  <c:v>49.19637444</c:v>
                </c:pt>
                <c:pt idx="8716">
                  <c:v>49.196474440000003</c:v>
                </c:pt>
                <c:pt idx="8717">
                  <c:v>49.196574439999999</c:v>
                </c:pt>
                <c:pt idx="8718">
                  <c:v>49.196674440000002</c:v>
                </c:pt>
                <c:pt idx="8719">
                  <c:v>49.196774439999999</c:v>
                </c:pt>
                <c:pt idx="8720">
                  <c:v>49.196874440000002</c:v>
                </c:pt>
                <c:pt idx="8721">
                  <c:v>49.196974439999998</c:v>
                </c:pt>
                <c:pt idx="8722">
                  <c:v>49.197074440000002</c:v>
                </c:pt>
                <c:pt idx="8723">
                  <c:v>49.197174439999998</c:v>
                </c:pt>
                <c:pt idx="8724">
                  <c:v>49.197274440000001</c:v>
                </c:pt>
                <c:pt idx="8725">
                  <c:v>49.197374439999997</c:v>
                </c:pt>
                <c:pt idx="8726">
                  <c:v>49.197474440000001</c:v>
                </c:pt>
                <c:pt idx="8727">
                  <c:v>49.197574439999997</c:v>
                </c:pt>
                <c:pt idx="8728">
                  <c:v>49.19767444</c:v>
                </c:pt>
                <c:pt idx="8729">
                  <c:v>49.197774440000003</c:v>
                </c:pt>
                <c:pt idx="8730">
                  <c:v>49.19787444</c:v>
                </c:pt>
                <c:pt idx="8731">
                  <c:v>49.197974440000003</c:v>
                </c:pt>
                <c:pt idx="8732">
                  <c:v>49.198074439999999</c:v>
                </c:pt>
                <c:pt idx="8733">
                  <c:v>49.198174440000003</c:v>
                </c:pt>
                <c:pt idx="8734">
                  <c:v>49.198274439999999</c:v>
                </c:pt>
                <c:pt idx="8735">
                  <c:v>49.198374440000002</c:v>
                </c:pt>
                <c:pt idx="8736">
                  <c:v>49.198474439999998</c:v>
                </c:pt>
                <c:pt idx="8737">
                  <c:v>49.198574440000002</c:v>
                </c:pt>
                <c:pt idx="8738">
                  <c:v>49.198674439999998</c:v>
                </c:pt>
                <c:pt idx="8739">
                  <c:v>49.198774440000001</c:v>
                </c:pt>
                <c:pt idx="8740">
                  <c:v>49.198874439999997</c:v>
                </c:pt>
                <c:pt idx="8741">
                  <c:v>49.198974440000001</c:v>
                </c:pt>
                <c:pt idx="8742">
                  <c:v>49.199074439999997</c:v>
                </c:pt>
                <c:pt idx="8743">
                  <c:v>49.19917444</c:v>
                </c:pt>
                <c:pt idx="8744">
                  <c:v>49.199274440000003</c:v>
                </c:pt>
                <c:pt idx="8745">
                  <c:v>49.19937444</c:v>
                </c:pt>
                <c:pt idx="8746">
                  <c:v>49.199474440000003</c:v>
                </c:pt>
                <c:pt idx="8747">
                  <c:v>49.199574439999999</c:v>
                </c:pt>
                <c:pt idx="8748">
                  <c:v>49.199674440000003</c:v>
                </c:pt>
                <c:pt idx="8749">
                  <c:v>49.199774439999999</c:v>
                </c:pt>
                <c:pt idx="8750">
                  <c:v>49.199874440000002</c:v>
                </c:pt>
                <c:pt idx="8751">
                  <c:v>49.199974439999998</c:v>
                </c:pt>
                <c:pt idx="8752">
                  <c:v>49.200074440000002</c:v>
                </c:pt>
                <c:pt idx="8753">
                  <c:v>49.200174439999998</c:v>
                </c:pt>
                <c:pt idx="8754">
                  <c:v>49.200274440000001</c:v>
                </c:pt>
                <c:pt idx="8755">
                  <c:v>49.200374439999997</c:v>
                </c:pt>
                <c:pt idx="8756">
                  <c:v>49.200474440000001</c:v>
                </c:pt>
                <c:pt idx="8757">
                  <c:v>49.200574439999997</c:v>
                </c:pt>
                <c:pt idx="8758">
                  <c:v>49.20067444</c:v>
                </c:pt>
                <c:pt idx="8759">
                  <c:v>49.200774440000004</c:v>
                </c:pt>
                <c:pt idx="8760">
                  <c:v>49.20087444</c:v>
                </c:pt>
                <c:pt idx="8761">
                  <c:v>49.200974440000003</c:v>
                </c:pt>
                <c:pt idx="8762">
                  <c:v>49.201074439999999</c:v>
                </c:pt>
                <c:pt idx="8763">
                  <c:v>49.201174440000003</c:v>
                </c:pt>
                <c:pt idx="8764">
                  <c:v>49.201274439999999</c:v>
                </c:pt>
                <c:pt idx="8765">
                  <c:v>49.201374440000002</c:v>
                </c:pt>
                <c:pt idx="8766">
                  <c:v>49.201474439999998</c:v>
                </c:pt>
                <c:pt idx="8767">
                  <c:v>49.201574440000002</c:v>
                </c:pt>
                <c:pt idx="8768">
                  <c:v>49.201674439999998</c:v>
                </c:pt>
                <c:pt idx="8769">
                  <c:v>49.201774440000001</c:v>
                </c:pt>
                <c:pt idx="8770">
                  <c:v>49.201874439999997</c:v>
                </c:pt>
                <c:pt idx="8771">
                  <c:v>49.201974440000001</c:v>
                </c:pt>
                <c:pt idx="8772">
                  <c:v>49.202074439999997</c:v>
                </c:pt>
                <c:pt idx="8773">
                  <c:v>49.20217444</c:v>
                </c:pt>
                <c:pt idx="8774">
                  <c:v>49.202274439999997</c:v>
                </c:pt>
                <c:pt idx="8775">
                  <c:v>49.20237444</c:v>
                </c:pt>
                <c:pt idx="8776">
                  <c:v>49.202474440000003</c:v>
                </c:pt>
                <c:pt idx="8777">
                  <c:v>49.202574439999999</c:v>
                </c:pt>
                <c:pt idx="8778">
                  <c:v>49.202674440000003</c:v>
                </c:pt>
                <c:pt idx="8779">
                  <c:v>50.375105679999997</c:v>
                </c:pt>
                <c:pt idx="8780">
                  <c:v>50.37520567</c:v>
                </c:pt>
                <c:pt idx="8781">
                  <c:v>50.318741109999998</c:v>
                </c:pt>
                <c:pt idx="8782">
                  <c:v>50.336417130000001</c:v>
                </c:pt>
                <c:pt idx="8783">
                  <c:v>50.184069280000003</c:v>
                </c:pt>
                <c:pt idx="8784">
                  <c:v>50.184169279999999</c:v>
                </c:pt>
                <c:pt idx="8785">
                  <c:v>50.184269280000002</c:v>
                </c:pt>
                <c:pt idx="8786">
                  <c:v>50.184369279999999</c:v>
                </c:pt>
                <c:pt idx="8787">
                  <c:v>50.184469280000002</c:v>
                </c:pt>
                <c:pt idx="8788">
                  <c:v>50.184569279999998</c:v>
                </c:pt>
                <c:pt idx="8789">
                  <c:v>50.184669280000001</c:v>
                </c:pt>
                <c:pt idx="8790">
                  <c:v>50.184769279999998</c:v>
                </c:pt>
                <c:pt idx="8791">
                  <c:v>50.184869280000001</c:v>
                </c:pt>
                <c:pt idx="8792">
                  <c:v>50.184969279999997</c:v>
                </c:pt>
                <c:pt idx="8793">
                  <c:v>50.18506928</c:v>
                </c:pt>
                <c:pt idx="8794">
                  <c:v>50.185169279999997</c:v>
                </c:pt>
                <c:pt idx="8795">
                  <c:v>50.18526928</c:v>
                </c:pt>
                <c:pt idx="8796">
                  <c:v>50.185369280000003</c:v>
                </c:pt>
                <c:pt idx="8797">
                  <c:v>50.18546928</c:v>
                </c:pt>
                <c:pt idx="8798">
                  <c:v>50.185569280000003</c:v>
                </c:pt>
                <c:pt idx="8799">
                  <c:v>50.185669279999999</c:v>
                </c:pt>
                <c:pt idx="8800">
                  <c:v>50.185769280000002</c:v>
                </c:pt>
                <c:pt idx="8801">
                  <c:v>50.185869279999999</c:v>
                </c:pt>
                <c:pt idx="8802">
                  <c:v>50.185969280000002</c:v>
                </c:pt>
                <c:pt idx="8803">
                  <c:v>50.186069279999998</c:v>
                </c:pt>
                <c:pt idx="8804">
                  <c:v>50.186169280000001</c:v>
                </c:pt>
                <c:pt idx="8805">
                  <c:v>50.186269279999998</c:v>
                </c:pt>
                <c:pt idx="8806">
                  <c:v>50.186369280000001</c:v>
                </c:pt>
                <c:pt idx="8807">
                  <c:v>50.186469279999997</c:v>
                </c:pt>
                <c:pt idx="8808">
                  <c:v>50.186569280000001</c:v>
                </c:pt>
                <c:pt idx="8809">
                  <c:v>50.186669279999997</c:v>
                </c:pt>
                <c:pt idx="8810">
                  <c:v>50.18676928</c:v>
                </c:pt>
                <c:pt idx="8811">
                  <c:v>50.186869280000003</c:v>
                </c:pt>
                <c:pt idx="8812">
                  <c:v>50.18696928</c:v>
                </c:pt>
                <c:pt idx="8813">
                  <c:v>50.187069280000003</c:v>
                </c:pt>
                <c:pt idx="8814">
                  <c:v>50.187169279999999</c:v>
                </c:pt>
                <c:pt idx="8815">
                  <c:v>50.187269280000002</c:v>
                </c:pt>
                <c:pt idx="8816">
                  <c:v>50.187369279999999</c:v>
                </c:pt>
                <c:pt idx="8817">
                  <c:v>50.187469280000002</c:v>
                </c:pt>
                <c:pt idx="8818">
                  <c:v>50.187569279999998</c:v>
                </c:pt>
                <c:pt idx="8819">
                  <c:v>50.187669280000001</c:v>
                </c:pt>
                <c:pt idx="8820">
                  <c:v>50.187769279999998</c:v>
                </c:pt>
                <c:pt idx="8821">
                  <c:v>50.187869280000001</c:v>
                </c:pt>
                <c:pt idx="8822">
                  <c:v>50.187969279999997</c:v>
                </c:pt>
                <c:pt idx="8823">
                  <c:v>50.188069280000001</c:v>
                </c:pt>
                <c:pt idx="8824">
                  <c:v>50.188169279999997</c:v>
                </c:pt>
                <c:pt idx="8825">
                  <c:v>50.18826928</c:v>
                </c:pt>
                <c:pt idx="8826">
                  <c:v>50.188369280000003</c:v>
                </c:pt>
                <c:pt idx="8827">
                  <c:v>50.18846928</c:v>
                </c:pt>
                <c:pt idx="8828">
                  <c:v>50.188569280000003</c:v>
                </c:pt>
                <c:pt idx="8829">
                  <c:v>50.188669279999999</c:v>
                </c:pt>
                <c:pt idx="8830">
                  <c:v>50.188769280000002</c:v>
                </c:pt>
                <c:pt idx="8831">
                  <c:v>50.188869279999999</c:v>
                </c:pt>
                <c:pt idx="8832">
                  <c:v>50.188969280000002</c:v>
                </c:pt>
                <c:pt idx="8833">
                  <c:v>50.189069279999998</c:v>
                </c:pt>
                <c:pt idx="8834">
                  <c:v>50.189169280000002</c:v>
                </c:pt>
                <c:pt idx="8835">
                  <c:v>50.189269279999998</c:v>
                </c:pt>
                <c:pt idx="8836">
                  <c:v>50.189369280000001</c:v>
                </c:pt>
                <c:pt idx="8837">
                  <c:v>50.189469279999997</c:v>
                </c:pt>
                <c:pt idx="8838">
                  <c:v>50.189569280000001</c:v>
                </c:pt>
                <c:pt idx="8839">
                  <c:v>50.189669279999997</c:v>
                </c:pt>
                <c:pt idx="8840">
                  <c:v>50.18976928</c:v>
                </c:pt>
                <c:pt idx="8841">
                  <c:v>50.189869280000003</c:v>
                </c:pt>
                <c:pt idx="8842">
                  <c:v>50.18996928</c:v>
                </c:pt>
                <c:pt idx="8843">
                  <c:v>50.190069280000003</c:v>
                </c:pt>
                <c:pt idx="8844">
                  <c:v>50.190169279999999</c:v>
                </c:pt>
                <c:pt idx="8845">
                  <c:v>50.190269280000003</c:v>
                </c:pt>
                <c:pt idx="8846">
                  <c:v>50.190369279999999</c:v>
                </c:pt>
                <c:pt idx="8847">
                  <c:v>50.190469280000002</c:v>
                </c:pt>
                <c:pt idx="8848">
                  <c:v>50.190569279999998</c:v>
                </c:pt>
                <c:pt idx="8849">
                  <c:v>50.190669280000002</c:v>
                </c:pt>
                <c:pt idx="8850">
                  <c:v>50.190769279999998</c:v>
                </c:pt>
                <c:pt idx="8851">
                  <c:v>50.190869280000001</c:v>
                </c:pt>
                <c:pt idx="8852">
                  <c:v>50.190969279999997</c:v>
                </c:pt>
                <c:pt idx="8853">
                  <c:v>50.191069280000001</c:v>
                </c:pt>
                <c:pt idx="8854">
                  <c:v>50.191169279999997</c:v>
                </c:pt>
                <c:pt idx="8855">
                  <c:v>50.19126928</c:v>
                </c:pt>
                <c:pt idx="8856">
                  <c:v>50.191369280000004</c:v>
                </c:pt>
                <c:pt idx="8857">
                  <c:v>50.19146928</c:v>
                </c:pt>
                <c:pt idx="8858">
                  <c:v>50.191569280000003</c:v>
                </c:pt>
                <c:pt idx="8859">
                  <c:v>50.191669279999999</c:v>
                </c:pt>
                <c:pt idx="8860">
                  <c:v>50.191769280000003</c:v>
                </c:pt>
                <c:pt idx="8861">
                  <c:v>50.191869279999999</c:v>
                </c:pt>
                <c:pt idx="8862">
                  <c:v>50.191969280000002</c:v>
                </c:pt>
                <c:pt idx="8863">
                  <c:v>50.192069279999998</c:v>
                </c:pt>
                <c:pt idx="8864">
                  <c:v>50.192169280000002</c:v>
                </c:pt>
                <c:pt idx="8865">
                  <c:v>50.192269279999998</c:v>
                </c:pt>
                <c:pt idx="8866">
                  <c:v>50.192369280000001</c:v>
                </c:pt>
                <c:pt idx="8867">
                  <c:v>50.192469279999997</c:v>
                </c:pt>
                <c:pt idx="8868">
                  <c:v>50.192569280000001</c:v>
                </c:pt>
                <c:pt idx="8869">
                  <c:v>50.192669279999997</c:v>
                </c:pt>
                <c:pt idx="8870">
                  <c:v>50.19276928</c:v>
                </c:pt>
                <c:pt idx="8871">
                  <c:v>50.192869279999996</c:v>
                </c:pt>
                <c:pt idx="8872">
                  <c:v>50.19296928</c:v>
                </c:pt>
                <c:pt idx="8873">
                  <c:v>50.193069280000003</c:v>
                </c:pt>
                <c:pt idx="8874">
                  <c:v>50.193169279999999</c:v>
                </c:pt>
                <c:pt idx="8875">
                  <c:v>50.193269280000003</c:v>
                </c:pt>
                <c:pt idx="8876">
                  <c:v>50.193369279999999</c:v>
                </c:pt>
                <c:pt idx="8877">
                  <c:v>50.193469280000002</c:v>
                </c:pt>
                <c:pt idx="8878">
                  <c:v>50.193569279999998</c:v>
                </c:pt>
                <c:pt idx="8879">
                  <c:v>50.193669280000002</c:v>
                </c:pt>
                <c:pt idx="8880">
                  <c:v>50.193769279999998</c:v>
                </c:pt>
                <c:pt idx="8881">
                  <c:v>50.193869280000001</c:v>
                </c:pt>
                <c:pt idx="8882">
                  <c:v>50.193969279999997</c:v>
                </c:pt>
                <c:pt idx="8883">
                  <c:v>50.194069280000001</c:v>
                </c:pt>
                <c:pt idx="8884">
                  <c:v>50.194169279999997</c:v>
                </c:pt>
                <c:pt idx="8885">
                  <c:v>50.19426928</c:v>
                </c:pt>
                <c:pt idx="8886">
                  <c:v>50.194369279999997</c:v>
                </c:pt>
                <c:pt idx="8887">
                  <c:v>50.19446928</c:v>
                </c:pt>
                <c:pt idx="8888">
                  <c:v>50.194569280000003</c:v>
                </c:pt>
                <c:pt idx="8889">
                  <c:v>50.194669279999999</c:v>
                </c:pt>
                <c:pt idx="8890">
                  <c:v>50.194769280000003</c:v>
                </c:pt>
                <c:pt idx="8891">
                  <c:v>50.194869279999999</c:v>
                </c:pt>
                <c:pt idx="8892">
                  <c:v>50.194969280000002</c:v>
                </c:pt>
                <c:pt idx="8893">
                  <c:v>50.195069279999998</c:v>
                </c:pt>
                <c:pt idx="8894">
                  <c:v>50.195169280000002</c:v>
                </c:pt>
                <c:pt idx="8895">
                  <c:v>50.195269279999998</c:v>
                </c:pt>
                <c:pt idx="8896">
                  <c:v>50.195369280000001</c:v>
                </c:pt>
                <c:pt idx="8897">
                  <c:v>50.195469279999998</c:v>
                </c:pt>
                <c:pt idx="8898">
                  <c:v>50.195569280000001</c:v>
                </c:pt>
                <c:pt idx="8899">
                  <c:v>50.195669279999997</c:v>
                </c:pt>
                <c:pt idx="8900">
                  <c:v>50.19576928</c:v>
                </c:pt>
                <c:pt idx="8901">
                  <c:v>50.195869279999997</c:v>
                </c:pt>
                <c:pt idx="8902">
                  <c:v>50.19596928</c:v>
                </c:pt>
                <c:pt idx="8903">
                  <c:v>50.196069280000003</c:v>
                </c:pt>
                <c:pt idx="8904">
                  <c:v>50.196169279999999</c:v>
                </c:pt>
                <c:pt idx="8905">
                  <c:v>50.196269280000003</c:v>
                </c:pt>
                <c:pt idx="8906">
                  <c:v>53.385185819999997</c:v>
                </c:pt>
                <c:pt idx="8907">
                  <c:v>53.751250030000001</c:v>
                </c:pt>
                <c:pt idx="8908">
                  <c:v>54.893959549999998</c:v>
                </c:pt>
                <c:pt idx="8909">
                  <c:v>56.311340250000001</c:v>
                </c:pt>
                <c:pt idx="8910">
                  <c:v>56.915642290000001</c:v>
                </c:pt>
                <c:pt idx="8911">
                  <c:v>56.915742289999997</c:v>
                </c:pt>
                <c:pt idx="8912">
                  <c:v>56.915842290000001</c:v>
                </c:pt>
                <c:pt idx="8913">
                  <c:v>57.69707125</c:v>
                </c:pt>
                <c:pt idx="8914">
                  <c:v>57.697171249999997</c:v>
                </c:pt>
                <c:pt idx="8915">
                  <c:v>59.13761701</c:v>
                </c:pt>
                <c:pt idx="8916">
                  <c:v>59.994838180000002</c:v>
                </c:pt>
                <c:pt idx="8917">
                  <c:v>59.994938179999998</c:v>
                </c:pt>
                <c:pt idx="8918">
                  <c:v>59.995038180000002</c:v>
                </c:pt>
                <c:pt idx="8919">
                  <c:v>59.995138179999998</c:v>
                </c:pt>
                <c:pt idx="8920">
                  <c:v>59.995238180000001</c:v>
                </c:pt>
                <c:pt idx="8921">
                  <c:v>59.995338179999997</c:v>
                </c:pt>
                <c:pt idx="8922">
                  <c:v>59.995438180000001</c:v>
                </c:pt>
                <c:pt idx="8923">
                  <c:v>59.995538179999997</c:v>
                </c:pt>
                <c:pt idx="8924">
                  <c:v>59.99563818</c:v>
                </c:pt>
                <c:pt idx="8925">
                  <c:v>59.995738179999996</c:v>
                </c:pt>
                <c:pt idx="8926">
                  <c:v>59.99583818</c:v>
                </c:pt>
                <c:pt idx="8927">
                  <c:v>59.995938180000003</c:v>
                </c:pt>
                <c:pt idx="8928">
                  <c:v>59.996038179999999</c:v>
                </c:pt>
                <c:pt idx="8929">
                  <c:v>59.996138180000003</c:v>
                </c:pt>
                <c:pt idx="8930">
                  <c:v>59.996238179999999</c:v>
                </c:pt>
                <c:pt idx="8931">
                  <c:v>59.996338180000002</c:v>
                </c:pt>
                <c:pt idx="8932">
                  <c:v>59.996438179999998</c:v>
                </c:pt>
                <c:pt idx="8933">
                  <c:v>59.996538180000002</c:v>
                </c:pt>
                <c:pt idx="8934">
                  <c:v>59.996638179999998</c:v>
                </c:pt>
                <c:pt idx="8935">
                  <c:v>59.996738180000001</c:v>
                </c:pt>
                <c:pt idx="8936">
                  <c:v>59.996838179999997</c:v>
                </c:pt>
                <c:pt idx="8937">
                  <c:v>59.996938180000001</c:v>
                </c:pt>
                <c:pt idx="8938">
                  <c:v>59.997038179999997</c:v>
                </c:pt>
                <c:pt idx="8939">
                  <c:v>59.99713818</c:v>
                </c:pt>
                <c:pt idx="8940">
                  <c:v>59.997238179999997</c:v>
                </c:pt>
                <c:pt idx="8941">
                  <c:v>59.99733818</c:v>
                </c:pt>
                <c:pt idx="8942">
                  <c:v>59.997438180000003</c:v>
                </c:pt>
                <c:pt idx="8943">
                  <c:v>66.429460449999993</c:v>
                </c:pt>
                <c:pt idx="8944">
                  <c:v>66.429560449999997</c:v>
                </c:pt>
                <c:pt idx="8945">
                  <c:v>66.42966045</c:v>
                </c:pt>
                <c:pt idx="8946">
                  <c:v>66.429760450000003</c:v>
                </c:pt>
                <c:pt idx="8947">
                  <c:v>66.429860450000007</c:v>
                </c:pt>
                <c:pt idx="8948">
                  <c:v>66.429960449999996</c:v>
                </c:pt>
                <c:pt idx="8949">
                  <c:v>66.430060449999999</c:v>
                </c:pt>
                <c:pt idx="8950">
                  <c:v>66.430160450000002</c:v>
                </c:pt>
                <c:pt idx="8951">
                  <c:v>66.430260450000006</c:v>
                </c:pt>
                <c:pt idx="8952">
                  <c:v>66.430360449999995</c:v>
                </c:pt>
                <c:pt idx="8953">
                  <c:v>66.430460449999998</c:v>
                </c:pt>
                <c:pt idx="8954">
                  <c:v>66.430560450000002</c:v>
                </c:pt>
                <c:pt idx="8955">
                  <c:v>66.430660450000005</c:v>
                </c:pt>
                <c:pt idx="8956">
                  <c:v>66.430760449999994</c:v>
                </c:pt>
                <c:pt idx="8957">
                  <c:v>66.430860449999997</c:v>
                </c:pt>
                <c:pt idx="8958">
                  <c:v>66.430960450000001</c:v>
                </c:pt>
                <c:pt idx="8959">
                  <c:v>66.431060450000004</c:v>
                </c:pt>
                <c:pt idx="8960">
                  <c:v>66.431160449999993</c:v>
                </c:pt>
                <c:pt idx="8961">
                  <c:v>66.431260449999996</c:v>
                </c:pt>
                <c:pt idx="8962">
                  <c:v>66.43136045</c:v>
                </c:pt>
                <c:pt idx="8963">
                  <c:v>66.431460450000003</c:v>
                </c:pt>
                <c:pt idx="8964">
                  <c:v>66.431560450000006</c:v>
                </c:pt>
                <c:pt idx="8965">
                  <c:v>66.431660449999995</c:v>
                </c:pt>
                <c:pt idx="8966">
                  <c:v>66.431760449999999</c:v>
                </c:pt>
                <c:pt idx="8967">
                  <c:v>66.431860450000002</c:v>
                </c:pt>
                <c:pt idx="8968">
                  <c:v>66.431960450000005</c:v>
                </c:pt>
                <c:pt idx="8969">
                  <c:v>66.432060449999994</c:v>
                </c:pt>
                <c:pt idx="8970">
                  <c:v>66.432160449999998</c:v>
                </c:pt>
                <c:pt idx="8971">
                  <c:v>66.432260450000001</c:v>
                </c:pt>
                <c:pt idx="8972">
                  <c:v>66.432360450000004</c:v>
                </c:pt>
                <c:pt idx="8973">
                  <c:v>66.432460449999994</c:v>
                </c:pt>
                <c:pt idx="8974">
                  <c:v>66.432560449999997</c:v>
                </c:pt>
                <c:pt idx="8975">
                  <c:v>66.43266045</c:v>
                </c:pt>
                <c:pt idx="8976">
                  <c:v>66.432760450000004</c:v>
                </c:pt>
                <c:pt idx="8977">
                  <c:v>66.432860450000007</c:v>
                </c:pt>
                <c:pt idx="8978">
                  <c:v>66.432960449999996</c:v>
                </c:pt>
                <c:pt idx="8979">
                  <c:v>66.433060449999999</c:v>
                </c:pt>
                <c:pt idx="8980">
                  <c:v>66.433160450000003</c:v>
                </c:pt>
                <c:pt idx="8981">
                  <c:v>66.433260450000006</c:v>
                </c:pt>
                <c:pt idx="8982">
                  <c:v>66.433360449999995</c:v>
                </c:pt>
                <c:pt idx="8983">
                  <c:v>66.433460449999998</c:v>
                </c:pt>
                <c:pt idx="8984">
                  <c:v>66.433560450000002</c:v>
                </c:pt>
                <c:pt idx="8985">
                  <c:v>66.433660450000005</c:v>
                </c:pt>
                <c:pt idx="8986">
                  <c:v>66.433760449999994</c:v>
                </c:pt>
                <c:pt idx="8987">
                  <c:v>66.433860449999997</c:v>
                </c:pt>
                <c:pt idx="8988">
                  <c:v>66.433960450000001</c:v>
                </c:pt>
                <c:pt idx="8989">
                  <c:v>66.434060450000004</c:v>
                </c:pt>
                <c:pt idx="8990">
                  <c:v>66.434160449999993</c:v>
                </c:pt>
                <c:pt idx="8991">
                  <c:v>66.434260449999996</c:v>
                </c:pt>
                <c:pt idx="8992">
                  <c:v>66.43436045</c:v>
                </c:pt>
                <c:pt idx="8993">
                  <c:v>66.434460450000003</c:v>
                </c:pt>
                <c:pt idx="8994">
                  <c:v>66.434560450000006</c:v>
                </c:pt>
                <c:pt idx="8995">
                  <c:v>66.434660449999996</c:v>
                </c:pt>
                <c:pt idx="8996">
                  <c:v>66.434760449999999</c:v>
                </c:pt>
                <c:pt idx="8997">
                  <c:v>66.434860450000002</c:v>
                </c:pt>
                <c:pt idx="8998">
                  <c:v>66.434960450000005</c:v>
                </c:pt>
                <c:pt idx="8999">
                  <c:v>66.435060449999995</c:v>
                </c:pt>
                <c:pt idx="9000">
                  <c:v>66.435160449999998</c:v>
                </c:pt>
                <c:pt idx="9001">
                  <c:v>66.435260450000001</c:v>
                </c:pt>
                <c:pt idx="9002">
                  <c:v>66.435360450000005</c:v>
                </c:pt>
                <c:pt idx="9003">
                  <c:v>66.435460449999994</c:v>
                </c:pt>
                <c:pt idx="9004">
                  <c:v>66.435560449999997</c:v>
                </c:pt>
                <c:pt idx="9005">
                  <c:v>66.43566045</c:v>
                </c:pt>
                <c:pt idx="9006">
                  <c:v>66.435760450000004</c:v>
                </c:pt>
                <c:pt idx="9007">
                  <c:v>66.435860450000007</c:v>
                </c:pt>
                <c:pt idx="9008">
                  <c:v>66.435960449999996</c:v>
                </c:pt>
                <c:pt idx="9009">
                  <c:v>66.436060449999999</c:v>
                </c:pt>
                <c:pt idx="9010">
                  <c:v>66.436160450000003</c:v>
                </c:pt>
                <c:pt idx="9011">
                  <c:v>66.436260450000006</c:v>
                </c:pt>
                <c:pt idx="9012">
                  <c:v>66.436360449999995</c:v>
                </c:pt>
                <c:pt idx="9013">
                  <c:v>66.436460449999998</c:v>
                </c:pt>
                <c:pt idx="9014">
                  <c:v>66.436560450000002</c:v>
                </c:pt>
                <c:pt idx="9015">
                  <c:v>66.436660450000005</c:v>
                </c:pt>
                <c:pt idx="9016">
                  <c:v>66.436760449999994</c:v>
                </c:pt>
                <c:pt idx="9017">
                  <c:v>66.436860449999998</c:v>
                </c:pt>
                <c:pt idx="9018">
                  <c:v>66.436960450000001</c:v>
                </c:pt>
                <c:pt idx="9019">
                  <c:v>66.437060450000004</c:v>
                </c:pt>
                <c:pt idx="9020">
                  <c:v>66.437160449999993</c:v>
                </c:pt>
                <c:pt idx="9021">
                  <c:v>66.437260449999997</c:v>
                </c:pt>
                <c:pt idx="9022">
                  <c:v>66.43736045</c:v>
                </c:pt>
                <c:pt idx="9023">
                  <c:v>66.437460450000003</c:v>
                </c:pt>
                <c:pt idx="9024">
                  <c:v>66.437560450000007</c:v>
                </c:pt>
                <c:pt idx="9025">
                  <c:v>66.437660449999996</c:v>
                </c:pt>
                <c:pt idx="9026">
                  <c:v>66.437760449999999</c:v>
                </c:pt>
                <c:pt idx="9027">
                  <c:v>66.437860450000002</c:v>
                </c:pt>
                <c:pt idx="9028">
                  <c:v>66.437960450000006</c:v>
                </c:pt>
                <c:pt idx="9029">
                  <c:v>66.438060449999995</c:v>
                </c:pt>
                <c:pt idx="9030">
                  <c:v>66.438160449999998</c:v>
                </c:pt>
                <c:pt idx="9031">
                  <c:v>66.438260450000001</c:v>
                </c:pt>
                <c:pt idx="9032">
                  <c:v>66.438360450000005</c:v>
                </c:pt>
                <c:pt idx="9033">
                  <c:v>66.438460449999994</c:v>
                </c:pt>
                <c:pt idx="9034">
                  <c:v>66.438560449999997</c:v>
                </c:pt>
                <c:pt idx="9035">
                  <c:v>66.43866045</c:v>
                </c:pt>
                <c:pt idx="9036">
                  <c:v>66.438760450000004</c:v>
                </c:pt>
                <c:pt idx="9037">
                  <c:v>66.438860450000007</c:v>
                </c:pt>
                <c:pt idx="9038">
                  <c:v>66.438960449999996</c:v>
                </c:pt>
                <c:pt idx="9039">
                  <c:v>66.439060449999999</c:v>
                </c:pt>
                <c:pt idx="9040">
                  <c:v>66.439160450000003</c:v>
                </c:pt>
                <c:pt idx="9041">
                  <c:v>66.439260450000006</c:v>
                </c:pt>
                <c:pt idx="9042">
                  <c:v>66.439360449999995</c:v>
                </c:pt>
                <c:pt idx="9043">
                  <c:v>66.439460449999999</c:v>
                </c:pt>
                <c:pt idx="9044">
                  <c:v>66.439560450000002</c:v>
                </c:pt>
                <c:pt idx="9045">
                  <c:v>66.439660450000005</c:v>
                </c:pt>
                <c:pt idx="9046">
                  <c:v>66.439760449999994</c:v>
                </c:pt>
                <c:pt idx="9047">
                  <c:v>66.439860449999998</c:v>
                </c:pt>
                <c:pt idx="9048">
                  <c:v>66.439960450000001</c:v>
                </c:pt>
                <c:pt idx="9049">
                  <c:v>66.440060450000004</c:v>
                </c:pt>
                <c:pt idx="9050">
                  <c:v>66.440160449999993</c:v>
                </c:pt>
                <c:pt idx="9051">
                  <c:v>66.440260449999997</c:v>
                </c:pt>
                <c:pt idx="9052">
                  <c:v>66.44036045</c:v>
                </c:pt>
                <c:pt idx="9053">
                  <c:v>66.440460450000003</c:v>
                </c:pt>
                <c:pt idx="9054">
                  <c:v>66.440560450000007</c:v>
                </c:pt>
                <c:pt idx="9055">
                  <c:v>66.440660449999996</c:v>
                </c:pt>
                <c:pt idx="9056">
                  <c:v>66.440760449999999</c:v>
                </c:pt>
                <c:pt idx="9057">
                  <c:v>66.440860450000002</c:v>
                </c:pt>
                <c:pt idx="9058">
                  <c:v>66.440960450000006</c:v>
                </c:pt>
                <c:pt idx="9059">
                  <c:v>66.441060449999995</c:v>
                </c:pt>
                <c:pt idx="9060">
                  <c:v>66.441160449999998</c:v>
                </c:pt>
                <c:pt idx="9061">
                  <c:v>66.441260450000001</c:v>
                </c:pt>
                <c:pt idx="9062">
                  <c:v>66.441360450000005</c:v>
                </c:pt>
                <c:pt idx="9063">
                  <c:v>66.441460449999994</c:v>
                </c:pt>
                <c:pt idx="9064">
                  <c:v>66.441560449999997</c:v>
                </c:pt>
                <c:pt idx="9065">
                  <c:v>66.441660450000001</c:v>
                </c:pt>
                <c:pt idx="9066">
                  <c:v>66.441760450000004</c:v>
                </c:pt>
                <c:pt idx="9067">
                  <c:v>66.441860449999993</c:v>
                </c:pt>
                <c:pt idx="9068">
                  <c:v>66.441960449999996</c:v>
                </c:pt>
                <c:pt idx="9069">
                  <c:v>66.44206045</c:v>
                </c:pt>
                <c:pt idx="9070">
                  <c:v>66.442160450000003</c:v>
                </c:pt>
                <c:pt idx="9071">
                  <c:v>66.442260450000006</c:v>
                </c:pt>
                <c:pt idx="9072">
                  <c:v>66.442360449999995</c:v>
                </c:pt>
                <c:pt idx="9073">
                  <c:v>66.442460449999999</c:v>
                </c:pt>
                <c:pt idx="9074">
                  <c:v>66.442560450000002</c:v>
                </c:pt>
                <c:pt idx="9075">
                  <c:v>66.442660450000005</c:v>
                </c:pt>
                <c:pt idx="9076">
                  <c:v>66.442760449999994</c:v>
                </c:pt>
                <c:pt idx="9077">
                  <c:v>66.442860449999998</c:v>
                </c:pt>
                <c:pt idx="9078">
                  <c:v>66.442960510000006</c:v>
                </c:pt>
                <c:pt idx="9079">
                  <c:v>66.443060509999995</c:v>
                </c:pt>
                <c:pt idx="9080">
                  <c:v>66.443160509999998</c:v>
                </c:pt>
                <c:pt idx="9081">
                  <c:v>66.443260510000002</c:v>
                </c:pt>
                <c:pt idx="9082">
                  <c:v>66.443360510000005</c:v>
                </c:pt>
                <c:pt idx="9083">
                  <c:v>66.443460509999994</c:v>
                </c:pt>
                <c:pt idx="9084">
                  <c:v>66.443560509999998</c:v>
                </c:pt>
                <c:pt idx="9085">
                  <c:v>66.443660510000001</c:v>
                </c:pt>
                <c:pt idx="9086">
                  <c:v>66.443760510000004</c:v>
                </c:pt>
                <c:pt idx="9087">
                  <c:v>66.443860509999993</c:v>
                </c:pt>
                <c:pt idx="9088">
                  <c:v>66.443960509999997</c:v>
                </c:pt>
                <c:pt idx="9089">
                  <c:v>66.44406051</c:v>
                </c:pt>
                <c:pt idx="9090">
                  <c:v>66.444160510000003</c:v>
                </c:pt>
                <c:pt idx="9091">
                  <c:v>66.444260510000007</c:v>
                </c:pt>
                <c:pt idx="9092">
                  <c:v>66.444360509999996</c:v>
                </c:pt>
                <c:pt idx="9093">
                  <c:v>66.444460509999999</c:v>
                </c:pt>
                <c:pt idx="9094">
                  <c:v>66.444560510000002</c:v>
                </c:pt>
                <c:pt idx="9095">
                  <c:v>66.444660510000006</c:v>
                </c:pt>
                <c:pt idx="9096">
                  <c:v>66.444760509999995</c:v>
                </c:pt>
                <c:pt idx="9097">
                  <c:v>66.444860509999998</c:v>
                </c:pt>
                <c:pt idx="9098">
                  <c:v>66.444960510000001</c:v>
                </c:pt>
                <c:pt idx="9099">
                  <c:v>66.445060510000005</c:v>
                </c:pt>
                <c:pt idx="9100">
                  <c:v>66.445160509999994</c:v>
                </c:pt>
                <c:pt idx="9101">
                  <c:v>66.445260520000005</c:v>
                </c:pt>
                <c:pt idx="9102">
                  <c:v>75.07750643</c:v>
                </c:pt>
                <c:pt idx="9103">
                  <c:v>74.706269669999998</c:v>
                </c:pt>
                <c:pt idx="9104">
                  <c:v>74.706369670000001</c:v>
                </c:pt>
                <c:pt idx="9105">
                  <c:v>74.706469670000004</c:v>
                </c:pt>
                <c:pt idx="9106">
                  <c:v>74.706569669999993</c:v>
                </c:pt>
                <c:pt idx="9107">
                  <c:v>74.706669669999997</c:v>
                </c:pt>
                <c:pt idx="9108">
                  <c:v>74.70676967</c:v>
                </c:pt>
                <c:pt idx="9109">
                  <c:v>74.872300719999998</c:v>
                </c:pt>
                <c:pt idx="9110">
                  <c:v>74.970658659999998</c:v>
                </c:pt>
                <c:pt idx="9111">
                  <c:v>74.961114269999996</c:v>
                </c:pt>
                <c:pt idx="9112">
                  <c:v>74.940957069999996</c:v>
                </c:pt>
                <c:pt idx="9113">
                  <c:v>74.941057069999999</c:v>
                </c:pt>
                <c:pt idx="9114">
                  <c:v>75.206758699999995</c:v>
                </c:pt>
                <c:pt idx="9115">
                  <c:v>75.206858699999998</c:v>
                </c:pt>
                <c:pt idx="9116">
                  <c:v>75.206958700000001</c:v>
                </c:pt>
                <c:pt idx="9117">
                  <c:v>74.858111589999993</c:v>
                </c:pt>
                <c:pt idx="9118">
                  <c:v>74.860984110000004</c:v>
                </c:pt>
                <c:pt idx="9119">
                  <c:v>74.861084109999993</c:v>
                </c:pt>
                <c:pt idx="9120">
                  <c:v>75.153543069999998</c:v>
                </c:pt>
                <c:pt idx="9121">
                  <c:v>75.108462029999998</c:v>
                </c:pt>
                <c:pt idx="9122">
                  <c:v>75.056109460000002</c:v>
                </c:pt>
                <c:pt idx="9123">
                  <c:v>75.171837400000001</c:v>
                </c:pt>
                <c:pt idx="9124">
                  <c:v>75.205030239999999</c:v>
                </c:pt>
                <c:pt idx="9125">
                  <c:v>74.985134090000003</c:v>
                </c:pt>
                <c:pt idx="9126">
                  <c:v>75.056738780000003</c:v>
                </c:pt>
                <c:pt idx="9127">
                  <c:v>75.481955979999995</c:v>
                </c:pt>
                <c:pt idx="9128">
                  <c:v>75.35284781</c:v>
                </c:pt>
                <c:pt idx="9129">
                  <c:v>75.156885310000007</c:v>
                </c:pt>
                <c:pt idx="9130">
                  <c:v>75.156985309999996</c:v>
                </c:pt>
                <c:pt idx="9131">
                  <c:v>75.157085309999999</c:v>
                </c:pt>
                <c:pt idx="9132">
                  <c:v>75.157185310000003</c:v>
                </c:pt>
                <c:pt idx="9133">
                  <c:v>75.157285310000006</c:v>
                </c:pt>
                <c:pt idx="9134">
                  <c:v>75.157385309999995</c:v>
                </c:pt>
                <c:pt idx="9135">
                  <c:v>74.838332309999998</c:v>
                </c:pt>
                <c:pt idx="9136">
                  <c:v>74.838432310000002</c:v>
                </c:pt>
                <c:pt idx="9137">
                  <c:v>74.838532310000005</c:v>
                </c:pt>
                <c:pt idx="9138">
                  <c:v>74.838632320000002</c:v>
                </c:pt>
                <c:pt idx="9139">
                  <c:v>74.817649529999997</c:v>
                </c:pt>
                <c:pt idx="9140">
                  <c:v>75.13830471</c:v>
                </c:pt>
                <c:pt idx="9141">
                  <c:v>75.189114309999994</c:v>
                </c:pt>
                <c:pt idx="9142">
                  <c:v>75.189214309999997</c:v>
                </c:pt>
                <c:pt idx="9143">
                  <c:v>74.873062610000005</c:v>
                </c:pt>
                <c:pt idx="9144">
                  <c:v>74.873162609999994</c:v>
                </c:pt>
                <c:pt idx="9145">
                  <c:v>74.873262609999998</c:v>
                </c:pt>
                <c:pt idx="9146">
                  <c:v>74.873362610000001</c:v>
                </c:pt>
                <c:pt idx="9147">
                  <c:v>74.873462610000004</c:v>
                </c:pt>
                <c:pt idx="9148">
                  <c:v>75.188355450000003</c:v>
                </c:pt>
                <c:pt idx="9149">
                  <c:v>75.122545840000001</c:v>
                </c:pt>
                <c:pt idx="9150">
                  <c:v>75.288137610000007</c:v>
                </c:pt>
                <c:pt idx="9151">
                  <c:v>75.332052279999999</c:v>
                </c:pt>
                <c:pt idx="9152">
                  <c:v>75.355961679999993</c:v>
                </c:pt>
                <c:pt idx="9153">
                  <c:v>75.471766459999998</c:v>
                </c:pt>
                <c:pt idx="9154">
                  <c:v>75.439230140000006</c:v>
                </c:pt>
                <c:pt idx="9155">
                  <c:v>75.439330139999996</c:v>
                </c:pt>
                <c:pt idx="9156">
                  <c:v>75.439430139999999</c:v>
                </c:pt>
                <c:pt idx="9157">
                  <c:v>75.014209199999996</c:v>
                </c:pt>
                <c:pt idx="9158">
                  <c:v>75.0143092</c:v>
                </c:pt>
                <c:pt idx="9159">
                  <c:v>75.014409200000003</c:v>
                </c:pt>
                <c:pt idx="9160">
                  <c:v>75.014509200000006</c:v>
                </c:pt>
                <c:pt idx="9161">
                  <c:v>75.014609199999995</c:v>
                </c:pt>
                <c:pt idx="9162">
                  <c:v>75.285343249999997</c:v>
                </c:pt>
                <c:pt idx="9163">
                  <c:v>75.28544325</c:v>
                </c:pt>
                <c:pt idx="9164">
                  <c:v>75.560542870000006</c:v>
                </c:pt>
                <c:pt idx="9165">
                  <c:v>75.315863359999994</c:v>
                </c:pt>
                <c:pt idx="9166">
                  <c:v>75.083463980000005</c:v>
                </c:pt>
                <c:pt idx="9167">
                  <c:v>75.238510000000005</c:v>
                </c:pt>
                <c:pt idx="9168">
                  <c:v>75.238609999999994</c:v>
                </c:pt>
                <c:pt idx="9169">
                  <c:v>75.238709999999998</c:v>
                </c:pt>
                <c:pt idx="9170">
                  <c:v>75.238810000000001</c:v>
                </c:pt>
                <c:pt idx="9171">
                  <c:v>75.238910000000004</c:v>
                </c:pt>
                <c:pt idx="9172">
                  <c:v>75.239009999999993</c:v>
                </c:pt>
                <c:pt idx="9173">
                  <c:v>75.239109999999997</c:v>
                </c:pt>
                <c:pt idx="9174">
                  <c:v>75.23921</c:v>
                </c:pt>
                <c:pt idx="9175">
                  <c:v>75.239310000000003</c:v>
                </c:pt>
                <c:pt idx="9176">
                  <c:v>75.239410000000007</c:v>
                </c:pt>
                <c:pt idx="9177">
                  <c:v>75.623910350000003</c:v>
                </c:pt>
                <c:pt idx="9178">
                  <c:v>75.345763149999996</c:v>
                </c:pt>
                <c:pt idx="9179">
                  <c:v>75.331706550000007</c:v>
                </c:pt>
                <c:pt idx="9180">
                  <c:v>75.008126410000003</c:v>
                </c:pt>
                <c:pt idx="9181">
                  <c:v>75.556715800000006</c:v>
                </c:pt>
                <c:pt idx="9182">
                  <c:v>75.282374180000005</c:v>
                </c:pt>
                <c:pt idx="9183">
                  <c:v>75.519774240000004</c:v>
                </c:pt>
                <c:pt idx="9184">
                  <c:v>75.771963929999998</c:v>
                </c:pt>
                <c:pt idx="9185">
                  <c:v>76.198551699999996</c:v>
                </c:pt>
                <c:pt idx="9186">
                  <c:v>76.198651699999999</c:v>
                </c:pt>
                <c:pt idx="9187">
                  <c:v>76.198751700000003</c:v>
                </c:pt>
                <c:pt idx="9188">
                  <c:v>76.198851700000006</c:v>
                </c:pt>
                <c:pt idx="9189">
                  <c:v>76.198951699999995</c:v>
                </c:pt>
                <c:pt idx="9190">
                  <c:v>76.199051699999998</c:v>
                </c:pt>
                <c:pt idx="9191">
                  <c:v>76.199151700000002</c:v>
                </c:pt>
                <c:pt idx="9192">
                  <c:v>76.199251700000005</c:v>
                </c:pt>
                <c:pt idx="9193">
                  <c:v>76.199351699999994</c:v>
                </c:pt>
                <c:pt idx="9194">
                  <c:v>76.199451699999997</c:v>
                </c:pt>
                <c:pt idx="9195">
                  <c:v>76.199551700000001</c:v>
                </c:pt>
                <c:pt idx="9196">
                  <c:v>76.246214899999998</c:v>
                </c:pt>
                <c:pt idx="9197">
                  <c:v>76.246314900000002</c:v>
                </c:pt>
                <c:pt idx="9198">
                  <c:v>76.055281980000004</c:v>
                </c:pt>
                <c:pt idx="9199">
                  <c:v>76.055381990000001</c:v>
                </c:pt>
                <c:pt idx="9200">
                  <c:v>75.859450289999998</c:v>
                </c:pt>
                <c:pt idx="9201">
                  <c:v>76.194080819999996</c:v>
                </c:pt>
                <c:pt idx="9202">
                  <c:v>76.301419569999993</c:v>
                </c:pt>
                <c:pt idx="9203">
                  <c:v>76.301519569999996</c:v>
                </c:pt>
                <c:pt idx="9204">
                  <c:v>76.437176449999995</c:v>
                </c:pt>
                <c:pt idx="9205">
                  <c:v>76.437276449999999</c:v>
                </c:pt>
                <c:pt idx="9206">
                  <c:v>76.437376450000002</c:v>
                </c:pt>
                <c:pt idx="9207">
                  <c:v>76.437476450000005</c:v>
                </c:pt>
                <c:pt idx="9208">
                  <c:v>76.437576449999995</c:v>
                </c:pt>
                <c:pt idx="9209">
                  <c:v>76.437676449999998</c:v>
                </c:pt>
                <c:pt idx="9210">
                  <c:v>76.437776450000001</c:v>
                </c:pt>
                <c:pt idx="9211">
                  <c:v>76.437876450000005</c:v>
                </c:pt>
                <c:pt idx="9212">
                  <c:v>76.437976449999994</c:v>
                </c:pt>
                <c:pt idx="9213">
                  <c:v>76.438076449999997</c:v>
                </c:pt>
                <c:pt idx="9214">
                  <c:v>76.43817645</c:v>
                </c:pt>
                <c:pt idx="9215">
                  <c:v>76.438276450000004</c:v>
                </c:pt>
                <c:pt idx="9216">
                  <c:v>76.438376450000007</c:v>
                </c:pt>
                <c:pt idx="9217">
                  <c:v>76.438476449999996</c:v>
                </c:pt>
                <c:pt idx="9218">
                  <c:v>76.438576449999999</c:v>
                </c:pt>
                <c:pt idx="9219">
                  <c:v>76.438676450000003</c:v>
                </c:pt>
                <c:pt idx="9220">
                  <c:v>76.438776450000006</c:v>
                </c:pt>
                <c:pt idx="9221">
                  <c:v>76.438876449999995</c:v>
                </c:pt>
                <c:pt idx="9222">
                  <c:v>76.438976449999998</c:v>
                </c:pt>
                <c:pt idx="9223">
                  <c:v>76.439076450000002</c:v>
                </c:pt>
                <c:pt idx="9224">
                  <c:v>76.439176450000005</c:v>
                </c:pt>
                <c:pt idx="9225">
                  <c:v>76.439276449999994</c:v>
                </c:pt>
                <c:pt idx="9226">
                  <c:v>76.439376449999997</c:v>
                </c:pt>
                <c:pt idx="9227">
                  <c:v>76.439476450000001</c:v>
                </c:pt>
                <c:pt idx="9228">
                  <c:v>76.439576450000004</c:v>
                </c:pt>
                <c:pt idx="9229">
                  <c:v>76.439676449999993</c:v>
                </c:pt>
                <c:pt idx="9230">
                  <c:v>76.439776449999997</c:v>
                </c:pt>
                <c:pt idx="9231">
                  <c:v>76.43987645</c:v>
                </c:pt>
                <c:pt idx="9232">
                  <c:v>76.439976450000003</c:v>
                </c:pt>
                <c:pt idx="9233">
                  <c:v>76.440076450000007</c:v>
                </c:pt>
                <c:pt idx="9234">
                  <c:v>76.440176449999996</c:v>
                </c:pt>
                <c:pt idx="9235">
                  <c:v>76.440276449999999</c:v>
                </c:pt>
                <c:pt idx="9236">
                  <c:v>76.440376450000002</c:v>
                </c:pt>
                <c:pt idx="9237">
                  <c:v>76.440476450000006</c:v>
                </c:pt>
                <c:pt idx="9238">
                  <c:v>76.440576449999995</c:v>
                </c:pt>
                <c:pt idx="9239">
                  <c:v>76.440676449999998</c:v>
                </c:pt>
                <c:pt idx="9240">
                  <c:v>76.440776450000001</c:v>
                </c:pt>
                <c:pt idx="9241">
                  <c:v>76.440876450000005</c:v>
                </c:pt>
                <c:pt idx="9242">
                  <c:v>76.440976449999994</c:v>
                </c:pt>
                <c:pt idx="9243">
                  <c:v>76.441076449999997</c:v>
                </c:pt>
                <c:pt idx="9244">
                  <c:v>76.44117645</c:v>
                </c:pt>
                <c:pt idx="9245">
                  <c:v>76.441276450000004</c:v>
                </c:pt>
                <c:pt idx="9246">
                  <c:v>76.441376450000007</c:v>
                </c:pt>
                <c:pt idx="9247">
                  <c:v>76.441476449999996</c:v>
                </c:pt>
                <c:pt idx="9248">
                  <c:v>76.441576449999999</c:v>
                </c:pt>
                <c:pt idx="9249">
                  <c:v>76.441676450000003</c:v>
                </c:pt>
                <c:pt idx="9250">
                  <c:v>76.441776450000006</c:v>
                </c:pt>
                <c:pt idx="9251">
                  <c:v>76.441876449999995</c:v>
                </c:pt>
                <c:pt idx="9252">
                  <c:v>76.441976449999999</c:v>
                </c:pt>
                <c:pt idx="9253">
                  <c:v>76.442076450000002</c:v>
                </c:pt>
                <c:pt idx="9254">
                  <c:v>76.442176450000005</c:v>
                </c:pt>
                <c:pt idx="9255">
                  <c:v>76.442276449999994</c:v>
                </c:pt>
                <c:pt idx="9256">
                  <c:v>76.442376449999998</c:v>
                </c:pt>
                <c:pt idx="9257">
                  <c:v>76.442476450000001</c:v>
                </c:pt>
                <c:pt idx="9258">
                  <c:v>76.442576450000004</c:v>
                </c:pt>
                <c:pt idx="9259">
                  <c:v>76.442676449999993</c:v>
                </c:pt>
                <c:pt idx="9260">
                  <c:v>76.442776449999997</c:v>
                </c:pt>
                <c:pt idx="9261">
                  <c:v>76.44287645</c:v>
                </c:pt>
                <c:pt idx="9262">
                  <c:v>76.442976450000003</c:v>
                </c:pt>
                <c:pt idx="9263">
                  <c:v>76.443076450000007</c:v>
                </c:pt>
                <c:pt idx="9264">
                  <c:v>76.443176449999996</c:v>
                </c:pt>
                <c:pt idx="9265">
                  <c:v>76.443276449999999</c:v>
                </c:pt>
                <c:pt idx="9266">
                  <c:v>76.443376450000002</c:v>
                </c:pt>
                <c:pt idx="9267">
                  <c:v>76.443476450000006</c:v>
                </c:pt>
                <c:pt idx="9268">
                  <c:v>76.443576449999995</c:v>
                </c:pt>
                <c:pt idx="9269">
                  <c:v>76.443676449999998</c:v>
                </c:pt>
                <c:pt idx="9270">
                  <c:v>76.443776450000001</c:v>
                </c:pt>
                <c:pt idx="9271">
                  <c:v>76.443876450000005</c:v>
                </c:pt>
                <c:pt idx="9272">
                  <c:v>76.443976449999994</c:v>
                </c:pt>
                <c:pt idx="9273">
                  <c:v>76.444076449999997</c:v>
                </c:pt>
                <c:pt idx="9274">
                  <c:v>76.444176450000001</c:v>
                </c:pt>
                <c:pt idx="9275">
                  <c:v>76.444276450000004</c:v>
                </c:pt>
                <c:pt idx="9276">
                  <c:v>76.444376449999993</c:v>
                </c:pt>
                <c:pt idx="9277">
                  <c:v>76.444476449999996</c:v>
                </c:pt>
                <c:pt idx="9278">
                  <c:v>76.44457645</c:v>
                </c:pt>
                <c:pt idx="9279">
                  <c:v>76.444676450000003</c:v>
                </c:pt>
                <c:pt idx="9280">
                  <c:v>76.444776450000006</c:v>
                </c:pt>
                <c:pt idx="9281">
                  <c:v>76.444876449999995</c:v>
                </c:pt>
                <c:pt idx="9282">
                  <c:v>76.444976449999999</c:v>
                </c:pt>
                <c:pt idx="9283">
                  <c:v>76.445076450000002</c:v>
                </c:pt>
                <c:pt idx="9284">
                  <c:v>76.445176450000005</c:v>
                </c:pt>
                <c:pt idx="9285">
                  <c:v>76.445276449999994</c:v>
                </c:pt>
                <c:pt idx="9286">
                  <c:v>76.445376449999998</c:v>
                </c:pt>
                <c:pt idx="9287">
                  <c:v>76.445476450000001</c:v>
                </c:pt>
                <c:pt idx="9288">
                  <c:v>76.445576450000004</c:v>
                </c:pt>
                <c:pt idx="9289">
                  <c:v>76.445676449999993</c:v>
                </c:pt>
                <c:pt idx="9290">
                  <c:v>76.445776449999997</c:v>
                </c:pt>
                <c:pt idx="9291">
                  <c:v>76.44587645</c:v>
                </c:pt>
                <c:pt idx="9292">
                  <c:v>76.445976450000003</c:v>
                </c:pt>
                <c:pt idx="9293">
                  <c:v>76.446076450000007</c:v>
                </c:pt>
                <c:pt idx="9294">
                  <c:v>76.446176449999996</c:v>
                </c:pt>
                <c:pt idx="9295">
                  <c:v>93.170939110000006</c:v>
                </c:pt>
                <c:pt idx="9296">
                  <c:v>93.236951500000004</c:v>
                </c:pt>
                <c:pt idx="9297">
                  <c:v>93.237051500000007</c:v>
                </c:pt>
                <c:pt idx="9298">
                  <c:v>93.237151499999996</c:v>
                </c:pt>
                <c:pt idx="9299">
                  <c:v>93.237251499999999</c:v>
                </c:pt>
                <c:pt idx="9300">
                  <c:v>93.237351500000003</c:v>
                </c:pt>
                <c:pt idx="9301">
                  <c:v>93.237451500000006</c:v>
                </c:pt>
                <c:pt idx="9302">
                  <c:v>93.237551499999995</c:v>
                </c:pt>
                <c:pt idx="9303">
                  <c:v>93.237651499999998</c:v>
                </c:pt>
                <c:pt idx="9304">
                  <c:v>93.237751500000002</c:v>
                </c:pt>
                <c:pt idx="9305">
                  <c:v>93.237851500000005</c:v>
                </c:pt>
                <c:pt idx="9306">
                  <c:v>93.237951499999994</c:v>
                </c:pt>
                <c:pt idx="9307">
                  <c:v>93.238051499999997</c:v>
                </c:pt>
                <c:pt idx="9308">
                  <c:v>93.238151500000001</c:v>
                </c:pt>
                <c:pt idx="9309">
                  <c:v>93.238251500000004</c:v>
                </c:pt>
                <c:pt idx="9310">
                  <c:v>93.238351499999993</c:v>
                </c:pt>
                <c:pt idx="9311">
                  <c:v>93.238451499999996</c:v>
                </c:pt>
                <c:pt idx="9312">
                  <c:v>93.2385515</c:v>
                </c:pt>
                <c:pt idx="9313">
                  <c:v>93.238651500000003</c:v>
                </c:pt>
                <c:pt idx="9314">
                  <c:v>93.238751500000006</c:v>
                </c:pt>
                <c:pt idx="9315">
                  <c:v>93.238851499999996</c:v>
                </c:pt>
                <c:pt idx="9316">
                  <c:v>93.238951499999999</c:v>
                </c:pt>
                <c:pt idx="9317">
                  <c:v>93.239051500000002</c:v>
                </c:pt>
                <c:pt idx="9318">
                  <c:v>93.239151500000006</c:v>
                </c:pt>
                <c:pt idx="9319">
                  <c:v>93.239251499999995</c:v>
                </c:pt>
                <c:pt idx="9320">
                  <c:v>93.239351499999998</c:v>
                </c:pt>
                <c:pt idx="9321">
                  <c:v>93.239451500000001</c:v>
                </c:pt>
                <c:pt idx="9322">
                  <c:v>93.239551500000005</c:v>
                </c:pt>
                <c:pt idx="9323">
                  <c:v>93.239651499999994</c:v>
                </c:pt>
                <c:pt idx="9324">
                  <c:v>93.239751499999997</c:v>
                </c:pt>
                <c:pt idx="9325">
                  <c:v>93.2398515</c:v>
                </c:pt>
                <c:pt idx="9326">
                  <c:v>93.239951500000004</c:v>
                </c:pt>
                <c:pt idx="9327">
                  <c:v>93.240051500000007</c:v>
                </c:pt>
                <c:pt idx="9328">
                  <c:v>93.240151499999996</c:v>
                </c:pt>
                <c:pt idx="9329">
                  <c:v>93.240251499999999</c:v>
                </c:pt>
                <c:pt idx="9330">
                  <c:v>93.240351500000003</c:v>
                </c:pt>
                <c:pt idx="9331">
                  <c:v>93.240451500000006</c:v>
                </c:pt>
                <c:pt idx="9332">
                  <c:v>93.240551499999995</c:v>
                </c:pt>
                <c:pt idx="9333">
                  <c:v>93.240651499999998</c:v>
                </c:pt>
                <c:pt idx="9334">
                  <c:v>93.240751500000002</c:v>
                </c:pt>
                <c:pt idx="9335">
                  <c:v>93.240851500000005</c:v>
                </c:pt>
                <c:pt idx="9336">
                  <c:v>93.240951499999994</c:v>
                </c:pt>
                <c:pt idx="9337">
                  <c:v>93.241051499999998</c:v>
                </c:pt>
                <c:pt idx="9338">
                  <c:v>93.241151500000001</c:v>
                </c:pt>
                <c:pt idx="9339">
                  <c:v>93.241251500000004</c:v>
                </c:pt>
                <c:pt idx="9340">
                  <c:v>93.241351499999993</c:v>
                </c:pt>
                <c:pt idx="9341">
                  <c:v>93.241451499999997</c:v>
                </c:pt>
                <c:pt idx="9342">
                  <c:v>93.2415515</c:v>
                </c:pt>
                <c:pt idx="9343">
                  <c:v>93.241651500000003</c:v>
                </c:pt>
                <c:pt idx="9344">
                  <c:v>93.241751500000007</c:v>
                </c:pt>
                <c:pt idx="9345">
                  <c:v>93.241851499999996</c:v>
                </c:pt>
                <c:pt idx="9346">
                  <c:v>93.241951499999999</c:v>
                </c:pt>
                <c:pt idx="9347">
                  <c:v>93.242051500000002</c:v>
                </c:pt>
                <c:pt idx="9348">
                  <c:v>93.242151500000006</c:v>
                </c:pt>
                <c:pt idx="9349">
                  <c:v>93.242251499999995</c:v>
                </c:pt>
                <c:pt idx="9350">
                  <c:v>93.242351499999998</c:v>
                </c:pt>
                <c:pt idx="9351">
                  <c:v>93.242451500000001</c:v>
                </c:pt>
                <c:pt idx="9352">
                  <c:v>93.242551500000005</c:v>
                </c:pt>
                <c:pt idx="9353">
                  <c:v>93.242651499999994</c:v>
                </c:pt>
                <c:pt idx="9354">
                  <c:v>93.242751499999997</c:v>
                </c:pt>
                <c:pt idx="9355">
                  <c:v>93.2428515</c:v>
                </c:pt>
                <c:pt idx="9356">
                  <c:v>93.242951500000004</c:v>
                </c:pt>
                <c:pt idx="9357">
                  <c:v>93.243051500000007</c:v>
                </c:pt>
                <c:pt idx="9358">
                  <c:v>93.243151499999996</c:v>
                </c:pt>
                <c:pt idx="9359">
                  <c:v>93.2432515</c:v>
                </c:pt>
                <c:pt idx="9360">
                  <c:v>93.243351500000003</c:v>
                </c:pt>
                <c:pt idx="9361">
                  <c:v>93.243451500000006</c:v>
                </c:pt>
                <c:pt idx="9362">
                  <c:v>93.243551499999995</c:v>
                </c:pt>
                <c:pt idx="9363">
                  <c:v>93.243651499999999</c:v>
                </c:pt>
                <c:pt idx="9364">
                  <c:v>93.243751500000002</c:v>
                </c:pt>
                <c:pt idx="9365">
                  <c:v>93.243851500000005</c:v>
                </c:pt>
                <c:pt idx="9366">
                  <c:v>93.243951499999994</c:v>
                </c:pt>
                <c:pt idx="9367">
                  <c:v>93.244051499999998</c:v>
                </c:pt>
                <c:pt idx="9368">
                  <c:v>93.244151500000001</c:v>
                </c:pt>
                <c:pt idx="9369">
                  <c:v>93.244251500000004</c:v>
                </c:pt>
                <c:pt idx="9370">
                  <c:v>93.244351499999993</c:v>
                </c:pt>
                <c:pt idx="9371">
                  <c:v>93.244451499999997</c:v>
                </c:pt>
                <c:pt idx="9372">
                  <c:v>93.2445515</c:v>
                </c:pt>
                <c:pt idx="9373">
                  <c:v>93.244651500000003</c:v>
                </c:pt>
                <c:pt idx="9374">
                  <c:v>93.244751500000007</c:v>
                </c:pt>
                <c:pt idx="9375">
                  <c:v>93.244851499999996</c:v>
                </c:pt>
                <c:pt idx="9376">
                  <c:v>113.4975197</c:v>
                </c:pt>
                <c:pt idx="9377">
                  <c:v>113.4976197</c:v>
                </c:pt>
                <c:pt idx="9378">
                  <c:v>113.3952414</c:v>
                </c:pt>
                <c:pt idx="9379">
                  <c:v>113.284204</c:v>
                </c:pt>
                <c:pt idx="9380">
                  <c:v>113.28430400000001</c:v>
                </c:pt>
                <c:pt idx="9381">
                  <c:v>113.28440399999999</c:v>
                </c:pt>
                <c:pt idx="9382">
                  <c:v>113.4890238</c:v>
                </c:pt>
                <c:pt idx="9383">
                  <c:v>113.4891238</c:v>
                </c:pt>
                <c:pt idx="9384">
                  <c:v>113.4892238</c:v>
                </c:pt>
                <c:pt idx="9385">
                  <c:v>113.48932379999999</c:v>
                </c:pt>
                <c:pt idx="9386">
                  <c:v>113.4894238</c:v>
                </c:pt>
                <c:pt idx="9387">
                  <c:v>113.4895238</c:v>
                </c:pt>
                <c:pt idx="9388">
                  <c:v>113.4896238</c:v>
                </c:pt>
                <c:pt idx="9389">
                  <c:v>113.48972379999999</c:v>
                </c:pt>
                <c:pt idx="9390">
                  <c:v>113.4898238</c:v>
                </c:pt>
                <c:pt idx="9391">
                  <c:v>113.4899238</c:v>
                </c:pt>
                <c:pt idx="9392">
                  <c:v>113.4900238</c:v>
                </c:pt>
                <c:pt idx="9393">
                  <c:v>113.49012380000001</c:v>
                </c:pt>
                <c:pt idx="9394">
                  <c:v>113.4902238</c:v>
                </c:pt>
                <c:pt idx="9395">
                  <c:v>113.4903238</c:v>
                </c:pt>
                <c:pt idx="9396">
                  <c:v>113.4904238</c:v>
                </c:pt>
                <c:pt idx="9397">
                  <c:v>113.49052380000001</c:v>
                </c:pt>
                <c:pt idx="9398">
                  <c:v>113.49062379999999</c:v>
                </c:pt>
                <c:pt idx="9399">
                  <c:v>113.4907238</c:v>
                </c:pt>
                <c:pt idx="9400">
                  <c:v>113.4908238</c:v>
                </c:pt>
                <c:pt idx="9401">
                  <c:v>113.4909238</c:v>
                </c:pt>
                <c:pt idx="9402">
                  <c:v>113.49102379999999</c:v>
                </c:pt>
                <c:pt idx="9403">
                  <c:v>113.4911238</c:v>
                </c:pt>
                <c:pt idx="9404">
                  <c:v>113.4912238</c:v>
                </c:pt>
                <c:pt idx="9405">
                  <c:v>113.4913238</c:v>
                </c:pt>
                <c:pt idx="9406">
                  <c:v>113.49142380000001</c:v>
                </c:pt>
                <c:pt idx="9407">
                  <c:v>113.4915238</c:v>
                </c:pt>
                <c:pt idx="9408">
                  <c:v>113.4916238</c:v>
                </c:pt>
                <c:pt idx="9409">
                  <c:v>113.4917238</c:v>
                </c:pt>
                <c:pt idx="9410">
                  <c:v>113.49182380000001</c:v>
                </c:pt>
                <c:pt idx="9411">
                  <c:v>113.4919238</c:v>
                </c:pt>
                <c:pt idx="9412">
                  <c:v>113.4920238</c:v>
                </c:pt>
                <c:pt idx="9413">
                  <c:v>113.4921238</c:v>
                </c:pt>
                <c:pt idx="9414">
                  <c:v>113.4922238</c:v>
                </c:pt>
                <c:pt idx="9415">
                  <c:v>113.49232379999999</c:v>
                </c:pt>
                <c:pt idx="9416">
                  <c:v>113.4924238</c:v>
                </c:pt>
                <c:pt idx="9417">
                  <c:v>113.4925238</c:v>
                </c:pt>
                <c:pt idx="9418">
                  <c:v>113.4926238</c:v>
                </c:pt>
                <c:pt idx="9419">
                  <c:v>113.49272379999999</c:v>
                </c:pt>
                <c:pt idx="9420">
                  <c:v>113.4928238</c:v>
                </c:pt>
                <c:pt idx="9421">
                  <c:v>113.4929238</c:v>
                </c:pt>
                <c:pt idx="9422">
                  <c:v>113.4930238</c:v>
                </c:pt>
                <c:pt idx="9423">
                  <c:v>113.49312380000001</c:v>
                </c:pt>
                <c:pt idx="9424">
                  <c:v>113.4932238</c:v>
                </c:pt>
                <c:pt idx="9425">
                  <c:v>113.4933238</c:v>
                </c:pt>
                <c:pt idx="9426">
                  <c:v>113.4934238</c:v>
                </c:pt>
                <c:pt idx="9427">
                  <c:v>113.49352380000001</c:v>
                </c:pt>
                <c:pt idx="9428">
                  <c:v>113.49362379999999</c:v>
                </c:pt>
                <c:pt idx="9429">
                  <c:v>113.4937238</c:v>
                </c:pt>
                <c:pt idx="9430">
                  <c:v>113.4938238</c:v>
                </c:pt>
                <c:pt idx="9431">
                  <c:v>113.4939238</c:v>
                </c:pt>
                <c:pt idx="9432">
                  <c:v>113.49402379999999</c:v>
                </c:pt>
                <c:pt idx="9433">
                  <c:v>113.49412390000001</c:v>
                </c:pt>
                <c:pt idx="9434">
                  <c:v>113.49422389999999</c:v>
                </c:pt>
                <c:pt idx="9435">
                  <c:v>129.30402580000001</c:v>
                </c:pt>
                <c:pt idx="9436">
                  <c:v>131.83678610000001</c:v>
                </c:pt>
                <c:pt idx="9437">
                  <c:v>128.0961422</c:v>
                </c:pt>
                <c:pt idx="9438">
                  <c:v>130.11632209999999</c:v>
                </c:pt>
                <c:pt idx="9439">
                  <c:v>128.72955519999999</c:v>
                </c:pt>
                <c:pt idx="9440">
                  <c:v>130.1283909</c:v>
                </c:pt>
                <c:pt idx="9441">
                  <c:v>128.75541949999999</c:v>
                </c:pt>
                <c:pt idx="9442">
                  <c:v>128.68954880000001</c:v>
                </c:pt>
                <c:pt idx="9443">
                  <c:v>128.56339120000001</c:v>
                </c:pt>
                <c:pt idx="9444">
                  <c:v>128.42355140000001</c:v>
                </c:pt>
                <c:pt idx="9445">
                  <c:v>128.3660515</c:v>
                </c:pt>
                <c:pt idx="9446">
                  <c:v>128.3661515</c:v>
                </c:pt>
                <c:pt idx="9447">
                  <c:v>128.3662515</c:v>
                </c:pt>
                <c:pt idx="9448">
                  <c:v>128.36247660000001</c:v>
                </c:pt>
                <c:pt idx="9449">
                  <c:v>128.36257660000001</c:v>
                </c:pt>
                <c:pt idx="9450">
                  <c:v>128.3139314</c:v>
                </c:pt>
                <c:pt idx="9451">
                  <c:v>128.48690999999999</c:v>
                </c:pt>
                <c:pt idx="9452">
                  <c:v>128.48701</c:v>
                </c:pt>
                <c:pt idx="9453">
                  <c:v>128.48711</c:v>
                </c:pt>
                <c:pt idx="9454">
                  <c:v>128.48721</c:v>
                </c:pt>
                <c:pt idx="9455">
                  <c:v>128.48731000000001</c:v>
                </c:pt>
                <c:pt idx="9456">
                  <c:v>128.4577793</c:v>
                </c:pt>
                <c:pt idx="9457">
                  <c:v>128.3527062</c:v>
                </c:pt>
                <c:pt idx="9458">
                  <c:v>128.3528062</c:v>
                </c:pt>
                <c:pt idx="9459">
                  <c:v>128.35290620000001</c:v>
                </c:pt>
                <c:pt idx="9460">
                  <c:v>128.50838719999999</c:v>
                </c:pt>
                <c:pt idx="9461">
                  <c:v>128.50848719999999</c:v>
                </c:pt>
                <c:pt idx="9462">
                  <c:v>128.50858719999999</c:v>
                </c:pt>
                <c:pt idx="9463">
                  <c:v>128.5086872</c:v>
                </c:pt>
                <c:pt idx="9464">
                  <c:v>128.5087872</c:v>
                </c:pt>
                <c:pt idx="9465">
                  <c:v>128.5088872</c:v>
                </c:pt>
                <c:pt idx="9466">
                  <c:v>128.50898720000001</c:v>
                </c:pt>
                <c:pt idx="9467">
                  <c:v>128.50908720000001</c:v>
                </c:pt>
                <c:pt idx="9468">
                  <c:v>128.50918720000001</c:v>
                </c:pt>
                <c:pt idx="9469">
                  <c:v>128.50928719999999</c:v>
                </c:pt>
                <c:pt idx="9470">
                  <c:v>128.50938719999999</c:v>
                </c:pt>
                <c:pt idx="9471">
                  <c:v>128.5094872</c:v>
                </c:pt>
                <c:pt idx="9472">
                  <c:v>128.5095872</c:v>
                </c:pt>
                <c:pt idx="9473">
                  <c:v>128.5096872</c:v>
                </c:pt>
                <c:pt idx="9474">
                  <c:v>128.50978720000001</c:v>
                </c:pt>
                <c:pt idx="9475">
                  <c:v>128.50988720000001</c:v>
                </c:pt>
                <c:pt idx="9476">
                  <c:v>128.50998720000001</c:v>
                </c:pt>
                <c:pt idx="9477">
                  <c:v>128.51008719999999</c:v>
                </c:pt>
                <c:pt idx="9478">
                  <c:v>128.27211560000001</c:v>
                </c:pt>
                <c:pt idx="9479">
                  <c:v>128.27221560000001</c:v>
                </c:pt>
                <c:pt idx="9480">
                  <c:v>128.05472850000001</c:v>
                </c:pt>
                <c:pt idx="9481">
                  <c:v>128.32011199999999</c:v>
                </c:pt>
                <c:pt idx="9482">
                  <c:v>128.320212</c:v>
                </c:pt>
                <c:pt idx="9483">
                  <c:v>128.320312</c:v>
                </c:pt>
                <c:pt idx="9484">
                  <c:v>128.320412</c:v>
                </c:pt>
                <c:pt idx="9485">
                  <c:v>128.32051200000001</c:v>
                </c:pt>
                <c:pt idx="9486">
                  <c:v>128.32061200000001</c:v>
                </c:pt>
                <c:pt idx="9487">
                  <c:v>128.32071199999999</c:v>
                </c:pt>
                <c:pt idx="9488">
                  <c:v>128.32081199999999</c:v>
                </c:pt>
                <c:pt idx="9489">
                  <c:v>128.32091199999999</c:v>
                </c:pt>
                <c:pt idx="9490">
                  <c:v>128.321012</c:v>
                </c:pt>
                <c:pt idx="9491">
                  <c:v>128.321112</c:v>
                </c:pt>
                <c:pt idx="9492">
                  <c:v>128.321212</c:v>
                </c:pt>
                <c:pt idx="9493">
                  <c:v>128.32131200000001</c:v>
                </c:pt>
                <c:pt idx="9494">
                  <c:v>128.32141200000001</c:v>
                </c:pt>
                <c:pt idx="9495">
                  <c:v>128.32151200000001</c:v>
                </c:pt>
                <c:pt idx="9496">
                  <c:v>128.32161199999999</c:v>
                </c:pt>
                <c:pt idx="9497">
                  <c:v>128.32171199999999</c:v>
                </c:pt>
                <c:pt idx="9498">
                  <c:v>128.32181199999999</c:v>
                </c:pt>
                <c:pt idx="9499">
                  <c:v>128.321912</c:v>
                </c:pt>
                <c:pt idx="9500">
                  <c:v>128.322012</c:v>
                </c:pt>
                <c:pt idx="9501">
                  <c:v>128.322112</c:v>
                </c:pt>
                <c:pt idx="9502">
                  <c:v>128.32221200000001</c:v>
                </c:pt>
                <c:pt idx="9503">
                  <c:v>128.32231200000001</c:v>
                </c:pt>
                <c:pt idx="9504">
                  <c:v>128.32241200000001</c:v>
                </c:pt>
                <c:pt idx="9505">
                  <c:v>128.32251199999999</c:v>
                </c:pt>
                <c:pt idx="9506">
                  <c:v>128.32261199999999</c:v>
                </c:pt>
                <c:pt idx="9507">
                  <c:v>128.322712</c:v>
                </c:pt>
                <c:pt idx="9508">
                  <c:v>128.322812</c:v>
                </c:pt>
                <c:pt idx="9509">
                  <c:v>128.322912</c:v>
                </c:pt>
                <c:pt idx="9510">
                  <c:v>128.32301200000001</c:v>
                </c:pt>
                <c:pt idx="9511">
                  <c:v>128.00830350000001</c:v>
                </c:pt>
                <c:pt idx="9512">
                  <c:v>127.859966</c:v>
                </c:pt>
                <c:pt idx="9513">
                  <c:v>127.860066</c:v>
                </c:pt>
                <c:pt idx="9514">
                  <c:v>127.86016600000001</c:v>
                </c:pt>
                <c:pt idx="9515">
                  <c:v>127.860266</c:v>
                </c:pt>
                <c:pt idx="9516">
                  <c:v>127.860366</c:v>
                </c:pt>
                <c:pt idx="9517">
                  <c:v>127.860466</c:v>
                </c:pt>
                <c:pt idx="9518">
                  <c:v>127.86056600000001</c:v>
                </c:pt>
                <c:pt idx="9519">
                  <c:v>127.86066599999999</c:v>
                </c:pt>
                <c:pt idx="9520">
                  <c:v>127.860766</c:v>
                </c:pt>
                <c:pt idx="9521">
                  <c:v>127.860866</c:v>
                </c:pt>
                <c:pt idx="9522">
                  <c:v>127.860966</c:v>
                </c:pt>
                <c:pt idx="9523">
                  <c:v>127.86106599999999</c:v>
                </c:pt>
                <c:pt idx="9524">
                  <c:v>127.861166</c:v>
                </c:pt>
                <c:pt idx="9525">
                  <c:v>127.861266</c:v>
                </c:pt>
                <c:pt idx="9526">
                  <c:v>127.861366</c:v>
                </c:pt>
                <c:pt idx="9527">
                  <c:v>127.86146599999999</c:v>
                </c:pt>
                <c:pt idx="9528">
                  <c:v>127.861566</c:v>
                </c:pt>
                <c:pt idx="9529">
                  <c:v>127.861666</c:v>
                </c:pt>
                <c:pt idx="9530">
                  <c:v>127.861766</c:v>
                </c:pt>
                <c:pt idx="9531">
                  <c:v>127.86186600000001</c:v>
                </c:pt>
                <c:pt idx="9532">
                  <c:v>127.861966</c:v>
                </c:pt>
                <c:pt idx="9533">
                  <c:v>127.862066</c:v>
                </c:pt>
                <c:pt idx="9534">
                  <c:v>127.862166</c:v>
                </c:pt>
                <c:pt idx="9535">
                  <c:v>127.86226600000001</c:v>
                </c:pt>
                <c:pt idx="9536">
                  <c:v>127.86236599999999</c:v>
                </c:pt>
                <c:pt idx="9537">
                  <c:v>127.862466</c:v>
                </c:pt>
                <c:pt idx="9538">
                  <c:v>127.862566</c:v>
                </c:pt>
                <c:pt idx="9539">
                  <c:v>127.862666</c:v>
                </c:pt>
                <c:pt idx="9540">
                  <c:v>127.86276599999999</c:v>
                </c:pt>
                <c:pt idx="9541">
                  <c:v>127.862866</c:v>
                </c:pt>
                <c:pt idx="9542">
                  <c:v>127.862966</c:v>
                </c:pt>
                <c:pt idx="9543">
                  <c:v>127.863066</c:v>
                </c:pt>
                <c:pt idx="9544">
                  <c:v>127.86316600000001</c:v>
                </c:pt>
                <c:pt idx="9545">
                  <c:v>127.863266</c:v>
                </c:pt>
                <c:pt idx="9546">
                  <c:v>127.863366</c:v>
                </c:pt>
                <c:pt idx="9547">
                  <c:v>127.863466</c:v>
                </c:pt>
                <c:pt idx="9548">
                  <c:v>127.86356600000001</c:v>
                </c:pt>
                <c:pt idx="9549">
                  <c:v>127.86366599999999</c:v>
                </c:pt>
                <c:pt idx="9550">
                  <c:v>127.863766</c:v>
                </c:pt>
                <c:pt idx="9551">
                  <c:v>127.863866</c:v>
                </c:pt>
                <c:pt idx="9552">
                  <c:v>127.863966</c:v>
                </c:pt>
                <c:pt idx="9553">
                  <c:v>127.86406599999999</c:v>
                </c:pt>
                <c:pt idx="9554">
                  <c:v>127.864166</c:v>
                </c:pt>
                <c:pt idx="9555">
                  <c:v>127.864266</c:v>
                </c:pt>
                <c:pt idx="9556">
                  <c:v>127.864366</c:v>
                </c:pt>
                <c:pt idx="9557">
                  <c:v>127.86446599999999</c:v>
                </c:pt>
                <c:pt idx="9558">
                  <c:v>127.864566</c:v>
                </c:pt>
                <c:pt idx="9559">
                  <c:v>127.864666</c:v>
                </c:pt>
                <c:pt idx="9560">
                  <c:v>127.864766</c:v>
                </c:pt>
                <c:pt idx="9561">
                  <c:v>127.86486600000001</c:v>
                </c:pt>
                <c:pt idx="9562">
                  <c:v>127.864966</c:v>
                </c:pt>
                <c:pt idx="9563">
                  <c:v>127.865066</c:v>
                </c:pt>
                <c:pt idx="9564">
                  <c:v>127.865166</c:v>
                </c:pt>
                <c:pt idx="9565">
                  <c:v>127.86526600000001</c:v>
                </c:pt>
                <c:pt idx="9566">
                  <c:v>127.86536599999999</c:v>
                </c:pt>
                <c:pt idx="9567">
                  <c:v>127.865466</c:v>
                </c:pt>
                <c:pt idx="9568">
                  <c:v>127.865566</c:v>
                </c:pt>
                <c:pt idx="9569">
                  <c:v>127.865666</c:v>
                </c:pt>
                <c:pt idx="9570">
                  <c:v>127.86576599999999</c:v>
                </c:pt>
                <c:pt idx="9571">
                  <c:v>127.865866</c:v>
                </c:pt>
                <c:pt idx="9572">
                  <c:v>127.865966</c:v>
                </c:pt>
                <c:pt idx="9573">
                  <c:v>127.866066</c:v>
                </c:pt>
                <c:pt idx="9574">
                  <c:v>127.86616600000001</c:v>
                </c:pt>
                <c:pt idx="9575">
                  <c:v>127.866266</c:v>
                </c:pt>
                <c:pt idx="9576">
                  <c:v>127.866366</c:v>
                </c:pt>
                <c:pt idx="9577">
                  <c:v>127.866466</c:v>
                </c:pt>
                <c:pt idx="9578">
                  <c:v>127.86656600000001</c:v>
                </c:pt>
                <c:pt idx="9579">
                  <c:v>127.866666</c:v>
                </c:pt>
                <c:pt idx="9580">
                  <c:v>127.866766</c:v>
                </c:pt>
                <c:pt idx="9581">
                  <c:v>127.866866</c:v>
                </c:pt>
                <c:pt idx="9582">
                  <c:v>127.86696600000001</c:v>
                </c:pt>
                <c:pt idx="9583">
                  <c:v>127.86706599999999</c:v>
                </c:pt>
                <c:pt idx="9584">
                  <c:v>127.867166</c:v>
                </c:pt>
                <c:pt idx="9585">
                  <c:v>127.867266</c:v>
                </c:pt>
                <c:pt idx="9586">
                  <c:v>127.867366</c:v>
                </c:pt>
                <c:pt idx="9587">
                  <c:v>127.86746599999999</c:v>
                </c:pt>
                <c:pt idx="9588">
                  <c:v>127.867566</c:v>
                </c:pt>
                <c:pt idx="9589">
                  <c:v>127.867666</c:v>
                </c:pt>
                <c:pt idx="9590">
                  <c:v>127.867766</c:v>
                </c:pt>
                <c:pt idx="9591">
                  <c:v>127.86786600000001</c:v>
                </c:pt>
                <c:pt idx="9592">
                  <c:v>127.867966</c:v>
                </c:pt>
                <c:pt idx="9593">
                  <c:v>127.868066</c:v>
                </c:pt>
                <c:pt idx="9594">
                  <c:v>127.868166</c:v>
                </c:pt>
                <c:pt idx="9595">
                  <c:v>127.86826600000001</c:v>
                </c:pt>
                <c:pt idx="9596">
                  <c:v>127.86836599999999</c:v>
                </c:pt>
                <c:pt idx="9597">
                  <c:v>127.868466</c:v>
                </c:pt>
                <c:pt idx="9598">
                  <c:v>127.868566</c:v>
                </c:pt>
                <c:pt idx="9599">
                  <c:v>127.868666</c:v>
                </c:pt>
                <c:pt idx="9600">
                  <c:v>127.86876599999999</c:v>
                </c:pt>
                <c:pt idx="9601">
                  <c:v>127.868866</c:v>
                </c:pt>
                <c:pt idx="9602">
                  <c:v>127.868966</c:v>
                </c:pt>
                <c:pt idx="9603">
                  <c:v>127.869066</c:v>
                </c:pt>
                <c:pt idx="9604">
                  <c:v>127.86916600000001</c:v>
                </c:pt>
                <c:pt idx="9605">
                  <c:v>127.869266</c:v>
                </c:pt>
                <c:pt idx="9606">
                  <c:v>127.869366</c:v>
                </c:pt>
                <c:pt idx="9607">
                  <c:v>127.869466</c:v>
                </c:pt>
                <c:pt idx="9608">
                  <c:v>127.86956600000001</c:v>
                </c:pt>
                <c:pt idx="9609">
                  <c:v>127.869666</c:v>
                </c:pt>
                <c:pt idx="9610">
                  <c:v>127.869766</c:v>
                </c:pt>
                <c:pt idx="9611">
                  <c:v>127.869866</c:v>
                </c:pt>
                <c:pt idx="9612">
                  <c:v>127.86996600000001</c:v>
                </c:pt>
                <c:pt idx="9613">
                  <c:v>127.87006599999999</c:v>
                </c:pt>
                <c:pt idx="9614">
                  <c:v>127.870166</c:v>
                </c:pt>
                <c:pt idx="9615">
                  <c:v>127.870266</c:v>
                </c:pt>
                <c:pt idx="9616">
                  <c:v>127.870366</c:v>
                </c:pt>
                <c:pt idx="9617">
                  <c:v>127.87046599999999</c:v>
                </c:pt>
                <c:pt idx="9618">
                  <c:v>127.870566</c:v>
                </c:pt>
                <c:pt idx="9619">
                  <c:v>127.870666</c:v>
                </c:pt>
                <c:pt idx="9620">
                  <c:v>127.870766</c:v>
                </c:pt>
                <c:pt idx="9621">
                  <c:v>127.87086600000001</c:v>
                </c:pt>
                <c:pt idx="9622">
                  <c:v>127.870966</c:v>
                </c:pt>
                <c:pt idx="9623">
                  <c:v>127.871066</c:v>
                </c:pt>
                <c:pt idx="9624">
                  <c:v>127.871166</c:v>
                </c:pt>
                <c:pt idx="9625">
                  <c:v>127.87126600000001</c:v>
                </c:pt>
                <c:pt idx="9626">
                  <c:v>127.87136599999999</c:v>
                </c:pt>
                <c:pt idx="9627">
                  <c:v>127.871466</c:v>
                </c:pt>
                <c:pt idx="9628">
                  <c:v>127.871566</c:v>
                </c:pt>
                <c:pt idx="9629">
                  <c:v>127.871666</c:v>
                </c:pt>
                <c:pt idx="9630">
                  <c:v>127.87176599999999</c:v>
                </c:pt>
                <c:pt idx="9631">
                  <c:v>127.871866</c:v>
                </c:pt>
                <c:pt idx="9632">
                  <c:v>127.871966</c:v>
                </c:pt>
                <c:pt idx="9633">
                  <c:v>127.872066</c:v>
                </c:pt>
                <c:pt idx="9634">
                  <c:v>127.87216600000001</c:v>
                </c:pt>
                <c:pt idx="9635">
                  <c:v>127.872266</c:v>
                </c:pt>
                <c:pt idx="9636">
                  <c:v>127.872366</c:v>
                </c:pt>
                <c:pt idx="9637">
                  <c:v>127.872466</c:v>
                </c:pt>
                <c:pt idx="9638">
                  <c:v>127.87256600000001</c:v>
                </c:pt>
                <c:pt idx="9639">
                  <c:v>127.872666</c:v>
                </c:pt>
                <c:pt idx="9640">
                  <c:v>127.872766</c:v>
                </c:pt>
                <c:pt idx="9641">
                  <c:v>127.872866</c:v>
                </c:pt>
                <c:pt idx="9642">
                  <c:v>127.87296600000001</c:v>
                </c:pt>
                <c:pt idx="9643">
                  <c:v>127.87306599999999</c:v>
                </c:pt>
                <c:pt idx="9644">
                  <c:v>127.873166</c:v>
                </c:pt>
                <c:pt idx="9645">
                  <c:v>127.873266</c:v>
                </c:pt>
                <c:pt idx="9646">
                  <c:v>127.873366</c:v>
                </c:pt>
                <c:pt idx="9647">
                  <c:v>127.87346599999999</c:v>
                </c:pt>
                <c:pt idx="9648">
                  <c:v>127.873566</c:v>
                </c:pt>
                <c:pt idx="9649">
                  <c:v>127.873666</c:v>
                </c:pt>
                <c:pt idx="9650">
                  <c:v>127.873766</c:v>
                </c:pt>
                <c:pt idx="9651">
                  <c:v>127.87386600000001</c:v>
                </c:pt>
                <c:pt idx="9652">
                  <c:v>127.873966</c:v>
                </c:pt>
                <c:pt idx="9653">
                  <c:v>127.874066</c:v>
                </c:pt>
                <c:pt idx="9654">
                  <c:v>127.874166</c:v>
                </c:pt>
                <c:pt idx="9655">
                  <c:v>127.87426600000001</c:v>
                </c:pt>
                <c:pt idx="9656">
                  <c:v>127.87436599999999</c:v>
                </c:pt>
                <c:pt idx="9657">
                  <c:v>127.874466</c:v>
                </c:pt>
                <c:pt idx="9658">
                  <c:v>127.874566</c:v>
                </c:pt>
                <c:pt idx="9659">
                  <c:v>128.81954160000001</c:v>
                </c:pt>
                <c:pt idx="9660">
                  <c:v>128.7559645</c:v>
                </c:pt>
                <c:pt idx="9661">
                  <c:v>128.75606450000001</c:v>
                </c:pt>
                <c:pt idx="9662">
                  <c:v>128.91179769999999</c:v>
                </c:pt>
                <c:pt idx="9663">
                  <c:v>128.9118977</c:v>
                </c:pt>
                <c:pt idx="9664">
                  <c:v>128.79392300000001</c:v>
                </c:pt>
                <c:pt idx="9665">
                  <c:v>128.79402300000001</c:v>
                </c:pt>
                <c:pt idx="9666">
                  <c:v>128.69213809999999</c:v>
                </c:pt>
                <c:pt idx="9667">
                  <c:v>128.6592953</c:v>
                </c:pt>
                <c:pt idx="9668">
                  <c:v>128.6593953</c:v>
                </c:pt>
                <c:pt idx="9669">
                  <c:v>128.6594953</c:v>
                </c:pt>
                <c:pt idx="9670">
                  <c:v>128.65959530000001</c:v>
                </c:pt>
                <c:pt idx="9671">
                  <c:v>128.65969530000001</c:v>
                </c:pt>
                <c:pt idx="9672">
                  <c:v>129.02361730000001</c:v>
                </c:pt>
                <c:pt idx="9673">
                  <c:v>129.28116170000001</c:v>
                </c:pt>
                <c:pt idx="9674">
                  <c:v>129.39064500000001</c:v>
                </c:pt>
                <c:pt idx="9675">
                  <c:v>129.6204314</c:v>
                </c:pt>
                <c:pt idx="9676">
                  <c:v>129.47895080000001</c:v>
                </c:pt>
                <c:pt idx="9677">
                  <c:v>129.47905080000001</c:v>
                </c:pt>
                <c:pt idx="9678">
                  <c:v>129.47915080000001</c:v>
                </c:pt>
                <c:pt idx="9679">
                  <c:v>129.48213989999999</c:v>
                </c:pt>
                <c:pt idx="9680">
                  <c:v>129.4822399</c:v>
                </c:pt>
                <c:pt idx="9681">
                  <c:v>129.40466280000001</c:v>
                </c:pt>
                <c:pt idx="9682">
                  <c:v>129.40476279999999</c:v>
                </c:pt>
                <c:pt idx="9683">
                  <c:v>129.40486279999999</c:v>
                </c:pt>
                <c:pt idx="9684">
                  <c:v>129.40496279999999</c:v>
                </c:pt>
                <c:pt idx="9685">
                  <c:v>129.6032472</c:v>
                </c:pt>
                <c:pt idx="9686">
                  <c:v>129.4991613</c:v>
                </c:pt>
                <c:pt idx="9687">
                  <c:v>129.4992613</c:v>
                </c:pt>
                <c:pt idx="9688">
                  <c:v>129.4993613</c:v>
                </c:pt>
                <c:pt idx="9689">
                  <c:v>129.67342149999999</c:v>
                </c:pt>
                <c:pt idx="9690">
                  <c:v>129.6349913</c:v>
                </c:pt>
                <c:pt idx="9691">
                  <c:v>129.65831230000001</c:v>
                </c:pt>
                <c:pt idx="9692">
                  <c:v>129.67013460000001</c:v>
                </c:pt>
                <c:pt idx="9693">
                  <c:v>129.63506709999999</c:v>
                </c:pt>
                <c:pt idx="9694">
                  <c:v>129.63516709999999</c:v>
                </c:pt>
                <c:pt idx="9695">
                  <c:v>129.63526709999999</c:v>
                </c:pt>
                <c:pt idx="9696">
                  <c:v>129.6353671</c:v>
                </c:pt>
                <c:pt idx="9697">
                  <c:v>129.6354671</c:v>
                </c:pt>
                <c:pt idx="9698">
                  <c:v>129.6355671</c:v>
                </c:pt>
                <c:pt idx="9699">
                  <c:v>129.86284560000001</c:v>
                </c:pt>
                <c:pt idx="9700">
                  <c:v>129.8557294</c:v>
                </c:pt>
                <c:pt idx="9701">
                  <c:v>129.63212139999999</c:v>
                </c:pt>
                <c:pt idx="9702">
                  <c:v>130.50603670000001</c:v>
                </c:pt>
                <c:pt idx="9703">
                  <c:v>129.87440960000001</c:v>
                </c:pt>
                <c:pt idx="9704">
                  <c:v>133.16877220000001</c:v>
                </c:pt>
                <c:pt idx="9705">
                  <c:v>130.29482049999999</c:v>
                </c:pt>
                <c:pt idx="9706">
                  <c:v>129.87816760000001</c:v>
                </c:pt>
                <c:pt idx="9707">
                  <c:v>129.8186906</c:v>
                </c:pt>
                <c:pt idx="9708">
                  <c:v>129.8187906</c:v>
                </c:pt>
                <c:pt idx="9709">
                  <c:v>129.8188906</c:v>
                </c:pt>
                <c:pt idx="9710">
                  <c:v>129.81899060000001</c:v>
                </c:pt>
                <c:pt idx="9711">
                  <c:v>129.81909060000001</c:v>
                </c:pt>
                <c:pt idx="9712">
                  <c:v>129.81919060000001</c:v>
                </c:pt>
                <c:pt idx="9713">
                  <c:v>130.1319982</c:v>
                </c:pt>
                <c:pt idx="9714">
                  <c:v>130.34172469999999</c:v>
                </c:pt>
                <c:pt idx="9715">
                  <c:v>130.34182469999999</c:v>
                </c:pt>
                <c:pt idx="9716">
                  <c:v>130.34192469999999</c:v>
                </c:pt>
                <c:pt idx="9717">
                  <c:v>130.03670959999999</c:v>
                </c:pt>
                <c:pt idx="9718">
                  <c:v>130.31601570000001</c:v>
                </c:pt>
                <c:pt idx="9719">
                  <c:v>130.0395068</c:v>
                </c:pt>
                <c:pt idx="9720">
                  <c:v>130.0396068</c:v>
                </c:pt>
                <c:pt idx="9721">
                  <c:v>130.0397068</c:v>
                </c:pt>
                <c:pt idx="9722">
                  <c:v>130.03980680000001</c:v>
                </c:pt>
                <c:pt idx="9723">
                  <c:v>130.03990680000001</c:v>
                </c:pt>
                <c:pt idx="9724">
                  <c:v>130.34514329999999</c:v>
                </c:pt>
                <c:pt idx="9725">
                  <c:v>130.34524329999999</c:v>
                </c:pt>
                <c:pt idx="9726">
                  <c:v>130.3453433</c:v>
                </c:pt>
                <c:pt idx="9727">
                  <c:v>130.3454433</c:v>
                </c:pt>
                <c:pt idx="9728">
                  <c:v>130.3455433</c:v>
                </c:pt>
                <c:pt idx="9729">
                  <c:v>130.34564330000001</c:v>
                </c:pt>
                <c:pt idx="9730">
                  <c:v>130.34574330000001</c:v>
                </c:pt>
                <c:pt idx="9731">
                  <c:v>130.34584330000001</c:v>
                </c:pt>
                <c:pt idx="9732">
                  <c:v>130.34594329999999</c:v>
                </c:pt>
                <c:pt idx="9733">
                  <c:v>130.34604329999999</c:v>
                </c:pt>
                <c:pt idx="9734">
                  <c:v>130.34614329999999</c:v>
                </c:pt>
                <c:pt idx="9735">
                  <c:v>130.3462433</c:v>
                </c:pt>
                <c:pt idx="9736">
                  <c:v>130.7108035</c:v>
                </c:pt>
                <c:pt idx="9737">
                  <c:v>130.48017609999999</c:v>
                </c:pt>
                <c:pt idx="9738">
                  <c:v>130.4802761</c:v>
                </c:pt>
                <c:pt idx="9739">
                  <c:v>130.48037600000001</c:v>
                </c:pt>
                <c:pt idx="9740">
                  <c:v>132.45219359999999</c:v>
                </c:pt>
                <c:pt idx="9741">
                  <c:v>128.90264790000001</c:v>
                </c:pt>
                <c:pt idx="9742">
                  <c:v>127.76328239999999</c:v>
                </c:pt>
                <c:pt idx="9743">
                  <c:v>127.4495036</c:v>
                </c:pt>
                <c:pt idx="9744">
                  <c:v>126.7914823</c:v>
                </c:pt>
                <c:pt idx="9745">
                  <c:v>126.7915823</c:v>
                </c:pt>
                <c:pt idx="9746">
                  <c:v>126.79168230000001</c:v>
                </c:pt>
                <c:pt idx="9747">
                  <c:v>126.79178229999999</c:v>
                </c:pt>
                <c:pt idx="9748">
                  <c:v>126.7918823</c:v>
                </c:pt>
                <c:pt idx="9749">
                  <c:v>126.7919823</c:v>
                </c:pt>
                <c:pt idx="9750">
                  <c:v>126.7920823</c:v>
                </c:pt>
                <c:pt idx="9751">
                  <c:v>126.79218229999999</c:v>
                </c:pt>
                <c:pt idx="9752">
                  <c:v>126.8667847</c:v>
                </c:pt>
                <c:pt idx="9753">
                  <c:v>126.8668847</c:v>
                </c:pt>
                <c:pt idx="9754">
                  <c:v>125.7332404</c:v>
                </c:pt>
                <c:pt idx="9755">
                  <c:v>125.7333404</c:v>
                </c:pt>
                <c:pt idx="9756">
                  <c:v>130.43514339999999</c:v>
                </c:pt>
                <c:pt idx="9757">
                  <c:v>126.22621789999999</c:v>
                </c:pt>
                <c:pt idx="9758">
                  <c:v>126.36357599999999</c:v>
                </c:pt>
                <c:pt idx="9759">
                  <c:v>125.71274289999999</c:v>
                </c:pt>
                <c:pt idx="9760">
                  <c:v>125.7128429</c:v>
                </c:pt>
                <c:pt idx="9761">
                  <c:v>125.7129429</c:v>
                </c:pt>
                <c:pt idx="9762">
                  <c:v>125.8877516</c:v>
                </c:pt>
                <c:pt idx="9763">
                  <c:v>125.6429083</c:v>
                </c:pt>
                <c:pt idx="9764">
                  <c:v>125.54151520000001</c:v>
                </c:pt>
                <c:pt idx="9765">
                  <c:v>125.5416152</c:v>
                </c:pt>
                <c:pt idx="9766">
                  <c:v>128.90781809999999</c:v>
                </c:pt>
                <c:pt idx="9767">
                  <c:v>124.9847008</c:v>
                </c:pt>
                <c:pt idx="9768">
                  <c:v>122.61938069999999</c:v>
                </c:pt>
                <c:pt idx="9769">
                  <c:v>120.93375450000001</c:v>
                </c:pt>
                <c:pt idx="9770">
                  <c:v>119.7313872</c:v>
                </c:pt>
                <c:pt idx="9771">
                  <c:v>119.0576927</c:v>
                </c:pt>
                <c:pt idx="9772">
                  <c:v>118.1750081</c:v>
                </c:pt>
                <c:pt idx="9773">
                  <c:v>117.690354</c:v>
                </c:pt>
                <c:pt idx="9774">
                  <c:v>117.8187245</c:v>
                </c:pt>
                <c:pt idx="9775">
                  <c:v>117.76831300000001</c:v>
                </c:pt>
                <c:pt idx="9776">
                  <c:v>117.768413</c:v>
                </c:pt>
                <c:pt idx="9777">
                  <c:v>117.768513</c:v>
                </c:pt>
                <c:pt idx="9778">
                  <c:v>117.768613</c:v>
                </c:pt>
                <c:pt idx="9779">
                  <c:v>117.76871300000001</c:v>
                </c:pt>
                <c:pt idx="9780">
                  <c:v>117.76881299999999</c:v>
                </c:pt>
                <c:pt idx="9781">
                  <c:v>117.768913</c:v>
                </c:pt>
                <c:pt idx="9782">
                  <c:v>117.769013</c:v>
                </c:pt>
                <c:pt idx="9783">
                  <c:v>117.769113</c:v>
                </c:pt>
                <c:pt idx="9784">
                  <c:v>117.76921299999999</c:v>
                </c:pt>
                <c:pt idx="9785">
                  <c:v>117.769313</c:v>
                </c:pt>
                <c:pt idx="9786">
                  <c:v>117.769413</c:v>
                </c:pt>
                <c:pt idx="9787">
                  <c:v>117.769513</c:v>
                </c:pt>
                <c:pt idx="9788">
                  <c:v>117.76961300000001</c:v>
                </c:pt>
                <c:pt idx="9789">
                  <c:v>117.769713</c:v>
                </c:pt>
                <c:pt idx="9790">
                  <c:v>117.769813</c:v>
                </c:pt>
                <c:pt idx="9791">
                  <c:v>117.769913</c:v>
                </c:pt>
                <c:pt idx="9792">
                  <c:v>117.77001300000001</c:v>
                </c:pt>
                <c:pt idx="9793">
                  <c:v>117.77011299999999</c:v>
                </c:pt>
                <c:pt idx="9794">
                  <c:v>116.8411593</c:v>
                </c:pt>
                <c:pt idx="9795">
                  <c:v>116.40503169999999</c:v>
                </c:pt>
                <c:pt idx="9796">
                  <c:v>116.4051317</c:v>
                </c:pt>
                <c:pt idx="9797">
                  <c:v>116.4052317</c:v>
                </c:pt>
                <c:pt idx="9798">
                  <c:v>115.934515</c:v>
                </c:pt>
                <c:pt idx="9799">
                  <c:v>115.48914139999999</c:v>
                </c:pt>
                <c:pt idx="9800">
                  <c:v>115.1677499</c:v>
                </c:pt>
                <c:pt idx="9801">
                  <c:v>115.2556127</c:v>
                </c:pt>
                <c:pt idx="9802">
                  <c:v>115.2557127</c:v>
                </c:pt>
                <c:pt idx="9803">
                  <c:v>115.25581270000001</c:v>
                </c:pt>
                <c:pt idx="9804">
                  <c:v>115.14529039999999</c:v>
                </c:pt>
                <c:pt idx="9805">
                  <c:v>115.1453904</c:v>
                </c:pt>
                <c:pt idx="9806">
                  <c:v>113.79029250000001</c:v>
                </c:pt>
                <c:pt idx="9807">
                  <c:v>113.2833823</c:v>
                </c:pt>
                <c:pt idx="9808">
                  <c:v>113.2834823</c:v>
                </c:pt>
                <c:pt idx="9809">
                  <c:v>112.2429566</c:v>
                </c:pt>
                <c:pt idx="9810">
                  <c:v>111.7405605</c:v>
                </c:pt>
                <c:pt idx="9811">
                  <c:v>110.6730001</c:v>
                </c:pt>
                <c:pt idx="9812">
                  <c:v>110.9780059</c:v>
                </c:pt>
                <c:pt idx="9813">
                  <c:v>110.9781059</c:v>
                </c:pt>
                <c:pt idx="9814">
                  <c:v>110.97820590000001</c:v>
                </c:pt>
                <c:pt idx="9815">
                  <c:v>110.9783059</c:v>
                </c:pt>
                <c:pt idx="9816">
                  <c:v>110.9784059</c:v>
                </c:pt>
                <c:pt idx="9817">
                  <c:v>110.9785059</c:v>
                </c:pt>
                <c:pt idx="9818">
                  <c:v>110.97860590000001</c:v>
                </c:pt>
                <c:pt idx="9819">
                  <c:v>110.97870589999999</c:v>
                </c:pt>
                <c:pt idx="9820">
                  <c:v>110.9788059</c:v>
                </c:pt>
                <c:pt idx="9821">
                  <c:v>110.9789059</c:v>
                </c:pt>
                <c:pt idx="9822">
                  <c:v>110.1192886</c:v>
                </c:pt>
                <c:pt idx="9823">
                  <c:v>109.9591975</c:v>
                </c:pt>
                <c:pt idx="9824">
                  <c:v>108.9092419</c:v>
                </c:pt>
                <c:pt idx="9825">
                  <c:v>108.08193060000001</c:v>
                </c:pt>
                <c:pt idx="9826">
                  <c:v>107.83418159999999</c:v>
                </c:pt>
                <c:pt idx="9827">
                  <c:v>107.4418759</c:v>
                </c:pt>
                <c:pt idx="9828">
                  <c:v>107.4419759</c:v>
                </c:pt>
                <c:pt idx="9829">
                  <c:v>106.0415692</c:v>
                </c:pt>
                <c:pt idx="9830">
                  <c:v>106.11060500000001</c:v>
                </c:pt>
                <c:pt idx="9831">
                  <c:v>106.110705</c:v>
                </c:pt>
                <c:pt idx="9832">
                  <c:v>105.7332227</c:v>
                </c:pt>
                <c:pt idx="9833">
                  <c:v>105.44192940000001</c:v>
                </c:pt>
                <c:pt idx="9834">
                  <c:v>105.4800358</c:v>
                </c:pt>
                <c:pt idx="9835">
                  <c:v>105.1788057</c:v>
                </c:pt>
                <c:pt idx="9836">
                  <c:v>105.23288789999999</c:v>
                </c:pt>
                <c:pt idx="9837">
                  <c:v>104.482445</c:v>
                </c:pt>
                <c:pt idx="9838">
                  <c:v>103.9652866</c:v>
                </c:pt>
                <c:pt idx="9839">
                  <c:v>103.9653866</c:v>
                </c:pt>
                <c:pt idx="9840">
                  <c:v>103.96548660000001</c:v>
                </c:pt>
                <c:pt idx="9841">
                  <c:v>103.96558659999999</c:v>
                </c:pt>
                <c:pt idx="9842">
                  <c:v>103.9656866</c:v>
                </c:pt>
                <c:pt idx="9843">
                  <c:v>103.9657866</c:v>
                </c:pt>
                <c:pt idx="9844">
                  <c:v>103.9658866</c:v>
                </c:pt>
                <c:pt idx="9845">
                  <c:v>103.1215515</c:v>
                </c:pt>
                <c:pt idx="9846">
                  <c:v>102.89178630000001</c:v>
                </c:pt>
                <c:pt idx="9847">
                  <c:v>102.53213340000001</c:v>
                </c:pt>
                <c:pt idx="9848">
                  <c:v>101.56572920000001</c:v>
                </c:pt>
                <c:pt idx="9849">
                  <c:v>101.849681</c:v>
                </c:pt>
                <c:pt idx="9850">
                  <c:v>101.79079230000001</c:v>
                </c:pt>
                <c:pt idx="9851">
                  <c:v>101.7908923</c:v>
                </c:pt>
                <c:pt idx="9852">
                  <c:v>101.7909923</c:v>
                </c:pt>
                <c:pt idx="9853">
                  <c:v>101.7910923</c:v>
                </c:pt>
                <c:pt idx="9854">
                  <c:v>101.79119230000001</c:v>
                </c:pt>
                <c:pt idx="9855">
                  <c:v>101.79129229999999</c:v>
                </c:pt>
                <c:pt idx="9856">
                  <c:v>101.7913923</c:v>
                </c:pt>
                <c:pt idx="9857">
                  <c:v>100.32726390000001</c:v>
                </c:pt>
                <c:pt idx="9858">
                  <c:v>99.484628040000004</c:v>
                </c:pt>
                <c:pt idx="9859">
                  <c:v>98.578512110000005</c:v>
                </c:pt>
                <c:pt idx="9860">
                  <c:v>97.979750510000002</c:v>
                </c:pt>
                <c:pt idx="9861">
                  <c:v>97.703106649999995</c:v>
                </c:pt>
                <c:pt idx="9862">
                  <c:v>98.170809439999999</c:v>
                </c:pt>
                <c:pt idx="9863">
                  <c:v>98.170909440000003</c:v>
                </c:pt>
                <c:pt idx="9864">
                  <c:v>98.171009440000006</c:v>
                </c:pt>
                <c:pt idx="9865">
                  <c:v>97.910476029999998</c:v>
                </c:pt>
                <c:pt idx="9866">
                  <c:v>97.386917870000005</c:v>
                </c:pt>
                <c:pt idx="9867">
                  <c:v>98.152652840000002</c:v>
                </c:pt>
                <c:pt idx="9868">
                  <c:v>98.152752840000005</c:v>
                </c:pt>
                <c:pt idx="9869">
                  <c:v>96.600018039999995</c:v>
                </c:pt>
                <c:pt idx="9870">
                  <c:v>96.780467250000001</c:v>
                </c:pt>
                <c:pt idx="9871">
                  <c:v>96.619409039999994</c:v>
                </c:pt>
                <c:pt idx="9872">
                  <c:v>96.619509039999997</c:v>
                </c:pt>
                <c:pt idx="9873">
                  <c:v>96.61960904</c:v>
                </c:pt>
                <c:pt idx="9874">
                  <c:v>96.776155540000005</c:v>
                </c:pt>
                <c:pt idx="9875">
                  <c:v>97.759946319999997</c:v>
                </c:pt>
                <c:pt idx="9876">
                  <c:v>96.663539279999995</c:v>
                </c:pt>
                <c:pt idx="9877">
                  <c:v>96.762683269999997</c:v>
                </c:pt>
                <c:pt idx="9878">
                  <c:v>96.155825489999998</c:v>
                </c:pt>
                <c:pt idx="9879">
                  <c:v>95.452446280000004</c:v>
                </c:pt>
                <c:pt idx="9880">
                  <c:v>95.225805350000002</c:v>
                </c:pt>
                <c:pt idx="9881">
                  <c:v>94.40264698</c:v>
                </c:pt>
                <c:pt idx="9882">
                  <c:v>94.402746980000003</c:v>
                </c:pt>
                <c:pt idx="9883">
                  <c:v>94.423059620000004</c:v>
                </c:pt>
                <c:pt idx="9884">
                  <c:v>94.423159620000007</c:v>
                </c:pt>
                <c:pt idx="9885">
                  <c:v>94.423259619999996</c:v>
                </c:pt>
                <c:pt idx="9886">
                  <c:v>94.730879610000002</c:v>
                </c:pt>
                <c:pt idx="9887">
                  <c:v>93.688810340000003</c:v>
                </c:pt>
                <c:pt idx="9888">
                  <c:v>93.702661250000006</c:v>
                </c:pt>
                <c:pt idx="9889">
                  <c:v>92.807916489999997</c:v>
                </c:pt>
                <c:pt idx="9890">
                  <c:v>91.605228049999994</c:v>
                </c:pt>
                <c:pt idx="9891">
                  <c:v>91.172436939999997</c:v>
                </c:pt>
                <c:pt idx="9892">
                  <c:v>90.705335529999999</c:v>
                </c:pt>
                <c:pt idx="9893">
                  <c:v>89.700634480000005</c:v>
                </c:pt>
                <c:pt idx="9894">
                  <c:v>89.700734479999994</c:v>
                </c:pt>
                <c:pt idx="9895">
                  <c:v>89.700834479999997</c:v>
                </c:pt>
                <c:pt idx="9896">
                  <c:v>89.700934480000001</c:v>
                </c:pt>
                <c:pt idx="9897">
                  <c:v>89.37276249</c:v>
                </c:pt>
                <c:pt idx="9898">
                  <c:v>88.474751549999993</c:v>
                </c:pt>
                <c:pt idx="9899">
                  <c:v>87.657163879999999</c:v>
                </c:pt>
                <c:pt idx="9900">
                  <c:v>87.239772579999993</c:v>
                </c:pt>
                <c:pt idx="9901">
                  <c:v>85.909303649999998</c:v>
                </c:pt>
                <c:pt idx="9902">
                  <c:v>85.909403650000002</c:v>
                </c:pt>
                <c:pt idx="9903">
                  <c:v>85.909503650000005</c:v>
                </c:pt>
                <c:pt idx="9904">
                  <c:v>85.909603649999994</c:v>
                </c:pt>
                <c:pt idx="9905">
                  <c:v>85.909703649999997</c:v>
                </c:pt>
                <c:pt idx="9906">
                  <c:v>85.909803650000001</c:v>
                </c:pt>
                <c:pt idx="9907">
                  <c:v>86.841604739999994</c:v>
                </c:pt>
                <c:pt idx="9908">
                  <c:v>85.227890599999995</c:v>
                </c:pt>
                <c:pt idx="9909">
                  <c:v>84.478735740000005</c:v>
                </c:pt>
                <c:pt idx="9910">
                  <c:v>84.085999650000005</c:v>
                </c:pt>
                <c:pt idx="9911">
                  <c:v>83.162052520000003</c:v>
                </c:pt>
                <c:pt idx="9912">
                  <c:v>83.078367060000005</c:v>
                </c:pt>
                <c:pt idx="9913">
                  <c:v>83.060538919999999</c:v>
                </c:pt>
                <c:pt idx="9914">
                  <c:v>81.682086549999994</c:v>
                </c:pt>
                <c:pt idx="9915">
                  <c:v>81.540414979999994</c:v>
                </c:pt>
                <c:pt idx="9916">
                  <c:v>81.057028950000003</c:v>
                </c:pt>
                <c:pt idx="9917">
                  <c:v>80.811457439999998</c:v>
                </c:pt>
                <c:pt idx="9918">
                  <c:v>79.855054019999997</c:v>
                </c:pt>
                <c:pt idx="9919">
                  <c:v>79.855154020000001</c:v>
                </c:pt>
                <c:pt idx="9920">
                  <c:v>78.913653319999995</c:v>
                </c:pt>
                <c:pt idx="9921">
                  <c:v>78.913753319999998</c:v>
                </c:pt>
                <c:pt idx="9922">
                  <c:v>79.133686440000005</c:v>
                </c:pt>
                <c:pt idx="9923">
                  <c:v>78.945101730000005</c:v>
                </c:pt>
                <c:pt idx="9924">
                  <c:v>78.945201729999994</c:v>
                </c:pt>
                <c:pt idx="9925">
                  <c:v>78.466094010000006</c:v>
                </c:pt>
                <c:pt idx="9926">
                  <c:v>78.671690409999997</c:v>
                </c:pt>
                <c:pt idx="9927">
                  <c:v>78.67179041</c:v>
                </c:pt>
                <c:pt idx="9928">
                  <c:v>76.978427409999995</c:v>
                </c:pt>
                <c:pt idx="9929">
                  <c:v>76.778984260000001</c:v>
                </c:pt>
                <c:pt idx="9930">
                  <c:v>75.782955490000006</c:v>
                </c:pt>
                <c:pt idx="9931">
                  <c:v>75.783055489999995</c:v>
                </c:pt>
                <c:pt idx="9932">
                  <c:v>75.783155489999999</c:v>
                </c:pt>
                <c:pt idx="9933">
                  <c:v>75.783255490000002</c:v>
                </c:pt>
                <c:pt idx="9934">
                  <c:v>75.783355490000005</c:v>
                </c:pt>
                <c:pt idx="9935">
                  <c:v>75.783455489999994</c:v>
                </c:pt>
                <c:pt idx="9936">
                  <c:v>75.783555489999998</c:v>
                </c:pt>
                <c:pt idx="9937">
                  <c:v>75.783655490000001</c:v>
                </c:pt>
                <c:pt idx="9938">
                  <c:v>75.783755490000004</c:v>
                </c:pt>
                <c:pt idx="9939">
                  <c:v>75.783855489999993</c:v>
                </c:pt>
                <c:pt idx="9940">
                  <c:v>75.783955489999997</c:v>
                </c:pt>
                <c:pt idx="9941">
                  <c:v>75.78405549</c:v>
                </c:pt>
                <c:pt idx="9942">
                  <c:v>75.784155490000003</c:v>
                </c:pt>
                <c:pt idx="9943">
                  <c:v>75.784255490000007</c:v>
                </c:pt>
                <c:pt idx="9944">
                  <c:v>75.784355489999996</c:v>
                </c:pt>
                <c:pt idx="9945">
                  <c:v>75.784455489999999</c:v>
                </c:pt>
                <c:pt idx="9946">
                  <c:v>75.784555490000002</c:v>
                </c:pt>
                <c:pt idx="9947">
                  <c:v>75.784655490000006</c:v>
                </c:pt>
                <c:pt idx="9948">
                  <c:v>75.784755489999995</c:v>
                </c:pt>
                <c:pt idx="9949">
                  <c:v>75.784855489999998</c:v>
                </c:pt>
                <c:pt idx="9950">
                  <c:v>75.784955490000002</c:v>
                </c:pt>
                <c:pt idx="9951">
                  <c:v>75.785055490000005</c:v>
                </c:pt>
                <c:pt idx="9952">
                  <c:v>75.785155489999994</c:v>
                </c:pt>
                <c:pt idx="9953">
                  <c:v>75.785255489999997</c:v>
                </c:pt>
                <c:pt idx="9954">
                  <c:v>75.785355490000001</c:v>
                </c:pt>
                <c:pt idx="9955">
                  <c:v>75.785455490000004</c:v>
                </c:pt>
                <c:pt idx="9956">
                  <c:v>75.785555489999993</c:v>
                </c:pt>
                <c:pt idx="9957">
                  <c:v>75.785655489999996</c:v>
                </c:pt>
                <c:pt idx="9958">
                  <c:v>75.78575549</c:v>
                </c:pt>
                <c:pt idx="9959">
                  <c:v>75.785855490000003</c:v>
                </c:pt>
                <c:pt idx="9960">
                  <c:v>75.785955490000006</c:v>
                </c:pt>
                <c:pt idx="9961">
                  <c:v>75.786055489999995</c:v>
                </c:pt>
                <c:pt idx="9962">
                  <c:v>75.786155489999999</c:v>
                </c:pt>
                <c:pt idx="9963">
                  <c:v>75.786255490000002</c:v>
                </c:pt>
                <c:pt idx="9964">
                  <c:v>75.786355490000005</c:v>
                </c:pt>
                <c:pt idx="9965">
                  <c:v>75.786455489999994</c:v>
                </c:pt>
                <c:pt idx="9966">
                  <c:v>75.786555489999998</c:v>
                </c:pt>
                <c:pt idx="9967">
                  <c:v>75.786655490000001</c:v>
                </c:pt>
                <c:pt idx="9968">
                  <c:v>75.786755490000004</c:v>
                </c:pt>
                <c:pt idx="9969">
                  <c:v>75.786855489999994</c:v>
                </c:pt>
                <c:pt idx="9970">
                  <c:v>75.786955489999997</c:v>
                </c:pt>
                <c:pt idx="9971">
                  <c:v>75.78705549</c:v>
                </c:pt>
                <c:pt idx="9972">
                  <c:v>75.787155490000004</c:v>
                </c:pt>
                <c:pt idx="9973">
                  <c:v>75.787255490000007</c:v>
                </c:pt>
                <c:pt idx="9974">
                  <c:v>75.787355489999996</c:v>
                </c:pt>
                <c:pt idx="9975">
                  <c:v>75.787455489999999</c:v>
                </c:pt>
                <c:pt idx="9976">
                  <c:v>75.787555490000003</c:v>
                </c:pt>
                <c:pt idx="9977">
                  <c:v>75.787655490000006</c:v>
                </c:pt>
                <c:pt idx="9978">
                  <c:v>75.787755489999995</c:v>
                </c:pt>
                <c:pt idx="9979">
                  <c:v>75.787855489999998</c:v>
                </c:pt>
                <c:pt idx="9980">
                  <c:v>75.787955490000002</c:v>
                </c:pt>
                <c:pt idx="9981">
                  <c:v>75.788055490000005</c:v>
                </c:pt>
                <c:pt idx="9982">
                  <c:v>75.788155489999994</c:v>
                </c:pt>
                <c:pt idx="9983">
                  <c:v>75.788255489999997</c:v>
                </c:pt>
                <c:pt idx="9984">
                  <c:v>75.788355490000001</c:v>
                </c:pt>
                <c:pt idx="9985">
                  <c:v>75.788455490000004</c:v>
                </c:pt>
                <c:pt idx="9986">
                  <c:v>75.788555489999993</c:v>
                </c:pt>
                <c:pt idx="9987">
                  <c:v>75.788655489999996</c:v>
                </c:pt>
                <c:pt idx="9988">
                  <c:v>75.78875549</c:v>
                </c:pt>
                <c:pt idx="9989">
                  <c:v>75.788855490000003</c:v>
                </c:pt>
                <c:pt idx="9990">
                  <c:v>75.788955490000006</c:v>
                </c:pt>
                <c:pt idx="9991">
                  <c:v>75.789055489999996</c:v>
                </c:pt>
                <c:pt idx="9992">
                  <c:v>75.789155489999999</c:v>
                </c:pt>
                <c:pt idx="9993">
                  <c:v>75.789255490000002</c:v>
                </c:pt>
                <c:pt idx="9994">
                  <c:v>75.789355490000005</c:v>
                </c:pt>
                <c:pt idx="9995">
                  <c:v>75.789455489999995</c:v>
                </c:pt>
                <c:pt idx="9996">
                  <c:v>75.789555489999998</c:v>
                </c:pt>
                <c:pt idx="9997">
                  <c:v>75.789655490000001</c:v>
                </c:pt>
                <c:pt idx="9998">
                  <c:v>75.789755490000005</c:v>
                </c:pt>
                <c:pt idx="9999">
                  <c:v>75.789855489999994</c:v>
                </c:pt>
                <c:pt idx="10000">
                  <c:v>75.789955489999997</c:v>
                </c:pt>
                <c:pt idx="10001">
                  <c:v>75.79005549</c:v>
                </c:pt>
                <c:pt idx="10002">
                  <c:v>75.790155490000004</c:v>
                </c:pt>
                <c:pt idx="10003">
                  <c:v>75.790255490000007</c:v>
                </c:pt>
                <c:pt idx="10004">
                  <c:v>75.790355489999996</c:v>
                </c:pt>
                <c:pt idx="10005">
                  <c:v>75.790455489999999</c:v>
                </c:pt>
                <c:pt idx="10006">
                  <c:v>75.790555490000003</c:v>
                </c:pt>
                <c:pt idx="10007">
                  <c:v>75.790655490000006</c:v>
                </c:pt>
                <c:pt idx="10008">
                  <c:v>75.790755489999995</c:v>
                </c:pt>
                <c:pt idx="10009">
                  <c:v>75.790855489999998</c:v>
                </c:pt>
                <c:pt idx="10010">
                  <c:v>75.790955490000002</c:v>
                </c:pt>
                <c:pt idx="10011">
                  <c:v>75.791055490000005</c:v>
                </c:pt>
                <c:pt idx="10012">
                  <c:v>75.791155489999994</c:v>
                </c:pt>
                <c:pt idx="10013">
                  <c:v>75.791255489999998</c:v>
                </c:pt>
                <c:pt idx="10014">
                  <c:v>75.791355490000001</c:v>
                </c:pt>
                <c:pt idx="10015">
                  <c:v>75.791455490000004</c:v>
                </c:pt>
                <c:pt idx="10016">
                  <c:v>75.791555489999993</c:v>
                </c:pt>
                <c:pt idx="10017">
                  <c:v>75.791655489999997</c:v>
                </c:pt>
                <c:pt idx="10018">
                  <c:v>75.79175549</c:v>
                </c:pt>
                <c:pt idx="10019">
                  <c:v>75.791855490000003</c:v>
                </c:pt>
                <c:pt idx="10020">
                  <c:v>75.791955490000007</c:v>
                </c:pt>
                <c:pt idx="10021">
                  <c:v>75.792055489999996</c:v>
                </c:pt>
                <c:pt idx="10022">
                  <c:v>75.792155489999999</c:v>
                </c:pt>
                <c:pt idx="10023">
                  <c:v>75.792255490000002</c:v>
                </c:pt>
                <c:pt idx="10024">
                  <c:v>75.792355490000006</c:v>
                </c:pt>
                <c:pt idx="10025">
                  <c:v>75.792455489999995</c:v>
                </c:pt>
                <c:pt idx="10026">
                  <c:v>75.792555489999998</c:v>
                </c:pt>
                <c:pt idx="10027">
                  <c:v>75.792655490000001</c:v>
                </c:pt>
                <c:pt idx="10028">
                  <c:v>75.792755490000005</c:v>
                </c:pt>
                <c:pt idx="10029">
                  <c:v>75.792855489999994</c:v>
                </c:pt>
                <c:pt idx="10030">
                  <c:v>75.792955489999997</c:v>
                </c:pt>
                <c:pt idx="10031">
                  <c:v>75.79305549</c:v>
                </c:pt>
                <c:pt idx="10032">
                  <c:v>75.793155490000004</c:v>
                </c:pt>
                <c:pt idx="10033">
                  <c:v>75.793255490000007</c:v>
                </c:pt>
                <c:pt idx="10034">
                  <c:v>75.793355489999996</c:v>
                </c:pt>
                <c:pt idx="10035">
                  <c:v>75.793455489999999</c:v>
                </c:pt>
                <c:pt idx="10036">
                  <c:v>75.793555490000003</c:v>
                </c:pt>
                <c:pt idx="10037">
                  <c:v>75.793655490000006</c:v>
                </c:pt>
                <c:pt idx="10038">
                  <c:v>75.793755489999995</c:v>
                </c:pt>
                <c:pt idx="10039">
                  <c:v>75.793855489999999</c:v>
                </c:pt>
                <c:pt idx="10040">
                  <c:v>75.793955490000002</c:v>
                </c:pt>
                <c:pt idx="10041">
                  <c:v>75.794055490000005</c:v>
                </c:pt>
                <c:pt idx="10042">
                  <c:v>75.794155489999994</c:v>
                </c:pt>
                <c:pt idx="10043">
                  <c:v>75.794255489999998</c:v>
                </c:pt>
                <c:pt idx="10044">
                  <c:v>75.794355490000001</c:v>
                </c:pt>
                <c:pt idx="10045">
                  <c:v>75.794455490000004</c:v>
                </c:pt>
                <c:pt idx="10046">
                  <c:v>75.794555489999993</c:v>
                </c:pt>
                <c:pt idx="10047">
                  <c:v>75.794655489999997</c:v>
                </c:pt>
                <c:pt idx="10048">
                  <c:v>75.79475549</c:v>
                </c:pt>
                <c:pt idx="10049">
                  <c:v>75.794855490000003</c:v>
                </c:pt>
                <c:pt idx="10050">
                  <c:v>75.794955490000007</c:v>
                </c:pt>
                <c:pt idx="10051">
                  <c:v>75.795055489999996</c:v>
                </c:pt>
                <c:pt idx="10052">
                  <c:v>75.795155489999999</c:v>
                </c:pt>
                <c:pt idx="10053">
                  <c:v>75.795255490000002</c:v>
                </c:pt>
                <c:pt idx="10054">
                  <c:v>75.795355490000006</c:v>
                </c:pt>
                <c:pt idx="10055">
                  <c:v>75.795455489999995</c:v>
                </c:pt>
                <c:pt idx="10056">
                  <c:v>75.795555489999998</c:v>
                </c:pt>
                <c:pt idx="10057">
                  <c:v>75.795655490000001</c:v>
                </c:pt>
                <c:pt idx="10058">
                  <c:v>75.795755490000005</c:v>
                </c:pt>
                <c:pt idx="10059">
                  <c:v>75.47191995</c:v>
                </c:pt>
                <c:pt idx="10060">
                  <c:v>75.472019950000004</c:v>
                </c:pt>
                <c:pt idx="10061">
                  <c:v>75.472119950000007</c:v>
                </c:pt>
                <c:pt idx="10062">
                  <c:v>75.472219949999996</c:v>
                </c:pt>
                <c:pt idx="10063">
                  <c:v>75.472319949999999</c:v>
                </c:pt>
                <c:pt idx="10064">
                  <c:v>75.472419950000003</c:v>
                </c:pt>
                <c:pt idx="10065">
                  <c:v>75.472519950000006</c:v>
                </c:pt>
                <c:pt idx="10066">
                  <c:v>75.472619949999995</c:v>
                </c:pt>
                <c:pt idx="10067">
                  <c:v>75.472719949999998</c:v>
                </c:pt>
                <c:pt idx="10068">
                  <c:v>75.472819950000002</c:v>
                </c:pt>
                <c:pt idx="10069">
                  <c:v>75.472919950000005</c:v>
                </c:pt>
                <c:pt idx="10070">
                  <c:v>75.473019949999994</c:v>
                </c:pt>
                <c:pt idx="10071">
                  <c:v>75.473119949999997</c:v>
                </c:pt>
                <c:pt idx="10072">
                  <c:v>75.473219950000001</c:v>
                </c:pt>
                <c:pt idx="10073">
                  <c:v>75.473319950000004</c:v>
                </c:pt>
                <c:pt idx="10074">
                  <c:v>75.473419949999993</c:v>
                </c:pt>
                <c:pt idx="10075">
                  <c:v>75.473519949999996</c:v>
                </c:pt>
                <c:pt idx="10076">
                  <c:v>75.47361995</c:v>
                </c:pt>
                <c:pt idx="10077">
                  <c:v>75.473719950000003</c:v>
                </c:pt>
                <c:pt idx="10078">
                  <c:v>75.473819950000006</c:v>
                </c:pt>
                <c:pt idx="10079">
                  <c:v>75.473919949999996</c:v>
                </c:pt>
                <c:pt idx="10080">
                  <c:v>75.474019949999999</c:v>
                </c:pt>
                <c:pt idx="10081">
                  <c:v>75.474119950000002</c:v>
                </c:pt>
                <c:pt idx="10082">
                  <c:v>75.474219950000005</c:v>
                </c:pt>
                <c:pt idx="10083">
                  <c:v>75.474319949999995</c:v>
                </c:pt>
                <c:pt idx="10084">
                  <c:v>75.474419949999998</c:v>
                </c:pt>
                <c:pt idx="10085">
                  <c:v>75.474519950000001</c:v>
                </c:pt>
                <c:pt idx="10086">
                  <c:v>75.474619950000005</c:v>
                </c:pt>
                <c:pt idx="10087">
                  <c:v>75.474719949999994</c:v>
                </c:pt>
                <c:pt idx="10088">
                  <c:v>74.220681810000002</c:v>
                </c:pt>
                <c:pt idx="10089">
                  <c:v>74.211674680000002</c:v>
                </c:pt>
                <c:pt idx="10090">
                  <c:v>72.404040530000003</c:v>
                </c:pt>
                <c:pt idx="10091">
                  <c:v>72.383840329999998</c:v>
                </c:pt>
                <c:pt idx="10092">
                  <c:v>72.301220720000003</c:v>
                </c:pt>
                <c:pt idx="10093">
                  <c:v>72.301320720000007</c:v>
                </c:pt>
                <c:pt idx="10094">
                  <c:v>72.301420719999996</c:v>
                </c:pt>
                <c:pt idx="10095">
                  <c:v>72.248081459999995</c:v>
                </c:pt>
                <c:pt idx="10096">
                  <c:v>72.248181149999994</c:v>
                </c:pt>
                <c:pt idx="10097">
                  <c:v>72.056821470000003</c:v>
                </c:pt>
                <c:pt idx="10098">
                  <c:v>71.550235049999998</c:v>
                </c:pt>
                <c:pt idx="10099">
                  <c:v>71.376457180000003</c:v>
                </c:pt>
                <c:pt idx="10100">
                  <c:v>71.376557180000006</c:v>
                </c:pt>
                <c:pt idx="10101">
                  <c:v>71.376657179999995</c:v>
                </c:pt>
                <c:pt idx="10102">
                  <c:v>71.376757179999998</c:v>
                </c:pt>
                <c:pt idx="10103">
                  <c:v>71.376857180000002</c:v>
                </c:pt>
                <c:pt idx="10104">
                  <c:v>71.376957180000005</c:v>
                </c:pt>
                <c:pt idx="10105">
                  <c:v>71.021699650000002</c:v>
                </c:pt>
                <c:pt idx="10106">
                  <c:v>69.359105360000001</c:v>
                </c:pt>
                <c:pt idx="10107">
                  <c:v>69.278553599999995</c:v>
                </c:pt>
                <c:pt idx="10108">
                  <c:v>67.734755190000001</c:v>
                </c:pt>
                <c:pt idx="10109">
                  <c:v>67.734879149999998</c:v>
                </c:pt>
                <c:pt idx="10110">
                  <c:v>67.734979150000001</c:v>
                </c:pt>
                <c:pt idx="10111">
                  <c:v>67.735079150000004</c:v>
                </c:pt>
                <c:pt idx="10112">
                  <c:v>67.735179149999993</c:v>
                </c:pt>
                <c:pt idx="10113">
                  <c:v>67.735279149999997</c:v>
                </c:pt>
                <c:pt idx="10114">
                  <c:v>67.73537915</c:v>
                </c:pt>
                <c:pt idx="10115">
                  <c:v>67.735479150000003</c:v>
                </c:pt>
                <c:pt idx="10116">
                  <c:v>67.735579150000007</c:v>
                </c:pt>
                <c:pt idx="10117">
                  <c:v>67.735679149999996</c:v>
                </c:pt>
                <c:pt idx="10118">
                  <c:v>67.735779149999999</c:v>
                </c:pt>
                <c:pt idx="10119">
                  <c:v>67.735879150000002</c:v>
                </c:pt>
                <c:pt idx="10120">
                  <c:v>67.735979150000006</c:v>
                </c:pt>
                <c:pt idx="10121">
                  <c:v>67.736079149999995</c:v>
                </c:pt>
                <c:pt idx="10122">
                  <c:v>67.736179149999998</c:v>
                </c:pt>
                <c:pt idx="10123">
                  <c:v>67.736279150000001</c:v>
                </c:pt>
                <c:pt idx="10124">
                  <c:v>67.736379150000005</c:v>
                </c:pt>
                <c:pt idx="10125">
                  <c:v>66.092232780000003</c:v>
                </c:pt>
                <c:pt idx="10126">
                  <c:v>64.260347150000001</c:v>
                </c:pt>
                <c:pt idx="10127">
                  <c:v>64.260447130000003</c:v>
                </c:pt>
                <c:pt idx="10128">
                  <c:v>59.900768499999998</c:v>
                </c:pt>
                <c:pt idx="10129">
                  <c:v>59.900868000000003</c:v>
                </c:pt>
                <c:pt idx="10130">
                  <c:v>59.633452570000003</c:v>
                </c:pt>
                <c:pt idx="10131">
                  <c:v>59.633552569999999</c:v>
                </c:pt>
                <c:pt idx="10132">
                  <c:v>59.633652570000002</c:v>
                </c:pt>
                <c:pt idx="10133">
                  <c:v>59.633752569999999</c:v>
                </c:pt>
                <c:pt idx="10134">
                  <c:v>59.633852570000002</c:v>
                </c:pt>
                <c:pt idx="10135">
                  <c:v>59.633952569999998</c:v>
                </c:pt>
                <c:pt idx="10136">
                  <c:v>59.634052570000001</c:v>
                </c:pt>
                <c:pt idx="10137">
                  <c:v>59.634152569999998</c:v>
                </c:pt>
                <c:pt idx="10138">
                  <c:v>59.634252570000001</c:v>
                </c:pt>
                <c:pt idx="10139">
                  <c:v>59.634352569999997</c:v>
                </c:pt>
                <c:pt idx="10140">
                  <c:v>59.634452570000001</c:v>
                </c:pt>
                <c:pt idx="10141">
                  <c:v>56.286880109999998</c:v>
                </c:pt>
                <c:pt idx="10142">
                  <c:v>56.286980110000002</c:v>
                </c:pt>
                <c:pt idx="10143">
                  <c:v>56.287080109999998</c:v>
                </c:pt>
                <c:pt idx="10144">
                  <c:v>56.287180110000001</c:v>
                </c:pt>
                <c:pt idx="10145">
                  <c:v>56.287280109999998</c:v>
                </c:pt>
                <c:pt idx="10146">
                  <c:v>56.287380110000001</c:v>
                </c:pt>
                <c:pt idx="10147">
                  <c:v>56.287480109999997</c:v>
                </c:pt>
                <c:pt idx="10148">
                  <c:v>56.28758011</c:v>
                </c:pt>
                <c:pt idx="10149">
                  <c:v>56.287680109999997</c:v>
                </c:pt>
                <c:pt idx="10150">
                  <c:v>56.28778011</c:v>
                </c:pt>
                <c:pt idx="10151">
                  <c:v>56.287880110000003</c:v>
                </c:pt>
                <c:pt idx="10152">
                  <c:v>56.287980109999999</c:v>
                </c:pt>
                <c:pt idx="10153">
                  <c:v>56.288080110000003</c:v>
                </c:pt>
                <c:pt idx="10154">
                  <c:v>56.288180109999999</c:v>
                </c:pt>
                <c:pt idx="10155">
                  <c:v>56.288280110000002</c:v>
                </c:pt>
                <c:pt idx="10156">
                  <c:v>56.288380109999999</c:v>
                </c:pt>
                <c:pt idx="10157">
                  <c:v>56.288480110000002</c:v>
                </c:pt>
                <c:pt idx="10158">
                  <c:v>56.288580109999998</c:v>
                </c:pt>
                <c:pt idx="10159">
                  <c:v>56.288680110000001</c:v>
                </c:pt>
                <c:pt idx="10160">
                  <c:v>56.288780109999998</c:v>
                </c:pt>
                <c:pt idx="10161">
                  <c:v>56.288880110000001</c:v>
                </c:pt>
                <c:pt idx="10162">
                  <c:v>56.288980109999997</c:v>
                </c:pt>
                <c:pt idx="10163">
                  <c:v>56.28908011</c:v>
                </c:pt>
                <c:pt idx="10164">
                  <c:v>56.289180109999997</c:v>
                </c:pt>
                <c:pt idx="10165">
                  <c:v>56.28928011</c:v>
                </c:pt>
                <c:pt idx="10166">
                  <c:v>56.289380110000003</c:v>
                </c:pt>
                <c:pt idx="10167">
                  <c:v>56.28948011</c:v>
                </c:pt>
                <c:pt idx="10168">
                  <c:v>56.289580110000003</c:v>
                </c:pt>
                <c:pt idx="10169">
                  <c:v>56.289680109999999</c:v>
                </c:pt>
                <c:pt idx="10170">
                  <c:v>56.289780110000002</c:v>
                </c:pt>
                <c:pt idx="10171">
                  <c:v>56.289880109999999</c:v>
                </c:pt>
                <c:pt idx="10172">
                  <c:v>56.289980110000002</c:v>
                </c:pt>
                <c:pt idx="10173">
                  <c:v>56.290080109999998</c:v>
                </c:pt>
                <c:pt idx="10174">
                  <c:v>56.290180110000001</c:v>
                </c:pt>
                <c:pt idx="10175">
                  <c:v>56.290280109999998</c:v>
                </c:pt>
                <c:pt idx="10176">
                  <c:v>56.290380110000001</c:v>
                </c:pt>
                <c:pt idx="10177">
                  <c:v>56.290480109999997</c:v>
                </c:pt>
                <c:pt idx="10178">
                  <c:v>56.290580110000001</c:v>
                </c:pt>
                <c:pt idx="10179">
                  <c:v>56.290680109999997</c:v>
                </c:pt>
                <c:pt idx="10180">
                  <c:v>56.29078011</c:v>
                </c:pt>
                <c:pt idx="10181">
                  <c:v>56.290880110000003</c:v>
                </c:pt>
                <c:pt idx="10182">
                  <c:v>56.29098011</c:v>
                </c:pt>
                <c:pt idx="10183">
                  <c:v>56.291080110000003</c:v>
                </c:pt>
                <c:pt idx="10184">
                  <c:v>56.291180109999999</c:v>
                </c:pt>
                <c:pt idx="10185">
                  <c:v>56.291280110000002</c:v>
                </c:pt>
                <c:pt idx="10186">
                  <c:v>56.291380109999999</c:v>
                </c:pt>
                <c:pt idx="10187">
                  <c:v>56.291480110000002</c:v>
                </c:pt>
                <c:pt idx="10188">
                  <c:v>56.291580109999998</c:v>
                </c:pt>
                <c:pt idx="10189">
                  <c:v>56.291680110000001</c:v>
                </c:pt>
                <c:pt idx="10190">
                  <c:v>56.291780109999998</c:v>
                </c:pt>
                <c:pt idx="10191">
                  <c:v>56.291880110000001</c:v>
                </c:pt>
                <c:pt idx="10192">
                  <c:v>56.291980109999997</c:v>
                </c:pt>
                <c:pt idx="10193">
                  <c:v>56.292080110000001</c:v>
                </c:pt>
                <c:pt idx="10194">
                  <c:v>56.292180109999997</c:v>
                </c:pt>
                <c:pt idx="10195">
                  <c:v>56.29228011</c:v>
                </c:pt>
                <c:pt idx="10196">
                  <c:v>56.292380110000003</c:v>
                </c:pt>
                <c:pt idx="10197">
                  <c:v>56.29248011</c:v>
                </c:pt>
                <c:pt idx="10198">
                  <c:v>56.292580110000003</c:v>
                </c:pt>
                <c:pt idx="10199">
                  <c:v>56.292680109999999</c:v>
                </c:pt>
                <c:pt idx="10200">
                  <c:v>56.292780110000002</c:v>
                </c:pt>
                <c:pt idx="10201">
                  <c:v>56.292880109999999</c:v>
                </c:pt>
                <c:pt idx="10202">
                  <c:v>56.292980110000002</c:v>
                </c:pt>
                <c:pt idx="10203">
                  <c:v>56.293080109999998</c:v>
                </c:pt>
                <c:pt idx="10204">
                  <c:v>56.293180110000002</c:v>
                </c:pt>
                <c:pt idx="10205">
                  <c:v>56.293280109999998</c:v>
                </c:pt>
                <c:pt idx="10206">
                  <c:v>56.293380110000001</c:v>
                </c:pt>
                <c:pt idx="10207">
                  <c:v>56.293480109999997</c:v>
                </c:pt>
                <c:pt idx="10208">
                  <c:v>56.293580110000001</c:v>
                </c:pt>
                <c:pt idx="10209">
                  <c:v>56.293680109999997</c:v>
                </c:pt>
                <c:pt idx="10210">
                  <c:v>56.29378011</c:v>
                </c:pt>
                <c:pt idx="10211">
                  <c:v>56.293880110000003</c:v>
                </c:pt>
                <c:pt idx="10212">
                  <c:v>56.29398011</c:v>
                </c:pt>
                <c:pt idx="10213">
                  <c:v>56.294080110000003</c:v>
                </c:pt>
                <c:pt idx="10214">
                  <c:v>56.294180109999999</c:v>
                </c:pt>
                <c:pt idx="10215">
                  <c:v>56.294280110000003</c:v>
                </c:pt>
                <c:pt idx="10216">
                  <c:v>56.294380109999999</c:v>
                </c:pt>
                <c:pt idx="10217">
                  <c:v>56.294480110000002</c:v>
                </c:pt>
                <c:pt idx="10218">
                  <c:v>56.294580109999998</c:v>
                </c:pt>
                <c:pt idx="10219">
                  <c:v>56.294680110000002</c:v>
                </c:pt>
                <c:pt idx="10220">
                  <c:v>56.294780109999998</c:v>
                </c:pt>
                <c:pt idx="10221">
                  <c:v>56.294880110000001</c:v>
                </c:pt>
                <c:pt idx="10222">
                  <c:v>56.294980109999997</c:v>
                </c:pt>
                <c:pt idx="10223">
                  <c:v>56.295080110000001</c:v>
                </c:pt>
                <c:pt idx="10224">
                  <c:v>56.295180109999997</c:v>
                </c:pt>
                <c:pt idx="10225">
                  <c:v>56.29528011</c:v>
                </c:pt>
                <c:pt idx="10226">
                  <c:v>56.295380110000004</c:v>
                </c:pt>
                <c:pt idx="10227">
                  <c:v>56.29548011</c:v>
                </c:pt>
                <c:pt idx="10228">
                  <c:v>56.295580110000003</c:v>
                </c:pt>
                <c:pt idx="10229">
                  <c:v>56.295680109999999</c:v>
                </c:pt>
                <c:pt idx="10230">
                  <c:v>56.295780110000003</c:v>
                </c:pt>
                <c:pt idx="10231">
                  <c:v>56.295880109999999</c:v>
                </c:pt>
                <c:pt idx="10232">
                  <c:v>56.295980110000002</c:v>
                </c:pt>
                <c:pt idx="10233">
                  <c:v>56.296080109999998</c:v>
                </c:pt>
                <c:pt idx="10234">
                  <c:v>56.296180110000002</c:v>
                </c:pt>
                <c:pt idx="10235">
                  <c:v>56.296280109999998</c:v>
                </c:pt>
                <c:pt idx="10236">
                  <c:v>56.296380110000001</c:v>
                </c:pt>
                <c:pt idx="10237">
                  <c:v>56.296480109999997</c:v>
                </c:pt>
                <c:pt idx="10238">
                  <c:v>56.296580110000001</c:v>
                </c:pt>
                <c:pt idx="10239">
                  <c:v>56.296680109999997</c:v>
                </c:pt>
                <c:pt idx="10240">
                  <c:v>56.29678011</c:v>
                </c:pt>
                <c:pt idx="10241">
                  <c:v>56.296880109999996</c:v>
                </c:pt>
                <c:pt idx="10242">
                  <c:v>56.29698011</c:v>
                </c:pt>
                <c:pt idx="10243">
                  <c:v>56.297080110000003</c:v>
                </c:pt>
                <c:pt idx="10244">
                  <c:v>56.297180109999999</c:v>
                </c:pt>
                <c:pt idx="10245">
                  <c:v>56.297280110000003</c:v>
                </c:pt>
                <c:pt idx="10246">
                  <c:v>56.297380109999999</c:v>
                </c:pt>
                <c:pt idx="10247">
                  <c:v>56.297480110000002</c:v>
                </c:pt>
                <c:pt idx="10248">
                  <c:v>56.297580109999998</c:v>
                </c:pt>
                <c:pt idx="10249">
                  <c:v>56.297680110000002</c:v>
                </c:pt>
                <c:pt idx="10250">
                  <c:v>56.297780109999998</c:v>
                </c:pt>
                <c:pt idx="10251">
                  <c:v>56.297880110000001</c:v>
                </c:pt>
                <c:pt idx="10252">
                  <c:v>56.297980109999997</c:v>
                </c:pt>
                <c:pt idx="10253">
                  <c:v>56.298080110000001</c:v>
                </c:pt>
                <c:pt idx="10254">
                  <c:v>56.298180109999997</c:v>
                </c:pt>
                <c:pt idx="10255">
                  <c:v>56.29828011</c:v>
                </c:pt>
                <c:pt idx="10256">
                  <c:v>56.298380109999997</c:v>
                </c:pt>
                <c:pt idx="10257">
                  <c:v>56.29848011</c:v>
                </c:pt>
                <c:pt idx="10258">
                  <c:v>56.298580110000003</c:v>
                </c:pt>
                <c:pt idx="10259">
                  <c:v>56.298680109999999</c:v>
                </c:pt>
                <c:pt idx="10260">
                  <c:v>56.298780110000003</c:v>
                </c:pt>
                <c:pt idx="10261">
                  <c:v>56.298880109999999</c:v>
                </c:pt>
                <c:pt idx="10262">
                  <c:v>56.298980110000002</c:v>
                </c:pt>
                <c:pt idx="10263">
                  <c:v>56.299080109999998</c:v>
                </c:pt>
                <c:pt idx="10264">
                  <c:v>56.299180110000002</c:v>
                </c:pt>
                <c:pt idx="10265">
                  <c:v>56.299280109999998</c:v>
                </c:pt>
                <c:pt idx="10266">
                  <c:v>56.299380110000001</c:v>
                </c:pt>
                <c:pt idx="10267">
                  <c:v>56.299480109999998</c:v>
                </c:pt>
                <c:pt idx="10268">
                  <c:v>56.299580110000001</c:v>
                </c:pt>
                <c:pt idx="10269">
                  <c:v>56.299680109999997</c:v>
                </c:pt>
                <c:pt idx="10270">
                  <c:v>56.29978011</c:v>
                </c:pt>
                <c:pt idx="10271">
                  <c:v>50.131873800000001</c:v>
                </c:pt>
                <c:pt idx="10272">
                  <c:v>50.291498570000002</c:v>
                </c:pt>
                <c:pt idx="10273">
                  <c:v>50.094028350000002</c:v>
                </c:pt>
                <c:pt idx="10274">
                  <c:v>50.094128349999998</c:v>
                </c:pt>
                <c:pt idx="10275">
                  <c:v>50.094228350000002</c:v>
                </c:pt>
                <c:pt idx="10276">
                  <c:v>50.094328349999998</c:v>
                </c:pt>
                <c:pt idx="10277">
                  <c:v>50.094428350000001</c:v>
                </c:pt>
                <c:pt idx="10278">
                  <c:v>50.10123419</c:v>
                </c:pt>
                <c:pt idx="10279">
                  <c:v>50.383307809999998</c:v>
                </c:pt>
                <c:pt idx="10280">
                  <c:v>50.383407810000001</c:v>
                </c:pt>
                <c:pt idx="10281">
                  <c:v>50.36755892</c:v>
                </c:pt>
                <c:pt idx="10282">
                  <c:v>50.367658919999997</c:v>
                </c:pt>
                <c:pt idx="10283">
                  <c:v>50.31924841</c:v>
                </c:pt>
                <c:pt idx="10284">
                  <c:v>50.319348410000003</c:v>
                </c:pt>
                <c:pt idx="10285">
                  <c:v>50.295584009999999</c:v>
                </c:pt>
                <c:pt idx="10286">
                  <c:v>50.295684010000002</c:v>
                </c:pt>
                <c:pt idx="10287">
                  <c:v>50.239709480000002</c:v>
                </c:pt>
                <c:pt idx="10288">
                  <c:v>50.185434129999997</c:v>
                </c:pt>
                <c:pt idx="10289">
                  <c:v>50.394642150000003</c:v>
                </c:pt>
                <c:pt idx="10290">
                  <c:v>50.394742149999999</c:v>
                </c:pt>
                <c:pt idx="10291">
                  <c:v>50.394842150000002</c:v>
                </c:pt>
                <c:pt idx="10292">
                  <c:v>50.155654630000001</c:v>
                </c:pt>
                <c:pt idx="10293">
                  <c:v>50.155754620000003</c:v>
                </c:pt>
                <c:pt idx="10294">
                  <c:v>50.155854619999999</c:v>
                </c:pt>
                <c:pt idx="10295">
                  <c:v>50.155954620000003</c:v>
                </c:pt>
                <c:pt idx="10296">
                  <c:v>50.156054619999999</c:v>
                </c:pt>
                <c:pt idx="10297">
                  <c:v>50.321541240000002</c:v>
                </c:pt>
                <c:pt idx="10298">
                  <c:v>50.040118139999997</c:v>
                </c:pt>
                <c:pt idx="10299">
                  <c:v>50.254253329999997</c:v>
                </c:pt>
                <c:pt idx="10300">
                  <c:v>50.254353330000001</c:v>
                </c:pt>
                <c:pt idx="10301">
                  <c:v>50.254453329999997</c:v>
                </c:pt>
                <c:pt idx="10302">
                  <c:v>50.25455333</c:v>
                </c:pt>
                <c:pt idx="10303">
                  <c:v>50.254653329999996</c:v>
                </c:pt>
                <c:pt idx="10304">
                  <c:v>50.25475333</c:v>
                </c:pt>
                <c:pt idx="10305">
                  <c:v>50.170478070000001</c:v>
                </c:pt>
                <c:pt idx="10306">
                  <c:v>50.508492969999999</c:v>
                </c:pt>
                <c:pt idx="10307">
                  <c:v>50.449022030000002</c:v>
                </c:pt>
                <c:pt idx="10308">
                  <c:v>50.528119519999997</c:v>
                </c:pt>
                <c:pt idx="10309">
                  <c:v>50.52821952</c:v>
                </c:pt>
                <c:pt idx="10310">
                  <c:v>50.528319519999997</c:v>
                </c:pt>
                <c:pt idx="10311">
                  <c:v>50.52841952</c:v>
                </c:pt>
                <c:pt idx="10312">
                  <c:v>50.528519520000003</c:v>
                </c:pt>
                <c:pt idx="10313">
                  <c:v>50.528619519999999</c:v>
                </c:pt>
                <c:pt idx="10314">
                  <c:v>50.273320609999999</c:v>
                </c:pt>
                <c:pt idx="10315">
                  <c:v>50.205253970000001</c:v>
                </c:pt>
                <c:pt idx="10316">
                  <c:v>50.205353969999997</c:v>
                </c:pt>
                <c:pt idx="10317">
                  <c:v>50.185051479999998</c:v>
                </c:pt>
                <c:pt idx="10318">
                  <c:v>50.457661520000002</c:v>
                </c:pt>
                <c:pt idx="10319">
                  <c:v>50.457761519999998</c:v>
                </c:pt>
                <c:pt idx="10320">
                  <c:v>50.457861520000002</c:v>
                </c:pt>
                <c:pt idx="10321">
                  <c:v>50.457961519999998</c:v>
                </c:pt>
                <c:pt idx="10322">
                  <c:v>50.458061520000001</c:v>
                </c:pt>
                <c:pt idx="10323">
                  <c:v>50.458161519999997</c:v>
                </c:pt>
                <c:pt idx="10324">
                  <c:v>50.458261520000001</c:v>
                </c:pt>
                <c:pt idx="10325">
                  <c:v>50.188602500000002</c:v>
                </c:pt>
                <c:pt idx="10326">
                  <c:v>49.922207370000002</c:v>
                </c:pt>
                <c:pt idx="10327">
                  <c:v>49.716247180000003</c:v>
                </c:pt>
                <c:pt idx="10328">
                  <c:v>49.71634718</c:v>
                </c:pt>
                <c:pt idx="10329">
                  <c:v>49.716447180000003</c:v>
                </c:pt>
                <c:pt idx="10330">
                  <c:v>49.225005770000003</c:v>
                </c:pt>
                <c:pt idx="10331">
                  <c:v>49.225105769999999</c:v>
                </c:pt>
                <c:pt idx="10332">
                  <c:v>49.400008190000001</c:v>
                </c:pt>
                <c:pt idx="10333">
                  <c:v>49.332600999999997</c:v>
                </c:pt>
                <c:pt idx="10334">
                  <c:v>49.105519049999998</c:v>
                </c:pt>
                <c:pt idx="10335">
                  <c:v>49.105619050000001</c:v>
                </c:pt>
                <c:pt idx="10336">
                  <c:v>49.130279960000003</c:v>
                </c:pt>
                <c:pt idx="10337">
                  <c:v>49.426117740000002</c:v>
                </c:pt>
                <c:pt idx="10338">
                  <c:v>49.426217739999998</c:v>
                </c:pt>
                <c:pt idx="10339">
                  <c:v>49.426317740000002</c:v>
                </c:pt>
                <c:pt idx="10340">
                  <c:v>49.426417739999998</c:v>
                </c:pt>
                <c:pt idx="10341">
                  <c:v>49.426517740000001</c:v>
                </c:pt>
                <c:pt idx="10342">
                  <c:v>49.426617739999998</c:v>
                </c:pt>
                <c:pt idx="10343">
                  <c:v>49.426717740000001</c:v>
                </c:pt>
                <c:pt idx="10344">
                  <c:v>49.426817739999997</c:v>
                </c:pt>
                <c:pt idx="10345">
                  <c:v>49.42691774</c:v>
                </c:pt>
                <c:pt idx="10346">
                  <c:v>49.427017739999997</c:v>
                </c:pt>
                <c:pt idx="10347">
                  <c:v>49.42711774</c:v>
                </c:pt>
                <c:pt idx="10348">
                  <c:v>49.427217740000003</c:v>
                </c:pt>
                <c:pt idx="10349">
                  <c:v>49.427317739999999</c:v>
                </c:pt>
                <c:pt idx="10350">
                  <c:v>49.427417740000003</c:v>
                </c:pt>
                <c:pt idx="10351">
                  <c:v>49.427517739999999</c:v>
                </c:pt>
                <c:pt idx="10352">
                  <c:v>49.427617740000002</c:v>
                </c:pt>
                <c:pt idx="10353">
                  <c:v>49.427717739999999</c:v>
                </c:pt>
                <c:pt idx="10354">
                  <c:v>49.427817740000002</c:v>
                </c:pt>
                <c:pt idx="10355">
                  <c:v>49.427917739999998</c:v>
                </c:pt>
                <c:pt idx="10356">
                  <c:v>49.428017740000001</c:v>
                </c:pt>
                <c:pt idx="10357">
                  <c:v>49.428117739999998</c:v>
                </c:pt>
                <c:pt idx="10358">
                  <c:v>49.428217740000001</c:v>
                </c:pt>
                <c:pt idx="10359">
                  <c:v>49.428317739999997</c:v>
                </c:pt>
                <c:pt idx="10360">
                  <c:v>49.42841774</c:v>
                </c:pt>
                <c:pt idx="10361">
                  <c:v>49.428517739999997</c:v>
                </c:pt>
                <c:pt idx="10362">
                  <c:v>49.42861774</c:v>
                </c:pt>
                <c:pt idx="10363">
                  <c:v>49.428717740000003</c:v>
                </c:pt>
                <c:pt idx="10364">
                  <c:v>49.42881774</c:v>
                </c:pt>
                <c:pt idx="10365">
                  <c:v>49.428917740000003</c:v>
                </c:pt>
                <c:pt idx="10366">
                  <c:v>49.429017739999999</c:v>
                </c:pt>
                <c:pt idx="10367">
                  <c:v>49.429117740000002</c:v>
                </c:pt>
                <c:pt idx="10368">
                  <c:v>49.429217739999999</c:v>
                </c:pt>
                <c:pt idx="10369">
                  <c:v>49.429317740000002</c:v>
                </c:pt>
                <c:pt idx="10370">
                  <c:v>49.429417739999998</c:v>
                </c:pt>
                <c:pt idx="10371">
                  <c:v>49.429517740000001</c:v>
                </c:pt>
                <c:pt idx="10372">
                  <c:v>49.429617739999998</c:v>
                </c:pt>
                <c:pt idx="10373">
                  <c:v>49.429717740000001</c:v>
                </c:pt>
                <c:pt idx="10374">
                  <c:v>49.429817739999997</c:v>
                </c:pt>
                <c:pt idx="10375">
                  <c:v>49.42991774</c:v>
                </c:pt>
                <c:pt idx="10376">
                  <c:v>49.430017739999997</c:v>
                </c:pt>
                <c:pt idx="10377">
                  <c:v>49.43011774</c:v>
                </c:pt>
                <c:pt idx="10378">
                  <c:v>49.430217740000003</c:v>
                </c:pt>
                <c:pt idx="10379">
                  <c:v>49.43031774</c:v>
                </c:pt>
                <c:pt idx="10380">
                  <c:v>49.430417740000003</c:v>
                </c:pt>
                <c:pt idx="10381">
                  <c:v>49.430517739999999</c:v>
                </c:pt>
                <c:pt idx="10382">
                  <c:v>49.430617740000002</c:v>
                </c:pt>
                <c:pt idx="10383">
                  <c:v>49.430717739999999</c:v>
                </c:pt>
                <c:pt idx="10384">
                  <c:v>49.430817740000002</c:v>
                </c:pt>
                <c:pt idx="10385">
                  <c:v>49.430917739999998</c:v>
                </c:pt>
                <c:pt idx="10386">
                  <c:v>49.431017740000001</c:v>
                </c:pt>
                <c:pt idx="10387">
                  <c:v>49.431117739999998</c:v>
                </c:pt>
                <c:pt idx="10388">
                  <c:v>49.431217740000001</c:v>
                </c:pt>
                <c:pt idx="10389">
                  <c:v>49.431317739999997</c:v>
                </c:pt>
                <c:pt idx="10390">
                  <c:v>49.431417740000001</c:v>
                </c:pt>
                <c:pt idx="10391">
                  <c:v>49.431517739999997</c:v>
                </c:pt>
                <c:pt idx="10392">
                  <c:v>32.267240800000003</c:v>
                </c:pt>
                <c:pt idx="10393">
                  <c:v>32.267340799999999</c:v>
                </c:pt>
                <c:pt idx="10394">
                  <c:v>32.49054443</c:v>
                </c:pt>
                <c:pt idx="10395">
                  <c:v>32.490644430000003</c:v>
                </c:pt>
                <c:pt idx="10396">
                  <c:v>32.490744429999999</c:v>
                </c:pt>
                <c:pt idx="10397">
                  <c:v>32.490844430000003</c:v>
                </c:pt>
                <c:pt idx="10398">
                  <c:v>32.490944429999999</c:v>
                </c:pt>
                <c:pt idx="10399">
                  <c:v>32.491044430000002</c:v>
                </c:pt>
                <c:pt idx="10400">
                  <c:v>32.491144429999999</c:v>
                </c:pt>
                <c:pt idx="10401">
                  <c:v>32.491244430000002</c:v>
                </c:pt>
                <c:pt idx="10402">
                  <c:v>32.491344429999998</c:v>
                </c:pt>
                <c:pt idx="10403">
                  <c:v>32.491444430000001</c:v>
                </c:pt>
                <c:pt idx="10404">
                  <c:v>32.491544429999998</c:v>
                </c:pt>
                <c:pt idx="10405">
                  <c:v>32.491644430000001</c:v>
                </c:pt>
                <c:pt idx="10406">
                  <c:v>32.491744429999997</c:v>
                </c:pt>
                <c:pt idx="10407">
                  <c:v>32.49184443</c:v>
                </c:pt>
                <c:pt idx="10408">
                  <c:v>32.491944429999997</c:v>
                </c:pt>
                <c:pt idx="10409">
                  <c:v>32.49204443</c:v>
                </c:pt>
                <c:pt idx="10410">
                  <c:v>32.492144430000003</c:v>
                </c:pt>
                <c:pt idx="10411">
                  <c:v>32.49224443</c:v>
                </c:pt>
                <c:pt idx="10412">
                  <c:v>32.492344430000003</c:v>
                </c:pt>
                <c:pt idx="10413">
                  <c:v>32.492444429999999</c:v>
                </c:pt>
                <c:pt idx="10414">
                  <c:v>32.492544430000002</c:v>
                </c:pt>
                <c:pt idx="10415">
                  <c:v>32.492644429999999</c:v>
                </c:pt>
                <c:pt idx="10416">
                  <c:v>32.492744430000002</c:v>
                </c:pt>
                <c:pt idx="10417">
                  <c:v>32.492844429999998</c:v>
                </c:pt>
                <c:pt idx="10418">
                  <c:v>32.492944430000001</c:v>
                </c:pt>
                <c:pt idx="10419">
                  <c:v>32.493044429999998</c:v>
                </c:pt>
                <c:pt idx="10420">
                  <c:v>32.493144430000001</c:v>
                </c:pt>
                <c:pt idx="10421">
                  <c:v>32.493244429999997</c:v>
                </c:pt>
                <c:pt idx="10422">
                  <c:v>32.493344430000001</c:v>
                </c:pt>
                <c:pt idx="10423">
                  <c:v>32.493444429999997</c:v>
                </c:pt>
                <c:pt idx="10424">
                  <c:v>32.49354443</c:v>
                </c:pt>
                <c:pt idx="10425">
                  <c:v>32.493644430000003</c:v>
                </c:pt>
                <c:pt idx="10426">
                  <c:v>32.49374443</c:v>
                </c:pt>
                <c:pt idx="10427">
                  <c:v>32.493844430000003</c:v>
                </c:pt>
                <c:pt idx="10428">
                  <c:v>32.493944429999999</c:v>
                </c:pt>
                <c:pt idx="10429">
                  <c:v>32.494044430000002</c:v>
                </c:pt>
                <c:pt idx="10430">
                  <c:v>32.494144429999999</c:v>
                </c:pt>
                <c:pt idx="10431">
                  <c:v>32.494244430000002</c:v>
                </c:pt>
                <c:pt idx="10432">
                  <c:v>32.494344429999998</c:v>
                </c:pt>
                <c:pt idx="10433">
                  <c:v>32.494444430000001</c:v>
                </c:pt>
                <c:pt idx="10434">
                  <c:v>32.494544429999998</c:v>
                </c:pt>
                <c:pt idx="10435">
                  <c:v>32.494644430000001</c:v>
                </c:pt>
                <c:pt idx="10436">
                  <c:v>32.494744429999997</c:v>
                </c:pt>
                <c:pt idx="10437">
                  <c:v>32.494844430000001</c:v>
                </c:pt>
                <c:pt idx="10438">
                  <c:v>32.494944429999997</c:v>
                </c:pt>
                <c:pt idx="10439">
                  <c:v>32.49504443</c:v>
                </c:pt>
                <c:pt idx="10440">
                  <c:v>32.495144430000003</c:v>
                </c:pt>
                <c:pt idx="10441">
                  <c:v>32.49524443</c:v>
                </c:pt>
                <c:pt idx="10442">
                  <c:v>32.495344430000003</c:v>
                </c:pt>
                <c:pt idx="10443">
                  <c:v>32.495444429999999</c:v>
                </c:pt>
                <c:pt idx="10444">
                  <c:v>32.495544430000002</c:v>
                </c:pt>
                <c:pt idx="10445">
                  <c:v>32.495644429999999</c:v>
                </c:pt>
                <c:pt idx="10446">
                  <c:v>32.495744430000002</c:v>
                </c:pt>
                <c:pt idx="10447">
                  <c:v>32.495844429999998</c:v>
                </c:pt>
                <c:pt idx="10448">
                  <c:v>32.495944430000002</c:v>
                </c:pt>
                <c:pt idx="10449">
                  <c:v>32.496044429999998</c:v>
                </c:pt>
                <c:pt idx="10450">
                  <c:v>32.496144430000001</c:v>
                </c:pt>
                <c:pt idx="10451">
                  <c:v>32.496244429999997</c:v>
                </c:pt>
                <c:pt idx="10452">
                  <c:v>32.496344430000001</c:v>
                </c:pt>
                <c:pt idx="10453">
                  <c:v>32.496444429999997</c:v>
                </c:pt>
                <c:pt idx="10454">
                  <c:v>32.49654443</c:v>
                </c:pt>
                <c:pt idx="10455">
                  <c:v>32.496644430000003</c:v>
                </c:pt>
                <c:pt idx="10456">
                  <c:v>32.496744409999998</c:v>
                </c:pt>
                <c:pt idx="10457">
                  <c:v>11.890289080000001</c:v>
                </c:pt>
                <c:pt idx="10458">
                  <c:v>11.89038908</c:v>
                </c:pt>
                <c:pt idx="10459">
                  <c:v>12.03121374</c:v>
                </c:pt>
                <c:pt idx="10460">
                  <c:v>12.03131374</c:v>
                </c:pt>
                <c:pt idx="10461">
                  <c:v>12.03141374</c:v>
                </c:pt>
                <c:pt idx="10462">
                  <c:v>12.031513739999999</c:v>
                </c:pt>
                <c:pt idx="10463">
                  <c:v>12.031613739999999</c:v>
                </c:pt>
                <c:pt idx="10464">
                  <c:v>12.031713740000001</c:v>
                </c:pt>
                <c:pt idx="10465">
                  <c:v>12.03181374</c:v>
                </c:pt>
                <c:pt idx="10466">
                  <c:v>12.03191374</c:v>
                </c:pt>
                <c:pt idx="10467">
                  <c:v>12.03201374</c:v>
                </c:pt>
                <c:pt idx="10468">
                  <c:v>12.03211374</c:v>
                </c:pt>
                <c:pt idx="10469">
                  <c:v>12.03221374</c:v>
                </c:pt>
                <c:pt idx="10470">
                  <c:v>12.032313739999999</c:v>
                </c:pt>
                <c:pt idx="10471">
                  <c:v>12.032413740000001</c:v>
                </c:pt>
                <c:pt idx="10472">
                  <c:v>12.032513740000001</c:v>
                </c:pt>
                <c:pt idx="10473">
                  <c:v>12.03261374</c:v>
                </c:pt>
                <c:pt idx="10474">
                  <c:v>12.03271374</c:v>
                </c:pt>
                <c:pt idx="10475">
                  <c:v>12.03281374</c:v>
                </c:pt>
                <c:pt idx="10476">
                  <c:v>12.03291374</c:v>
                </c:pt>
                <c:pt idx="10477">
                  <c:v>12.033013739999999</c:v>
                </c:pt>
                <c:pt idx="10478">
                  <c:v>12.033113739999999</c:v>
                </c:pt>
                <c:pt idx="10479">
                  <c:v>12.033213740000001</c:v>
                </c:pt>
                <c:pt idx="10480">
                  <c:v>12.033313740000001</c:v>
                </c:pt>
                <c:pt idx="10481">
                  <c:v>12.03341374</c:v>
                </c:pt>
                <c:pt idx="10482">
                  <c:v>12.03351374</c:v>
                </c:pt>
                <c:pt idx="10483">
                  <c:v>12.03361374</c:v>
                </c:pt>
                <c:pt idx="10484">
                  <c:v>12.03371374</c:v>
                </c:pt>
                <c:pt idx="10485">
                  <c:v>12.033813739999999</c:v>
                </c:pt>
                <c:pt idx="10486">
                  <c:v>12.033913739999999</c:v>
                </c:pt>
                <c:pt idx="10487">
                  <c:v>12.034013740000001</c:v>
                </c:pt>
                <c:pt idx="10488">
                  <c:v>12.03411374</c:v>
                </c:pt>
                <c:pt idx="10489">
                  <c:v>12.03421374</c:v>
                </c:pt>
                <c:pt idx="10490">
                  <c:v>12.03431374</c:v>
                </c:pt>
                <c:pt idx="10491">
                  <c:v>12.03441374</c:v>
                </c:pt>
                <c:pt idx="10492">
                  <c:v>12.03451374</c:v>
                </c:pt>
                <c:pt idx="10493">
                  <c:v>12.034613739999999</c:v>
                </c:pt>
                <c:pt idx="10494">
                  <c:v>12.034713740000001</c:v>
                </c:pt>
                <c:pt idx="10495">
                  <c:v>12.034813740000001</c:v>
                </c:pt>
                <c:pt idx="10496">
                  <c:v>12.03491374</c:v>
                </c:pt>
                <c:pt idx="10497">
                  <c:v>12.03501374</c:v>
                </c:pt>
                <c:pt idx="10498">
                  <c:v>12.03511374</c:v>
                </c:pt>
                <c:pt idx="10499">
                  <c:v>12.03521374</c:v>
                </c:pt>
                <c:pt idx="10500">
                  <c:v>12.035313739999999</c:v>
                </c:pt>
                <c:pt idx="10501">
                  <c:v>12.035413739999999</c:v>
                </c:pt>
                <c:pt idx="10502">
                  <c:v>12.035513740000001</c:v>
                </c:pt>
                <c:pt idx="10503">
                  <c:v>12.035613740000001</c:v>
                </c:pt>
                <c:pt idx="10504">
                  <c:v>12.03571374</c:v>
                </c:pt>
                <c:pt idx="10505">
                  <c:v>12.03581374</c:v>
                </c:pt>
                <c:pt idx="10506">
                  <c:v>12.03591374</c:v>
                </c:pt>
                <c:pt idx="10507">
                  <c:v>12.03601374</c:v>
                </c:pt>
                <c:pt idx="10508">
                  <c:v>12.036113739999999</c:v>
                </c:pt>
                <c:pt idx="10509">
                  <c:v>12.036213740000001</c:v>
                </c:pt>
                <c:pt idx="10510">
                  <c:v>12.036313740000001</c:v>
                </c:pt>
                <c:pt idx="10511">
                  <c:v>12.03641374</c:v>
                </c:pt>
                <c:pt idx="10512">
                  <c:v>12.03651374</c:v>
                </c:pt>
                <c:pt idx="10513">
                  <c:v>12.03661374</c:v>
                </c:pt>
                <c:pt idx="10514">
                  <c:v>12.03671374</c:v>
                </c:pt>
                <c:pt idx="10515">
                  <c:v>12.036813739999999</c:v>
                </c:pt>
                <c:pt idx="10516">
                  <c:v>12.036913739999999</c:v>
                </c:pt>
                <c:pt idx="10517">
                  <c:v>12.037013740000001</c:v>
                </c:pt>
                <c:pt idx="10518">
                  <c:v>12.037113740000001</c:v>
                </c:pt>
                <c:pt idx="10519">
                  <c:v>12.03721374</c:v>
                </c:pt>
                <c:pt idx="10520">
                  <c:v>12.03731374</c:v>
                </c:pt>
                <c:pt idx="10521">
                  <c:v>12.03741374</c:v>
                </c:pt>
                <c:pt idx="10522">
                  <c:v>12.03751374</c:v>
                </c:pt>
                <c:pt idx="10523">
                  <c:v>-3.3505882850000002</c:v>
                </c:pt>
                <c:pt idx="10524">
                  <c:v>-3.5845071050000001</c:v>
                </c:pt>
                <c:pt idx="10525">
                  <c:v>-3.7093903749999999</c:v>
                </c:pt>
                <c:pt idx="10526">
                  <c:v>-3.7092903750000001</c:v>
                </c:pt>
                <c:pt idx="10527">
                  <c:v>-3.7091903749999999</c:v>
                </c:pt>
                <c:pt idx="10528">
                  <c:v>-3.6443625530000001</c:v>
                </c:pt>
                <c:pt idx="10529">
                  <c:v>-3.6442625529999999</c:v>
                </c:pt>
                <c:pt idx="10530">
                  <c:v>-3.6441625530000001</c:v>
                </c:pt>
                <c:pt idx="10531">
                  <c:v>-3.6440625529999999</c:v>
                </c:pt>
                <c:pt idx="10532">
                  <c:v>-3.6439625530000002</c:v>
                </c:pt>
                <c:pt idx="10533">
                  <c:v>-3.5491904089999999</c:v>
                </c:pt>
                <c:pt idx="10534">
                  <c:v>-3.6458497649999999</c:v>
                </c:pt>
                <c:pt idx="10535">
                  <c:v>-3.476713025</c:v>
                </c:pt>
                <c:pt idx="10536">
                  <c:v>-3.4766130249999998</c:v>
                </c:pt>
                <c:pt idx="10537">
                  <c:v>-3.2084973309999998</c:v>
                </c:pt>
                <c:pt idx="10538">
                  <c:v>-3.4405008179999998</c:v>
                </c:pt>
                <c:pt idx="10539">
                  <c:v>-3.4404008180000001</c:v>
                </c:pt>
                <c:pt idx="10540">
                  <c:v>-3.4442113380000001</c:v>
                </c:pt>
                <c:pt idx="10541">
                  <c:v>-3.376360757</c:v>
                </c:pt>
                <c:pt idx="10542">
                  <c:v>-3.3762607569999998</c:v>
                </c:pt>
                <c:pt idx="10543">
                  <c:v>-3.7425285279999998</c:v>
                </c:pt>
                <c:pt idx="10544">
                  <c:v>-3.5347510340000001</c:v>
                </c:pt>
                <c:pt idx="10545">
                  <c:v>-3.5346510339999999</c:v>
                </c:pt>
                <c:pt idx="10546">
                  <c:v>-3.903436261</c:v>
                </c:pt>
                <c:pt idx="10547">
                  <c:v>-3.845902685</c:v>
                </c:pt>
                <c:pt idx="10548">
                  <c:v>-3.8458026850000002</c:v>
                </c:pt>
                <c:pt idx="10549">
                  <c:v>-3.845702685</c:v>
                </c:pt>
                <c:pt idx="10550">
                  <c:v>-3.8456026849999998</c:v>
                </c:pt>
                <c:pt idx="10551">
                  <c:v>-3.787322074</c:v>
                </c:pt>
                <c:pt idx="10552">
                  <c:v>-3.7268309309999998</c:v>
                </c:pt>
                <c:pt idx="10553">
                  <c:v>-3.6155950539999999</c:v>
                </c:pt>
                <c:pt idx="10554">
                  <c:v>-3.5670533780000002</c:v>
                </c:pt>
                <c:pt idx="10555">
                  <c:v>-3.436435162</c:v>
                </c:pt>
                <c:pt idx="10556">
                  <c:v>-3.4363351620000002</c:v>
                </c:pt>
                <c:pt idx="10557">
                  <c:v>-3.7567580440000001</c:v>
                </c:pt>
                <c:pt idx="10558">
                  <c:v>-3.6170461469999999</c:v>
                </c:pt>
                <c:pt idx="10559">
                  <c:v>-3.633269758</c:v>
                </c:pt>
                <c:pt idx="10560">
                  <c:v>-3.856359206</c:v>
                </c:pt>
                <c:pt idx="10561">
                  <c:v>-3.7503334559999999</c:v>
                </c:pt>
                <c:pt idx="10562">
                  <c:v>-3.7502334560000001</c:v>
                </c:pt>
                <c:pt idx="10563">
                  <c:v>-3.7501334559999999</c:v>
                </c:pt>
                <c:pt idx="10564">
                  <c:v>-3.9371637330000002</c:v>
                </c:pt>
                <c:pt idx="10565">
                  <c:v>-3.2543037749999999</c:v>
                </c:pt>
                <c:pt idx="10566">
                  <c:v>-3.2542037750000001</c:v>
                </c:pt>
                <c:pt idx="10567">
                  <c:v>-3.2541037749999999</c:v>
                </c:pt>
                <c:pt idx="10568">
                  <c:v>-3.2540037750000002</c:v>
                </c:pt>
                <c:pt idx="10569">
                  <c:v>-3.5560056059999998</c:v>
                </c:pt>
                <c:pt idx="10570">
                  <c:v>-3.6420704599999998</c:v>
                </c:pt>
                <c:pt idx="10571">
                  <c:v>-3.64197046</c:v>
                </c:pt>
                <c:pt idx="10572">
                  <c:v>-3.6003318069999999</c:v>
                </c:pt>
                <c:pt idx="10573">
                  <c:v>-3.6002318070000001</c:v>
                </c:pt>
                <c:pt idx="10574">
                  <c:v>-3.463082241</c:v>
                </c:pt>
                <c:pt idx="10575">
                  <c:v>-3.4629822410000002</c:v>
                </c:pt>
                <c:pt idx="10576">
                  <c:v>-3.462882241</c:v>
                </c:pt>
                <c:pt idx="10577">
                  <c:v>-3.4627822410000002</c:v>
                </c:pt>
                <c:pt idx="10578">
                  <c:v>-3.462682241</c:v>
                </c:pt>
                <c:pt idx="10579">
                  <c:v>-3.4625822409999998</c:v>
                </c:pt>
                <c:pt idx="10580">
                  <c:v>-3.462482241</c:v>
                </c:pt>
                <c:pt idx="10581">
                  <c:v>-3.4623822409999998</c:v>
                </c:pt>
                <c:pt idx="10582">
                  <c:v>-3.462282241</c:v>
                </c:pt>
                <c:pt idx="10583">
                  <c:v>-3.4621822409999998</c:v>
                </c:pt>
                <c:pt idx="10584">
                  <c:v>-3.4620822410000001</c:v>
                </c:pt>
                <c:pt idx="10585">
                  <c:v>-3.4619822409999998</c:v>
                </c:pt>
                <c:pt idx="10586">
                  <c:v>-3.4618822410000001</c:v>
                </c:pt>
                <c:pt idx="10587">
                  <c:v>-3.4617822409999999</c:v>
                </c:pt>
                <c:pt idx="10588">
                  <c:v>-3.4616822410000001</c:v>
                </c:pt>
                <c:pt idx="10589">
                  <c:v>-3.4615822409999999</c:v>
                </c:pt>
                <c:pt idx="10590">
                  <c:v>-3.4614822410000001</c:v>
                </c:pt>
                <c:pt idx="10591">
                  <c:v>-3.4613822409999999</c:v>
                </c:pt>
                <c:pt idx="10592">
                  <c:v>-3.4612822410000001</c:v>
                </c:pt>
                <c:pt idx="10593">
                  <c:v>-3.4611822409999999</c:v>
                </c:pt>
                <c:pt idx="10594">
                  <c:v>-3.4610822410000002</c:v>
                </c:pt>
                <c:pt idx="10595">
                  <c:v>-3.5208774749999998</c:v>
                </c:pt>
                <c:pt idx="10596">
                  <c:v>-3.520777475</c:v>
                </c:pt>
                <c:pt idx="10597">
                  <c:v>-4.293040006</c:v>
                </c:pt>
                <c:pt idx="10598">
                  <c:v>-3.3551284589999999</c:v>
                </c:pt>
                <c:pt idx="10599">
                  <c:v>-3.3550284590000001</c:v>
                </c:pt>
                <c:pt idx="10600">
                  <c:v>-3.3549284589999999</c:v>
                </c:pt>
                <c:pt idx="10601">
                  <c:v>-3.3548284590000002</c:v>
                </c:pt>
                <c:pt idx="10602">
                  <c:v>-3.3547284589999999</c:v>
                </c:pt>
                <c:pt idx="10603">
                  <c:v>-3.3546284590000002</c:v>
                </c:pt>
                <c:pt idx="10604">
                  <c:v>-3.354528459</c:v>
                </c:pt>
                <c:pt idx="10605">
                  <c:v>-3.3544284590000002</c:v>
                </c:pt>
                <c:pt idx="10606">
                  <c:v>-3.354328459</c:v>
                </c:pt>
                <c:pt idx="10607">
                  <c:v>-3.3542284590000002</c:v>
                </c:pt>
                <c:pt idx="10608">
                  <c:v>-3.354128459</c:v>
                </c:pt>
                <c:pt idx="10609">
                  <c:v>-3.3540284589999998</c:v>
                </c:pt>
                <c:pt idx="10610">
                  <c:v>-3.353928459</c:v>
                </c:pt>
                <c:pt idx="10611">
                  <c:v>-3.3538284589999998</c:v>
                </c:pt>
                <c:pt idx="10612">
                  <c:v>-3.3537284590000001</c:v>
                </c:pt>
                <c:pt idx="10613">
                  <c:v>-3.3536284589999998</c:v>
                </c:pt>
                <c:pt idx="10614">
                  <c:v>-3.3535284590000001</c:v>
                </c:pt>
                <c:pt idx="10615">
                  <c:v>-3.3534284589999999</c:v>
                </c:pt>
                <c:pt idx="10616">
                  <c:v>-3.3533284590000001</c:v>
                </c:pt>
                <c:pt idx="10617">
                  <c:v>-3.3532284589999999</c:v>
                </c:pt>
                <c:pt idx="10618">
                  <c:v>-3.3531284590000001</c:v>
                </c:pt>
                <c:pt idx="10619">
                  <c:v>-3.3530284589999999</c:v>
                </c:pt>
                <c:pt idx="10620">
                  <c:v>-3.3529284590000001</c:v>
                </c:pt>
                <c:pt idx="10621">
                  <c:v>-3.3528284589999999</c:v>
                </c:pt>
                <c:pt idx="10622">
                  <c:v>-3.3527284590000002</c:v>
                </c:pt>
                <c:pt idx="10623">
                  <c:v>-3.3526284589999999</c:v>
                </c:pt>
                <c:pt idx="10624">
                  <c:v>-3.3525284590000002</c:v>
                </c:pt>
                <c:pt idx="10625">
                  <c:v>-3.3524284639999999</c:v>
                </c:pt>
                <c:pt idx="10626">
                  <c:v>-2.7369792359999998</c:v>
                </c:pt>
                <c:pt idx="10627">
                  <c:v>-2.7856221350000001</c:v>
                </c:pt>
                <c:pt idx="10628">
                  <c:v>-2.7855221349999999</c:v>
                </c:pt>
                <c:pt idx="10629">
                  <c:v>-2.7854221350000001</c:v>
                </c:pt>
                <c:pt idx="10630">
                  <c:v>-2.764699206</c:v>
                </c:pt>
                <c:pt idx="10631">
                  <c:v>-2.828763774</c:v>
                </c:pt>
                <c:pt idx="10632">
                  <c:v>-2.8286637739999998</c:v>
                </c:pt>
                <c:pt idx="10633">
                  <c:v>-2.7262358130000002</c:v>
                </c:pt>
                <c:pt idx="10634">
                  <c:v>-2.726135813</c:v>
                </c:pt>
                <c:pt idx="10635">
                  <c:v>-2.7260358130000002</c:v>
                </c:pt>
                <c:pt idx="10636">
                  <c:v>-2.725935813</c:v>
                </c:pt>
                <c:pt idx="10637">
                  <c:v>-2.7258358130000002</c:v>
                </c:pt>
                <c:pt idx="10638">
                  <c:v>-2.6633612840000001</c:v>
                </c:pt>
                <c:pt idx="10639">
                  <c:v>-2.6632612839999998</c:v>
                </c:pt>
                <c:pt idx="10640">
                  <c:v>-2.6631612840000001</c:v>
                </c:pt>
                <c:pt idx="10641">
                  <c:v>-2.6630612839999999</c:v>
                </c:pt>
                <c:pt idx="10642">
                  <c:v>-2.6629612840000001</c:v>
                </c:pt>
                <c:pt idx="10643">
                  <c:v>-2.6628612839999999</c:v>
                </c:pt>
                <c:pt idx="10644">
                  <c:v>-2.6627612840000001</c:v>
                </c:pt>
                <c:pt idx="10645">
                  <c:v>-2.6626612839999999</c:v>
                </c:pt>
                <c:pt idx="10646">
                  <c:v>-2.6625612840000001</c:v>
                </c:pt>
                <c:pt idx="10647">
                  <c:v>-2.6624612839999999</c:v>
                </c:pt>
                <c:pt idx="10648">
                  <c:v>-2.6623612840000002</c:v>
                </c:pt>
                <c:pt idx="10649">
                  <c:v>-2.662261284</c:v>
                </c:pt>
                <c:pt idx="10650">
                  <c:v>-2.6621612840000002</c:v>
                </c:pt>
                <c:pt idx="10651">
                  <c:v>-2.662061284</c:v>
                </c:pt>
                <c:pt idx="10652">
                  <c:v>-2.6619612840000002</c:v>
                </c:pt>
                <c:pt idx="10653">
                  <c:v>-2.661861284</c:v>
                </c:pt>
                <c:pt idx="10654">
                  <c:v>-2.6617612839999998</c:v>
                </c:pt>
                <c:pt idx="10655">
                  <c:v>-2.661661284</c:v>
                </c:pt>
                <c:pt idx="10656">
                  <c:v>-2.6615612839999998</c:v>
                </c:pt>
                <c:pt idx="10657">
                  <c:v>-2.661461284</c:v>
                </c:pt>
                <c:pt idx="10658">
                  <c:v>-2.6613612839999998</c:v>
                </c:pt>
                <c:pt idx="10659">
                  <c:v>-2.6612612840000001</c:v>
                </c:pt>
                <c:pt idx="10660">
                  <c:v>-2.6611612839999998</c:v>
                </c:pt>
                <c:pt idx="10661">
                  <c:v>-2.6610612840000001</c:v>
                </c:pt>
                <c:pt idx="10662">
                  <c:v>-2.6609612839999999</c:v>
                </c:pt>
                <c:pt idx="10663">
                  <c:v>-2.6608612840000001</c:v>
                </c:pt>
                <c:pt idx="10664">
                  <c:v>-2.6607612839999999</c:v>
                </c:pt>
                <c:pt idx="10665">
                  <c:v>-2.6606612840000001</c:v>
                </c:pt>
                <c:pt idx="10666">
                  <c:v>-2.6605612839999999</c:v>
                </c:pt>
                <c:pt idx="10667">
                  <c:v>-2.6604612840000001</c:v>
                </c:pt>
                <c:pt idx="10668">
                  <c:v>-2.6603612839999999</c:v>
                </c:pt>
                <c:pt idx="10669">
                  <c:v>-2.6602612840000002</c:v>
                </c:pt>
                <c:pt idx="10670">
                  <c:v>-2.660161284</c:v>
                </c:pt>
                <c:pt idx="10671">
                  <c:v>-2.6600612840000002</c:v>
                </c:pt>
                <c:pt idx="10672">
                  <c:v>-2.659961284</c:v>
                </c:pt>
                <c:pt idx="10673">
                  <c:v>-2.6598612840000002</c:v>
                </c:pt>
                <c:pt idx="10674">
                  <c:v>-2.659761284</c:v>
                </c:pt>
                <c:pt idx="10675">
                  <c:v>-2.6596612839999998</c:v>
                </c:pt>
                <c:pt idx="10676">
                  <c:v>-2.659561284</c:v>
                </c:pt>
                <c:pt idx="10677">
                  <c:v>-2.6594612839999998</c:v>
                </c:pt>
                <c:pt idx="10678">
                  <c:v>-2.659361284</c:v>
                </c:pt>
                <c:pt idx="10679">
                  <c:v>-2.6592612839999998</c:v>
                </c:pt>
                <c:pt idx="10680">
                  <c:v>-2.6591612840000001</c:v>
                </c:pt>
                <c:pt idx="10681">
                  <c:v>-2.6590612839999999</c:v>
                </c:pt>
                <c:pt idx="10682">
                  <c:v>-2.6589612840000001</c:v>
                </c:pt>
                <c:pt idx="10683">
                  <c:v>-2.658861286</c:v>
                </c:pt>
                <c:pt idx="10684">
                  <c:v>-2.8085231980000001</c:v>
                </c:pt>
                <c:pt idx="10685">
                  <c:v>-2.6845971039999998</c:v>
                </c:pt>
                <c:pt idx="10686">
                  <c:v>-2.6844971040000001</c:v>
                </c:pt>
                <c:pt idx="10687">
                  <c:v>-2.6843971039999999</c:v>
                </c:pt>
                <c:pt idx="10688">
                  <c:v>-2.6842971040000001</c:v>
                </c:pt>
                <c:pt idx="10689">
                  <c:v>-2.6841971039999999</c:v>
                </c:pt>
                <c:pt idx="10690">
                  <c:v>-2.6840971040000001</c:v>
                </c:pt>
                <c:pt idx="10691">
                  <c:v>-2.6839971039999999</c:v>
                </c:pt>
                <c:pt idx="10692">
                  <c:v>-2.9513249030000002</c:v>
                </c:pt>
                <c:pt idx="10693">
                  <c:v>-2.9697818460000001</c:v>
                </c:pt>
                <c:pt idx="10694">
                  <c:v>-2.9696818459999998</c:v>
                </c:pt>
                <c:pt idx="10695">
                  <c:v>-2.9012705169999999</c:v>
                </c:pt>
                <c:pt idx="10696">
                  <c:v>-2.8549866879999999</c:v>
                </c:pt>
                <c:pt idx="10697">
                  <c:v>-2.846786866</c:v>
                </c:pt>
                <c:pt idx="10698">
                  <c:v>-2.8466868660000002</c:v>
                </c:pt>
                <c:pt idx="10699">
                  <c:v>-2.9773604929999999</c:v>
                </c:pt>
                <c:pt idx="10700">
                  <c:v>-2.9999381129999998</c:v>
                </c:pt>
                <c:pt idx="10701">
                  <c:v>-3.0721839439999998</c:v>
                </c:pt>
                <c:pt idx="10702">
                  <c:v>-3.2553694179999999</c:v>
                </c:pt>
                <c:pt idx="10703">
                  <c:v>-3.0155410969999998</c:v>
                </c:pt>
                <c:pt idx="10704">
                  <c:v>-3.0154410970000001</c:v>
                </c:pt>
                <c:pt idx="10705">
                  <c:v>-3.0153410969999999</c:v>
                </c:pt>
                <c:pt idx="10706">
                  <c:v>-3.0152410970000001</c:v>
                </c:pt>
                <c:pt idx="10707">
                  <c:v>-3.0151410969999999</c:v>
                </c:pt>
                <c:pt idx="10708">
                  <c:v>-3.0150410970000001</c:v>
                </c:pt>
                <c:pt idx="10709">
                  <c:v>-3.0149410969999999</c:v>
                </c:pt>
                <c:pt idx="10710">
                  <c:v>-3.7092191460000001</c:v>
                </c:pt>
                <c:pt idx="10711">
                  <c:v>-3.4803592449999998</c:v>
                </c:pt>
                <c:pt idx="10712">
                  <c:v>-3.4802592450000001</c:v>
                </c:pt>
                <c:pt idx="10713">
                  <c:v>-3.4687895580000001</c:v>
                </c:pt>
                <c:pt idx="10714">
                  <c:v>-3.4686895579999999</c:v>
                </c:pt>
                <c:pt idx="10715">
                  <c:v>-3.4685895580000001</c:v>
                </c:pt>
                <c:pt idx="10716">
                  <c:v>-4.809094601</c:v>
                </c:pt>
                <c:pt idx="10717">
                  <c:v>-3.7352456549999999</c:v>
                </c:pt>
                <c:pt idx="10718">
                  <c:v>-3.8219210769999998</c:v>
                </c:pt>
                <c:pt idx="10719">
                  <c:v>-3.8218210770000001</c:v>
                </c:pt>
                <c:pt idx="10720">
                  <c:v>-3.7246313029999998</c:v>
                </c:pt>
                <c:pt idx="10721">
                  <c:v>-3.8496334349999999</c:v>
                </c:pt>
                <c:pt idx="10722">
                  <c:v>-3.9788750049999999</c:v>
                </c:pt>
                <c:pt idx="10723">
                  <c:v>-4.0415027969999997</c:v>
                </c:pt>
                <c:pt idx="10724">
                  <c:v>-4.770833176</c:v>
                </c:pt>
                <c:pt idx="10725">
                  <c:v>-7.1066201429999998</c:v>
                </c:pt>
                <c:pt idx="10726">
                  <c:v>-4.0632592010000002</c:v>
                </c:pt>
                <c:pt idx="10727">
                  <c:v>-4.011051331</c:v>
                </c:pt>
                <c:pt idx="10728">
                  <c:v>-5.3643472220000001</c:v>
                </c:pt>
                <c:pt idx="10729">
                  <c:v>-5.1027688470000001</c:v>
                </c:pt>
                <c:pt idx="10730">
                  <c:v>-4.1017292579999998</c:v>
                </c:pt>
                <c:pt idx="10731">
                  <c:v>-4.101629258</c:v>
                </c:pt>
                <c:pt idx="10732">
                  <c:v>-4.0281541049999996</c:v>
                </c:pt>
                <c:pt idx="10733">
                  <c:v>-4.1203219219999996</c:v>
                </c:pt>
                <c:pt idx="10734">
                  <c:v>-6.939032031</c:v>
                </c:pt>
                <c:pt idx="10735">
                  <c:v>-4.2522528929999996</c:v>
                </c:pt>
                <c:pt idx="10736">
                  <c:v>-4.4115556270000003</c:v>
                </c:pt>
                <c:pt idx="10737">
                  <c:v>-4.3475027129999999</c:v>
                </c:pt>
                <c:pt idx="10738">
                  <c:v>-4.2350486099999998</c:v>
                </c:pt>
                <c:pt idx="10739">
                  <c:v>-4.23494861</c:v>
                </c:pt>
                <c:pt idx="10740">
                  <c:v>-4.2348486100000002</c:v>
                </c:pt>
                <c:pt idx="10741">
                  <c:v>-4.2347486099999996</c:v>
                </c:pt>
                <c:pt idx="10742">
                  <c:v>-4.2346486099999998</c:v>
                </c:pt>
                <c:pt idx="10743">
                  <c:v>-4.23454861</c:v>
                </c:pt>
                <c:pt idx="10744">
                  <c:v>-4.2344486100000003</c:v>
                </c:pt>
                <c:pt idx="10745">
                  <c:v>-7.9150746329999997</c:v>
                </c:pt>
                <c:pt idx="10746">
                  <c:v>-4.6163692520000001</c:v>
                </c:pt>
                <c:pt idx="10747">
                  <c:v>-4.4358324260000002</c:v>
                </c:pt>
                <c:pt idx="10748">
                  <c:v>-4.6832044719999999</c:v>
                </c:pt>
                <c:pt idx="10749">
                  <c:v>-4.7499515749999999</c:v>
                </c:pt>
                <c:pt idx="10750">
                  <c:v>-4.7498515750000001</c:v>
                </c:pt>
                <c:pt idx="10751">
                  <c:v>-4.7497515750000003</c:v>
                </c:pt>
                <c:pt idx="10752">
                  <c:v>-4.7496515749999997</c:v>
                </c:pt>
                <c:pt idx="10753">
                  <c:v>-4.7495515749999999</c:v>
                </c:pt>
                <c:pt idx="10754">
                  <c:v>-4.7096373739999997</c:v>
                </c:pt>
                <c:pt idx="10755">
                  <c:v>-4.7095373739999999</c:v>
                </c:pt>
                <c:pt idx="10756">
                  <c:v>-4.6341564440000003</c:v>
                </c:pt>
                <c:pt idx="10757">
                  <c:v>-4.6340564439999996</c:v>
                </c:pt>
                <c:pt idx="10758">
                  <c:v>-4.7759811699999997</c:v>
                </c:pt>
                <c:pt idx="10759">
                  <c:v>-4.6508964830000004</c:v>
                </c:pt>
                <c:pt idx="10760">
                  <c:v>-4.736302426</c:v>
                </c:pt>
                <c:pt idx="10761">
                  <c:v>-4.7362024260000002</c:v>
                </c:pt>
                <c:pt idx="10762">
                  <c:v>-4.7361024260000004</c:v>
                </c:pt>
                <c:pt idx="10763">
                  <c:v>-4.7360024259999998</c:v>
                </c:pt>
                <c:pt idx="10764">
                  <c:v>-4.735902426</c:v>
                </c:pt>
                <c:pt idx="10765">
                  <c:v>-4.7358024260000002</c:v>
                </c:pt>
                <c:pt idx="10766">
                  <c:v>-4.7357024259999996</c:v>
                </c:pt>
                <c:pt idx="10767">
                  <c:v>-4.7356024259999998</c:v>
                </c:pt>
                <c:pt idx="10768">
                  <c:v>-4.735502426</c:v>
                </c:pt>
                <c:pt idx="10769">
                  <c:v>-4.7354024260000003</c:v>
                </c:pt>
                <c:pt idx="10770">
                  <c:v>-4.7353024259999996</c:v>
                </c:pt>
                <c:pt idx="10771">
                  <c:v>-4.7352024259999999</c:v>
                </c:pt>
                <c:pt idx="10772">
                  <c:v>-4.7351024260000001</c:v>
                </c:pt>
                <c:pt idx="10773">
                  <c:v>-4.7350024260000003</c:v>
                </c:pt>
                <c:pt idx="10774">
                  <c:v>-4.7349024259999997</c:v>
                </c:pt>
                <c:pt idx="10775">
                  <c:v>-4.7348024259999999</c:v>
                </c:pt>
                <c:pt idx="10776">
                  <c:v>-4.7347024260000001</c:v>
                </c:pt>
                <c:pt idx="10777">
                  <c:v>-4.7346024260000004</c:v>
                </c:pt>
                <c:pt idx="10778">
                  <c:v>-4.7345024259999997</c:v>
                </c:pt>
                <c:pt idx="10779">
                  <c:v>-4.7344024259999999</c:v>
                </c:pt>
                <c:pt idx="10780">
                  <c:v>-4.7343024260000002</c:v>
                </c:pt>
                <c:pt idx="10781">
                  <c:v>-4.7342024260000004</c:v>
                </c:pt>
                <c:pt idx="10782">
                  <c:v>-4.7341024259999998</c:v>
                </c:pt>
                <c:pt idx="10783">
                  <c:v>-4.734002426</c:v>
                </c:pt>
                <c:pt idx="10784">
                  <c:v>-4.7339024260000002</c:v>
                </c:pt>
                <c:pt idx="10785">
                  <c:v>-4.7338024259999996</c:v>
                </c:pt>
                <c:pt idx="10786">
                  <c:v>-4.7337024259999998</c:v>
                </c:pt>
                <c:pt idx="10787">
                  <c:v>-4.733602426</c:v>
                </c:pt>
                <c:pt idx="10788">
                  <c:v>-4.7335024260000003</c:v>
                </c:pt>
                <c:pt idx="10789">
                  <c:v>-4.7334024259999996</c:v>
                </c:pt>
                <c:pt idx="10790">
                  <c:v>-4.7333024259999998</c:v>
                </c:pt>
                <c:pt idx="10791">
                  <c:v>-4.7332024260000001</c:v>
                </c:pt>
                <c:pt idx="10792">
                  <c:v>-4.7331024260000003</c:v>
                </c:pt>
                <c:pt idx="10793">
                  <c:v>-4.7330024259999997</c:v>
                </c:pt>
                <c:pt idx="10794">
                  <c:v>-4.7329024259999999</c:v>
                </c:pt>
                <c:pt idx="10795">
                  <c:v>-4.7328024260000001</c:v>
                </c:pt>
                <c:pt idx="10796">
                  <c:v>-4.7327024260000004</c:v>
                </c:pt>
                <c:pt idx="10797">
                  <c:v>-4.7326024259999997</c:v>
                </c:pt>
                <c:pt idx="10798">
                  <c:v>-4.7325024259999999</c:v>
                </c:pt>
                <c:pt idx="10799">
                  <c:v>-4.7324024260000002</c:v>
                </c:pt>
                <c:pt idx="10800">
                  <c:v>-4.7323024260000004</c:v>
                </c:pt>
                <c:pt idx="10801">
                  <c:v>-4.7322024259999997</c:v>
                </c:pt>
                <c:pt idx="10802">
                  <c:v>-4.732102426</c:v>
                </c:pt>
                <c:pt idx="10803">
                  <c:v>-4.7320024260000002</c:v>
                </c:pt>
                <c:pt idx="10804">
                  <c:v>-4.7319024260000004</c:v>
                </c:pt>
                <c:pt idx="10805">
                  <c:v>-4.7318024259999998</c:v>
                </c:pt>
                <c:pt idx="10806">
                  <c:v>-4.731702426</c:v>
                </c:pt>
                <c:pt idx="10807">
                  <c:v>-4.7316024260000002</c:v>
                </c:pt>
                <c:pt idx="10808">
                  <c:v>-4.7315024259999996</c:v>
                </c:pt>
                <c:pt idx="10809">
                  <c:v>-4.7314024259999998</c:v>
                </c:pt>
                <c:pt idx="10810">
                  <c:v>-4.7313024260000001</c:v>
                </c:pt>
                <c:pt idx="10811">
                  <c:v>-4.7312024260000003</c:v>
                </c:pt>
                <c:pt idx="10812">
                  <c:v>-4.7311024259999996</c:v>
                </c:pt>
                <c:pt idx="10813">
                  <c:v>-4.7310024259999999</c:v>
                </c:pt>
                <c:pt idx="10814">
                  <c:v>-4.7309024260000001</c:v>
                </c:pt>
                <c:pt idx="10815">
                  <c:v>-4.7308024260000003</c:v>
                </c:pt>
                <c:pt idx="10816">
                  <c:v>-4.7307024259999997</c:v>
                </c:pt>
                <c:pt idx="10817">
                  <c:v>-4.7306024259999999</c:v>
                </c:pt>
                <c:pt idx="10818">
                  <c:v>-4.7305024260000001</c:v>
                </c:pt>
                <c:pt idx="10819">
                  <c:v>-4.7304024260000004</c:v>
                </c:pt>
                <c:pt idx="10820">
                  <c:v>-4.7303024259999997</c:v>
                </c:pt>
                <c:pt idx="10821">
                  <c:v>-4.730202426</c:v>
                </c:pt>
                <c:pt idx="10822">
                  <c:v>-4.7301024260000002</c:v>
                </c:pt>
                <c:pt idx="10823">
                  <c:v>-4.7300024260000004</c:v>
                </c:pt>
                <c:pt idx="10824">
                  <c:v>-4.7299024259999998</c:v>
                </c:pt>
                <c:pt idx="10825">
                  <c:v>11.873162150000001</c:v>
                </c:pt>
                <c:pt idx="10826">
                  <c:v>12.08422</c:v>
                </c:pt>
                <c:pt idx="10827">
                  <c:v>12.934207990000001</c:v>
                </c:pt>
                <c:pt idx="10828">
                  <c:v>12.909400890000001</c:v>
                </c:pt>
                <c:pt idx="10829">
                  <c:v>13.483282900000001</c:v>
                </c:pt>
                <c:pt idx="10830">
                  <c:v>13.872173269999999</c:v>
                </c:pt>
                <c:pt idx="10831">
                  <c:v>13.872273270000001</c:v>
                </c:pt>
                <c:pt idx="10832">
                  <c:v>13.872373270000001</c:v>
                </c:pt>
                <c:pt idx="10833">
                  <c:v>13.87247327</c:v>
                </c:pt>
                <c:pt idx="10834">
                  <c:v>13.83568897</c:v>
                </c:pt>
                <c:pt idx="10835">
                  <c:v>13.83697057</c:v>
                </c:pt>
                <c:pt idx="10836">
                  <c:v>14.67696881</c:v>
                </c:pt>
                <c:pt idx="10837">
                  <c:v>15.69579899</c:v>
                </c:pt>
                <c:pt idx="10838">
                  <c:v>15.94610662</c:v>
                </c:pt>
                <c:pt idx="10839">
                  <c:v>15.94620662</c:v>
                </c:pt>
                <c:pt idx="10840">
                  <c:v>15.94630662</c:v>
                </c:pt>
                <c:pt idx="10841">
                  <c:v>15.643536510000001</c:v>
                </c:pt>
                <c:pt idx="10842">
                  <c:v>15.64363651</c:v>
                </c:pt>
                <c:pt idx="10843">
                  <c:v>16.07243158</c:v>
                </c:pt>
                <c:pt idx="10844">
                  <c:v>16.25971916</c:v>
                </c:pt>
                <c:pt idx="10845">
                  <c:v>16.099419739999998</c:v>
                </c:pt>
                <c:pt idx="10846">
                  <c:v>16.515187539999999</c:v>
                </c:pt>
                <c:pt idx="10847">
                  <c:v>17.46943254</c:v>
                </c:pt>
                <c:pt idx="10848">
                  <c:v>17.205744889999998</c:v>
                </c:pt>
                <c:pt idx="10849">
                  <c:v>17.205844890000002</c:v>
                </c:pt>
                <c:pt idx="10850">
                  <c:v>17.134781069999999</c:v>
                </c:pt>
                <c:pt idx="10851">
                  <c:v>17.134881069999999</c:v>
                </c:pt>
                <c:pt idx="10852">
                  <c:v>17.134981069999998</c:v>
                </c:pt>
                <c:pt idx="10853">
                  <c:v>17.081102250000001</c:v>
                </c:pt>
                <c:pt idx="10854">
                  <c:v>17.558480509999999</c:v>
                </c:pt>
                <c:pt idx="10855">
                  <c:v>18.42150921</c:v>
                </c:pt>
                <c:pt idx="10856">
                  <c:v>18.42160921</c:v>
                </c:pt>
                <c:pt idx="10857">
                  <c:v>19.22286458</c:v>
                </c:pt>
                <c:pt idx="10858">
                  <c:v>19.038494069999999</c:v>
                </c:pt>
                <c:pt idx="10859">
                  <c:v>19.038594069999998</c:v>
                </c:pt>
                <c:pt idx="10860">
                  <c:v>19.038694069999998</c:v>
                </c:pt>
                <c:pt idx="10861">
                  <c:v>19.038794070000002</c:v>
                </c:pt>
                <c:pt idx="10862">
                  <c:v>19.038894070000001</c:v>
                </c:pt>
                <c:pt idx="10863">
                  <c:v>19.038994070000001</c:v>
                </c:pt>
                <c:pt idx="10864">
                  <c:v>19.039094070000001</c:v>
                </c:pt>
                <c:pt idx="10865">
                  <c:v>19.039194070000001</c:v>
                </c:pt>
                <c:pt idx="10866">
                  <c:v>19.03929407</c:v>
                </c:pt>
                <c:pt idx="10867">
                  <c:v>19.03939407</c:v>
                </c:pt>
                <c:pt idx="10868">
                  <c:v>19.03949407</c:v>
                </c:pt>
                <c:pt idx="10869">
                  <c:v>19.03959407</c:v>
                </c:pt>
                <c:pt idx="10870">
                  <c:v>19.039694069999999</c:v>
                </c:pt>
                <c:pt idx="10871">
                  <c:v>19.71737413</c:v>
                </c:pt>
                <c:pt idx="10872">
                  <c:v>19.78823517</c:v>
                </c:pt>
                <c:pt idx="10873">
                  <c:v>20.292943659999999</c:v>
                </c:pt>
                <c:pt idx="10874">
                  <c:v>20.744933929999998</c:v>
                </c:pt>
                <c:pt idx="10875">
                  <c:v>20.27250759</c:v>
                </c:pt>
                <c:pt idx="10876">
                  <c:v>20.27260759</c:v>
                </c:pt>
                <c:pt idx="10877">
                  <c:v>20.27270759</c:v>
                </c:pt>
                <c:pt idx="10878">
                  <c:v>20.272807589999999</c:v>
                </c:pt>
                <c:pt idx="10879">
                  <c:v>20.272907589999999</c:v>
                </c:pt>
                <c:pt idx="10880">
                  <c:v>20.273007589999999</c:v>
                </c:pt>
                <c:pt idx="10881">
                  <c:v>20.273107589999999</c:v>
                </c:pt>
                <c:pt idx="10882">
                  <c:v>20.91342762</c:v>
                </c:pt>
                <c:pt idx="10883">
                  <c:v>20.960050840000001</c:v>
                </c:pt>
                <c:pt idx="10884">
                  <c:v>20.960150840000001</c:v>
                </c:pt>
                <c:pt idx="10885">
                  <c:v>21.8838714</c:v>
                </c:pt>
                <c:pt idx="10886">
                  <c:v>23.53609397</c:v>
                </c:pt>
                <c:pt idx="10887">
                  <c:v>25.601545640000001</c:v>
                </c:pt>
                <c:pt idx="10888">
                  <c:v>27.743958800000001</c:v>
                </c:pt>
                <c:pt idx="10889">
                  <c:v>31.117925369999998</c:v>
                </c:pt>
                <c:pt idx="10890">
                  <c:v>34.096953599999999</c:v>
                </c:pt>
                <c:pt idx="10891">
                  <c:v>37.615301649999999</c:v>
                </c:pt>
                <c:pt idx="10892">
                  <c:v>40.594333669999997</c:v>
                </c:pt>
                <c:pt idx="10893">
                  <c:v>41.936552149999997</c:v>
                </c:pt>
                <c:pt idx="10894">
                  <c:v>42.216531490000001</c:v>
                </c:pt>
                <c:pt idx="10895">
                  <c:v>42.216631489999997</c:v>
                </c:pt>
                <c:pt idx="10896">
                  <c:v>42.216731490000001</c:v>
                </c:pt>
                <c:pt idx="10897">
                  <c:v>42.216831489999997</c:v>
                </c:pt>
                <c:pt idx="10898">
                  <c:v>42.21693149</c:v>
                </c:pt>
                <c:pt idx="10899">
                  <c:v>42.217031489999997</c:v>
                </c:pt>
                <c:pt idx="10900">
                  <c:v>42.137362320000001</c:v>
                </c:pt>
                <c:pt idx="10901">
                  <c:v>43.60730753</c:v>
                </c:pt>
                <c:pt idx="10902">
                  <c:v>45.33834177</c:v>
                </c:pt>
                <c:pt idx="10903">
                  <c:v>45.684044229999998</c:v>
                </c:pt>
                <c:pt idx="10904">
                  <c:v>46.769475559999997</c:v>
                </c:pt>
                <c:pt idx="10905">
                  <c:v>47.66525816</c:v>
                </c:pt>
                <c:pt idx="10906">
                  <c:v>49.397639900000001</c:v>
                </c:pt>
                <c:pt idx="10907">
                  <c:v>49.415300139999999</c:v>
                </c:pt>
                <c:pt idx="10908">
                  <c:v>49.491641600000001</c:v>
                </c:pt>
                <c:pt idx="10909">
                  <c:v>49.491741599999997</c:v>
                </c:pt>
                <c:pt idx="10910">
                  <c:v>49.491841600000001</c:v>
                </c:pt>
                <c:pt idx="10911">
                  <c:v>49.491941599999997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51F-4452-8B13-ED83A66372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042680"/>
        <c:axId val="245043072"/>
      </c:scatterChart>
      <c:valAx>
        <c:axId val="245042680"/>
        <c:scaling>
          <c:orientation val="minMax"/>
          <c:max val="20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0"/>
                  <a:lumOff val="50000"/>
                  <a:alpha val="5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0"/>
                  <a:lumOff val="50000"/>
                  <a:alpha val="2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none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1" cap="none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(mm)</a:t>
                </a:r>
              </a:p>
            </c:rich>
          </c:tx>
          <c:layout>
            <c:manualLayout>
              <c:xMode val="edge"/>
              <c:yMode val="edge"/>
              <c:x val="0.47966814856461443"/>
              <c:y val="0.93245782331269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none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0" normalizeH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45043072"/>
        <c:crosses val="autoZero"/>
        <c:crossBetween val="midCat"/>
        <c:majorUnit val="25"/>
        <c:minorUnit val="5"/>
      </c:valAx>
      <c:valAx>
        <c:axId val="245043072"/>
        <c:scaling>
          <c:orientation val="minMax"/>
          <c:max val="155"/>
          <c:min val="-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  <a:alpha val="5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0"/>
                  <a:lumOff val="50000"/>
                  <a:alpha val="2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1" cap="none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(mm)</a:t>
                </a:r>
              </a:p>
            </c:rich>
          </c:tx>
          <c:layout>
            <c:manualLayout>
              <c:xMode val="edge"/>
              <c:yMode val="edge"/>
              <c:x val="2.7064663195050569E-2"/>
              <c:y val="0.448868239057874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45042680"/>
        <c:crosses val="autoZero"/>
        <c:crossBetween val="midCat"/>
        <c:majorUnit val="25"/>
        <c:minorUnit val="5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legend>
      <c:legendPos val="t"/>
      <c:layout/>
      <c:overlay val="0"/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normalizeH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pPr>
            <a:r>
              <a:rPr lang="en-US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Curved </a:t>
            </a:r>
            <a:r>
              <a:rPr lang="en-US" b="1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endParaRPr lang="en-US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9721401674446438"/>
          <c:y val="2.45644841079554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normalizeH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13269973158744E-2"/>
          <c:y val="9.3437237017774913E-2"/>
          <c:w val="0.88284304525477486"/>
          <c:h val="0.81052578472969172"/>
        </c:manualLayout>
      </c:layout>
      <c:scatterChart>
        <c:scatterStyle val="lineMarker"/>
        <c:varyColors val="0"/>
        <c:ser>
          <c:idx val="1"/>
          <c:order val="0"/>
          <c:tx>
            <c:v>Large Magnet</c:v>
          </c:tx>
          <c:spPr>
            <a:ln w="25400" cap="flat" cmpd="dbl" algn="ctr">
              <a:noFill/>
              <a:round/>
            </a:ln>
            <a:effectLst/>
          </c:spPr>
          <c:marker>
            <c:symbol val="triangle"/>
            <c:size val="4"/>
            <c:spPr>
              <a:solidFill>
                <a:srgbClr val="FF0000"/>
              </a:solidFill>
              <a:ln w="34925" cap="flat" cmpd="dbl" algn="ctr">
                <a:noFill/>
                <a:round/>
              </a:ln>
              <a:effectLst/>
            </c:spPr>
          </c:marker>
          <c:xVal>
            <c:numRef>
              <c:f>'LM, T2'!$A$1:$A$5124</c:f>
              <c:numCache>
                <c:formatCode>General</c:formatCode>
                <c:ptCount val="5124"/>
                <c:pt idx="0">
                  <c:v>48.763414560599998</c:v>
                </c:pt>
                <c:pt idx="1">
                  <c:v>63.590216944200002</c:v>
                </c:pt>
                <c:pt idx="2">
                  <c:v>70.584672188499994</c:v>
                </c:pt>
                <c:pt idx="3">
                  <c:v>70.584772188499997</c:v>
                </c:pt>
                <c:pt idx="4">
                  <c:v>70.5848721885</c:v>
                </c:pt>
                <c:pt idx="5">
                  <c:v>70.584972188500004</c:v>
                </c:pt>
                <c:pt idx="6">
                  <c:v>70.585072188500007</c:v>
                </c:pt>
                <c:pt idx="7">
                  <c:v>75.883522990299994</c:v>
                </c:pt>
                <c:pt idx="8">
                  <c:v>75.978396994799994</c:v>
                </c:pt>
                <c:pt idx="9">
                  <c:v>75.937075556500005</c:v>
                </c:pt>
                <c:pt idx="10">
                  <c:v>75.937175556499994</c:v>
                </c:pt>
                <c:pt idx="11">
                  <c:v>75.937275556499998</c:v>
                </c:pt>
                <c:pt idx="12">
                  <c:v>75.955822248700002</c:v>
                </c:pt>
                <c:pt idx="13">
                  <c:v>75.718597912600003</c:v>
                </c:pt>
                <c:pt idx="14">
                  <c:v>75.775009208499995</c:v>
                </c:pt>
                <c:pt idx="15">
                  <c:v>75.720317502699999</c:v>
                </c:pt>
                <c:pt idx="16">
                  <c:v>75.486411931899994</c:v>
                </c:pt>
                <c:pt idx="17">
                  <c:v>75.505589885800006</c:v>
                </c:pt>
                <c:pt idx="18">
                  <c:v>75.136551229299997</c:v>
                </c:pt>
                <c:pt idx="19">
                  <c:v>74.5820045169</c:v>
                </c:pt>
                <c:pt idx="20">
                  <c:v>72.985088360399999</c:v>
                </c:pt>
                <c:pt idx="21">
                  <c:v>72.798394141800003</c:v>
                </c:pt>
                <c:pt idx="22">
                  <c:v>72.722584182999995</c:v>
                </c:pt>
                <c:pt idx="23">
                  <c:v>72.245897008699998</c:v>
                </c:pt>
                <c:pt idx="24">
                  <c:v>72.480542433099998</c:v>
                </c:pt>
                <c:pt idx="25">
                  <c:v>72.5771167491</c:v>
                </c:pt>
                <c:pt idx="26">
                  <c:v>72.055291468999997</c:v>
                </c:pt>
                <c:pt idx="27">
                  <c:v>72.3017819608</c:v>
                </c:pt>
                <c:pt idx="28">
                  <c:v>72.413785054200005</c:v>
                </c:pt>
                <c:pt idx="29">
                  <c:v>72.266099118599996</c:v>
                </c:pt>
                <c:pt idx="30">
                  <c:v>72.011610586499998</c:v>
                </c:pt>
                <c:pt idx="31">
                  <c:v>72.251726347399995</c:v>
                </c:pt>
                <c:pt idx="32">
                  <c:v>72.0970028407</c:v>
                </c:pt>
                <c:pt idx="33">
                  <c:v>72.271708546699998</c:v>
                </c:pt>
                <c:pt idx="34">
                  <c:v>72.271808546700001</c:v>
                </c:pt>
                <c:pt idx="35">
                  <c:v>72.320111568200005</c:v>
                </c:pt>
                <c:pt idx="36">
                  <c:v>72.317155062599994</c:v>
                </c:pt>
                <c:pt idx="37">
                  <c:v>72.187536980000004</c:v>
                </c:pt>
                <c:pt idx="38">
                  <c:v>71.973433487899996</c:v>
                </c:pt>
                <c:pt idx="39">
                  <c:v>71.675402297399998</c:v>
                </c:pt>
                <c:pt idx="40">
                  <c:v>71.554167131200003</c:v>
                </c:pt>
                <c:pt idx="41">
                  <c:v>71.554267131200007</c:v>
                </c:pt>
                <c:pt idx="42">
                  <c:v>71.554367131199996</c:v>
                </c:pt>
                <c:pt idx="43">
                  <c:v>71.407014575600002</c:v>
                </c:pt>
                <c:pt idx="44">
                  <c:v>71.412409339899995</c:v>
                </c:pt>
                <c:pt idx="45">
                  <c:v>71.412509339899998</c:v>
                </c:pt>
                <c:pt idx="46">
                  <c:v>71.412609339900001</c:v>
                </c:pt>
                <c:pt idx="47">
                  <c:v>71.412709339900005</c:v>
                </c:pt>
                <c:pt idx="48">
                  <c:v>71.412809339899994</c:v>
                </c:pt>
                <c:pt idx="49">
                  <c:v>71.412909339899997</c:v>
                </c:pt>
                <c:pt idx="50">
                  <c:v>71.4130093399</c:v>
                </c:pt>
                <c:pt idx="51">
                  <c:v>71.696061306299995</c:v>
                </c:pt>
                <c:pt idx="52">
                  <c:v>71.475438491299997</c:v>
                </c:pt>
                <c:pt idx="53">
                  <c:v>71.127703679500001</c:v>
                </c:pt>
                <c:pt idx="54">
                  <c:v>70.594338113999996</c:v>
                </c:pt>
                <c:pt idx="55">
                  <c:v>69.988924734799994</c:v>
                </c:pt>
                <c:pt idx="56">
                  <c:v>69.869501963900007</c:v>
                </c:pt>
                <c:pt idx="57">
                  <c:v>69.9214840458</c:v>
                </c:pt>
                <c:pt idx="58">
                  <c:v>69.926691930100006</c:v>
                </c:pt>
                <c:pt idx="59">
                  <c:v>69.9635800824</c:v>
                </c:pt>
                <c:pt idx="60">
                  <c:v>70.018282058899999</c:v>
                </c:pt>
                <c:pt idx="61">
                  <c:v>70.120320320900007</c:v>
                </c:pt>
                <c:pt idx="62">
                  <c:v>70.120420320899996</c:v>
                </c:pt>
                <c:pt idx="63">
                  <c:v>70.120520320899999</c:v>
                </c:pt>
                <c:pt idx="64">
                  <c:v>70.120620320900002</c:v>
                </c:pt>
                <c:pt idx="65">
                  <c:v>70.120720320900006</c:v>
                </c:pt>
                <c:pt idx="66">
                  <c:v>70.120820320899995</c:v>
                </c:pt>
                <c:pt idx="67">
                  <c:v>70.120920320899998</c:v>
                </c:pt>
                <c:pt idx="68">
                  <c:v>70.121020320900001</c:v>
                </c:pt>
                <c:pt idx="69">
                  <c:v>70.121120320900005</c:v>
                </c:pt>
                <c:pt idx="70">
                  <c:v>70.121220320899994</c:v>
                </c:pt>
                <c:pt idx="71">
                  <c:v>70.121320320899997</c:v>
                </c:pt>
                <c:pt idx="72">
                  <c:v>70.1214203209</c:v>
                </c:pt>
                <c:pt idx="73">
                  <c:v>70.121520320900004</c:v>
                </c:pt>
                <c:pt idx="74">
                  <c:v>70.121620320900007</c:v>
                </c:pt>
                <c:pt idx="75">
                  <c:v>70.121720320899996</c:v>
                </c:pt>
                <c:pt idx="76">
                  <c:v>70.1218203209</c:v>
                </c:pt>
                <c:pt idx="77">
                  <c:v>70.121920320900003</c:v>
                </c:pt>
                <c:pt idx="78">
                  <c:v>70.122020320900006</c:v>
                </c:pt>
                <c:pt idx="79">
                  <c:v>70.122120320899995</c:v>
                </c:pt>
                <c:pt idx="80">
                  <c:v>70.122220320899999</c:v>
                </c:pt>
                <c:pt idx="81">
                  <c:v>70.122320320900002</c:v>
                </c:pt>
                <c:pt idx="82">
                  <c:v>70.122420320900005</c:v>
                </c:pt>
                <c:pt idx="83">
                  <c:v>70.122520320899994</c:v>
                </c:pt>
                <c:pt idx="84">
                  <c:v>70.122620320899998</c:v>
                </c:pt>
                <c:pt idx="85">
                  <c:v>70.122720320900001</c:v>
                </c:pt>
                <c:pt idx="86">
                  <c:v>70.122820320900004</c:v>
                </c:pt>
                <c:pt idx="87">
                  <c:v>70.122920320899993</c:v>
                </c:pt>
                <c:pt idx="88">
                  <c:v>70.123020320899997</c:v>
                </c:pt>
                <c:pt idx="89">
                  <c:v>70.1231203209</c:v>
                </c:pt>
                <c:pt idx="90">
                  <c:v>70.123220320900003</c:v>
                </c:pt>
                <c:pt idx="91">
                  <c:v>70.123320320900007</c:v>
                </c:pt>
                <c:pt idx="92">
                  <c:v>70.123420320899996</c:v>
                </c:pt>
                <c:pt idx="93">
                  <c:v>70.123520320899999</c:v>
                </c:pt>
                <c:pt idx="94">
                  <c:v>70.123620320900002</c:v>
                </c:pt>
                <c:pt idx="95">
                  <c:v>70.123720320900006</c:v>
                </c:pt>
                <c:pt idx="96">
                  <c:v>70.123820320899995</c:v>
                </c:pt>
                <c:pt idx="97">
                  <c:v>70.123920320899998</c:v>
                </c:pt>
                <c:pt idx="98">
                  <c:v>70.124020320900001</c:v>
                </c:pt>
                <c:pt idx="99">
                  <c:v>70.124120320900005</c:v>
                </c:pt>
                <c:pt idx="100">
                  <c:v>70.124220320899994</c:v>
                </c:pt>
                <c:pt idx="101">
                  <c:v>70.124320320899997</c:v>
                </c:pt>
                <c:pt idx="102">
                  <c:v>70.124420320900001</c:v>
                </c:pt>
                <c:pt idx="103">
                  <c:v>70.124520320900004</c:v>
                </c:pt>
                <c:pt idx="104">
                  <c:v>70.124620320899993</c:v>
                </c:pt>
                <c:pt idx="105">
                  <c:v>70.124720320899996</c:v>
                </c:pt>
                <c:pt idx="106">
                  <c:v>70.1248203209</c:v>
                </c:pt>
                <c:pt idx="107">
                  <c:v>70.124920320900003</c:v>
                </c:pt>
                <c:pt idx="108">
                  <c:v>70.125020320900006</c:v>
                </c:pt>
                <c:pt idx="109">
                  <c:v>70.125120320899995</c:v>
                </c:pt>
                <c:pt idx="110">
                  <c:v>70.125220320899999</c:v>
                </c:pt>
                <c:pt idx="111">
                  <c:v>70.125320320900002</c:v>
                </c:pt>
                <c:pt idx="112">
                  <c:v>70.125420320900005</c:v>
                </c:pt>
                <c:pt idx="113">
                  <c:v>70.125520320899994</c:v>
                </c:pt>
                <c:pt idx="114">
                  <c:v>70.125620320899998</c:v>
                </c:pt>
                <c:pt idx="115">
                  <c:v>70.125720320900001</c:v>
                </c:pt>
                <c:pt idx="116">
                  <c:v>70.125820320900004</c:v>
                </c:pt>
                <c:pt idx="117">
                  <c:v>70.125920320899993</c:v>
                </c:pt>
                <c:pt idx="118">
                  <c:v>70.126020320899997</c:v>
                </c:pt>
                <c:pt idx="119">
                  <c:v>70.1261203209</c:v>
                </c:pt>
                <c:pt idx="120">
                  <c:v>70.126220320900003</c:v>
                </c:pt>
                <c:pt idx="121">
                  <c:v>70.126320320900007</c:v>
                </c:pt>
                <c:pt idx="122">
                  <c:v>70.126420320899996</c:v>
                </c:pt>
                <c:pt idx="123">
                  <c:v>70.126520320899999</c:v>
                </c:pt>
                <c:pt idx="124">
                  <c:v>70.126620320900003</c:v>
                </c:pt>
                <c:pt idx="125">
                  <c:v>70.126720320900006</c:v>
                </c:pt>
                <c:pt idx="126">
                  <c:v>70.126820320899995</c:v>
                </c:pt>
                <c:pt idx="127">
                  <c:v>70.126920320899998</c:v>
                </c:pt>
                <c:pt idx="128">
                  <c:v>70.127020320900002</c:v>
                </c:pt>
                <c:pt idx="129">
                  <c:v>70.127120320900005</c:v>
                </c:pt>
                <c:pt idx="130">
                  <c:v>70.127220320899994</c:v>
                </c:pt>
                <c:pt idx="131">
                  <c:v>70.127320320899997</c:v>
                </c:pt>
                <c:pt idx="132">
                  <c:v>70.127420320900001</c:v>
                </c:pt>
                <c:pt idx="133">
                  <c:v>70.127520320900004</c:v>
                </c:pt>
                <c:pt idx="134">
                  <c:v>70.127620320899993</c:v>
                </c:pt>
                <c:pt idx="135">
                  <c:v>70.127720320899996</c:v>
                </c:pt>
                <c:pt idx="136">
                  <c:v>70.1278203209</c:v>
                </c:pt>
                <c:pt idx="137">
                  <c:v>70.127920320900003</c:v>
                </c:pt>
                <c:pt idx="138">
                  <c:v>70.128020320900006</c:v>
                </c:pt>
                <c:pt idx="139">
                  <c:v>70.128120320899995</c:v>
                </c:pt>
                <c:pt idx="140">
                  <c:v>70.128220320899999</c:v>
                </c:pt>
                <c:pt idx="141">
                  <c:v>70.128320320900002</c:v>
                </c:pt>
                <c:pt idx="142">
                  <c:v>70.128420320900005</c:v>
                </c:pt>
                <c:pt idx="143">
                  <c:v>72.918649264099997</c:v>
                </c:pt>
                <c:pt idx="144">
                  <c:v>72.850012571400001</c:v>
                </c:pt>
                <c:pt idx="145">
                  <c:v>72.9066713733</c:v>
                </c:pt>
                <c:pt idx="146">
                  <c:v>73.0370902433</c:v>
                </c:pt>
                <c:pt idx="147">
                  <c:v>72.784502948500005</c:v>
                </c:pt>
                <c:pt idx="148">
                  <c:v>72.983779405999996</c:v>
                </c:pt>
                <c:pt idx="149">
                  <c:v>72.881280105900004</c:v>
                </c:pt>
                <c:pt idx="150">
                  <c:v>72.966770670800003</c:v>
                </c:pt>
                <c:pt idx="151">
                  <c:v>72.942155286900004</c:v>
                </c:pt>
                <c:pt idx="152">
                  <c:v>72.942255286899993</c:v>
                </c:pt>
                <c:pt idx="153">
                  <c:v>72.942355286899996</c:v>
                </c:pt>
                <c:pt idx="154">
                  <c:v>72.9424552869</c:v>
                </c:pt>
                <c:pt idx="155">
                  <c:v>72.938749038099999</c:v>
                </c:pt>
                <c:pt idx="156">
                  <c:v>72.938849038100003</c:v>
                </c:pt>
                <c:pt idx="157">
                  <c:v>72.938949038100006</c:v>
                </c:pt>
                <c:pt idx="158">
                  <c:v>72.570742217499998</c:v>
                </c:pt>
                <c:pt idx="159">
                  <c:v>72.725617779100006</c:v>
                </c:pt>
                <c:pt idx="160">
                  <c:v>72.954432147099993</c:v>
                </c:pt>
                <c:pt idx="161">
                  <c:v>72.993974682200005</c:v>
                </c:pt>
                <c:pt idx="162">
                  <c:v>72.517973605400002</c:v>
                </c:pt>
                <c:pt idx="163">
                  <c:v>72.995752332400002</c:v>
                </c:pt>
                <c:pt idx="164">
                  <c:v>72.967030025</c:v>
                </c:pt>
                <c:pt idx="165">
                  <c:v>72.967130025000003</c:v>
                </c:pt>
                <c:pt idx="166">
                  <c:v>72.967230025000006</c:v>
                </c:pt>
                <c:pt idx="167">
                  <c:v>72.967330024999995</c:v>
                </c:pt>
                <c:pt idx="168">
                  <c:v>72.967430024999999</c:v>
                </c:pt>
                <c:pt idx="169">
                  <c:v>72.968083694100002</c:v>
                </c:pt>
                <c:pt idx="170">
                  <c:v>72.968183694100006</c:v>
                </c:pt>
                <c:pt idx="171">
                  <c:v>72.968283694099995</c:v>
                </c:pt>
                <c:pt idx="172">
                  <c:v>72.968383694099998</c:v>
                </c:pt>
                <c:pt idx="173">
                  <c:v>72.968483694100001</c:v>
                </c:pt>
                <c:pt idx="174">
                  <c:v>72.968583694100005</c:v>
                </c:pt>
                <c:pt idx="175">
                  <c:v>72.968683694099994</c:v>
                </c:pt>
                <c:pt idx="176">
                  <c:v>73.008647318499996</c:v>
                </c:pt>
                <c:pt idx="177">
                  <c:v>73.008747318499999</c:v>
                </c:pt>
                <c:pt idx="178">
                  <c:v>72.9156054141</c:v>
                </c:pt>
                <c:pt idx="179">
                  <c:v>72.880389092599998</c:v>
                </c:pt>
                <c:pt idx="180">
                  <c:v>72.880489092600001</c:v>
                </c:pt>
                <c:pt idx="181">
                  <c:v>72.880589092600005</c:v>
                </c:pt>
                <c:pt idx="182">
                  <c:v>72.880689092599994</c:v>
                </c:pt>
                <c:pt idx="183">
                  <c:v>72.880789092599997</c:v>
                </c:pt>
                <c:pt idx="184">
                  <c:v>72.8808890926</c:v>
                </c:pt>
                <c:pt idx="185">
                  <c:v>72.949740060099998</c:v>
                </c:pt>
                <c:pt idx="186">
                  <c:v>72.949840060100001</c:v>
                </c:pt>
                <c:pt idx="187">
                  <c:v>72.949940060100005</c:v>
                </c:pt>
                <c:pt idx="188">
                  <c:v>72.950040060099994</c:v>
                </c:pt>
                <c:pt idx="189">
                  <c:v>72.950140060099997</c:v>
                </c:pt>
                <c:pt idx="190">
                  <c:v>72.950240060100001</c:v>
                </c:pt>
                <c:pt idx="191">
                  <c:v>72.950340060100004</c:v>
                </c:pt>
                <c:pt idx="192">
                  <c:v>72.8987679249</c:v>
                </c:pt>
                <c:pt idx="193">
                  <c:v>72.906453781099998</c:v>
                </c:pt>
                <c:pt idx="194">
                  <c:v>72.906553781100001</c:v>
                </c:pt>
                <c:pt idx="195">
                  <c:v>72.576819033000007</c:v>
                </c:pt>
                <c:pt idx="196">
                  <c:v>72.954186306799997</c:v>
                </c:pt>
                <c:pt idx="197">
                  <c:v>72.948515376700001</c:v>
                </c:pt>
                <c:pt idx="198">
                  <c:v>72.948615376700005</c:v>
                </c:pt>
                <c:pt idx="199">
                  <c:v>72.948715376699994</c:v>
                </c:pt>
                <c:pt idx="200">
                  <c:v>72.948815376699997</c:v>
                </c:pt>
                <c:pt idx="201">
                  <c:v>72.9489153767</c:v>
                </c:pt>
                <c:pt idx="202">
                  <c:v>72.949015376700004</c:v>
                </c:pt>
                <c:pt idx="203">
                  <c:v>72.949115376699993</c:v>
                </c:pt>
                <c:pt idx="204">
                  <c:v>72.949215376699996</c:v>
                </c:pt>
                <c:pt idx="205">
                  <c:v>72.9493153767</c:v>
                </c:pt>
                <c:pt idx="206">
                  <c:v>72.949415376700003</c:v>
                </c:pt>
                <c:pt idx="207">
                  <c:v>72.949515376700006</c:v>
                </c:pt>
                <c:pt idx="208">
                  <c:v>72.949615376699995</c:v>
                </c:pt>
                <c:pt idx="209">
                  <c:v>72.949715376699999</c:v>
                </c:pt>
                <c:pt idx="210">
                  <c:v>73.011479137099997</c:v>
                </c:pt>
                <c:pt idx="211">
                  <c:v>73.0115791371</c:v>
                </c:pt>
                <c:pt idx="212">
                  <c:v>73.011679137100003</c:v>
                </c:pt>
                <c:pt idx="213">
                  <c:v>73.0117791471</c:v>
                </c:pt>
                <c:pt idx="214">
                  <c:v>73.011879148700004</c:v>
                </c:pt>
                <c:pt idx="215">
                  <c:v>73.011979148699993</c:v>
                </c:pt>
                <c:pt idx="216">
                  <c:v>73.012079148699996</c:v>
                </c:pt>
                <c:pt idx="217">
                  <c:v>73.0121791487</c:v>
                </c:pt>
                <c:pt idx="218">
                  <c:v>73.012279148700003</c:v>
                </c:pt>
                <c:pt idx="219">
                  <c:v>73.012379148700006</c:v>
                </c:pt>
                <c:pt idx="220">
                  <c:v>73.012479148699995</c:v>
                </c:pt>
                <c:pt idx="221">
                  <c:v>72.949963001599997</c:v>
                </c:pt>
                <c:pt idx="222">
                  <c:v>72.826366219899995</c:v>
                </c:pt>
                <c:pt idx="223">
                  <c:v>72.780174813100004</c:v>
                </c:pt>
                <c:pt idx="224">
                  <c:v>73.008868294699994</c:v>
                </c:pt>
                <c:pt idx="225">
                  <c:v>72.869887821899994</c:v>
                </c:pt>
                <c:pt idx="226">
                  <c:v>73.019355931500002</c:v>
                </c:pt>
                <c:pt idx="227">
                  <c:v>73.050767001400004</c:v>
                </c:pt>
                <c:pt idx="228">
                  <c:v>73.050867001399993</c:v>
                </c:pt>
                <c:pt idx="229">
                  <c:v>73.050967001399997</c:v>
                </c:pt>
                <c:pt idx="230">
                  <c:v>73.0510670014</c:v>
                </c:pt>
                <c:pt idx="231">
                  <c:v>73.051167001400003</c:v>
                </c:pt>
                <c:pt idx="232">
                  <c:v>73.051267001400007</c:v>
                </c:pt>
                <c:pt idx="233">
                  <c:v>73.051367001399996</c:v>
                </c:pt>
                <c:pt idx="234">
                  <c:v>73.051467001399999</c:v>
                </c:pt>
                <c:pt idx="235">
                  <c:v>73.051567001400002</c:v>
                </c:pt>
                <c:pt idx="236">
                  <c:v>73.051667001400006</c:v>
                </c:pt>
                <c:pt idx="237">
                  <c:v>73.051767001399995</c:v>
                </c:pt>
                <c:pt idx="238">
                  <c:v>73.051867001399998</c:v>
                </c:pt>
                <c:pt idx="239">
                  <c:v>73.051967001400001</c:v>
                </c:pt>
                <c:pt idx="240">
                  <c:v>72.961065838500005</c:v>
                </c:pt>
                <c:pt idx="241">
                  <c:v>72.867449314799998</c:v>
                </c:pt>
                <c:pt idx="242">
                  <c:v>72.833075793000006</c:v>
                </c:pt>
                <c:pt idx="243">
                  <c:v>73.051494696899994</c:v>
                </c:pt>
                <c:pt idx="244">
                  <c:v>73.051594696899997</c:v>
                </c:pt>
                <c:pt idx="245">
                  <c:v>73.0516946969</c:v>
                </c:pt>
                <c:pt idx="246">
                  <c:v>73.051794696900004</c:v>
                </c:pt>
                <c:pt idx="247">
                  <c:v>73.051894701899997</c:v>
                </c:pt>
                <c:pt idx="248">
                  <c:v>73.0519947019</c:v>
                </c:pt>
                <c:pt idx="249">
                  <c:v>73.052094701900003</c:v>
                </c:pt>
                <c:pt idx="250">
                  <c:v>73.052194701900007</c:v>
                </c:pt>
                <c:pt idx="251">
                  <c:v>73.052294701899996</c:v>
                </c:pt>
                <c:pt idx="252">
                  <c:v>73.052394701899999</c:v>
                </c:pt>
                <c:pt idx="253">
                  <c:v>73.052494701900002</c:v>
                </c:pt>
                <c:pt idx="254">
                  <c:v>73.052594701900006</c:v>
                </c:pt>
                <c:pt idx="255">
                  <c:v>73.052694701899995</c:v>
                </c:pt>
                <c:pt idx="256">
                  <c:v>73.052794701899998</c:v>
                </c:pt>
                <c:pt idx="257">
                  <c:v>73.052894701900001</c:v>
                </c:pt>
                <c:pt idx="258">
                  <c:v>73.052994701900005</c:v>
                </c:pt>
                <c:pt idx="259">
                  <c:v>73.053094701899994</c:v>
                </c:pt>
                <c:pt idx="260">
                  <c:v>73.053194701899997</c:v>
                </c:pt>
                <c:pt idx="261">
                  <c:v>73.053294701900001</c:v>
                </c:pt>
                <c:pt idx="262">
                  <c:v>73.053394701900004</c:v>
                </c:pt>
                <c:pt idx="263">
                  <c:v>73.053494701899993</c:v>
                </c:pt>
                <c:pt idx="264">
                  <c:v>73.053594701899996</c:v>
                </c:pt>
                <c:pt idx="265">
                  <c:v>73.0536947019</c:v>
                </c:pt>
                <c:pt idx="266">
                  <c:v>73.053794701900003</c:v>
                </c:pt>
                <c:pt idx="267">
                  <c:v>73.053894701900006</c:v>
                </c:pt>
                <c:pt idx="268">
                  <c:v>73.053994701899995</c:v>
                </c:pt>
                <c:pt idx="269">
                  <c:v>73.054094701899999</c:v>
                </c:pt>
                <c:pt idx="270">
                  <c:v>73.054194701900002</c:v>
                </c:pt>
                <c:pt idx="271">
                  <c:v>73.054294701900005</c:v>
                </c:pt>
                <c:pt idx="272">
                  <c:v>73.054394701899994</c:v>
                </c:pt>
                <c:pt idx="273">
                  <c:v>73.054494701899998</c:v>
                </c:pt>
                <c:pt idx="274">
                  <c:v>73.054594701900001</c:v>
                </c:pt>
                <c:pt idx="275">
                  <c:v>73.054694701900004</c:v>
                </c:pt>
                <c:pt idx="276">
                  <c:v>73.054794701899993</c:v>
                </c:pt>
                <c:pt idx="277">
                  <c:v>73.054894701899997</c:v>
                </c:pt>
                <c:pt idx="278">
                  <c:v>73.0549947019</c:v>
                </c:pt>
                <c:pt idx="279">
                  <c:v>73.055094701900003</c:v>
                </c:pt>
                <c:pt idx="280">
                  <c:v>73.055194701900007</c:v>
                </c:pt>
                <c:pt idx="281">
                  <c:v>73.055294701899996</c:v>
                </c:pt>
                <c:pt idx="282">
                  <c:v>73.055394701899999</c:v>
                </c:pt>
                <c:pt idx="283">
                  <c:v>73.055494701900002</c:v>
                </c:pt>
                <c:pt idx="284">
                  <c:v>73.055594701900006</c:v>
                </c:pt>
                <c:pt idx="285">
                  <c:v>73.055694701899995</c:v>
                </c:pt>
                <c:pt idx="286">
                  <c:v>73.055794701899998</c:v>
                </c:pt>
                <c:pt idx="287">
                  <c:v>73.055894701900002</c:v>
                </c:pt>
                <c:pt idx="288">
                  <c:v>73.055994701900005</c:v>
                </c:pt>
                <c:pt idx="289">
                  <c:v>73.056094701899994</c:v>
                </c:pt>
                <c:pt idx="290">
                  <c:v>73.056194701899997</c:v>
                </c:pt>
                <c:pt idx="291">
                  <c:v>73.056294701900001</c:v>
                </c:pt>
                <c:pt idx="292">
                  <c:v>73.056394701900004</c:v>
                </c:pt>
                <c:pt idx="293">
                  <c:v>73.056494701899993</c:v>
                </c:pt>
                <c:pt idx="294">
                  <c:v>73.056594701899996</c:v>
                </c:pt>
                <c:pt idx="295">
                  <c:v>73.0566947019</c:v>
                </c:pt>
                <c:pt idx="296">
                  <c:v>73.056794701900003</c:v>
                </c:pt>
                <c:pt idx="297">
                  <c:v>73.056894701900006</c:v>
                </c:pt>
                <c:pt idx="298">
                  <c:v>73.056994701899995</c:v>
                </c:pt>
                <c:pt idx="299">
                  <c:v>73.057094701899999</c:v>
                </c:pt>
                <c:pt idx="300">
                  <c:v>73.057194701900002</c:v>
                </c:pt>
                <c:pt idx="301">
                  <c:v>73.057294701900005</c:v>
                </c:pt>
                <c:pt idx="302">
                  <c:v>73.057394701899995</c:v>
                </c:pt>
                <c:pt idx="303">
                  <c:v>73.057494701899998</c:v>
                </c:pt>
                <c:pt idx="304">
                  <c:v>73.057594701900001</c:v>
                </c:pt>
                <c:pt idx="305">
                  <c:v>73.057694701900004</c:v>
                </c:pt>
                <c:pt idx="306">
                  <c:v>73.057794701899994</c:v>
                </c:pt>
                <c:pt idx="307">
                  <c:v>73.057894701899997</c:v>
                </c:pt>
                <c:pt idx="308">
                  <c:v>73.0579947019</c:v>
                </c:pt>
                <c:pt idx="309">
                  <c:v>73.058094701900004</c:v>
                </c:pt>
                <c:pt idx="310">
                  <c:v>73.058194701900007</c:v>
                </c:pt>
                <c:pt idx="311">
                  <c:v>73.058294701899996</c:v>
                </c:pt>
                <c:pt idx="312">
                  <c:v>73.058394701899999</c:v>
                </c:pt>
                <c:pt idx="313">
                  <c:v>73.058494701900003</c:v>
                </c:pt>
                <c:pt idx="314">
                  <c:v>73.058594701900006</c:v>
                </c:pt>
                <c:pt idx="315">
                  <c:v>73.058694701899995</c:v>
                </c:pt>
                <c:pt idx="316">
                  <c:v>73.058794701899998</c:v>
                </c:pt>
                <c:pt idx="317">
                  <c:v>73.058894701900002</c:v>
                </c:pt>
                <c:pt idx="318">
                  <c:v>73.058994701900005</c:v>
                </c:pt>
                <c:pt idx="319">
                  <c:v>73.059094701899994</c:v>
                </c:pt>
                <c:pt idx="320">
                  <c:v>73.059194701899997</c:v>
                </c:pt>
                <c:pt idx="321">
                  <c:v>73.059294701900001</c:v>
                </c:pt>
                <c:pt idx="322">
                  <c:v>73.059394701900004</c:v>
                </c:pt>
                <c:pt idx="323">
                  <c:v>73.059494701899993</c:v>
                </c:pt>
                <c:pt idx="324">
                  <c:v>73.059594701899996</c:v>
                </c:pt>
                <c:pt idx="325">
                  <c:v>73.0596947019</c:v>
                </c:pt>
                <c:pt idx="326">
                  <c:v>73.059794701900003</c:v>
                </c:pt>
                <c:pt idx="327">
                  <c:v>73.059894701900006</c:v>
                </c:pt>
                <c:pt idx="328">
                  <c:v>73.059994701899996</c:v>
                </c:pt>
                <c:pt idx="329">
                  <c:v>73.060094701899999</c:v>
                </c:pt>
                <c:pt idx="330">
                  <c:v>73.060194701900002</c:v>
                </c:pt>
                <c:pt idx="331">
                  <c:v>73.060294701900006</c:v>
                </c:pt>
                <c:pt idx="332">
                  <c:v>73.060394701899995</c:v>
                </c:pt>
                <c:pt idx="333">
                  <c:v>73.060494701899998</c:v>
                </c:pt>
                <c:pt idx="334">
                  <c:v>73.060594701900001</c:v>
                </c:pt>
                <c:pt idx="335">
                  <c:v>73.060694701900005</c:v>
                </c:pt>
                <c:pt idx="336">
                  <c:v>73.060794701899994</c:v>
                </c:pt>
                <c:pt idx="337">
                  <c:v>73.060894701899997</c:v>
                </c:pt>
                <c:pt idx="338">
                  <c:v>72.887790837500006</c:v>
                </c:pt>
                <c:pt idx="339">
                  <c:v>72.934926360099993</c:v>
                </c:pt>
                <c:pt idx="340">
                  <c:v>72.935026360099997</c:v>
                </c:pt>
                <c:pt idx="341">
                  <c:v>72.9351263601</c:v>
                </c:pt>
                <c:pt idx="342">
                  <c:v>72.988288635200007</c:v>
                </c:pt>
                <c:pt idx="343">
                  <c:v>72.973600656399995</c:v>
                </c:pt>
                <c:pt idx="344">
                  <c:v>72.973700660899993</c:v>
                </c:pt>
                <c:pt idx="345">
                  <c:v>72.997335617600001</c:v>
                </c:pt>
                <c:pt idx="346">
                  <c:v>73.015674368399999</c:v>
                </c:pt>
                <c:pt idx="347">
                  <c:v>73.015774368400002</c:v>
                </c:pt>
                <c:pt idx="348">
                  <c:v>72.982971927799994</c:v>
                </c:pt>
                <c:pt idx="349">
                  <c:v>72.983071927799998</c:v>
                </c:pt>
                <c:pt idx="350">
                  <c:v>72.983171927800001</c:v>
                </c:pt>
                <c:pt idx="351">
                  <c:v>72.983271927800004</c:v>
                </c:pt>
                <c:pt idx="352">
                  <c:v>72.945727060699994</c:v>
                </c:pt>
                <c:pt idx="353">
                  <c:v>72.906820146800001</c:v>
                </c:pt>
                <c:pt idx="354">
                  <c:v>72.9758464879</c:v>
                </c:pt>
                <c:pt idx="355">
                  <c:v>72.975946487900003</c:v>
                </c:pt>
                <c:pt idx="356">
                  <c:v>72.892891984599999</c:v>
                </c:pt>
                <c:pt idx="357">
                  <c:v>72.982490029100006</c:v>
                </c:pt>
                <c:pt idx="358">
                  <c:v>73.142730251399996</c:v>
                </c:pt>
                <c:pt idx="359">
                  <c:v>73.142830251399999</c:v>
                </c:pt>
                <c:pt idx="360">
                  <c:v>73.142930251400003</c:v>
                </c:pt>
                <c:pt idx="361">
                  <c:v>73.143030251400006</c:v>
                </c:pt>
                <c:pt idx="362">
                  <c:v>73.143130251399995</c:v>
                </c:pt>
                <c:pt idx="363">
                  <c:v>73.143230251399999</c:v>
                </c:pt>
                <c:pt idx="364">
                  <c:v>73.143330251400002</c:v>
                </c:pt>
                <c:pt idx="365">
                  <c:v>73.143430251400005</c:v>
                </c:pt>
                <c:pt idx="366">
                  <c:v>73.143530251399994</c:v>
                </c:pt>
                <c:pt idx="367">
                  <c:v>73.143630256500003</c:v>
                </c:pt>
                <c:pt idx="368">
                  <c:v>73.143730256500007</c:v>
                </c:pt>
                <c:pt idx="369">
                  <c:v>73.143830256499996</c:v>
                </c:pt>
                <c:pt idx="370">
                  <c:v>73.143930256499999</c:v>
                </c:pt>
                <c:pt idx="371">
                  <c:v>73.144030256500002</c:v>
                </c:pt>
                <c:pt idx="372">
                  <c:v>73.144130256500006</c:v>
                </c:pt>
                <c:pt idx="373">
                  <c:v>73.144230256499995</c:v>
                </c:pt>
                <c:pt idx="374">
                  <c:v>73.144330256499998</c:v>
                </c:pt>
                <c:pt idx="375">
                  <c:v>73.144430256500002</c:v>
                </c:pt>
                <c:pt idx="376">
                  <c:v>73.144530256500005</c:v>
                </c:pt>
                <c:pt idx="377">
                  <c:v>73.144630256499994</c:v>
                </c:pt>
                <c:pt idx="378">
                  <c:v>73.144730256499997</c:v>
                </c:pt>
                <c:pt idx="379">
                  <c:v>72.326172797300003</c:v>
                </c:pt>
                <c:pt idx="380">
                  <c:v>71.970036730199993</c:v>
                </c:pt>
                <c:pt idx="381">
                  <c:v>70.221922783699995</c:v>
                </c:pt>
                <c:pt idx="382">
                  <c:v>69.304211428200006</c:v>
                </c:pt>
                <c:pt idx="383">
                  <c:v>68.695358945799995</c:v>
                </c:pt>
                <c:pt idx="384">
                  <c:v>68.301016753699997</c:v>
                </c:pt>
                <c:pt idx="385">
                  <c:v>67.474719727600004</c:v>
                </c:pt>
                <c:pt idx="386">
                  <c:v>67.467225171300001</c:v>
                </c:pt>
                <c:pt idx="387">
                  <c:v>67.257569493099993</c:v>
                </c:pt>
                <c:pt idx="388">
                  <c:v>67.208905450900005</c:v>
                </c:pt>
                <c:pt idx="389">
                  <c:v>67.082276741399994</c:v>
                </c:pt>
                <c:pt idx="390">
                  <c:v>66.846270173899995</c:v>
                </c:pt>
                <c:pt idx="391">
                  <c:v>66.656356258100004</c:v>
                </c:pt>
                <c:pt idx="392">
                  <c:v>66.639143124399993</c:v>
                </c:pt>
                <c:pt idx="393">
                  <c:v>66.190281505599998</c:v>
                </c:pt>
                <c:pt idx="394">
                  <c:v>65.59350345</c:v>
                </c:pt>
                <c:pt idx="395">
                  <c:v>64.542809207900007</c:v>
                </c:pt>
                <c:pt idx="396">
                  <c:v>64.176093801799993</c:v>
                </c:pt>
                <c:pt idx="397">
                  <c:v>62.779282847799998</c:v>
                </c:pt>
                <c:pt idx="398">
                  <c:v>62.1285800538</c:v>
                </c:pt>
                <c:pt idx="399">
                  <c:v>61.667148274299997</c:v>
                </c:pt>
                <c:pt idx="400">
                  <c:v>60.417786449700003</c:v>
                </c:pt>
                <c:pt idx="401">
                  <c:v>59.741498819699999</c:v>
                </c:pt>
                <c:pt idx="402">
                  <c:v>59.3901373084</c:v>
                </c:pt>
                <c:pt idx="403">
                  <c:v>59.463803976299999</c:v>
                </c:pt>
                <c:pt idx="404">
                  <c:v>59.096413925100002</c:v>
                </c:pt>
                <c:pt idx="405">
                  <c:v>58.737615364</c:v>
                </c:pt>
                <c:pt idx="406">
                  <c:v>58.354247560700003</c:v>
                </c:pt>
                <c:pt idx="407">
                  <c:v>58.346003047799996</c:v>
                </c:pt>
                <c:pt idx="408">
                  <c:v>57.7352201932</c:v>
                </c:pt>
                <c:pt idx="409">
                  <c:v>58.032213325299999</c:v>
                </c:pt>
                <c:pt idx="410">
                  <c:v>57.389260811299998</c:v>
                </c:pt>
                <c:pt idx="411">
                  <c:v>57.588576884600002</c:v>
                </c:pt>
                <c:pt idx="412">
                  <c:v>56.946767251799997</c:v>
                </c:pt>
                <c:pt idx="413">
                  <c:v>56.799975624399998</c:v>
                </c:pt>
                <c:pt idx="414">
                  <c:v>57.0180343181</c:v>
                </c:pt>
                <c:pt idx="415">
                  <c:v>55.991447954900003</c:v>
                </c:pt>
                <c:pt idx="416">
                  <c:v>55.0202397913</c:v>
                </c:pt>
                <c:pt idx="417">
                  <c:v>54.9175657969</c:v>
                </c:pt>
                <c:pt idx="418">
                  <c:v>54.343001928900001</c:v>
                </c:pt>
                <c:pt idx="419">
                  <c:v>53.928761386399998</c:v>
                </c:pt>
                <c:pt idx="420">
                  <c:v>53.521565921300002</c:v>
                </c:pt>
                <c:pt idx="421">
                  <c:v>53.354772684799997</c:v>
                </c:pt>
                <c:pt idx="422">
                  <c:v>52.782560234899996</c:v>
                </c:pt>
                <c:pt idx="423">
                  <c:v>52.728331410400003</c:v>
                </c:pt>
                <c:pt idx="424">
                  <c:v>52.053038041000001</c:v>
                </c:pt>
                <c:pt idx="425">
                  <c:v>51.669054620799997</c:v>
                </c:pt>
                <c:pt idx="426">
                  <c:v>51.051011767399999</c:v>
                </c:pt>
                <c:pt idx="427">
                  <c:v>50.968641552400001</c:v>
                </c:pt>
                <c:pt idx="428">
                  <c:v>50.295528258399997</c:v>
                </c:pt>
                <c:pt idx="429">
                  <c:v>50.270972419899998</c:v>
                </c:pt>
                <c:pt idx="430">
                  <c:v>49.994924887300002</c:v>
                </c:pt>
                <c:pt idx="431">
                  <c:v>49.995024887299998</c:v>
                </c:pt>
                <c:pt idx="432">
                  <c:v>49.995124887300001</c:v>
                </c:pt>
                <c:pt idx="433">
                  <c:v>49.995224887299997</c:v>
                </c:pt>
                <c:pt idx="434">
                  <c:v>49.995324887300001</c:v>
                </c:pt>
                <c:pt idx="435">
                  <c:v>49.9954248843</c:v>
                </c:pt>
                <c:pt idx="436">
                  <c:v>47.976280909899998</c:v>
                </c:pt>
                <c:pt idx="437">
                  <c:v>47.976380909900001</c:v>
                </c:pt>
                <c:pt idx="438">
                  <c:v>47.976480909899998</c:v>
                </c:pt>
                <c:pt idx="439">
                  <c:v>47.976580909900001</c:v>
                </c:pt>
                <c:pt idx="440">
                  <c:v>47.976680909899997</c:v>
                </c:pt>
                <c:pt idx="441">
                  <c:v>47.9767809099</c:v>
                </c:pt>
                <c:pt idx="442">
                  <c:v>47.976880909899997</c:v>
                </c:pt>
                <c:pt idx="443">
                  <c:v>47.9769809099</c:v>
                </c:pt>
                <c:pt idx="444">
                  <c:v>47.977080909900003</c:v>
                </c:pt>
                <c:pt idx="445">
                  <c:v>47.9771809099</c:v>
                </c:pt>
                <c:pt idx="446">
                  <c:v>47.977280909900003</c:v>
                </c:pt>
                <c:pt idx="447">
                  <c:v>47.977380909899999</c:v>
                </c:pt>
                <c:pt idx="448">
                  <c:v>47.977480909900002</c:v>
                </c:pt>
                <c:pt idx="449">
                  <c:v>47.977580909899999</c:v>
                </c:pt>
                <c:pt idx="450">
                  <c:v>47.977680909900002</c:v>
                </c:pt>
                <c:pt idx="451">
                  <c:v>47.977780909899998</c:v>
                </c:pt>
                <c:pt idx="452">
                  <c:v>47.977880909900001</c:v>
                </c:pt>
                <c:pt idx="453">
                  <c:v>47.977980909899998</c:v>
                </c:pt>
                <c:pt idx="454">
                  <c:v>47.978080909900001</c:v>
                </c:pt>
                <c:pt idx="455">
                  <c:v>47.978180909899997</c:v>
                </c:pt>
                <c:pt idx="456">
                  <c:v>47.9782809099</c:v>
                </c:pt>
                <c:pt idx="457">
                  <c:v>47.978380909899997</c:v>
                </c:pt>
                <c:pt idx="458">
                  <c:v>47.9784809099</c:v>
                </c:pt>
                <c:pt idx="459">
                  <c:v>47.978580909900003</c:v>
                </c:pt>
                <c:pt idx="460">
                  <c:v>47.9786809099</c:v>
                </c:pt>
                <c:pt idx="461">
                  <c:v>47.978780909900003</c:v>
                </c:pt>
                <c:pt idx="462">
                  <c:v>47.978880909899999</c:v>
                </c:pt>
                <c:pt idx="463">
                  <c:v>47.978980909900002</c:v>
                </c:pt>
                <c:pt idx="464">
                  <c:v>47.979080909899999</c:v>
                </c:pt>
                <c:pt idx="465">
                  <c:v>47.979180909900002</c:v>
                </c:pt>
                <c:pt idx="466">
                  <c:v>47.979280909899998</c:v>
                </c:pt>
                <c:pt idx="467">
                  <c:v>47.979380909900001</c:v>
                </c:pt>
                <c:pt idx="468">
                  <c:v>47.979480909899998</c:v>
                </c:pt>
                <c:pt idx="469">
                  <c:v>47.979580909900001</c:v>
                </c:pt>
                <c:pt idx="470">
                  <c:v>49.438215487999997</c:v>
                </c:pt>
                <c:pt idx="471">
                  <c:v>50.942803912800002</c:v>
                </c:pt>
                <c:pt idx="472">
                  <c:v>51.955575961500003</c:v>
                </c:pt>
                <c:pt idx="473">
                  <c:v>53.785832346399999</c:v>
                </c:pt>
                <c:pt idx="474">
                  <c:v>54.878167600200001</c:v>
                </c:pt>
                <c:pt idx="475">
                  <c:v>56.4435022069</c:v>
                </c:pt>
                <c:pt idx="476">
                  <c:v>58.323076945399997</c:v>
                </c:pt>
                <c:pt idx="477">
                  <c:v>58.455069833499998</c:v>
                </c:pt>
                <c:pt idx="478">
                  <c:v>60.124313473599997</c:v>
                </c:pt>
                <c:pt idx="479">
                  <c:v>61.879646630300002</c:v>
                </c:pt>
                <c:pt idx="480">
                  <c:v>63.889128491500003</c:v>
                </c:pt>
                <c:pt idx="481">
                  <c:v>63.889228491499999</c:v>
                </c:pt>
                <c:pt idx="482">
                  <c:v>63.889328525499998</c:v>
                </c:pt>
                <c:pt idx="483">
                  <c:v>66.984857733799998</c:v>
                </c:pt>
                <c:pt idx="484">
                  <c:v>66.984957733800002</c:v>
                </c:pt>
                <c:pt idx="485">
                  <c:v>66.985057733800005</c:v>
                </c:pt>
                <c:pt idx="486">
                  <c:v>66.985157733799994</c:v>
                </c:pt>
                <c:pt idx="487">
                  <c:v>66.985257733799997</c:v>
                </c:pt>
                <c:pt idx="488">
                  <c:v>66.985357733800001</c:v>
                </c:pt>
                <c:pt idx="489">
                  <c:v>66.985457733800004</c:v>
                </c:pt>
                <c:pt idx="490">
                  <c:v>69.916474525300004</c:v>
                </c:pt>
                <c:pt idx="491">
                  <c:v>68.643720878799996</c:v>
                </c:pt>
                <c:pt idx="492">
                  <c:v>69.458110255700007</c:v>
                </c:pt>
                <c:pt idx="493">
                  <c:v>69.421074984499995</c:v>
                </c:pt>
                <c:pt idx="494">
                  <c:v>69.9620178001</c:v>
                </c:pt>
                <c:pt idx="495">
                  <c:v>69.962117800100003</c:v>
                </c:pt>
                <c:pt idx="496">
                  <c:v>69.962217800100007</c:v>
                </c:pt>
                <c:pt idx="497">
                  <c:v>69.962317800099996</c:v>
                </c:pt>
                <c:pt idx="498">
                  <c:v>69.962417800099999</c:v>
                </c:pt>
                <c:pt idx="499">
                  <c:v>69.962517800100002</c:v>
                </c:pt>
                <c:pt idx="500">
                  <c:v>69.962617800100006</c:v>
                </c:pt>
                <c:pt idx="501">
                  <c:v>70.104007867299998</c:v>
                </c:pt>
                <c:pt idx="502">
                  <c:v>70.104107867300002</c:v>
                </c:pt>
                <c:pt idx="503">
                  <c:v>70.104207867300005</c:v>
                </c:pt>
                <c:pt idx="504">
                  <c:v>70.108592372499999</c:v>
                </c:pt>
                <c:pt idx="505">
                  <c:v>70.108692376199997</c:v>
                </c:pt>
                <c:pt idx="506">
                  <c:v>70.1087923762</c:v>
                </c:pt>
                <c:pt idx="507">
                  <c:v>70.108892376200004</c:v>
                </c:pt>
                <c:pt idx="508">
                  <c:v>70.108992376200007</c:v>
                </c:pt>
                <c:pt idx="509">
                  <c:v>70.1090923828</c:v>
                </c:pt>
                <c:pt idx="510">
                  <c:v>70.236798050999994</c:v>
                </c:pt>
                <c:pt idx="511">
                  <c:v>70.236898050999997</c:v>
                </c:pt>
                <c:pt idx="512">
                  <c:v>70.236998051</c:v>
                </c:pt>
                <c:pt idx="513">
                  <c:v>70.237098051000004</c:v>
                </c:pt>
                <c:pt idx="514">
                  <c:v>70.237198050999993</c:v>
                </c:pt>
                <c:pt idx="515">
                  <c:v>70.237298050999996</c:v>
                </c:pt>
                <c:pt idx="516">
                  <c:v>70.237398051</c:v>
                </c:pt>
                <c:pt idx="517">
                  <c:v>70.237498051000003</c:v>
                </c:pt>
                <c:pt idx="518">
                  <c:v>70.237598051000006</c:v>
                </c:pt>
                <c:pt idx="519">
                  <c:v>70.237698050999995</c:v>
                </c:pt>
                <c:pt idx="520">
                  <c:v>70.237798050999999</c:v>
                </c:pt>
                <c:pt idx="521">
                  <c:v>70.237898051000002</c:v>
                </c:pt>
                <c:pt idx="522">
                  <c:v>70.237998051000005</c:v>
                </c:pt>
                <c:pt idx="523">
                  <c:v>70.238098050999994</c:v>
                </c:pt>
                <c:pt idx="524">
                  <c:v>70.238198050999998</c:v>
                </c:pt>
                <c:pt idx="525">
                  <c:v>70.238298051000001</c:v>
                </c:pt>
                <c:pt idx="526">
                  <c:v>70.238398051000004</c:v>
                </c:pt>
                <c:pt idx="527">
                  <c:v>70.238498050999993</c:v>
                </c:pt>
                <c:pt idx="528">
                  <c:v>70.238598050999997</c:v>
                </c:pt>
                <c:pt idx="529">
                  <c:v>70.238698051</c:v>
                </c:pt>
                <c:pt idx="530">
                  <c:v>70.238798051000003</c:v>
                </c:pt>
                <c:pt idx="531">
                  <c:v>70.238898051000007</c:v>
                </c:pt>
                <c:pt idx="532">
                  <c:v>70.238998050999996</c:v>
                </c:pt>
                <c:pt idx="533">
                  <c:v>70.239098050999999</c:v>
                </c:pt>
                <c:pt idx="534">
                  <c:v>70.239198051000002</c:v>
                </c:pt>
                <c:pt idx="535">
                  <c:v>70.239298051000006</c:v>
                </c:pt>
                <c:pt idx="536">
                  <c:v>70.239398050999995</c:v>
                </c:pt>
                <c:pt idx="537">
                  <c:v>70.239498050999998</c:v>
                </c:pt>
                <c:pt idx="538">
                  <c:v>70.239598051000002</c:v>
                </c:pt>
                <c:pt idx="539">
                  <c:v>70.239698051000005</c:v>
                </c:pt>
                <c:pt idx="540">
                  <c:v>70.239798050999994</c:v>
                </c:pt>
                <c:pt idx="541">
                  <c:v>70.239898050999997</c:v>
                </c:pt>
                <c:pt idx="542">
                  <c:v>70.239998051000001</c:v>
                </c:pt>
                <c:pt idx="543">
                  <c:v>70.240098051000004</c:v>
                </c:pt>
                <c:pt idx="544">
                  <c:v>70.240198050999993</c:v>
                </c:pt>
                <c:pt idx="545">
                  <c:v>70.240298050999996</c:v>
                </c:pt>
                <c:pt idx="546">
                  <c:v>70.240398051</c:v>
                </c:pt>
                <c:pt idx="547">
                  <c:v>70.240498051000003</c:v>
                </c:pt>
                <c:pt idx="548">
                  <c:v>70.240598051000006</c:v>
                </c:pt>
                <c:pt idx="549">
                  <c:v>70.240698050999995</c:v>
                </c:pt>
                <c:pt idx="550">
                  <c:v>70.240798050999999</c:v>
                </c:pt>
                <c:pt idx="551">
                  <c:v>70.240898051000002</c:v>
                </c:pt>
                <c:pt idx="552">
                  <c:v>70.240998051000005</c:v>
                </c:pt>
                <c:pt idx="553">
                  <c:v>70.241098050999994</c:v>
                </c:pt>
                <c:pt idx="554">
                  <c:v>70.241198050999998</c:v>
                </c:pt>
                <c:pt idx="555">
                  <c:v>70.241298051000001</c:v>
                </c:pt>
                <c:pt idx="556">
                  <c:v>70.241398051000004</c:v>
                </c:pt>
                <c:pt idx="557">
                  <c:v>70.241498050999994</c:v>
                </c:pt>
                <c:pt idx="558">
                  <c:v>70.241598050999997</c:v>
                </c:pt>
                <c:pt idx="559">
                  <c:v>70.241698051</c:v>
                </c:pt>
                <c:pt idx="560">
                  <c:v>70.241798051000004</c:v>
                </c:pt>
                <c:pt idx="561">
                  <c:v>70.241898051000007</c:v>
                </c:pt>
                <c:pt idx="562">
                  <c:v>70.241998050999996</c:v>
                </c:pt>
                <c:pt idx="563">
                  <c:v>70.242098050999999</c:v>
                </c:pt>
                <c:pt idx="564">
                  <c:v>70.242198051000003</c:v>
                </c:pt>
                <c:pt idx="565">
                  <c:v>70.242298051000006</c:v>
                </c:pt>
                <c:pt idx="566">
                  <c:v>70.242398050999995</c:v>
                </c:pt>
                <c:pt idx="567">
                  <c:v>70.242498050999998</c:v>
                </c:pt>
                <c:pt idx="568">
                  <c:v>70.242598051000002</c:v>
                </c:pt>
                <c:pt idx="569">
                  <c:v>70.242698051000005</c:v>
                </c:pt>
                <c:pt idx="570">
                  <c:v>70.242798050999994</c:v>
                </c:pt>
                <c:pt idx="571">
                  <c:v>70.242898050999997</c:v>
                </c:pt>
                <c:pt idx="572">
                  <c:v>70.242998051000001</c:v>
                </c:pt>
                <c:pt idx="573">
                  <c:v>70.243098051000004</c:v>
                </c:pt>
                <c:pt idx="574">
                  <c:v>70.243198050999993</c:v>
                </c:pt>
                <c:pt idx="575">
                  <c:v>70.243298050999996</c:v>
                </c:pt>
                <c:pt idx="576">
                  <c:v>70.243398051</c:v>
                </c:pt>
                <c:pt idx="577">
                  <c:v>70.243498051000003</c:v>
                </c:pt>
                <c:pt idx="578">
                  <c:v>70.243598051000006</c:v>
                </c:pt>
                <c:pt idx="579">
                  <c:v>70.243698050999996</c:v>
                </c:pt>
                <c:pt idx="580">
                  <c:v>70.243798050999999</c:v>
                </c:pt>
                <c:pt idx="581">
                  <c:v>70.243898051000002</c:v>
                </c:pt>
                <c:pt idx="582">
                  <c:v>70.243998051000005</c:v>
                </c:pt>
                <c:pt idx="583">
                  <c:v>70.244098050999995</c:v>
                </c:pt>
                <c:pt idx="584">
                  <c:v>70.244198050999998</c:v>
                </c:pt>
                <c:pt idx="585">
                  <c:v>70.244298051000001</c:v>
                </c:pt>
                <c:pt idx="586">
                  <c:v>70.244398051000005</c:v>
                </c:pt>
                <c:pt idx="587">
                  <c:v>70.244498050999994</c:v>
                </c:pt>
                <c:pt idx="588">
                  <c:v>70.244598050999997</c:v>
                </c:pt>
                <c:pt idx="589">
                  <c:v>70.244698051</c:v>
                </c:pt>
                <c:pt idx="590">
                  <c:v>70.244798051000004</c:v>
                </c:pt>
                <c:pt idx="591">
                  <c:v>70.244898051000007</c:v>
                </c:pt>
                <c:pt idx="592">
                  <c:v>70.244998050999996</c:v>
                </c:pt>
                <c:pt idx="593">
                  <c:v>70.245098050999999</c:v>
                </c:pt>
                <c:pt idx="594">
                  <c:v>70.245198051000003</c:v>
                </c:pt>
                <c:pt idx="595">
                  <c:v>70.245298051000006</c:v>
                </c:pt>
                <c:pt idx="596">
                  <c:v>70.245398050999995</c:v>
                </c:pt>
                <c:pt idx="597">
                  <c:v>70.245498050999998</c:v>
                </c:pt>
                <c:pt idx="598">
                  <c:v>70.245598051000002</c:v>
                </c:pt>
                <c:pt idx="599">
                  <c:v>70.245698051000005</c:v>
                </c:pt>
                <c:pt idx="600">
                  <c:v>70.245798050999994</c:v>
                </c:pt>
                <c:pt idx="601">
                  <c:v>70.245898050999998</c:v>
                </c:pt>
                <c:pt idx="602">
                  <c:v>70.245998051000001</c:v>
                </c:pt>
                <c:pt idx="603">
                  <c:v>70.246098051000004</c:v>
                </c:pt>
                <c:pt idx="604">
                  <c:v>70.246198050999993</c:v>
                </c:pt>
                <c:pt idx="605">
                  <c:v>70.246298050999997</c:v>
                </c:pt>
                <c:pt idx="606">
                  <c:v>70.246398051</c:v>
                </c:pt>
                <c:pt idx="607">
                  <c:v>70.246498051000003</c:v>
                </c:pt>
                <c:pt idx="608">
                  <c:v>70.246598051000007</c:v>
                </c:pt>
                <c:pt idx="609">
                  <c:v>70.246698050999996</c:v>
                </c:pt>
                <c:pt idx="610">
                  <c:v>70.246798050999999</c:v>
                </c:pt>
                <c:pt idx="611">
                  <c:v>70.246898051000002</c:v>
                </c:pt>
                <c:pt idx="612">
                  <c:v>70.246998051000006</c:v>
                </c:pt>
                <c:pt idx="613">
                  <c:v>70.247098050999995</c:v>
                </c:pt>
                <c:pt idx="614">
                  <c:v>70.247198050999998</c:v>
                </c:pt>
                <c:pt idx="615">
                  <c:v>70.247298051000001</c:v>
                </c:pt>
                <c:pt idx="616">
                  <c:v>70.247398051000005</c:v>
                </c:pt>
                <c:pt idx="617">
                  <c:v>70.247498050999994</c:v>
                </c:pt>
                <c:pt idx="618">
                  <c:v>70.247598050999997</c:v>
                </c:pt>
                <c:pt idx="619">
                  <c:v>70.247698051</c:v>
                </c:pt>
                <c:pt idx="620">
                  <c:v>70.247798051000004</c:v>
                </c:pt>
                <c:pt idx="621">
                  <c:v>70.247898051000007</c:v>
                </c:pt>
                <c:pt idx="622">
                  <c:v>70.247998050999996</c:v>
                </c:pt>
                <c:pt idx="623">
                  <c:v>70.248098050999999</c:v>
                </c:pt>
                <c:pt idx="624">
                  <c:v>70.248198051000003</c:v>
                </c:pt>
                <c:pt idx="625">
                  <c:v>70.248298051000006</c:v>
                </c:pt>
                <c:pt idx="626">
                  <c:v>70.248398050999995</c:v>
                </c:pt>
                <c:pt idx="627">
                  <c:v>70.248498050999999</c:v>
                </c:pt>
                <c:pt idx="628">
                  <c:v>70.248598051000002</c:v>
                </c:pt>
                <c:pt idx="629">
                  <c:v>70.248698051000005</c:v>
                </c:pt>
                <c:pt idx="630">
                  <c:v>70.248798050999994</c:v>
                </c:pt>
                <c:pt idx="631">
                  <c:v>70.248898050999998</c:v>
                </c:pt>
                <c:pt idx="632">
                  <c:v>70.248998051000001</c:v>
                </c:pt>
                <c:pt idx="633">
                  <c:v>70.249098051000004</c:v>
                </c:pt>
                <c:pt idx="634">
                  <c:v>70.249198050999993</c:v>
                </c:pt>
                <c:pt idx="635">
                  <c:v>70.249298050999997</c:v>
                </c:pt>
                <c:pt idx="636">
                  <c:v>70.249398051</c:v>
                </c:pt>
                <c:pt idx="637">
                  <c:v>70.249498051000003</c:v>
                </c:pt>
                <c:pt idx="638">
                  <c:v>70.249598051000007</c:v>
                </c:pt>
                <c:pt idx="639">
                  <c:v>70.249698050999996</c:v>
                </c:pt>
                <c:pt idx="640">
                  <c:v>70.249798050999999</c:v>
                </c:pt>
                <c:pt idx="641">
                  <c:v>70.249898051000002</c:v>
                </c:pt>
                <c:pt idx="642">
                  <c:v>70.249998051000006</c:v>
                </c:pt>
                <c:pt idx="643">
                  <c:v>70.250098050999995</c:v>
                </c:pt>
                <c:pt idx="644">
                  <c:v>70.250198050999998</c:v>
                </c:pt>
                <c:pt idx="645">
                  <c:v>70.250298051000001</c:v>
                </c:pt>
                <c:pt idx="646">
                  <c:v>70.250398051000005</c:v>
                </c:pt>
                <c:pt idx="647">
                  <c:v>70.250498050999994</c:v>
                </c:pt>
                <c:pt idx="648">
                  <c:v>70.250598050999997</c:v>
                </c:pt>
                <c:pt idx="649">
                  <c:v>70.250698051000001</c:v>
                </c:pt>
                <c:pt idx="650">
                  <c:v>70.250798051000004</c:v>
                </c:pt>
                <c:pt idx="651">
                  <c:v>70.250898050999993</c:v>
                </c:pt>
                <c:pt idx="652">
                  <c:v>70.250998050999996</c:v>
                </c:pt>
                <c:pt idx="653">
                  <c:v>70.251098051</c:v>
                </c:pt>
                <c:pt idx="654">
                  <c:v>70.251198051000003</c:v>
                </c:pt>
                <c:pt idx="655">
                  <c:v>91.199614681400007</c:v>
                </c:pt>
                <c:pt idx="656">
                  <c:v>92.445826335199996</c:v>
                </c:pt>
                <c:pt idx="657">
                  <c:v>92.563178155900005</c:v>
                </c:pt>
                <c:pt idx="658">
                  <c:v>92.773697694000006</c:v>
                </c:pt>
                <c:pt idx="659">
                  <c:v>92.773797693999995</c:v>
                </c:pt>
                <c:pt idx="660">
                  <c:v>92.773897693999999</c:v>
                </c:pt>
                <c:pt idx="661">
                  <c:v>92.773997694000002</c:v>
                </c:pt>
                <c:pt idx="662">
                  <c:v>92.774097694000005</c:v>
                </c:pt>
                <c:pt idx="663">
                  <c:v>92.774197693999994</c:v>
                </c:pt>
                <c:pt idx="664">
                  <c:v>92.774297693999998</c:v>
                </c:pt>
                <c:pt idx="665">
                  <c:v>92.774397694000001</c:v>
                </c:pt>
                <c:pt idx="666">
                  <c:v>92.774497694000004</c:v>
                </c:pt>
                <c:pt idx="667">
                  <c:v>92.774597693999993</c:v>
                </c:pt>
                <c:pt idx="668">
                  <c:v>92.774697693999997</c:v>
                </c:pt>
                <c:pt idx="669">
                  <c:v>92.774797694</c:v>
                </c:pt>
                <c:pt idx="670">
                  <c:v>92.774897694000003</c:v>
                </c:pt>
                <c:pt idx="671">
                  <c:v>92.774997694000007</c:v>
                </c:pt>
                <c:pt idx="672">
                  <c:v>92.775097693999996</c:v>
                </c:pt>
                <c:pt idx="673">
                  <c:v>92.775197693999999</c:v>
                </c:pt>
                <c:pt idx="674">
                  <c:v>92.775297694000002</c:v>
                </c:pt>
                <c:pt idx="675">
                  <c:v>92.775397694000006</c:v>
                </c:pt>
                <c:pt idx="676">
                  <c:v>92.775497693999995</c:v>
                </c:pt>
                <c:pt idx="677">
                  <c:v>92.775597693999998</c:v>
                </c:pt>
                <c:pt idx="678">
                  <c:v>92.775697694000002</c:v>
                </c:pt>
                <c:pt idx="679">
                  <c:v>92.775797694000005</c:v>
                </c:pt>
                <c:pt idx="680">
                  <c:v>92.775897693999994</c:v>
                </c:pt>
                <c:pt idx="681">
                  <c:v>92.775997693999997</c:v>
                </c:pt>
                <c:pt idx="682">
                  <c:v>92.776097694000001</c:v>
                </c:pt>
                <c:pt idx="683">
                  <c:v>92.776197694000004</c:v>
                </c:pt>
                <c:pt idx="684">
                  <c:v>92.776297693999993</c:v>
                </c:pt>
                <c:pt idx="685">
                  <c:v>92.776397693999996</c:v>
                </c:pt>
                <c:pt idx="686">
                  <c:v>92.776497694</c:v>
                </c:pt>
                <c:pt idx="687">
                  <c:v>92.776597694000003</c:v>
                </c:pt>
                <c:pt idx="688">
                  <c:v>92.776697694000006</c:v>
                </c:pt>
                <c:pt idx="689">
                  <c:v>92.776797693999995</c:v>
                </c:pt>
                <c:pt idx="690">
                  <c:v>92.776897693999999</c:v>
                </c:pt>
                <c:pt idx="691">
                  <c:v>92.776997694000002</c:v>
                </c:pt>
                <c:pt idx="692">
                  <c:v>92.777097694000005</c:v>
                </c:pt>
                <c:pt idx="693">
                  <c:v>92.777197693999994</c:v>
                </c:pt>
                <c:pt idx="694">
                  <c:v>92.777297693999998</c:v>
                </c:pt>
                <c:pt idx="695">
                  <c:v>92.777397694000001</c:v>
                </c:pt>
                <c:pt idx="696">
                  <c:v>66.613633669199999</c:v>
                </c:pt>
                <c:pt idx="697">
                  <c:v>64.526282883099995</c:v>
                </c:pt>
                <c:pt idx="698">
                  <c:v>63.515841175299997</c:v>
                </c:pt>
                <c:pt idx="699">
                  <c:v>63.515941170799998</c:v>
                </c:pt>
                <c:pt idx="700">
                  <c:v>63.012664600400001</c:v>
                </c:pt>
                <c:pt idx="701">
                  <c:v>63.055651356399999</c:v>
                </c:pt>
                <c:pt idx="702">
                  <c:v>63.055751356400002</c:v>
                </c:pt>
                <c:pt idx="703">
                  <c:v>63.101730140500003</c:v>
                </c:pt>
                <c:pt idx="704">
                  <c:v>63.119155638199999</c:v>
                </c:pt>
                <c:pt idx="705">
                  <c:v>63.171061920100001</c:v>
                </c:pt>
                <c:pt idx="706">
                  <c:v>62.9751473452</c:v>
                </c:pt>
                <c:pt idx="707">
                  <c:v>63.2375515011</c:v>
                </c:pt>
                <c:pt idx="708">
                  <c:v>62.709178768299999</c:v>
                </c:pt>
                <c:pt idx="709">
                  <c:v>63.065678783599999</c:v>
                </c:pt>
                <c:pt idx="710">
                  <c:v>63.414262451699997</c:v>
                </c:pt>
                <c:pt idx="711">
                  <c:v>62.987184052099998</c:v>
                </c:pt>
                <c:pt idx="712">
                  <c:v>63.3905099853</c:v>
                </c:pt>
                <c:pt idx="713">
                  <c:v>63.390609985300003</c:v>
                </c:pt>
                <c:pt idx="714">
                  <c:v>63.390709989800001</c:v>
                </c:pt>
                <c:pt idx="715">
                  <c:v>63.945572184500001</c:v>
                </c:pt>
                <c:pt idx="716">
                  <c:v>63.945672184499998</c:v>
                </c:pt>
                <c:pt idx="717">
                  <c:v>63.945772184500001</c:v>
                </c:pt>
                <c:pt idx="718">
                  <c:v>63.945872184499997</c:v>
                </c:pt>
                <c:pt idx="719">
                  <c:v>71.862835932899998</c:v>
                </c:pt>
                <c:pt idx="720">
                  <c:v>71.862935932900001</c:v>
                </c:pt>
                <c:pt idx="721">
                  <c:v>71.863035932900004</c:v>
                </c:pt>
                <c:pt idx="722">
                  <c:v>71.863135932899993</c:v>
                </c:pt>
                <c:pt idx="723">
                  <c:v>71.863235932899997</c:v>
                </c:pt>
                <c:pt idx="724">
                  <c:v>71.8633359329</c:v>
                </c:pt>
                <c:pt idx="725">
                  <c:v>71.863435932900003</c:v>
                </c:pt>
                <c:pt idx="726">
                  <c:v>71.863535932900007</c:v>
                </c:pt>
                <c:pt idx="727">
                  <c:v>71.863635932899996</c:v>
                </c:pt>
                <c:pt idx="728">
                  <c:v>71.863735932899999</c:v>
                </c:pt>
                <c:pt idx="729">
                  <c:v>71.863835932900002</c:v>
                </c:pt>
                <c:pt idx="730">
                  <c:v>71.863935932900006</c:v>
                </c:pt>
                <c:pt idx="731">
                  <c:v>71.864035932899995</c:v>
                </c:pt>
                <c:pt idx="732">
                  <c:v>71.864135932899998</c:v>
                </c:pt>
                <c:pt idx="733">
                  <c:v>71.864235932900002</c:v>
                </c:pt>
                <c:pt idx="734">
                  <c:v>71.864335932900005</c:v>
                </c:pt>
                <c:pt idx="735">
                  <c:v>71.864435932899994</c:v>
                </c:pt>
                <c:pt idx="736">
                  <c:v>71.864535932899997</c:v>
                </c:pt>
                <c:pt idx="737">
                  <c:v>71.864635932900001</c:v>
                </c:pt>
                <c:pt idx="738">
                  <c:v>71.864735932900004</c:v>
                </c:pt>
                <c:pt idx="739">
                  <c:v>71.864835938300004</c:v>
                </c:pt>
                <c:pt idx="740">
                  <c:v>81.215626624400002</c:v>
                </c:pt>
                <c:pt idx="741">
                  <c:v>81.215726624400006</c:v>
                </c:pt>
                <c:pt idx="742">
                  <c:v>81.314055819900005</c:v>
                </c:pt>
                <c:pt idx="743">
                  <c:v>81.405991857499998</c:v>
                </c:pt>
                <c:pt idx="744">
                  <c:v>82.702540065500003</c:v>
                </c:pt>
                <c:pt idx="745">
                  <c:v>85.954309561200006</c:v>
                </c:pt>
                <c:pt idx="746">
                  <c:v>87.707629433899996</c:v>
                </c:pt>
                <c:pt idx="747">
                  <c:v>87.926187135000006</c:v>
                </c:pt>
                <c:pt idx="748">
                  <c:v>87.926287134999995</c:v>
                </c:pt>
                <c:pt idx="749">
                  <c:v>87.926387134999999</c:v>
                </c:pt>
                <c:pt idx="750">
                  <c:v>87.926487135000002</c:v>
                </c:pt>
                <c:pt idx="751">
                  <c:v>87.926587135000005</c:v>
                </c:pt>
                <c:pt idx="752">
                  <c:v>87.926687134999995</c:v>
                </c:pt>
                <c:pt idx="753">
                  <c:v>87.926787134999998</c:v>
                </c:pt>
                <c:pt idx="754">
                  <c:v>87.926887135000001</c:v>
                </c:pt>
                <c:pt idx="755">
                  <c:v>87.926987135000005</c:v>
                </c:pt>
                <c:pt idx="756">
                  <c:v>87.927087134999994</c:v>
                </c:pt>
                <c:pt idx="757">
                  <c:v>87.927187134999997</c:v>
                </c:pt>
                <c:pt idx="758">
                  <c:v>87.927287135</c:v>
                </c:pt>
                <c:pt idx="759">
                  <c:v>87.927387135000004</c:v>
                </c:pt>
                <c:pt idx="760">
                  <c:v>87.927487135000007</c:v>
                </c:pt>
                <c:pt idx="761">
                  <c:v>87.927587134999996</c:v>
                </c:pt>
                <c:pt idx="762">
                  <c:v>87.927687134999999</c:v>
                </c:pt>
                <c:pt idx="763">
                  <c:v>87.927787135000003</c:v>
                </c:pt>
                <c:pt idx="764">
                  <c:v>87.927887135000006</c:v>
                </c:pt>
                <c:pt idx="765">
                  <c:v>87.927987134999995</c:v>
                </c:pt>
                <c:pt idx="766">
                  <c:v>87.928087134999998</c:v>
                </c:pt>
                <c:pt idx="767">
                  <c:v>87.928187135000002</c:v>
                </c:pt>
                <c:pt idx="768">
                  <c:v>87.928287135000005</c:v>
                </c:pt>
                <c:pt idx="769">
                  <c:v>87.928387134999994</c:v>
                </c:pt>
                <c:pt idx="770">
                  <c:v>87.928487134999997</c:v>
                </c:pt>
                <c:pt idx="771">
                  <c:v>87.928587135000001</c:v>
                </c:pt>
                <c:pt idx="772">
                  <c:v>87.928687135000004</c:v>
                </c:pt>
                <c:pt idx="773">
                  <c:v>87.928787134999993</c:v>
                </c:pt>
                <c:pt idx="774">
                  <c:v>70.363700480199995</c:v>
                </c:pt>
                <c:pt idx="775">
                  <c:v>67.718507597200002</c:v>
                </c:pt>
                <c:pt idx="776">
                  <c:v>67.650672498099993</c:v>
                </c:pt>
                <c:pt idx="777">
                  <c:v>67.471936369900007</c:v>
                </c:pt>
                <c:pt idx="778">
                  <c:v>67.744395576900004</c:v>
                </c:pt>
                <c:pt idx="779">
                  <c:v>67.744495576899993</c:v>
                </c:pt>
                <c:pt idx="780">
                  <c:v>67.744595576899997</c:v>
                </c:pt>
                <c:pt idx="781">
                  <c:v>67.7446955769</c:v>
                </c:pt>
                <c:pt idx="782">
                  <c:v>67.744795576900003</c:v>
                </c:pt>
                <c:pt idx="783">
                  <c:v>67.744895581700007</c:v>
                </c:pt>
                <c:pt idx="784">
                  <c:v>70.981639632099998</c:v>
                </c:pt>
                <c:pt idx="785">
                  <c:v>70.981739632100002</c:v>
                </c:pt>
                <c:pt idx="786">
                  <c:v>70.981839632100005</c:v>
                </c:pt>
                <c:pt idx="787">
                  <c:v>70.981939632099994</c:v>
                </c:pt>
                <c:pt idx="788">
                  <c:v>70.982039632099998</c:v>
                </c:pt>
                <c:pt idx="789">
                  <c:v>70.982139632100001</c:v>
                </c:pt>
                <c:pt idx="790">
                  <c:v>70.982239632100004</c:v>
                </c:pt>
                <c:pt idx="791">
                  <c:v>70.982339632099993</c:v>
                </c:pt>
                <c:pt idx="792">
                  <c:v>70.982439632099997</c:v>
                </c:pt>
                <c:pt idx="793">
                  <c:v>70.9825396321</c:v>
                </c:pt>
                <c:pt idx="794">
                  <c:v>70.982639632100003</c:v>
                </c:pt>
                <c:pt idx="795">
                  <c:v>70.982739632100007</c:v>
                </c:pt>
                <c:pt idx="796">
                  <c:v>70.982839632099996</c:v>
                </c:pt>
                <c:pt idx="797">
                  <c:v>70.982939632099999</c:v>
                </c:pt>
                <c:pt idx="798">
                  <c:v>70.983039632100002</c:v>
                </c:pt>
                <c:pt idx="799">
                  <c:v>70.983139632100006</c:v>
                </c:pt>
                <c:pt idx="800">
                  <c:v>70.983239632099995</c:v>
                </c:pt>
                <c:pt idx="801">
                  <c:v>70.983339632099998</c:v>
                </c:pt>
                <c:pt idx="802">
                  <c:v>70.983439632100001</c:v>
                </c:pt>
                <c:pt idx="803">
                  <c:v>70.983539632100005</c:v>
                </c:pt>
                <c:pt idx="804">
                  <c:v>70.983639632099994</c:v>
                </c:pt>
                <c:pt idx="805">
                  <c:v>70.983739632099997</c:v>
                </c:pt>
                <c:pt idx="806">
                  <c:v>70.9838396321</c:v>
                </c:pt>
                <c:pt idx="807">
                  <c:v>70.983939632100004</c:v>
                </c:pt>
                <c:pt idx="808">
                  <c:v>70.984039632099993</c:v>
                </c:pt>
                <c:pt idx="809">
                  <c:v>70.984139632099996</c:v>
                </c:pt>
                <c:pt idx="810">
                  <c:v>70.9842396321</c:v>
                </c:pt>
                <c:pt idx="811">
                  <c:v>70.984339632100003</c:v>
                </c:pt>
                <c:pt idx="812">
                  <c:v>70.984439632100006</c:v>
                </c:pt>
                <c:pt idx="813">
                  <c:v>70.984539632099995</c:v>
                </c:pt>
                <c:pt idx="814">
                  <c:v>70.984639632099999</c:v>
                </c:pt>
                <c:pt idx="815">
                  <c:v>70.984739632100002</c:v>
                </c:pt>
                <c:pt idx="816">
                  <c:v>70.984839632100005</c:v>
                </c:pt>
                <c:pt idx="817">
                  <c:v>70.984939632099994</c:v>
                </c:pt>
                <c:pt idx="818">
                  <c:v>68.552865463499998</c:v>
                </c:pt>
                <c:pt idx="819">
                  <c:v>66.535463314400005</c:v>
                </c:pt>
                <c:pt idx="820">
                  <c:v>66.764891879900006</c:v>
                </c:pt>
                <c:pt idx="821">
                  <c:v>65.994350041600001</c:v>
                </c:pt>
                <c:pt idx="822">
                  <c:v>63.196146509800002</c:v>
                </c:pt>
                <c:pt idx="823">
                  <c:v>62.858669582200001</c:v>
                </c:pt>
                <c:pt idx="824">
                  <c:v>62.247269130799999</c:v>
                </c:pt>
                <c:pt idx="825">
                  <c:v>60.362925750700001</c:v>
                </c:pt>
                <c:pt idx="826">
                  <c:v>60.037277207400003</c:v>
                </c:pt>
                <c:pt idx="827">
                  <c:v>59.240601823200002</c:v>
                </c:pt>
                <c:pt idx="828">
                  <c:v>58.837751253100002</c:v>
                </c:pt>
                <c:pt idx="829">
                  <c:v>58.6583141009</c:v>
                </c:pt>
                <c:pt idx="830">
                  <c:v>58.797962144499998</c:v>
                </c:pt>
                <c:pt idx="831">
                  <c:v>58.798062144500001</c:v>
                </c:pt>
                <c:pt idx="832">
                  <c:v>56.429963237700001</c:v>
                </c:pt>
                <c:pt idx="833">
                  <c:v>56.556162428599997</c:v>
                </c:pt>
                <c:pt idx="834">
                  <c:v>56.5562624286</c:v>
                </c:pt>
                <c:pt idx="835">
                  <c:v>56.556362428600004</c:v>
                </c:pt>
                <c:pt idx="836">
                  <c:v>56.5564624286</c:v>
                </c:pt>
                <c:pt idx="837">
                  <c:v>56.556562428600003</c:v>
                </c:pt>
                <c:pt idx="838">
                  <c:v>56.556662428599999</c:v>
                </c:pt>
                <c:pt idx="839">
                  <c:v>56.556762428600003</c:v>
                </c:pt>
                <c:pt idx="840">
                  <c:v>56.556862428599999</c:v>
                </c:pt>
                <c:pt idx="841">
                  <c:v>56.556962428600002</c:v>
                </c:pt>
                <c:pt idx="842">
                  <c:v>56.557062428599998</c:v>
                </c:pt>
                <c:pt idx="843">
                  <c:v>56.557162428600002</c:v>
                </c:pt>
                <c:pt idx="844">
                  <c:v>56.557262428599998</c:v>
                </c:pt>
                <c:pt idx="845">
                  <c:v>56.557362428600001</c:v>
                </c:pt>
                <c:pt idx="846">
                  <c:v>56.557462428599997</c:v>
                </c:pt>
                <c:pt idx="847">
                  <c:v>56.557562428600001</c:v>
                </c:pt>
                <c:pt idx="848">
                  <c:v>56.557662428599997</c:v>
                </c:pt>
                <c:pt idx="849">
                  <c:v>56.5577624286</c:v>
                </c:pt>
                <c:pt idx="850">
                  <c:v>56.557862428599996</c:v>
                </c:pt>
                <c:pt idx="851">
                  <c:v>56.5579624286</c:v>
                </c:pt>
                <c:pt idx="852">
                  <c:v>56.558062428600003</c:v>
                </c:pt>
                <c:pt idx="853">
                  <c:v>56.558162428599999</c:v>
                </c:pt>
                <c:pt idx="854">
                  <c:v>56.558262428600003</c:v>
                </c:pt>
                <c:pt idx="855">
                  <c:v>56.558362428599999</c:v>
                </c:pt>
                <c:pt idx="856">
                  <c:v>56.558462428600002</c:v>
                </c:pt>
                <c:pt idx="857">
                  <c:v>56.558562428599998</c:v>
                </c:pt>
                <c:pt idx="858">
                  <c:v>56.558662428600002</c:v>
                </c:pt>
                <c:pt idx="859">
                  <c:v>56.558762428599998</c:v>
                </c:pt>
                <c:pt idx="860">
                  <c:v>56.558862428600001</c:v>
                </c:pt>
                <c:pt idx="861">
                  <c:v>56.558962428599997</c:v>
                </c:pt>
                <c:pt idx="862">
                  <c:v>56.559062428600001</c:v>
                </c:pt>
                <c:pt idx="863">
                  <c:v>56.559162428599997</c:v>
                </c:pt>
                <c:pt idx="864">
                  <c:v>56.5592624286</c:v>
                </c:pt>
                <c:pt idx="865">
                  <c:v>56.559362428599997</c:v>
                </c:pt>
                <c:pt idx="866">
                  <c:v>56.5594624286</c:v>
                </c:pt>
                <c:pt idx="867">
                  <c:v>56.559562428600003</c:v>
                </c:pt>
                <c:pt idx="868">
                  <c:v>56.559662428599999</c:v>
                </c:pt>
                <c:pt idx="869">
                  <c:v>56.559762428600003</c:v>
                </c:pt>
                <c:pt idx="870">
                  <c:v>56.559862428599999</c:v>
                </c:pt>
                <c:pt idx="871">
                  <c:v>56.559962428600002</c:v>
                </c:pt>
                <c:pt idx="872">
                  <c:v>56.560062428599998</c:v>
                </c:pt>
                <c:pt idx="873">
                  <c:v>56.560162428600002</c:v>
                </c:pt>
                <c:pt idx="874">
                  <c:v>56.560262428599998</c:v>
                </c:pt>
                <c:pt idx="875">
                  <c:v>56.560362428600001</c:v>
                </c:pt>
                <c:pt idx="876">
                  <c:v>56.560462428599998</c:v>
                </c:pt>
                <c:pt idx="877">
                  <c:v>56.560562428600001</c:v>
                </c:pt>
                <c:pt idx="878">
                  <c:v>56.560662428599997</c:v>
                </c:pt>
                <c:pt idx="879">
                  <c:v>56.5607624286</c:v>
                </c:pt>
                <c:pt idx="880">
                  <c:v>56.560862428599997</c:v>
                </c:pt>
                <c:pt idx="881">
                  <c:v>56.5609624286</c:v>
                </c:pt>
                <c:pt idx="882">
                  <c:v>56.561062428600003</c:v>
                </c:pt>
                <c:pt idx="883">
                  <c:v>56.561162428599999</c:v>
                </c:pt>
                <c:pt idx="884">
                  <c:v>56.561262428600003</c:v>
                </c:pt>
                <c:pt idx="885">
                  <c:v>57.309152316999999</c:v>
                </c:pt>
                <c:pt idx="886">
                  <c:v>59.227366379800003</c:v>
                </c:pt>
                <c:pt idx="887">
                  <c:v>60.878173330300001</c:v>
                </c:pt>
                <c:pt idx="888">
                  <c:v>62.992381407300002</c:v>
                </c:pt>
                <c:pt idx="889">
                  <c:v>62.992481407299998</c:v>
                </c:pt>
                <c:pt idx="890">
                  <c:v>62.992581407300001</c:v>
                </c:pt>
                <c:pt idx="891">
                  <c:v>62.992681411900001</c:v>
                </c:pt>
                <c:pt idx="892">
                  <c:v>72.199132434999996</c:v>
                </c:pt>
                <c:pt idx="893">
                  <c:v>72.199232434999999</c:v>
                </c:pt>
                <c:pt idx="894">
                  <c:v>72.199332435000002</c:v>
                </c:pt>
                <c:pt idx="895">
                  <c:v>72.199432435000006</c:v>
                </c:pt>
                <c:pt idx="896">
                  <c:v>72.199532434999995</c:v>
                </c:pt>
                <c:pt idx="897">
                  <c:v>72.199632434999998</c:v>
                </c:pt>
                <c:pt idx="898">
                  <c:v>72.199732435000001</c:v>
                </c:pt>
                <c:pt idx="899">
                  <c:v>72.199832435000005</c:v>
                </c:pt>
                <c:pt idx="900">
                  <c:v>72.199932434999994</c:v>
                </c:pt>
                <c:pt idx="901">
                  <c:v>72.200032434999997</c:v>
                </c:pt>
                <c:pt idx="902">
                  <c:v>72.200132435</c:v>
                </c:pt>
                <c:pt idx="903">
                  <c:v>72.200232435000004</c:v>
                </c:pt>
                <c:pt idx="904">
                  <c:v>72.200332435000007</c:v>
                </c:pt>
                <c:pt idx="905">
                  <c:v>72.200432434999996</c:v>
                </c:pt>
                <c:pt idx="906">
                  <c:v>72.200532435</c:v>
                </c:pt>
                <c:pt idx="907">
                  <c:v>72.200632435000003</c:v>
                </c:pt>
                <c:pt idx="908">
                  <c:v>72.200732435000006</c:v>
                </c:pt>
                <c:pt idx="909">
                  <c:v>72.200832434999995</c:v>
                </c:pt>
                <c:pt idx="910">
                  <c:v>72.200932434999999</c:v>
                </c:pt>
                <c:pt idx="911">
                  <c:v>72.201032435000002</c:v>
                </c:pt>
                <c:pt idx="912">
                  <c:v>72.201132435000005</c:v>
                </c:pt>
                <c:pt idx="913">
                  <c:v>72.201232434999994</c:v>
                </c:pt>
                <c:pt idx="914">
                  <c:v>72.201332434999998</c:v>
                </c:pt>
                <c:pt idx="915">
                  <c:v>71.721933147800002</c:v>
                </c:pt>
                <c:pt idx="916">
                  <c:v>69.377665324899993</c:v>
                </c:pt>
                <c:pt idx="917">
                  <c:v>68.620625067399999</c:v>
                </c:pt>
                <c:pt idx="918">
                  <c:v>67.483357183300001</c:v>
                </c:pt>
                <c:pt idx="919">
                  <c:v>66.655201923299998</c:v>
                </c:pt>
                <c:pt idx="920">
                  <c:v>65.908196709600006</c:v>
                </c:pt>
                <c:pt idx="921">
                  <c:v>64.070521337599999</c:v>
                </c:pt>
                <c:pt idx="922">
                  <c:v>63.281711019799999</c:v>
                </c:pt>
                <c:pt idx="923">
                  <c:v>62.0458401072</c:v>
                </c:pt>
                <c:pt idx="924">
                  <c:v>61.113181021499997</c:v>
                </c:pt>
                <c:pt idx="925">
                  <c:v>60.0283141285</c:v>
                </c:pt>
                <c:pt idx="926">
                  <c:v>59.505487088999999</c:v>
                </c:pt>
                <c:pt idx="927">
                  <c:v>59.156819316700002</c:v>
                </c:pt>
                <c:pt idx="928">
                  <c:v>58.6445206852</c:v>
                </c:pt>
                <c:pt idx="929">
                  <c:v>57.237180937300003</c:v>
                </c:pt>
                <c:pt idx="930">
                  <c:v>57.014637360499997</c:v>
                </c:pt>
                <c:pt idx="931">
                  <c:v>56.378748850000001</c:v>
                </c:pt>
                <c:pt idx="932">
                  <c:v>55.570357356700001</c:v>
                </c:pt>
                <c:pt idx="933">
                  <c:v>55.303860143500003</c:v>
                </c:pt>
                <c:pt idx="934">
                  <c:v>54.119027886600001</c:v>
                </c:pt>
                <c:pt idx="935">
                  <c:v>53.508221782500001</c:v>
                </c:pt>
                <c:pt idx="936">
                  <c:v>53.200959634599997</c:v>
                </c:pt>
                <c:pt idx="937">
                  <c:v>52.010823977100003</c:v>
                </c:pt>
                <c:pt idx="938">
                  <c:v>51.2177634926</c:v>
                </c:pt>
                <c:pt idx="939">
                  <c:v>51.166222042500003</c:v>
                </c:pt>
                <c:pt idx="940">
                  <c:v>50.547877417899997</c:v>
                </c:pt>
                <c:pt idx="941">
                  <c:v>50.5479774179</c:v>
                </c:pt>
                <c:pt idx="942">
                  <c:v>50.548077417899997</c:v>
                </c:pt>
                <c:pt idx="943">
                  <c:v>50.5481774179</c:v>
                </c:pt>
                <c:pt idx="944">
                  <c:v>50.548277417900003</c:v>
                </c:pt>
                <c:pt idx="945">
                  <c:v>50.548377417899999</c:v>
                </c:pt>
                <c:pt idx="946">
                  <c:v>50.548477417900003</c:v>
                </c:pt>
                <c:pt idx="947">
                  <c:v>50.548577417899999</c:v>
                </c:pt>
                <c:pt idx="948">
                  <c:v>50.548677417900002</c:v>
                </c:pt>
                <c:pt idx="949">
                  <c:v>50.548777417899998</c:v>
                </c:pt>
                <c:pt idx="950">
                  <c:v>50.548877417900002</c:v>
                </c:pt>
                <c:pt idx="951">
                  <c:v>50.548977417899998</c:v>
                </c:pt>
                <c:pt idx="952">
                  <c:v>50.549077417900001</c:v>
                </c:pt>
                <c:pt idx="953">
                  <c:v>50.549177417899998</c:v>
                </c:pt>
                <c:pt idx="954">
                  <c:v>50.549277417900001</c:v>
                </c:pt>
                <c:pt idx="955">
                  <c:v>50.549377417899997</c:v>
                </c:pt>
                <c:pt idx="956">
                  <c:v>50.5494774179</c:v>
                </c:pt>
                <c:pt idx="957">
                  <c:v>50.549577417899997</c:v>
                </c:pt>
                <c:pt idx="958">
                  <c:v>50.5496774179</c:v>
                </c:pt>
                <c:pt idx="959">
                  <c:v>50.549777417900003</c:v>
                </c:pt>
                <c:pt idx="960">
                  <c:v>50.549877417899999</c:v>
                </c:pt>
                <c:pt idx="961">
                  <c:v>50.549977417900003</c:v>
                </c:pt>
                <c:pt idx="962">
                  <c:v>50.550077417899999</c:v>
                </c:pt>
                <c:pt idx="963">
                  <c:v>50.550177417900002</c:v>
                </c:pt>
                <c:pt idx="964">
                  <c:v>50.550277417899999</c:v>
                </c:pt>
                <c:pt idx="965">
                  <c:v>34.533749936299998</c:v>
                </c:pt>
                <c:pt idx="966">
                  <c:v>34.134782578799999</c:v>
                </c:pt>
                <c:pt idx="967">
                  <c:v>33.439095195</c:v>
                </c:pt>
                <c:pt idx="968">
                  <c:v>32.829906194199999</c:v>
                </c:pt>
                <c:pt idx="969">
                  <c:v>31.749824364199998</c:v>
                </c:pt>
                <c:pt idx="970">
                  <c:v>31.057724185000001</c:v>
                </c:pt>
                <c:pt idx="971">
                  <c:v>30.345506799399999</c:v>
                </c:pt>
                <c:pt idx="972">
                  <c:v>29.647014354500001</c:v>
                </c:pt>
                <c:pt idx="973">
                  <c:v>28.921575971700001</c:v>
                </c:pt>
                <c:pt idx="974">
                  <c:v>27.893168850799999</c:v>
                </c:pt>
                <c:pt idx="975">
                  <c:v>26.926398991300001</c:v>
                </c:pt>
                <c:pt idx="976">
                  <c:v>26.097260612100001</c:v>
                </c:pt>
                <c:pt idx="977">
                  <c:v>25.435546753299999</c:v>
                </c:pt>
                <c:pt idx="978">
                  <c:v>24.5661966919</c:v>
                </c:pt>
                <c:pt idx="979">
                  <c:v>23.815023653200001</c:v>
                </c:pt>
                <c:pt idx="980">
                  <c:v>22.8074139406</c:v>
                </c:pt>
                <c:pt idx="981">
                  <c:v>22.0296914059</c:v>
                </c:pt>
                <c:pt idx="982">
                  <c:v>20.811516203899998</c:v>
                </c:pt>
                <c:pt idx="983">
                  <c:v>19.9030206887</c:v>
                </c:pt>
                <c:pt idx="984">
                  <c:v>18.8960080831</c:v>
                </c:pt>
                <c:pt idx="985">
                  <c:v>17.901934838999999</c:v>
                </c:pt>
                <c:pt idx="986">
                  <c:v>17.011521483900001</c:v>
                </c:pt>
                <c:pt idx="987">
                  <c:v>16.104845642899999</c:v>
                </c:pt>
                <c:pt idx="988">
                  <c:v>14.8690068275</c:v>
                </c:pt>
                <c:pt idx="989">
                  <c:v>14.213929418699999</c:v>
                </c:pt>
                <c:pt idx="990">
                  <c:v>12.7650790635</c:v>
                </c:pt>
                <c:pt idx="991">
                  <c:v>11.825168942099999</c:v>
                </c:pt>
                <c:pt idx="992">
                  <c:v>9.7202892282699995</c:v>
                </c:pt>
                <c:pt idx="993">
                  <c:v>9.7380223349000001</c:v>
                </c:pt>
                <c:pt idx="994">
                  <c:v>7.70570064189</c:v>
                </c:pt>
                <c:pt idx="995">
                  <c:v>5.3927871291100002</c:v>
                </c:pt>
                <c:pt idx="996">
                  <c:v>2.9224636259199999</c:v>
                </c:pt>
                <c:pt idx="997">
                  <c:v>8.0192404834599999E-3</c:v>
                </c:pt>
                <c:pt idx="998">
                  <c:v>8.1192404834599993E-3</c:v>
                </c:pt>
                <c:pt idx="999">
                  <c:v>8.2192404834600004E-3</c:v>
                </c:pt>
                <c:pt idx="1000">
                  <c:v>8.3192404834599998E-3</c:v>
                </c:pt>
                <c:pt idx="1001">
                  <c:v>8.4192404834599992E-3</c:v>
                </c:pt>
                <c:pt idx="1002">
                  <c:v>8.5192404834600003E-3</c:v>
                </c:pt>
                <c:pt idx="1003">
                  <c:v>8.6192404834599997E-3</c:v>
                </c:pt>
                <c:pt idx="1004">
                  <c:v>8.7192404834600008E-3</c:v>
                </c:pt>
                <c:pt idx="1005">
                  <c:v>8.8192404834600002E-3</c:v>
                </c:pt>
                <c:pt idx="1006">
                  <c:v>8.9192404834599996E-3</c:v>
                </c:pt>
                <c:pt idx="1007">
                  <c:v>9.0192404834600007E-3</c:v>
                </c:pt>
                <c:pt idx="1008">
                  <c:v>9.1192404834600001E-3</c:v>
                </c:pt>
                <c:pt idx="1009">
                  <c:v>9.2192404834599995E-3</c:v>
                </c:pt>
                <c:pt idx="1010">
                  <c:v>9.3192404834600007E-3</c:v>
                </c:pt>
                <c:pt idx="1011">
                  <c:v>9.4192404834600001E-3</c:v>
                </c:pt>
                <c:pt idx="1012">
                  <c:v>9.5192404834599995E-3</c:v>
                </c:pt>
                <c:pt idx="1013">
                  <c:v>9.6192404834600006E-3</c:v>
                </c:pt>
                <c:pt idx="1014">
                  <c:v>9.71924048346E-3</c:v>
                </c:pt>
                <c:pt idx="1015">
                  <c:v>9.8192404834599994E-3</c:v>
                </c:pt>
                <c:pt idx="1016">
                  <c:v>9.9192404834600005E-3</c:v>
                </c:pt>
                <c:pt idx="1017">
                  <c:v>1.0019240483499999E-2</c:v>
                </c:pt>
                <c:pt idx="1018">
                  <c:v>1.01192404835E-2</c:v>
                </c:pt>
                <c:pt idx="1019">
                  <c:v>-6.05993728378E-3</c:v>
                </c:pt>
                <c:pt idx="1020">
                  <c:v>-5.9599372837799997E-3</c:v>
                </c:pt>
                <c:pt idx="1021">
                  <c:v>-5.8599372837800003E-3</c:v>
                </c:pt>
                <c:pt idx="1022">
                  <c:v>-5.7599372837800001E-3</c:v>
                </c:pt>
                <c:pt idx="1023">
                  <c:v>-5.2914992969300004E-3</c:v>
                </c:pt>
                <c:pt idx="1024">
                  <c:v>-4.6553922403300002E-3</c:v>
                </c:pt>
                <c:pt idx="1025">
                  <c:v>-2.6849308111499999E-2</c:v>
                </c:pt>
                <c:pt idx="1026">
                  <c:v>-6.1030475855799998E-3</c:v>
                </c:pt>
                <c:pt idx="1027">
                  <c:v>-1.2533852143699999E-3</c:v>
                </c:pt>
                <c:pt idx="1028">
                  <c:v>1.9975463289499998E-3</c:v>
                </c:pt>
                <c:pt idx="1029" formatCode="0.00E+00">
                  <c:v>6.8068809552300006E-5</c:v>
                </c:pt>
                <c:pt idx="1030">
                  <c:v>1.0953262018000001E-2</c:v>
                </c:pt>
                <c:pt idx="1031">
                  <c:v>6.3080088483000001</c:v>
                </c:pt>
                <c:pt idx="1032">
                  <c:v>8.25208343167</c:v>
                </c:pt>
                <c:pt idx="1033">
                  <c:v>8.0799891100100005</c:v>
                </c:pt>
                <c:pt idx="1034">
                  <c:v>8.0800891100100003</c:v>
                </c:pt>
                <c:pt idx="1035">
                  <c:v>10.884400006</c:v>
                </c:pt>
                <c:pt idx="1036">
                  <c:v>10.884500006</c:v>
                </c:pt>
                <c:pt idx="1037">
                  <c:v>10.884600005999999</c:v>
                </c:pt>
                <c:pt idx="1038">
                  <c:v>10.884700005999999</c:v>
                </c:pt>
                <c:pt idx="1039">
                  <c:v>10.884800006000001</c:v>
                </c:pt>
                <c:pt idx="1040">
                  <c:v>10.884900006000001</c:v>
                </c:pt>
                <c:pt idx="1041">
                  <c:v>10.885000006</c:v>
                </c:pt>
                <c:pt idx="1042">
                  <c:v>10.885100006</c:v>
                </c:pt>
                <c:pt idx="1043">
                  <c:v>10.885200006</c:v>
                </c:pt>
                <c:pt idx="1044">
                  <c:v>10.885300006</c:v>
                </c:pt>
                <c:pt idx="1045">
                  <c:v>10.885400005999999</c:v>
                </c:pt>
                <c:pt idx="1046">
                  <c:v>10.885500005999999</c:v>
                </c:pt>
                <c:pt idx="1047">
                  <c:v>10.885600006000001</c:v>
                </c:pt>
                <c:pt idx="1048">
                  <c:v>10.885700006</c:v>
                </c:pt>
                <c:pt idx="1049">
                  <c:v>10.885800006</c:v>
                </c:pt>
                <c:pt idx="1050">
                  <c:v>10.885900006</c:v>
                </c:pt>
                <c:pt idx="1051">
                  <c:v>10.886000006</c:v>
                </c:pt>
                <c:pt idx="1052">
                  <c:v>10.886100005999999</c:v>
                </c:pt>
                <c:pt idx="1053">
                  <c:v>29.7957992991</c:v>
                </c:pt>
                <c:pt idx="1054">
                  <c:v>29.7958992991</c:v>
                </c:pt>
                <c:pt idx="1055">
                  <c:v>29.7959992991</c:v>
                </c:pt>
                <c:pt idx="1056">
                  <c:v>29.7960992991</c:v>
                </c:pt>
                <c:pt idx="1057">
                  <c:v>29.7961992991</c:v>
                </c:pt>
                <c:pt idx="1058">
                  <c:v>29.796299299099999</c:v>
                </c:pt>
                <c:pt idx="1059">
                  <c:v>29.796399299099999</c:v>
                </c:pt>
                <c:pt idx="1060">
                  <c:v>29.796499299099999</c:v>
                </c:pt>
                <c:pt idx="1061">
                  <c:v>29.796599299099999</c:v>
                </c:pt>
                <c:pt idx="1062">
                  <c:v>46.404520480800002</c:v>
                </c:pt>
                <c:pt idx="1063">
                  <c:v>48.3056365132</c:v>
                </c:pt>
                <c:pt idx="1064">
                  <c:v>49.681865244599997</c:v>
                </c:pt>
                <c:pt idx="1065">
                  <c:v>50.408667625</c:v>
                </c:pt>
                <c:pt idx="1066">
                  <c:v>50.882438529200002</c:v>
                </c:pt>
                <c:pt idx="1067">
                  <c:v>52.545218194900002</c:v>
                </c:pt>
                <c:pt idx="1068">
                  <c:v>53.453089119099999</c:v>
                </c:pt>
                <c:pt idx="1069">
                  <c:v>54.862044755100001</c:v>
                </c:pt>
                <c:pt idx="1070">
                  <c:v>56.043040235900001</c:v>
                </c:pt>
                <c:pt idx="1071">
                  <c:v>56.775930413200001</c:v>
                </c:pt>
                <c:pt idx="1072">
                  <c:v>57.880787667100002</c:v>
                </c:pt>
                <c:pt idx="1073">
                  <c:v>58.9745865772</c:v>
                </c:pt>
                <c:pt idx="1074">
                  <c:v>59.601014606699998</c:v>
                </c:pt>
                <c:pt idx="1075">
                  <c:v>60.096488335700002</c:v>
                </c:pt>
                <c:pt idx="1076">
                  <c:v>60.566004594500001</c:v>
                </c:pt>
                <c:pt idx="1077">
                  <c:v>61.0720534027</c:v>
                </c:pt>
                <c:pt idx="1078">
                  <c:v>62.228072944099999</c:v>
                </c:pt>
                <c:pt idx="1079">
                  <c:v>63.4707015778</c:v>
                </c:pt>
                <c:pt idx="1080">
                  <c:v>64.209054913599999</c:v>
                </c:pt>
                <c:pt idx="1081">
                  <c:v>64.848315856799999</c:v>
                </c:pt>
                <c:pt idx="1082">
                  <c:v>64.848415856800003</c:v>
                </c:pt>
                <c:pt idx="1083">
                  <c:v>67.143276954900003</c:v>
                </c:pt>
                <c:pt idx="1084">
                  <c:v>67.143376954900006</c:v>
                </c:pt>
                <c:pt idx="1085">
                  <c:v>67.143476954899995</c:v>
                </c:pt>
                <c:pt idx="1086">
                  <c:v>67.143576954899999</c:v>
                </c:pt>
                <c:pt idx="1087">
                  <c:v>67.143676954900002</c:v>
                </c:pt>
                <c:pt idx="1088">
                  <c:v>67.143776954900005</c:v>
                </c:pt>
                <c:pt idx="1089">
                  <c:v>67.143876954899994</c:v>
                </c:pt>
                <c:pt idx="1090">
                  <c:v>67.143976954899998</c:v>
                </c:pt>
                <c:pt idx="1091">
                  <c:v>67.144076954900001</c:v>
                </c:pt>
                <c:pt idx="1092">
                  <c:v>67.144176954900004</c:v>
                </c:pt>
                <c:pt idx="1093">
                  <c:v>70.544085563300001</c:v>
                </c:pt>
                <c:pt idx="1094">
                  <c:v>70.802972411599995</c:v>
                </c:pt>
                <c:pt idx="1095">
                  <c:v>69.875919174499998</c:v>
                </c:pt>
                <c:pt idx="1096">
                  <c:v>70.8762002677</c:v>
                </c:pt>
                <c:pt idx="1097">
                  <c:v>71.052651337499995</c:v>
                </c:pt>
                <c:pt idx="1098">
                  <c:v>71.182396518399997</c:v>
                </c:pt>
                <c:pt idx="1099">
                  <c:v>71.182496518400001</c:v>
                </c:pt>
                <c:pt idx="1100">
                  <c:v>71.182596518400004</c:v>
                </c:pt>
                <c:pt idx="1101">
                  <c:v>71.182696518399993</c:v>
                </c:pt>
                <c:pt idx="1102">
                  <c:v>71.182796518399996</c:v>
                </c:pt>
                <c:pt idx="1103">
                  <c:v>71.1828965184</c:v>
                </c:pt>
                <c:pt idx="1104">
                  <c:v>71.182996518400003</c:v>
                </c:pt>
                <c:pt idx="1105">
                  <c:v>71.183096518400006</c:v>
                </c:pt>
                <c:pt idx="1106">
                  <c:v>71.183196518399996</c:v>
                </c:pt>
                <c:pt idx="1107">
                  <c:v>71.183296518399999</c:v>
                </c:pt>
                <c:pt idx="1108">
                  <c:v>71.183396518400002</c:v>
                </c:pt>
                <c:pt idx="1109">
                  <c:v>71.183496518400005</c:v>
                </c:pt>
                <c:pt idx="1110">
                  <c:v>71.183596518399995</c:v>
                </c:pt>
                <c:pt idx="1111">
                  <c:v>71.183696518399998</c:v>
                </c:pt>
                <c:pt idx="1112">
                  <c:v>71.183796518400001</c:v>
                </c:pt>
                <c:pt idx="1113">
                  <c:v>71.183896518400005</c:v>
                </c:pt>
                <c:pt idx="1114">
                  <c:v>71.183996518399994</c:v>
                </c:pt>
                <c:pt idx="1115">
                  <c:v>71.184096518399997</c:v>
                </c:pt>
                <c:pt idx="1116">
                  <c:v>71.1841965184</c:v>
                </c:pt>
                <c:pt idx="1117">
                  <c:v>71.184296518400004</c:v>
                </c:pt>
                <c:pt idx="1118">
                  <c:v>71.184396518400007</c:v>
                </c:pt>
                <c:pt idx="1119">
                  <c:v>71.184496518399996</c:v>
                </c:pt>
                <c:pt idx="1120">
                  <c:v>71.184596518399999</c:v>
                </c:pt>
                <c:pt idx="1121">
                  <c:v>71.184696518400003</c:v>
                </c:pt>
                <c:pt idx="1122">
                  <c:v>71.184796518400006</c:v>
                </c:pt>
                <c:pt idx="1123">
                  <c:v>71.184896518399995</c:v>
                </c:pt>
                <c:pt idx="1124">
                  <c:v>71.184996518399998</c:v>
                </c:pt>
                <c:pt idx="1125">
                  <c:v>71.185096518400002</c:v>
                </c:pt>
                <c:pt idx="1126">
                  <c:v>71.185196518400005</c:v>
                </c:pt>
                <c:pt idx="1127">
                  <c:v>71.185296518399994</c:v>
                </c:pt>
                <c:pt idx="1128">
                  <c:v>71.185396518399997</c:v>
                </c:pt>
                <c:pt idx="1129">
                  <c:v>71.185496518400001</c:v>
                </c:pt>
                <c:pt idx="1130">
                  <c:v>71.185596518400004</c:v>
                </c:pt>
                <c:pt idx="1131">
                  <c:v>71.185696518399993</c:v>
                </c:pt>
                <c:pt idx="1132">
                  <c:v>71.185796518399997</c:v>
                </c:pt>
                <c:pt idx="1133">
                  <c:v>71.1858965184</c:v>
                </c:pt>
                <c:pt idx="1134">
                  <c:v>71.185996518400003</c:v>
                </c:pt>
                <c:pt idx="1135">
                  <c:v>71.186096518400007</c:v>
                </c:pt>
                <c:pt idx="1136">
                  <c:v>71.186196518399996</c:v>
                </c:pt>
                <c:pt idx="1137">
                  <c:v>71.186296518399999</c:v>
                </c:pt>
                <c:pt idx="1138">
                  <c:v>71.186396518400002</c:v>
                </c:pt>
                <c:pt idx="1139">
                  <c:v>71.186496518400006</c:v>
                </c:pt>
                <c:pt idx="1140">
                  <c:v>71.186596518399995</c:v>
                </c:pt>
                <c:pt idx="1141">
                  <c:v>71.186696518399998</c:v>
                </c:pt>
                <c:pt idx="1142">
                  <c:v>71.186796518400001</c:v>
                </c:pt>
                <c:pt idx="1143">
                  <c:v>71.186896518400005</c:v>
                </c:pt>
                <c:pt idx="1144">
                  <c:v>71.186996518399994</c:v>
                </c:pt>
                <c:pt idx="1145">
                  <c:v>71.187096518399997</c:v>
                </c:pt>
                <c:pt idx="1146">
                  <c:v>71.1871965184</c:v>
                </c:pt>
                <c:pt idx="1147">
                  <c:v>71.187296518400004</c:v>
                </c:pt>
                <c:pt idx="1148">
                  <c:v>71.187396518400007</c:v>
                </c:pt>
                <c:pt idx="1149">
                  <c:v>71.187496518399996</c:v>
                </c:pt>
                <c:pt idx="1150">
                  <c:v>71.187596518399999</c:v>
                </c:pt>
                <c:pt idx="1151">
                  <c:v>71.187696518400003</c:v>
                </c:pt>
                <c:pt idx="1152">
                  <c:v>71.187796518400006</c:v>
                </c:pt>
                <c:pt idx="1153">
                  <c:v>71.187896518399995</c:v>
                </c:pt>
                <c:pt idx="1154">
                  <c:v>71.187996518399999</c:v>
                </c:pt>
                <c:pt idx="1155">
                  <c:v>71.188096523900001</c:v>
                </c:pt>
                <c:pt idx="1156">
                  <c:v>70.015224284400006</c:v>
                </c:pt>
                <c:pt idx="1157">
                  <c:v>69.103513837199998</c:v>
                </c:pt>
                <c:pt idx="1158">
                  <c:v>67.901976582900005</c:v>
                </c:pt>
                <c:pt idx="1159">
                  <c:v>67.806270232399996</c:v>
                </c:pt>
                <c:pt idx="1160">
                  <c:v>67.102785694999994</c:v>
                </c:pt>
                <c:pt idx="1161">
                  <c:v>66.533982237000004</c:v>
                </c:pt>
                <c:pt idx="1162">
                  <c:v>66.472197914000006</c:v>
                </c:pt>
                <c:pt idx="1163">
                  <c:v>64.905535615600002</c:v>
                </c:pt>
                <c:pt idx="1164">
                  <c:v>64.148654585000003</c:v>
                </c:pt>
                <c:pt idx="1165">
                  <c:v>63.613656875300002</c:v>
                </c:pt>
                <c:pt idx="1166">
                  <c:v>62.910698096899999</c:v>
                </c:pt>
                <c:pt idx="1167">
                  <c:v>62.686779661099997</c:v>
                </c:pt>
                <c:pt idx="1168">
                  <c:v>62.790276191300002</c:v>
                </c:pt>
                <c:pt idx="1169">
                  <c:v>60.809770852699998</c:v>
                </c:pt>
                <c:pt idx="1170">
                  <c:v>58.984017188400003</c:v>
                </c:pt>
                <c:pt idx="1171">
                  <c:v>58.0683112631</c:v>
                </c:pt>
                <c:pt idx="1172">
                  <c:v>57.4623657036</c:v>
                </c:pt>
                <c:pt idx="1173">
                  <c:v>56.926151381700002</c:v>
                </c:pt>
                <c:pt idx="1174">
                  <c:v>56.620261543200002</c:v>
                </c:pt>
                <c:pt idx="1175">
                  <c:v>56.799201745600001</c:v>
                </c:pt>
                <c:pt idx="1176">
                  <c:v>55.663265305400003</c:v>
                </c:pt>
                <c:pt idx="1177">
                  <c:v>54.923009841899997</c:v>
                </c:pt>
                <c:pt idx="1178">
                  <c:v>54.383526099000001</c:v>
                </c:pt>
                <c:pt idx="1179">
                  <c:v>53.966647363600003</c:v>
                </c:pt>
                <c:pt idx="1180">
                  <c:v>53.120253821799999</c:v>
                </c:pt>
                <c:pt idx="1181">
                  <c:v>53.334766239899999</c:v>
                </c:pt>
                <c:pt idx="1182">
                  <c:v>52.750122480000002</c:v>
                </c:pt>
                <c:pt idx="1183">
                  <c:v>51.365422135000003</c:v>
                </c:pt>
                <c:pt idx="1184">
                  <c:v>52.0126145614</c:v>
                </c:pt>
                <c:pt idx="1185">
                  <c:v>50.8043674806</c:v>
                </c:pt>
                <c:pt idx="1186">
                  <c:v>50.079200734600001</c:v>
                </c:pt>
                <c:pt idx="1187">
                  <c:v>49.9963360888</c:v>
                </c:pt>
                <c:pt idx="1188">
                  <c:v>49.868699879899999</c:v>
                </c:pt>
                <c:pt idx="1189">
                  <c:v>49.868799879900003</c:v>
                </c:pt>
                <c:pt idx="1190">
                  <c:v>49.868899879899999</c:v>
                </c:pt>
                <c:pt idx="1191">
                  <c:v>49.868999879900002</c:v>
                </c:pt>
                <c:pt idx="1192">
                  <c:v>49.869099879899998</c:v>
                </c:pt>
                <c:pt idx="1193">
                  <c:v>49.869199879900002</c:v>
                </c:pt>
                <c:pt idx="1194">
                  <c:v>49.869299879899998</c:v>
                </c:pt>
                <c:pt idx="1195">
                  <c:v>49.869399879900001</c:v>
                </c:pt>
                <c:pt idx="1196">
                  <c:v>49.869499879899998</c:v>
                </c:pt>
                <c:pt idx="1197">
                  <c:v>49.869599879900001</c:v>
                </c:pt>
                <c:pt idx="1198">
                  <c:v>49.869699879899997</c:v>
                </c:pt>
                <c:pt idx="1199">
                  <c:v>49.8697998799</c:v>
                </c:pt>
                <c:pt idx="1200">
                  <c:v>49.869899879899997</c:v>
                </c:pt>
                <c:pt idx="1201">
                  <c:v>49.8699998799</c:v>
                </c:pt>
                <c:pt idx="1202">
                  <c:v>49.870099879900003</c:v>
                </c:pt>
                <c:pt idx="1203">
                  <c:v>49.870199879899999</c:v>
                </c:pt>
                <c:pt idx="1204">
                  <c:v>49.870299879900003</c:v>
                </c:pt>
                <c:pt idx="1205">
                  <c:v>49.870399879899999</c:v>
                </c:pt>
                <c:pt idx="1206">
                  <c:v>49.870499879900002</c:v>
                </c:pt>
                <c:pt idx="1207">
                  <c:v>49.8705998768</c:v>
                </c:pt>
                <c:pt idx="1208">
                  <c:v>41.833524116600003</c:v>
                </c:pt>
                <c:pt idx="1209">
                  <c:v>41.833624116599999</c:v>
                </c:pt>
                <c:pt idx="1210">
                  <c:v>41.714216816300002</c:v>
                </c:pt>
                <c:pt idx="1211">
                  <c:v>41.689343430900003</c:v>
                </c:pt>
                <c:pt idx="1212">
                  <c:v>41.689443430899999</c:v>
                </c:pt>
                <c:pt idx="1213">
                  <c:v>41.689543430900002</c:v>
                </c:pt>
                <c:pt idx="1214">
                  <c:v>41.689643430899999</c:v>
                </c:pt>
                <c:pt idx="1215">
                  <c:v>41.689743430900002</c:v>
                </c:pt>
                <c:pt idx="1216">
                  <c:v>41.689843430899998</c:v>
                </c:pt>
                <c:pt idx="1217">
                  <c:v>41.689943430900001</c:v>
                </c:pt>
                <c:pt idx="1218">
                  <c:v>41.690043430899998</c:v>
                </c:pt>
                <c:pt idx="1219">
                  <c:v>41.690143430900001</c:v>
                </c:pt>
                <c:pt idx="1220">
                  <c:v>41.690243430899997</c:v>
                </c:pt>
                <c:pt idx="1221">
                  <c:v>41.6903434309</c:v>
                </c:pt>
                <c:pt idx="1222">
                  <c:v>41.690443430899997</c:v>
                </c:pt>
                <c:pt idx="1223">
                  <c:v>41.6905434309</c:v>
                </c:pt>
                <c:pt idx="1224">
                  <c:v>41.690643430900003</c:v>
                </c:pt>
                <c:pt idx="1225">
                  <c:v>41.6907434309</c:v>
                </c:pt>
                <c:pt idx="1226">
                  <c:v>41.690843430900003</c:v>
                </c:pt>
                <c:pt idx="1227">
                  <c:v>41.690943430899999</c:v>
                </c:pt>
                <c:pt idx="1228">
                  <c:v>41.691043430900002</c:v>
                </c:pt>
                <c:pt idx="1229">
                  <c:v>41.691143430899999</c:v>
                </c:pt>
                <c:pt idx="1230">
                  <c:v>41.691243430900002</c:v>
                </c:pt>
                <c:pt idx="1231">
                  <c:v>41.691343430899998</c:v>
                </c:pt>
                <c:pt idx="1232">
                  <c:v>29.777254223</c:v>
                </c:pt>
                <c:pt idx="1233">
                  <c:v>29.307402879400001</c:v>
                </c:pt>
                <c:pt idx="1234">
                  <c:v>28.660518111399998</c:v>
                </c:pt>
                <c:pt idx="1235">
                  <c:v>27.834895188099999</c:v>
                </c:pt>
                <c:pt idx="1236">
                  <c:v>26.8427146079</c:v>
                </c:pt>
                <c:pt idx="1237">
                  <c:v>25.855543518400001</c:v>
                </c:pt>
                <c:pt idx="1238">
                  <c:v>25.242494131099999</c:v>
                </c:pt>
                <c:pt idx="1239">
                  <c:v>24.628508051899999</c:v>
                </c:pt>
                <c:pt idx="1240">
                  <c:v>24.628608051899999</c:v>
                </c:pt>
                <c:pt idx="1241">
                  <c:v>23.9942076138</c:v>
                </c:pt>
                <c:pt idx="1242">
                  <c:v>23.8425819343</c:v>
                </c:pt>
                <c:pt idx="1243">
                  <c:v>23.5058741645</c:v>
                </c:pt>
                <c:pt idx="1244">
                  <c:v>23.183407879600001</c:v>
                </c:pt>
                <c:pt idx="1245">
                  <c:v>22.503969733200002</c:v>
                </c:pt>
                <c:pt idx="1246">
                  <c:v>21.972401470600001</c:v>
                </c:pt>
                <c:pt idx="1247">
                  <c:v>21.533527923299999</c:v>
                </c:pt>
                <c:pt idx="1248">
                  <c:v>20.6912626491</c:v>
                </c:pt>
                <c:pt idx="1249">
                  <c:v>19.503654047800001</c:v>
                </c:pt>
                <c:pt idx="1250">
                  <c:v>18.7744161828</c:v>
                </c:pt>
                <c:pt idx="1251">
                  <c:v>17.616907545299998</c:v>
                </c:pt>
                <c:pt idx="1252">
                  <c:v>16.673253573499998</c:v>
                </c:pt>
                <c:pt idx="1253">
                  <c:v>15.9366741751</c:v>
                </c:pt>
                <c:pt idx="1254">
                  <c:v>15.3755340892</c:v>
                </c:pt>
                <c:pt idx="1255">
                  <c:v>14.439410132000001</c:v>
                </c:pt>
                <c:pt idx="1256">
                  <c:v>14.0549943982</c:v>
                </c:pt>
                <c:pt idx="1257">
                  <c:v>13.2580250845</c:v>
                </c:pt>
                <c:pt idx="1258">
                  <c:v>11.740731672100001</c:v>
                </c:pt>
                <c:pt idx="1259">
                  <c:v>11.0095797651</c:v>
                </c:pt>
                <c:pt idx="1260">
                  <c:v>10.3478753674</c:v>
                </c:pt>
                <c:pt idx="1261">
                  <c:v>9.8072401873999997</c:v>
                </c:pt>
                <c:pt idx="1262">
                  <c:v>9.0330189764199993</c:v>
                </c:pt>
                <c:pt idx="1263">
                  <c:v>8.1748364624899992</c:v>
                </c:pt>
                <c:pt idx="1264">
                  <c:v>6.8617866164299999</c:v>
                </c:pt>
                <c:pt idx="1265">
                  <c:v>5.2249383440599999</c:v>
                </c:pt>
                <c:pt idx="1266">
                  <c:v>4.9760102188299999</c:v>
                </c:pt>
                <c:pt idx="1267">
                  <c:v>4.8054826787399998</c:v>
                </c:pt>
                <c:pt idx="1268">
                  <c:v>3.83602826526</c:v>
                </c:pt>
                <c:pt idx="1269">
                  <c:v>3.8361282652600002</c:v>
                </c:pt>
                <c:pt idx="1270">
                  <c:v>3.8362282652599999</c:v>
                </c:pt>
                <c:pt idx="1271">
                  <c:v>3.8363282652600001</c:v>
                </c:pt>
                <c:pt idx="1272">
                  <c:v>2.9876469282999998</c:v>
                </c:pt>
                <c:pt idx="1273">
                  <c:v>2.9877469283</c:v>
                </c:pt>
                <c:pt idx="1274">
                  <c:v>2.9878469283000002</c:v>
                </c:pt>
                <c:pt idx="1275">
                  <c:v>2.9879469283</c:v>
                </c:pt>
                <c:pt idx="1276">
                  <c:v>2.9880469283000002</c:v>
                </c:pt>
                <c:pt idx="1277">
                  <c:v>2.9881469282999999</c:v>
                </c:pt>
                <c:pt idx="1278">
                  <c:v>2.9882469283000002</c:v>
                </c:pt>
                <c:pt idx="1279">
                  <c:v>2.9883469282999999</c:v>
                </c:pt>
                <c:pt idx="1280">
                  <c:v>2.9884469283000001</c:v>
                </c:pt>
                <c:pt idx="1281">
                  <c:v>2.9885469282999999</c:v>
                </c:pt>
                <c:pt idx="1282">
                  <c:v>2.9886469283000001</c:v>
                </c:pt>
                <c:pt idx="1283">
                  <c:v>2.9887469282999999</c:v>
                </c:pt>
                <c:pt idx="1284">
                  <c:v>2.9888469283000001</c:v>
                </c:pt>
                <c:pt idx="1285">
                  <c:v>2.9889469282999999</c:v>
                </c:pt>
                <c:pt idx="1286">
                  <c:v>2.9890469283000001</c:v>
                </c:pt>
                <c:pt idx="1287">
                  <c:v>2.9891469282999998</c:v>
                </c:pt>
                <c:pt idx="1288">
                  <c:v>2.9892469283000001</c:v>
                </c:pt>
                <c:pt idx="1289">
                  <c:v>2.9893469282999998</c:v>
                </c:pt>
                <c:pt idx="1290">
                  <c:v>2.9894469283</c:v>
                </c:pt>
                <c:pt idx="1291">
                  <c:v>2.9895469282999998</c:v>
                </c:pt>
                <c:pt idx="1292">
                  <c:v>2.9896469283</c:v>
                </c:pt>
                <c:pt idx="1293">
                  <c:v>2.9897469283000002</c:v>
                </c:pt>
                <c:pt idx="1294">
                  <c:v>2.9898469283</c:v>
                </c:pt>
                <c:pt idx="1295">
                  <c:v>2.9899469283000002</c:v>
                </c:pt>
                <c:pt idx="1296">
                  <c:v>2.9900469283</c:v>
                </c:pt>
                <c:pt idx="1297">
                  <c:v>2.9901469283000002</c:v>
                </c:pt>
                <c:pt idx="1298">
                  <c:v>2.9902469282999999</c:v>
                </c:pt>
                <c:pt idx="1299">
                  <c:v>-4.5768531039000002E-3</c:v>
                </c:pt>
                <c:pt idx="1300">
                  <c:v>5.8952102278800003E-2</c:v>
                </c:pt>
                <c:pt idx="1301">
                  <c:v>5.9052102278799999E-2</c:v>
                </c:pt>
                <c:pt idx="1302">
                  <c:v>5.9152102278800002E-2</c:v>
                </c:pt>
                <c:pt idx="1303">
                  <c:v>5.9252102278799998E-2</c:v>
                </c:pt>
                <c:pt idx="1304">
                  <c:v>5.9352102278800001E-2</c:v>
                </c:pt>
                <c:pt idx="1305">
                  <c:v>5.9452102278799997E-2</c:v>
                </c:pt>
                <c:pt idx="1306">
                  <c:v>5.95521022788E-2</c:v>
                </c:pt>
                <c:pt idx="1307">
                  <c:v>5.9652102278800002E-2</c:v>
                </c:pt>
                <c:pt idx="1308">
                  <c:v>5.9752102278799998E-2</c:v>
                </c:pt>
                <c:pt idx="1309">
                  <c:v>5.9852102278800001E-2</c:v>
                </c:pt>
                <c:pt idx="1310">
                  <c:v>5.9952102278799997E-2</c:v>
                </c:pt>
                <c:pt idx="1311">
                  <c:v>6.00521022788E-2</c:v>
                </c:pt>
                <c:pt idx="1312">
                  <c:v>6.0152102278800003E-2</c:v>
                </c:pt>
                <c:pt idx="1313">
                  <c:v>6.0252102278799999E-2</c:v>
                </c:pt>
                <c:pt idx="1314">
                  <c:v>6.0352102278800002E-2</c:v>
                </c:pt>
                <c:pt idx="1315">
                  <c:v>6.0452102278799998E-2</c:v>
                </c:pt>
                <c:pt idx="1316">
                  <c:v>6.05521022788E-2</c:v>
                </c:pt>
                <c:pt idx="1317">
                  <c:v>6.0652102278800003E-2</c:v>
                </c:pt>
                <c:pt idx="1318">
                  <c:v>6.0752102278799999E-2</c:v>
                </c:pt>
                <c:pt idx="1319">
                  <c:v>6.0852102278800002E-2</c:v>
                </c:pt>
                <c:pt idx="1320">
                  <c:v>6.0952102278799998E-2</c:v>
                </c:pt>
                <c:pt idx="1321">
                  <c:v>6.1052102278800001E-2</c:v>
                </c:pt>
                <c:pt idx="1322">
                  <c:v>6.1152102278799997E-2</c:v>
                </c:pt>
                <c:pt idx="1323">
                  <c:v>6.12521022788E-2</c:v>
                </c:pt>
                <c:pt idx="1324">
                  <c:v>6.1352102278800003E-2</c:v>
                </c:pt>
                <c:pt idx="1325">
                  <c:v>6.1452102278799998E-2</c:v>
                </c:pt>
                <c:pt idx="1326">
                  <c:v>6.1552102278800001E-2</c:v>
                </c:pt>
                <c:pt idx="1327">
                  <c:v>6.1652102278799997E-2</c:v>
                </c:pt>
                <c:pt idx="1328">
                  <c:v>6.17521022788E-2</c:v>
                </c:pt>
                <c:pt idx="1329">
                  <c:v>6.1852102278800003E-2</c:v>
                </c:pt>
                <c:pt idx="1330">
                  <c:v>6.1952102278799999E-2</c:v>
                </c:pt>
                <c:pt idx="1331">
                  <c:v>6.2052102278800002E-2</c:v>
                </c:pt>
                <c:pt idx="1332">
                  <c:v>6.2152102278799998E-2</c:v>
                </c:pt>
                <c:pt idx="1333">
                  <c:v>6.2252102278800001E-2</c:v>
                </c:pt>
                <c:pt idx="1334">
                  <c:v>6.2352102278800003E-2</c:v>
                </c:pt>
                <c:pt idx="1335">
                  <c:v>6.2452102278799999E-2</c:v>
                </c:pt>
                <c:pt idx="1336">
                  <c:v>6.2552102278799995E-2</c:v>
                </c:pt>
                <c:pt idx="1337">
                  <c:v>6.2652102278799998E-2</c:v>
                </c:pt>
                <c:pt idx="1338">
                  <c:v>6.2752102278800001E-2</c:v>
                </c:pt>
                <c:pt idx="1339">
                  <c:v>6.2852102278800004E-2</c:v>
                </c:pt>
                <c:pt idx="1340">
                  <c:v>6.2952102278800007E-2</c:v>
                </c:pt>
                <c:pt idx="1341">
                  <c:v>6.3052102278799996E-2</c:v>
                </c:pt>
                <c:pt idx="1342">
                  <c:v>6.3152102278799999E-2</c:v>
                </c:pt>
                <c:pt idx="1343">
                  <c:v>6.3252102278800001E-2</c:v>
                </c:pt>
                <c:pt idx="1344">
                  <c:v>6.3352102278800004E-2</c:v>
                </c:pt>
                <c:pt idx="1345">
                  <c:v>6.3452102278799993E-2</c:v>
                </c:pt>
                <c:pt idx="1346">
                  <c:v>6.3552102278799996E-2</c:v>
                </c:pt>
                <c:pt idx="1347">
                  <c:v>6.3652102278799999E-2</c:v>
                </c:pt>
                <c:pt idx="1348">
                  <c:v>6.3752102278800002E-2</c:v>
                </c:pt>
                <c:pt idx="1349">
                  <c:v>6.3852102278800005E-2</c:v>
                </c:pt>
                <c:pt idx="1350">
                  <c:v>6.3952102278799994E-2</c:v>
                </c:pt>
                <c:pt idx="1351">
                  <c:v>6.4052102278799997E-2</c:v>
                </c:pt>
                <c:pt idx="1352">
                  <c:v>6.4152102278799999E-2</c:v>
                </c:pt>
                <c:pt idx="1353">
                  <c:v>6.4252102278800002E-2</c:v>
                </c:pt>
                <c:pt idx="1354">
                  <c:v>6.4352102278800005E-2</c:v>
                </c:pt>
                <c:pt idx="1355">
                  <c:v>6.4452102278799994E-2</c:v>
                </c:pt>
                <c:pt idx="1356">
                  <c:v>6.4552102278799997E-2</c:v>
                </c:pt>
                <c:pt idx="1357">
                  <c:v>6.46521022788E-2</c:v>
                </c:pt>
                <c:pt idx="1358">
                  <c:v>6.4752102278800003E-2</c:v>
                </c:pt>
                <c:pt idx="1359">
                  <c:v>6.4852102278800006E-2</c:v>
                </c:pt>
                <c:pt idx="1360">
                  <c:v>6.4952102278799995E-2</c:v>
                </c:pt>
                <c:pt idx="1361">
                  <c:v>6.5052102278799998E-2</c:v>
                </c:pt>
                <c:pt idx="1362">
                  <c:v>6.51521022788E-2</c:v>
                </c:pt>
                <c:pt idx="1363">
                  <c:v>6.5252102278800003E-2</c:v>
                </c:pt>
                <c:pt idx="1364">
                  <c:v>6.5352102278800006E-2</c:v>
                </c:pt>
                <c:pt idx="1365">
                  <c:v>-5.3057215175900001E-2</c:v>
                </c:pt>
                <c:pt idx="1366">
                  <c:v>-5.2957215175899998E-2</c:v>
                </c:pt>
                <c:pt idx="1367">
                  <c:v>-5.2857215175900002E-2</c:v>
                </c:pt>
                <c:pt idx="1368">
                  <c:v>-5.2757215175899999E-2</c:v>
                </c:pt>
                <c:pt idx="1369">
                  <c:v>-5.2657215175900003E-2</c:v>
                </c:pt>
                <c:pt idx="1370">
                  <c:v>-5.25572151759E-2</c:v>
                </c:pt>
                <c:pt idx="1371">
                  <c:v>-5.2457215175899997E-2</c:v>
                </c:pt>
                <c:pt idx="1372">
                  <c:v>-5.2357215175900002E-2</c:v>
                </c:pt>
                <c:pt idx="1373">
                  <c:v>-5.2257215175899999E-2</c:v>
                </c:pt>
                <c:pt idx="1374">
                  <c:v>-5.2157215175900003E-2</c:v>
                </c:pt>
                <c:pt idx="1375">
                  <c:v>-5.20572151759E-2</c:v>
                </c:pt>
                <c:pt idx="1376">
                  <c:v>-5.1957215175899997E-2</c:v>
                </c:pt>
                <c:pt idx="1377">
                  <c:v>-5.1857215175900001E-2</c:v>
                </c:pt>
                <c:pt idx="1378">
                  <c:v>-5.1757215175899998E-2</c:v>
                </c:pt>
                <c:pt idx="1379">
                  <c:v>-5.1657215175900002E-2</c:v>
                </c:pt>
                <c:pt idx="1380">
                  <c:v>-5.1557215175899999E-2</c:v>
                </c:pt>
                <c:pt idx="1381">
                  <c:v>-5.1457215175899997E-2</c:v>
                </c:pt>
                <c:pt idx="1382">
                  <c:v>-5.1357215175900001E-2</c:v>
                </c:pt>
                <c:pt idx="1383">
                  <c:v>-5.1257215175899998E-2</c:v>
                </c:pt>
                <c:pt idx="1384">
                  <c:v>-5.1157215175900002E-2</c:v>
                </c:pt>
                <c:pt idx="1385">
                  <c:v>-5.1057215175899999E-2</c:v>
                </c:pt>
                <c:pt idx="1386">
                  <c:v>-5.0957215175900003E-2</c:v>
                </c:pt>
                <c:pt idx="1387">
                  <c:v>-5.08572151759E-2</c:v>
                </c:pt>
                <c:pt idx="1388">
                  <c:v>-5.0757215175899997E-2</c:v>
                </c:pt>
                <c:pt idx="1389">
                  <c:v>-5.0657215175900001E-2</c:v>
                </c:pt>
                <c:pt idx="1390">
                  <c:v>-5.0557215175899999E-2</c:v>
                </c:pt>
                <c:pt idx="1391">
                  <c:v>-5.0457215175900003E-2</c:v>
                </c:pt>
                <c:pt idx="1392">
                  <c:v>-5.03572151759E-2</c:v>
                </c:pt>
                <c:pt idx="1393">
                  <c:v>-5.0257215175899997E-2</c:v>
                </c:pt>
                <c:pt idx="1394">
                  <c:v>-5.0157215175900001E-2</c:v>
                </c:pt>
                <c:pt idx="1395">
                  <c:v>-5.0057215175899998E-2</c:v>
                </c:pt>
                <c:pt idx="1396">
                  <c:v>-0.18125964898399999</c:v>
                </c:pt>
                <c:pt idx="1397">
                  <c:v>-0.181159648984</c:v>
                </c:pt>
                <c:pt idx="1398">
                  <c:v>-0.18105964898400001</c:v>
                </c:pt>
                <c:pt idx="1399">
                  <c:v>-0.18095964898399999</c:v>
                </c:pt>
                <c:pt idx="1400">
                  <c:v>-0.180859648984</c:v>
                </c:pt>
                <c:pt idx="1401">
                  <c:v>-0.18075964898399999</c:v>
                </c:pt>
                <c:pt idx="1402">
                  <c:v>-0.180659648984</c:v>
                </c:pt>
                <c:pt idx="1403">
                  <c:v>-0.18055964898400001</c:v>
                </c:pt>
                <c:pt idx="1404">
                  <c:v>-0.18045964898399999</c:v>
                </c:pt>
                <c:pt idx="1405">
                  <c:v>-0.180359648984</c:v>
                </c:pt>
                <c:pt idx="1406">
                  <c:v>-0.18025964898399999</c:v>
                </c:pt>
                <c:pt idx="1407">
                  <c:v>-0.180159648984</c:v>
                </c:pt>
                <c:pt idx="1408">
                  <c:v>-0.18005964898400001</c:v>
                </c:pt>
                <c:pt idx="1409">
                  <c:v>-0.17995964898399999</c:v>
                </c:pt>
                <c:pt idx="1410">
                  <c:v>-0.179859648984</c:v>
                </c:pt>
                <c:pt idx="1411">
                  <c:v>-0.17975964898399999</c:v>
                </c:pt>
                <c:pt idx="1412">
                  <c:v>-0.179659648984</c:v>
                </c:pt>
                <c:pt idx="1413">
                  <c:v>-0.17955964898400001</c:v>
                </c:pt>
                <c:pt idx="1414">
                  <c:v>-0.17945964898399999</c:v>
                </c:pt>
                <c:pt idx="1415">
                  <c:v>-0.179358192384</c:v>
                </c:pt>
                <c:pt idx="1416">
                  <c:v>0.16670596758799999</c:v>
                </c:pt>
                <c:pt idx="1417">
                  <c:v>-0.17761393860499999</c:v>
                </c:pt>
                <c:pt idx="1418">
                  <c:v>-0.177513938605</c:v>
                </c:pt>
                <c:pt idx="1419">
                  <c:v>-0.17741393860499999</c:v>
                </c:pt>
                <c:pt idx="1420">
                  <c:v>-0.177313938605</c:v>
                </c:pt>
                <c:pt idx="1421">
                  <c:v>-0.17721393860500001</c:v>
                </c:pt>
                <c:pt idx="1422">
                  <c:v>-0.17711393860499999</c:v>
                </c:pt>
                <c:pt idx="1423">
                  <c:v>-0.177013938605</c:v>
                </c:pt>
                <c:pt idx="1424">
                  <c:v>-0.17691393860499999</c:v>
                </c:pt>
                <c:pt idx="1425">
                  <c:v>-0.176813938605</c:v>
                </c:pt>
                <c:pt idx="1426">
                  <c:v>-0.16975576904199999</c:v>
                </c:pt>
                <c:pt idx="1427">
                  <c:v>-0.169655769042</c:v>
                </c:pt>
                <c:pt idx="1428">
                  <c:v>-0.16955576904200001</c:v>
                </c:pt>
                <c:pt idx="1429">
                  <c:v>-0.16945576904199999</c:v>
                </c:pt>
                <c:pt idx="1430">
                  <c:v>-0.169355769042</c:v>
                </c:pt>
                <c:pt idx="1431">
                  <c:v>-0.16925423499200001</c:v>
                </c:pt>
                <c:pt idx="1432">
                  <c:v>0.14464914456700001</c:v>
                </c:pt>
                <c:pt idx="1433">
                  <c:v>0.14086556508500001</c:v>
                </c:pt>
                <c:pt idx="1434">
                  <c:v>0.140964074021</c:v>
                </c:pt>
                <c:pt idx="1435">
                  <c:v>-4.5688615191400004</c:v>
                </c:pt>
                <c:pt idx="1436">
                  <c:v>28.049760407200001</c:v>
                </c:pt>
                <c:pt idx="1437">
                  <c:v>33.146528824199997</c:v>
                </c:pt>
                <c:pt idx="1438">
                  <c:v>35.295765569700002</c:v>
                </c:pt>
                <c:pt idx="1439">
                  <c:v>37.325318726600003</c:v>
                </c:pt>
                <c:pt idx="1440">
                  <c:v>38.468154514299997</c:v>
                </c:pt>
                <c:pt idx="1441">
                  <c:v>40.084105837800003</c:v>
                </c:pt>
                <c:pt idx="1442">
                  <c:v>40.237764331900003</c:v>
                </c:pt>
                <c:pt idx="1443">
                  <c:v>41.487526172000003</c:v>
                </c:pt>
                <c:pt idx="1444">
                  <c:v>44.1525019372</c:v>
                </c:pt>
                <c:pt idx="1445">
                  <c:v>44.531643731800003</c:v>
                </c:pt>
                <c:pt idx="1446">
                  <c:v>45.711334620499997</c:v>
                </c:pt>
                <c:pt idx="1447">
                  <c:v>45.671554942599997</c:v>
                </c:pt>
                <c:pt idx="1448">
                  <c:v>46.9707065984</c:v>
                </c:pt>
                <c:pt idx="1449">
                  <c:v>47.448342649200001</c:v>
                </c:pt>
                <c:pt idx="1450">
                  <c:v>46.999214892300003</c:v>
                </c:pt>
                <c:pt idx="1451">
                  <c:v>47.2285764039</c:v>
                </c:pt>
                <c:pt idx="1452">
                  <c:v>46.840703708500001</c:v>
                </c:pt>
                <c:pt idx="1453">
                  <c:v>46.956670695299998</c:v>
                </c:pt>
                <c:pt idx="1454">
                  <c:v>46.334698937600002</c:v>
                </c:pt>
                <c:pt idx="1455">
                  <c:v>47.822366834500002</c:v>
                </c:pt>
                <c:pt idx="1456">
                  <c:v>47.378005932400001</c:v>
                </c:pt>
                <c:pt idx="1457">
                  <c:v>47.707853306899999</c:v>
                </c:pt>
                <c:pt idx="1458">
                  <c:v>47.429329580100003</c:v>
                </c:pt>
                <c:pt idx="1459">
                  <c:v>47.877827966700004</c:v>
                </c:pt>
                <c:pt idx="1460">
                  <c:v>47.8779279667</c:v>
                </c:pt>
                <c:pt idx="1461">
                  <c:v>46.997780101399997</c:v>
                </c:pt>
                <c:pt idx="1462">
                  <c:v>47.422085687600003</c:v>
                </c:pt>
                <c:pt idx="1463">
                  <c:v>47.434617295800003</c:v>
                </c:pt>
                <c:pt idx="1464">
                  <c:v>47.218319219199998</c:v>
                </c:pt>
                <c:pt idx="1465">
                  <c:v>47.451386392800003</c:v>
                </c:pt>
                <c:pt idx="1466">
                  <c:v>47.345384246499997</c:v>
                </c:pt>
                <c:pt idx="1467">
                  <c:v>46.831960830299998</c:v>
                </c:pt>
                <c:pt idx="1468">
                  <c:v>47.670632811799997</c:v>
                </c:pt>
                <c:pt idx="1469">
                  <c:v>47.690967081899998</c:v>
                </c:pt>
                <c:pt idx="1470">
                  <c:v>47.712275077000001</c:v>
                </c:pt>
                <c:pt idx="1471">
                  <c:v>47.178308736699996</c:v>
                </c:pt>
                <c:pt idx="1472">
                  <c:v>46.856060332299997</c:v>
                </c:pt>
                <c:pt idx="1473">
                  <c:v>47.3113131247</c:v>
                </c:pt>
                <c:pt idx="1474">
                  <c:v>47.661053309099998</c:v>
                </c:pt>
                <c:pt idx="1475">
                  <c:v>47.241991296099997</c:v>
                </c:pt>
                <c:pt idx="1476">
                  <c:v>47.322859899699999</c:v>
                </c:pt>
                <c:pt idx="1477">
                  <c:v>46.6089270959</c:v>
                </c:pt>
                <c:pt idx="1478">
                  <c:v>46.743735221999998</c:v>
                </c:pt>
                <c:pt idx="1479">
                  <c:v>46.648065614300002</c:v>
                </c:pt>
                <c:pt idx="1480">
                  <c:v>46.802747955199997</c:v>
                </c:pt>
                <c:pt idx="1481">
                  <c:v>47.328027437199999</c:v>
                </c:pt>
                <c:pt idx="1482">
                  <c:v>46.338559050800001</c:v>
                </c:pt>
                <c:pt idx="1483">
                  <c:v>47.136886699999998</c:v>
                </c:pt>
                <c:pt idx="1484">
                  <c:v>46.517080864</c:v>
                </c:pt>
                <c:pt idx="1485">
                  <c:v>46.899087672599997</c:v>
                </c:pt>
                <c:pt idx="1486">
                  <c:v>46.359143154400002</c:v>
                </c:pt>
                <c:pt idx="1487">
                  <c:v>47.503058582000001</c:v>
                </c:pt>
                <c:pt idx="1488">
                  <c:v>47.172149471899999</c:v>
                </c:pt>
                <c:pt idx="1489">
                  <c:v>46.9609168223</c:v>
                </c:pt>
                <c:pt idx="1490">
                  <c:v>47.304291475900001</c:v>
                </c:pt>
                <c:pt idx="1491">
                  <c:v>46.737569583199999</c:v>
                </c:pt>
                <c:pt idx="1492">
                  <c:v>46.963792752800003</c:v>
                </c:pt>
                <c:pt idx="1493">
                  <c:v>46.703928427100003</c:v>
                </c:pt>
                <c:pt idx="1494">
                  <c:v>46.915091958600001</c:v>
                </c:pt>
                <c:pt idx="1495">
                  <c:v>46.335067661799997</c:v>
                </c:pt>
                <c:pt idx="1496">
                  <c:v>47.431494718099998</c:v>
                </c:pt>
                <c:pt idx="1497">
                  <c:v>47.163336749099997</c:v>
                </c:pt>
                <c:pt idx="1498">
                  <c:v>45.681114112700001</c:v>
                </c:pt>
                <c:pt idx="1499">
                  <c:v>44.512793502900003</c:v>
                </c:pt>
                <c:pt idx="1500">
                  <c:v>44.315355945500002</c:v>
                </c:pt>
                <c:pt idx="1501">
                  <c:v>45.002007235500002</c:v>
                </c:pt>
                <c:pt idx="1502">
                  <c:v>43.648226397000002</c:v>
                </c:pt>
                <c:pt idx="1503">
                  <c:v>43.237773221700003</c:v>
                </c:pt>
                <c:pt idx="1504">
                  <c:v>43.4637760114</c:v>
                </c:pt>
                <c:pt idx="1505">
                  <c:v>42.377861910500002</c:v>
                </c:pt>
                <c:pt idx="1506">
                  <c:v>41.077292307199997</c:v>
                </c:pt>
                <c:pt idx="1507">
                  <c:v>40.608257509799998</c:v>
                </c:pt>
                <c:pt idx="1508">
                  <c:v>39.764136270000002</c:v>
                </c:pt>
                <c:pt idx="1509">
                  <c:v>37.7689822273</c:v>
                </c:pt>
                <c:pt idx="1510">
                  <c:v>33.343342102599998</c:v>
                </c:pt>
                <c:pt idx="1511">
                  <c:v>29.495460254099999</c:v>
                </c:pt>
                <c:pt idx="1512">
                  <c:v>24.108435186800001</c:v>
                </c:pt>
                <c:pt idx="1513">
                  <c:v>19.201886101100001</c:v>
                </c:pt>
                <c:pt idx="1514">
                  <c:v>19.201986101100001</c:v>
                </c:pt>
                <c:pt idx="1515">
                  <c:v>19.202086101100001</c:v>
                </c:pt>
                <c:pt idx="1516">
                  <c:v>19.202186101100001</c:v>
                </c:pt>
                <c:pt idx="1517">
                  <c:v>12.5963828517</c:v>
                </c:pt>
                <c:pt idx="1518">
                  <c:v>0.32351628529400001</c:v>
                </c:pt>
                <c:pt idx="1519">
                  <c:v>-5.61351217653E-3</c:v>
                </c:pt>
                <c:pt idx="1520">
                  <c:v>-5.2692778876600004E-3</c:v>
                </c:pt>
                <c:pt idx="1521">
                  <c:v>-3.8007582460100001E-3</c:v>
                </c:pt>
                <c:pt idx="1522">
                  <c:v>-6.0495323690200001E-3</c:v>
                </c:pt>
                <c:pt idx="1523">
                  <c:v>-5.841970571E-3</c:v>
                </c:pt>
                <c:pt idx="1524">
                  <c:v>-6.07102297573E-3</c:v>
                </c:pt>
                <c:pt idx="1525">
                  <c:v>-7.5794982074600002E-3</c:v>
                </c:pt>
                <c:pt idx="1526">
                  <c:v>-7.4794982074599999E-3</c:v>
                </c:pt>
                <c:pt idx="1527">
                  <c:v>-7.3794982074599997E-3</c:v>
                </c:pt>
                <c:pt idx="1528">
                  <c:v>-7.2794982074600003E-3</c:v>
                </c:pt>
                <c:pt idx="1529">
                  <c:v>-7.17949820746E-3</c:v>
                </c:pt>
                <c:pt idx="1530">
                  <c:v>-7.0794982074599997E-3</c:v>
                </c:pt>
                <c:pt idx="1531">
                  <c:v>-6.9794982074600003E-3</c:v>
                </c:pt>
                <c:pt idx="1532">
                  <c:v>-6.8794982074600001E-3</c:v>
                </c:pt>
                <c:pt idx="1533">
                  <c:v>-6.7794982074599998E-3</c:v>
                </c:pt>
                <c:pt idx="1534">
                  <c:v>-6.6794982074600004E-3</c:v>
                </c:pt>
                <c:pt idx="1535">
                  <c:v>-6.5794982074600002E-3</c:v>
                </c:pt>
                <c:pt idx="1536">
                  <c:v>-6.4794982074599999E-3</c:v>
                </c:pt>
                <c:pt idx="1537">
                  <c:v>-6.3794982074599996E-3</c:v>
                </c:pt>
                <c:pt idx="1538">
                  <c:v>-6.2794982074600002E-3</c:v>
                </c:pt>
                <c:pt idx="1539">
                  <c:v>-6.17949820746E-3</c:v>
                </c:pt>
                <c:pt idx="1540">
                  <c:v>-6.0794982074599997E-3</c:v>
                </c:pt>
                <c:pt idx="1541">
                  <c:v>-5.9794982074600003E-3</c:v>
                </c:pt>
                <c:pt idx="1542">
                  <c:v>-5.8794982074600001E-3</c:v>
                </c:pt>
                <c:pt idx="1543">
                  <c:v>-5.7794982074599998E-3</c:v>
                </c:pt>
                <c:pt idx="1544">
                  <c:v>-5.6794982074600004E-3</c:v>
                </c:pt>
                <c:pt idx="1545">
                  <c:v>-5.5794982074600001E-3</c:v>
                </c:pt>
                <c:pt idx="1546">
                  <c:v>-5.4794982074599999E-3</c:v>
                </c:pt>
                <c:pt idx="1547">
                  <c:v>-5.3794982074599996E-3</c:v>
                </c:pt>
                <c:pt idx="1548">
                  <c:v>-5.2794982074600002E-3</c:v>
                </c:pt>
                <c:pt idx="1549">
                  <c:v>-5.17949820746E-3</c:v>
                </c:pt>
                <c:pt idx="1550">
                  <c:v>-5.0794982074599997E-3</c:v>
                </c:pt>
                <c:pt idx="1551">
                  <c:v>-4.9794982074600003E-3</c:v>
                </c:pt>
                <c:pt idx="1552">
                  <c:v>-4.87949820746E-3</c:v>
                </c:pt>
                <c:pt idx="1553">
                  <c:v>-4.7794982074599998E-3</c:v>
                </c:pt>
                <c:pt idx="1554">
                  <c:v>-4.6794982074600004E-3</c:v>
                </c:pt>
                <c:pt idx="1555">
                  <c:v>-4.5794982074600001E-3</c:v>
                </c:pt>
                <c:pt idx="1556">
                  <c:v>-4.4794982074599999E-3</c:v>
                </c:pt>
                <c:pt idx="1557">
                  <c:v>16.625026519599999</c:v>
                </c:pt>
                <c:pt idx="1558">
                  <c:v>30.324118524500001</c:v>
                </c:pt>
                <c:pt idx="1559">
                  <c:v>32.565278053699998</c:v>
                </c:pt>
                <c:pt idx="1560">
                  <c:v>34.5533492303</c:v>
                </c:pt>
                <c:pt idx="1561">
                  <c:v>37.1353198682</c:v>
                </c:pt>
                <c:pt idx="1562">
                  <c:v>39.286338237700001</c:v>
                </c:pt>
                <c:pt idx="1563">
                  <c:v>41.580832399400002</c:v>
                </c:pt>
                <c:pt idx="1564">
                  <c:v>43.3804509705</c:v>
                </c:pt>
                <c:pt idx="1565">
                  <c:v>43.7781878427</c:v>
                </c:pt>
                <c:pt idx="1566">
                  <c:v>43.644580951199998</c:v>
                </c:pt>
                <c:pt idx="1567">
                  <c:v>43.060444907600001</c:v>
                </c:pt>
                <c:pt idx="1568">
                  <c:v>43.979721621000003</c:v>
                </c:pt>
                <c:pt idx="1569">
                  <c:v>44.368532149399996</c:v>
                </c:pt>
                <c:pt idx="1570">
                  <c:v>44.082197077300002</c:v>
                </c:pt>
                <c:pt idx="1571">
                  <c:v>44.361311574299997</c:v>
                </c:pt>
                <c:pt idx="1572">
                  <c:v>44.7989226089</c:v>
                </c:pt>
                <c:pt idx="1573">
                  <c:v>44.166895604300002</c:v>
                </c:pt>
                <c:pt idx="1574">
                  <c:v>44.8579781169</c:v>
                </c:pt>
                <c:pt idx="1575">
                  <c:v>45.321357390999999</c:v>
                </c:pt>
                <c:pt idx="1576">
                  <c:v>45.835051661100003</c:v>
                </c:pt>
                <c:pt idx="1577">
                  <c:v>45.9628032074</c:v>
                </c:pt>
                <c:pt idx="1578">
                  <c:v>45.248823287</c:v>
                </c:pt>
                <c:pt idx="1579">
                  <c:v>45.553962069900003</c:v>
                </c:pt>
                <c:pt idx="1580">
                  <c:v>45.920064535100003</c:v>
                </c:pt>
                <c:pt idx="1581">
                  <c:v>45.807740503700003</c:v>
                </c:pt>
                <c:pt idx="1582">
                  <c:v>45.7224784207</c:v>
                </c:pt>
                <c:pt idx="1583">
                  <c:v>46.0574983136</c:v>
                </c:pt>
                <c:pt idx="1584">
                  <c:v>45.631705183100003</c:v>
                </c:pt>
                <c:pt idx="1585">
                  <c:v>46.365823788999997</c:v>
                </c:pt>
                <c:pt idx="1586">
                  <c:v>46.857102122900002</c:v>
                </c:pt>
                <c:pt idx="1587">
                  <c:v>49.428838324700003</c:v>
                </c:pt>
                <c:pt idx="1588">
                  <c:v>51.633352815000002</c:v>
                </c:pt>
                <c:pt idx="1589">
                  <c:v>52.417812250700003</c:v>
                </c:pt>
                <c:pt idx="1590">
                  <c:v>52.622715054099999</c:v>
                </c:pt>
                <c:pt idx="1591">
                  <c:v>52.622815054100002</c:v>
                </c:pt>
                <c:pt idx="1592">
                  <c:v>52.6429393437</c:v>
                </c:pt>
                <c:pt idx="1593">
                  <c:v>52.643039343700003</c:v>
                </c:pt>
                <c:pt idx="1594">
                  <c:v>52.6431393437</c:v>
                </c:pt>
                <c:pt idx="1595">
                  <c:v>52.7006048513</c:v>
                </c:pt>
                <c:pt idx="1596">
                  <c:v>52.776037590400001</c:v>
                </c:pt>
                <c:pt idx="1597">
                  <c:v>52.858660937499998</c:v>
                </c:pt>
                <c:pt idx="1598">
                  <c:v>52.9141253449</c:v>
                </c:pt>
                <c:pt idx="1599">
                  <c:v>53.0732569631</c:v>
                </c:pt>
                <c:pt idx="1600">
                  <c:v>53.800210521300002</c:v>
                </c:pt>
                <c:pt idx="1601">
                  <c:v>54.4215333032</c:v>
                </c:pt>
                <c:pt idx="1602">
                  <c:v>55.037977555499999</c:v>
                </c:pt>
                <c:pt idx="1603">
                  <c:v>55.721252558400003</c:v>
                </c:pt>
                <c:pt idx="1604">
                  <c:v>55.981470238699998</c:v>
                </c:pt>
                <c:pt idx="1605">
                  <c:v>56.8021040482</c:v>
                </c:pt>
                <c:pt idx="1606">
                  <c:v>57.006406514299997</c:v>
                </c:pt>
                <c:pt idx="1607">
                  <c:v>58.3118707649</c:v>
                </c:pt>
                <c:pt idx="1608">
                  <c:v>58.688987620100001</c:v>
                </c:pt>
                <c:pt idx="1609">
                  <c:v>59.1356874194</c:v>
                </c:pt>
                <c:pt idx="1610">
                  <c:v>59.478282262</c:v>
                </c:pt>
                <c:pt idx="1611">
                  <c:v>60.1674542421</c:v>
                </c:pt>
                <c:pt idx="1612">
                  <c:v>60.518833460400003</c:v>
                </c:pt>
                <c:pt idx="1613">
                  <c:v>61.295084764499997</c:v>
                </c:pt>
                <c:pt idx="1614">
                  <c:v>61.551250461499997</c:v>
                </c:pt>
                <c:pt idx="1615">
                  <c:v>62.030243098900002</c:v>
                </c:pt>
                <c:pt idx="1616">
                  <c:v>62.339667976800001</c:v>
                </c:pt>
                <c:pt idx="1617">
                  <c:v>62.485986511199997</c:v>
                </c:pt>
                <c:pt idx="1618">
                  <c:v>62.660670966300003</c:v>
                </c:pt>
                <c:pt idx="1619">
                  <c:v>62.829125331100002</c:v>
                </c:pt>
                <c:pt idx="1620">
                  <c:v>62.997618503699996</c:v>
                </c:pt>
                <c:pt idx="1621">
                  <c:v>63.305789722900002</c:v>
                </c:pt>
                <c:pt idx="1622">
                  <c:v>63.474317485299999</c:v>
                </c:pt>
                <c:pt idx="1623">
                  <c:v>63.631006772500001</c:v>
                </c:pt>
                <c:pt idx="1624">
                  <c:v>63.969431353300003</c:v>
                </c:pt>
                <c:pt idx="1625">
                  <c:v>64.210675866399995</c:v>
                </c:pt>
                <c:pt idx="1626">
                  <c:v>64.478433140800007</c:v>
                </c:pt>
                <c:pt idx="1627">
                  <c:v>65.001587239399996</c:v>
                </c:pt>
                <c:pt idx="1628">
                  <c:v>65.433939307299994</c:v>
                </c:pt>
                <c:pt idx="1629">
                  <c:v>65.886707921799996</c:v>
                </c:pt>
                <c:pt idx="1630">
                  <c:v>66.260764664500002</c:v>
                </c:pt>
                <c:pt idx="1631">
                  <c:v>66.729437271899997</c:v>
                </c:pt>
                <c:pt idx="1632">
                  <c:v>67.360023268500001</c:v>
                </c:pt>
                <c:pt idx="1633">
                  <c:v>67.7705212316</c:v>
                </c:pt>
                <c:pt idx="1634">
                  <c:v>68.240361082199996</c:v>
                </c:pt>
                <c:pt idx="1635">
                  <c:v>68.418083937700004</c:v>
                </c:pt>
                <c:pt idx="1636">
                  <c:v>68.428015411399997</c:v>
                </c:pt>
                <c:pt idx="1637">
                  <c:v>68.679851293200002</c:v>
                </c:pt>
                <c:pt idx="1638">
                  <c:v>68.908365687100002</c:v>
                </c:pt>
                <c:pt idx="1639">
                  <c:v>69.483604877299996</c:v>
                </c:pt>
                <c:pt idx="1640">
                  <c:v>69.6895828679</c:v>
                </c:pt>
                <c:pt idx="1641">
                  <c:v>69.962051719200005</c:v>
                </c:pt>
                <c:pt idx="1642">
                  <c:v>70.348895651199996</c:v>
                </c:pt>
                <c:pt idx="1643">
                  <c:v>70.638438603799997</c:v>
                </c:pt>
                <c:pt idx="1644">
                  <c:v>70.926244343999997</c:v>
                </c:pt>
                <c:pt idx="1645">
                  <c:v>71.394089700400002</c:v>
                </c:pt>
                <c:pt idx="1646">
                  <c:v>71.669601323500004</c:v>
                </c:pt>
                <c:pt idx="1647">
                  <c:v>71.861671549899995</c:v>
                </c:pt>
                <c:pt idx="1648">
                  <c:v>72.391568339800003</c:v>
                </c:pt>
                <c:pt idx="1649">
                  <c:v>72.842041984800005</c:v>
                </c:pt>
                <c:pt idx="1650">
                  <c:v>73.109565991899998</c:v>
                </c:pt>
                <c:pt idx="1651">
                  <c:v>73.404060552999994</c:v>
                </c:pt>
                <c:pt idx="1652">
                  <c:v>73.966268370099996</c:v>
                </c:pt>
                <c:pt idx="1653">
                  <c:v>74.263757881299995</c:v>
                </c:pt>
                <c:pt idx="1654">
                  <c:v>74.521723613500001</c:v>
                </c:pt>
                <c:pt idx="1655">
                  <c:v>74.833517858099995</c:v>
                </c:pt>
                <c:pt idx="1656">
                  <c:v>75.088314259000001</c:v>
                </c:pt>
                <c:pt idx="1657">
                  <c:v>75.396336763500003</c:v>
                </c:pt>
                <c:pt idx="1658">
                  <c:v>75.941941439800004</c:v>
                </c:pt>
                <c:pt idx="1659">
                  <c:v>76.926475998699999</c:v>
                </c:pt>
                <c:pt idx="1660">
                  <c:v>77.506966360999996</c:v>
                </c:pt>
                <c:pt idx="1661">
                  <c:v>78.218314094700006</c:v>
                </c:pt>
                <c:pt idx="1662">
                  <c:v>78.348325448899999</c:v>
                </c:pt>
                <c:pt idx="1663">
                  <c:v>79.323156893299995</c:v>
                </c:pt>
                <c:pt idx="1664">
                  <c:v>79.771094853999998</c:v>
                </c:pt>
                <c:pt idx="1665">
                  <c:v>81.142710420200004</c:v>
                </c:pt>
                <c:pt idx="1666">
                  <c:v>81.596709521099996</c:v>
                </c:pt>
                <c:pt idx="1667">
                  <c:v>82.0522681546</c:v>
                </c:pt>
                <c:pt idx="1668">
                  <c:v>83.448870854099994</c:v>
                </c:pt>
                <c:pt idx="1669">
                  <c:v>83.540648746800002</c:v>
                </c:pt>
                <c:pt idx="1670">
                  <c:v>84.311586778600002</c:v>
                </c:pt>
                <c:pt idx="1671">
                  <c:v>84.998161378299997</c:v>
                </c:pt>
                <c:pt idx="1672">
                  <c:v>85.202873207500005</c:v>
                </c:pt>
                <c:pt idx="1673">
                  <c:v>86.114447490200007</c:v>
                </c:pt>
                <c:pt idx="1674">
                  <c:v>86.789331395600001</c:v>
                </c:pt>
                <c:pt idx="1675">
                  <c:v>86.853727948900001</c:v>
                </c:pt>
                <c:pt idx="1676">
                  <c:v>87.258014957399993</c:v>
                </c:pt>
                <c:pt idx="1677">
                  <c:v>87.859403705999995</c:v>
                </c:pt>
                <c:pt idx="1678">
                  <c:v>88.420512145800004</c:v>
                </c:pt>
                <c:pt idx="1679">
                  <c:v>88.623090991799998</c:v>
                </c:pt>
                <c:pt idx="1680">
                  <c:v>89.285571987099999</c:v>
                </c:pt>
                <c:pt idx="1681">
                  <c:v>90.250848748899998</c:v>
                </c:pt>
                <c:pt idx="1682">
                  <c:v>90.162107464499996</c:v>
                </c:pt>
                <c:pt idx="1683">
                  <c:v>90.814491209899998</c:v>
                </c:pt>
                <c:pt idx="1684">
                  <c:v>91.587724842599997</c:v>
                </c:pt>
                <c:pt idx="1685">
                  <c:v>91.7849216093</c:v>
                </c:pt>
                <c:pt idx="1686">
                  <c:v>92.308855057499997</c:v>
                </c:pt>
                <c:pt idx="1687">
                  <c:v>93.309099512700001</c:v>
                </c:pt>
                <c:pt idx="1688">
                  <c:v>93.269654340599999</c:v>
                </c:pt>
                <c:pt idx="1689">
                  <c:v>93.3330001753</c:v>
                </c:pt>
                <c:pt idx="1690">
                  <c:v>93.399967500900004</c:v>
                </c:pt>
                <c:pt idx="1691">
                  <c:v>93.336540724100004</c:v>
                </c:pt>
                <c:pt idx="1692">
                  <c:v>93.407088604099997</c:v>
                </c:pt>
                <c:pt idx="1693">
                  <c:v>93.593767394699995</c:v>
                </c:pt>
                <c:pt idx="1694">
                  <c:v>94.936471010399998</c:v>
                </c:pt>
                <c:pt idx="1695">
                  <c:v>97.985246755299997</c:v>
                </c:pt>
                <c:pt idx="1696">
                  <c:v>99.130063024999998</c:v>
                </c:pt>
                <c:pt idx="1697">
                  <c:v>99.547636047400005</c:v>
                </c:pt>
                <c:pt idx="1698">
                  <c:v>100.46338141699999</c:v>
                </c:pt>
                <c:pt idx="1699">
                  <c:v>101.487133757</c:v>
                </c:pt>
                <c:pt idx="1700">
                  <c:v>101.825791307</c:v>
                </c:pt>
                <c:pt idx="1701">
                  <c:v>102.09416997300001</c:v>
                </c:pt>
                <c:pt idx="1702">
                  <c:v>102.078023402</c:v>
                </c:pt>
                <c:pt idx="1703">
                  <c:v>102.245427237</c:v>
                </c:pt>
                <c:pt idx="1704">
                  <c:v>102.60612054000001</c:v>
                </c:pt>
                <c:pt idx="1705">
                  <c:v>104.141683434</c:v>
                </c:pt>
                <c:pt idx="1706">
                  <c:v>105.179670191</c:v>
                </c:pt>
                <c:pt idx="1707">
                  <c:v>106.102296841</c:v>
                </c:pt>
                <c:pt idx="1708">
                  <c:v>107.000727916</c:v>
                </c:pt>
                <c:pt idx="1709">
                  <c:v>107.102925892</c:v>
                </c:pt>
                <c:pt idx="1710">
                  <c:v>107.24123068900001</c:v>
                </c:pt>
                <c:pt idx="1711">
                  <c:v>107.61108976200001</c:v>
                </c:pt>
                <c:pt idx="1712">
                  <c:v>107.94143431800001</c:v>
                </c:pt>
                <c:pt idx="1713">
                  <c:v>108.894078381</c:v>
                </c:pt>
                <c:pt idx="1714">
                  <c:v>109.336283263</c:v>
                </c:pt>
                <c:pt idx="1715">
                  <c:v>109.431924956</c:v>
                </c:pt>
                <c:pt idx="1716">
                  <c:v>110.105396094</c:v>
                </c:pt>
                <c:pt idx="1717">
                  <c:v>110.658543017</c:v>
                </c:pt>
                <c:pt idx="1718">
                  <c:v>111.023465687</c:v>
                </c:pt>
                <c:pt idx="1719">
                  <c:v>111.325054114</c:v>
                </c:pt>
                <c:pt idx="1720">
                  <c:v>111.82013618400001</c:v>
                </c:pt>
                <c:pt idx="1721">
                  <c:v>112.43669949700001</c:v>
                </c:pt>
                <c:pt idx="1722">
                  <c:v>113.43382982</c:v>
                </c:pt>
                <c:pt idx="1723">
                  <c:v>113.87293814</c:v>
                </c:pt>
                <c:pt idx="1724">
                  <c:v>113.954436929</c:v>
                </c:pt>
                <c:pt idx="1725">
                  <c:v>114.07173152599999</c:v>
                </c:pt>
                <c:pt idx="1726">
                  <c:v>114.688712232</c:v>
                </c:pt>
                <c:pt idx="1727">
                  <c:v>115.318009234</c:v>
                </c:pt>
                <c:pt idx="1728">
                  <c:v>115.031130045</c:v>
                </c:pt>
                <c:pt idx="1729">
                  <c:v>115.07592692999999</c:v>
                </c:pt>
                <c:pt idx="1730">
                  <c:v>115.39459434</c:v>
                </c:pt>
                <c:pt idx="1731">
                  <c:v>115.42919897100001</c:v>
                </c:pt>
                <c:pt idx="1732">
                  <c:v>116.301092247</c:v>
                </c:pt>
                <c:pt idx="1733">
                  <c:v>116.629951164</c:v>
                </c:pt>
                <c:pt idx="1734">
                  <c:v>116.616214676</c:v>
                </c:pt>
                <c:pt idx="1735">
                  <c:v>116.75076134699999</c:v>
                </c:pt>
                <c:pt idx="1736">
                  <c:v>116.894235552</c:v>
                </c:pt>
                <c:pt idx="1737">
                  <c:v>117.45997098300001</c:v>
                </c:pt>
                <c:pt idx="1738">
                  <c:v>117.45687018700001</c:v>
                </c:pt>
                <c:pt idx="1739">
                  <c:v>117.456970187</c:v>
                </c:pt>
                <c:pt idx="1740">
                  <c:v>117.457070187</c:v>
                </c:pt>
                <c:pt idx="1741">
                  <c:v>117.457170187</c:v>
                </c:pt>
                <c:pt idx="1742">
                  <c:v>117.45727018700001</c:v>
                </c:pt>
                <c:pt idx="1743">
                  <c:v>117.457370187</c:v>
                </c:pt>
                <c:pt idx="1744">
                  <c:v>117.457470187</c:v>
                </c:pt>
                <c:pt idx="1745">
                  <c:v>117.457570187</c:v>
                </c:pt>
                <c:pt idx="1746">
                  <c:v>117.45767018700001</c:v>
                </c:pt>
                <c:pt idx="1747">
                  <c:v>117.45777018699999</c:v>
                </c:pt>
                <c:pt idx="1748">
                  <c:v>117.457870187</c:v>
                </c:pt>
                <c:pt idx="1749">
                  <c:v>117.457970187</c:v>
                </c:pt>
                <c:pt idx="1750">
                  <c:v>117.458070187</c:v>
                </c:pt>
                <c:pt idx="1751">
                  <c:v>117.45817018699999</c:v>
                </c:pt>
                <c:pt idx="1752">
                  <c:v>117.458270187</c:v>
                </c:pt>
                <c:pt idx="1753">
                  <c:v>117.458370187</c:v>
                </c:pt>
                <c:pt idx="1754">
                  <c:v>117.458470187</c:v>
                </c:pt>
                <c:pt idx="1755">
                  <c:v>117.45857018700001</c:v>
                </c:pt>
                <c:pt idx="1756">
                  <c:v>117.458670187</c:v>
                </c:pt>
                <c:pt idx="1757">
                  <c:v>117.458770187</c:v>
                </c:pt>
                <c:pt idx="1758">
                  <c:v>117.458870187</c:v>
                </c:pt>
                <c:pt idx="1759">
                  <c:v>117.45897018700001</c:v>
                </c:pt>
                <c:pt idx="1760">
                  <c:v>117.45907018699999</c:v>
                </c:pt>
                <c:pt idx="1761">
                  <c:v>117.459170187</c:v>
                </c:pt>
                <c:pt idx="1762">
                  <c:v>117.459270187</c:v>
                </c:pt>
                <c:pt idx="1763">
                  <c:v>117.459370187</c:v>
                </c:pt>
                <c:pt idx="1764">
                  <c:v>117.45947018699999</c:v>
                </c:pt>
                <c:pt idx="1765">
                  <c:v>117.459570187</c:v>
                </c:pt>
                <c:pt idx="1766">
                  <c:v>117.459670187</c:v>
                </c:pt>
                <c:pt idx="1767">
                  <c:v>117.459770187</c:v>
                </c:pt>
                <c:pt idx="1768">
                  <c:v>117.45987018700001</c:v>
                </c:pt>
                <c:pt idx="1769">
                  <c:v>117.459970187</c:v>
                </c:pt>
                <c:pt idx="1770">
                  <c:v>116.790192039</c:v>
                </c:pt>
                <c:pt idx="1771">
                  <c:v>116.622114126</c:v>
                </c:pt>
                <c:pt idx="1772">
                  <c:v>115.82951095200001</c:v>
                </c:pt>
                <c:pt idx="1773">
                  <c:v>115.421479671</c:v>
                </c:pt>
                <c:pt idx="1774">
                  <c:v>115.055318532</c:v>
                </c:pt>
                <c:pt idx="1775">
                  <c:v>114.057667603</c:v>
                </c:pt>
                <c:pt idx="1776">
                  <c:v>113.06766568499999</c:v>
                </c:pt>
                <c:pt idx="1777">
                  <c:v>112.770039642</c:v>
                </c:pt>
                <c:pt idx="1778">
                  <c:v>111.612249366</c:v>
                </c:pt>
                <c:pt idx="1779">
                  <c:v>110.557742119</c:v>
                </c:pt>
                <c:pt idx="1780">
                  <c:v>109.847472428</c:v>
                </c:pt>
                <c:pt idx="1781">
                  <c:v>108.99258299900001</c:v>
                </c:pt>
                <c:pt idx="1782">
                  <c:v>108.36770063100001</c:v>
                </c:pt>
                <c:pt idx="1783">
                  <c:v>107.216687362</c:v>
                </c:pt>
                <c:pt idx="1784">
                  <c:v>106.238617353</c:v>
                </c:pt>
                <c:pt idx="1785">
                  <c:v>105.76445187100001</c:v>
                </c:pt>
                <c:pt idx="1786">
                  <c:v>105.173638528</c:v>
                </c:pt>
                <c:pt idx="1787">
                  <c:v>103.969374367</c:v>
                </c:pt>
                <c:pt idx="1788">
                  <c:v>103.128939644</c:v>
                </c:pt>
                <c:pt idx="1789">
                  <c:v>103.14132045700001</c:v>
                </c:pt>
                <c:pt idx="1790">
                  <c:v>103.011208576</c:v>
                </c:pt>
                <c:pt idx="1791">
                  <c:v>102.982735264</c:v>
                </c:pt>
                <c:pt idx="1792">
                  <c:v>102.931339493</c:v>
                </c:pt>
                <c:pt idx="1793">
                  <c:v>102.830180626</c:v>
                </c:pt>
                <c:pt idx="1794">
                  <c:v>102.78858497</c:v>
                </c:pt>
                <c:pt idx="1795">
                  <c:v>102.93169023999999</c:v>
                </c:pt>
                <c:pt idx="1796">
                  <c:v>102.81693285599999</c:v>
                </c:pt>
                <c:pt idx="1797">
                  <c:v>102.81940166299999</c:v>
                </c:pt>
                <c:pt idx="1798">
                  <c:v>102.93769119700001</c:v>
                </c:pt>
                <c:pt idx="1799">
                  <c:v>102.71254666199999</c:v>
                </c:pt>
                <c:pt idx="1800">
                  <c:v>102.771404291</c:v>
                </c:pt>
                <c:pt idx="1801">
                  <c:v>103.01954621199999</c:v>
                </c:pt>
                <c:pt idx="1802">
                  <c:v>102.977008285</c:v>
                </c:pt>
                <c:pt idx="1803">
                  <c:v>102.813213718</c:v>
                </c:pt>
                <c:pt idx="1804">
                  <c:v>103.004720881</c:v>
                </c:pt>
                <c:pt idx="1805">
                  <c:v>102.916903473</c:v>
                </c:pt>
                <c:pt idx="1806">
                  <c:v>102.866909326</c:v>
                </c:pt>
                <c:pt idx="1807">
                  <c:v>102.811630075</c:v>
                </c:pt>
                <c:pt idx="1808">
                  <c:v>103.04735306000001</c:v>
                </c:pt>
                <c:pt idx="1809">
                  <c:v>102.965277093</c:v>
                </c:pt>
                <c:pt idx="1810">
                  <c:v>102.948989762</c:v>
                </c:pt>
                <c:pt idx="1811">
                  <c:v>103.069451855</c:v>
                </c:pt>
                <c:pt idx="1812">
                  <c:v>103.341289898</c:v>
                </c:pt>
                <c:pt idx="1813">
                  <c:v>103.98802446000001</c:v>
                </c:pt>
                <c:pt idx="1814">
                  <c:v>104.63772554000001</c:v>
                </c:pt>
                <c:pt idx="1815">
                  <c:v>105.833688642</c:v>
                </c:pt>
                <c:pt idx="1816">
                  <c:v>106.85899508200001</c:v>
                </c:pt>
                <c:pt idx="1817">
                  <c:v>107.542286938</c:v>
                </c:pt>
                <c:pt idx="1818">
                  <c:v>108.494129917</c:v>
                </c:pt>
                <c:pt idx="1819">
                  <c:v>109.300863558</c:v>
                </c:pt>
                <c:pt idx="1820">
                  <c:v>109.840571255</c:v>
                </c:pt>
                <c:pt idx="1821">
                  <c:v>110.955313769</c:v>
                </c:pt>
                <c:pt idx="1822">
                  <c:v>111.673426526</c:v>
                </c:pt>
                <c:pt idx="1823">
                  <c:v>112.40269410000001</c:v>
                </c:pt>
                <c:pt idx="1824">
                  <c:v>113.24111555099999</c:v>
                </c:pt>
                <c:pt idx="1825">
                  <c:v>114.419544977</c:v>
                </c:pt>
                <c:pt idx="1826">
                  <c:v>115.058165891</c:v>
                </c:pt>
                <c:pt idx="1827">
                  <c:v>115.44704851500001</c:v>
                </c:pt>
                <c:pt idx="1828">
                  <c:v>115.88978007999999</c:v>
                </c:pt>
                <c:pt idx="1829">
                  <c:v>116.577492582</c:v>
                </c:pt>
                <c:pt idx="1830">
                  <c:v>116.608253307</c:v>
                </c:pt>
                <c:pt idx="1831">
                  <c:v>117.43518381600001</c:v>
                </c:pt>
                <c:pt idx="1832">
                  <c:v>117.410310607</c:v>
                </c:pt>
                <c:pt idx="1833">
                  <c:v>118.10599775599999</c:v>
                </c:pt>
                <c:pt idx="1834">
                  <c:v>118.464016542</c:v>
                </c:pt>
                <c:pt idx="1835">
                  <c:v>118.958326594</c:v>
                </c:pt>
                <c:pt idx="1836">
                  <c:v>118.81518700300001</c:v>
                </c:pt>
                <c:pt idx="1837">
                  <c:v>119.35107868</c:v>
                </c:pt>
                <c:pt idx="1838">
                  <c:v>119.219540256</c:v>
                </c:pt>
                <c:pt idx="1839">
                  <c:v>118.95090086800001</c:v>
                </c:pt>
                <c:pt idx="1840">
                  <c:v>119.27253440699999</c:v>
                </c:pt>
                <c:pt idx="1841">
                  <c:v>119.449922962</c:v>
                </c:pt>
                <c:pt idx="1842">
                  <c:v>120.16240747800001</c:v>
                </c:pt>
                <c:pt idx="1843">
                  <c:v>120.831053457</c:v>
                </c:pt>
                <c:pt idx="1844">
                  <c:v>120.62111579800001</c:v>
                </c:pt>
                <c:pt idx="1845">
                  <c:v>120.246555355</c:v>
                </c:pt>
                <c:pt idx="1846">
                  <c:v>120.246655355</c:v>
                </c:pt>
                <c:pt idx="1847">
                  <c:v>120.246755355</c:v>
                </c:pt>
                <c:pt idx="1848">
                  <c:v>120.24685535499999</c:v>
                </c:pt>
                <c:pt idx="1849">
                  <c:v>120.246955355</c:v>
                </c:pt>
                <c:pt idx="1850">
                  <c:v>120.247055355</c:v>
                </c:pt>
                <c:pt idx="1851">
                  <c:v>120.247155355</c:v>
                </c:pt>
                <c:pt idx="1852">
                  <c:v>120.24725535499999</c:v>
                </c:pt>
                <c:pt idx="1853">
                  <c:v>131.30695175</c:v>
                </c:pt>
                <c:pt idx="1854">
                  <c:v>130.704678809</c:v>
                </c:pt>
                <c:pt idx="1855">
                  <c:v>131.44221800700001</c:v>
                </c:pt>
                <c:pt idx="1856">
                  <c:v>131.181291147</c:v>
                </c:pt>
                <c:pt idx="1857">
                  <c:v>132.53451275899999</c:v>
                </c:pt>
                <c:pt idx="1858">
                  <c:v>132.667667317</c:v>
                </c:pt>
                <c:pt idx="1859">
                  <c:v>132.79544523999999</c:v>
                </c:pt>
                <c:pt idx="1860">
                  <c:v>132.86145434700001</c:v>
                </c:pt>
                <c:pt idx="1861">
                  <c:v>133.44422688500001</c:v>
                </c:pt>
                <c:pt idx="1862">
                  <c:v>132.98307111599999</c:v>
                </c:pt>
                <c:pt idx="1863">
                  <c:v>133.28673472899999</c:v>
                </c:pt>
                <c:pt idx="1864">
                  <c:v>134.14987300799999</c:v>
                </c:pt>
                <c:pt idx="1865">
                  <c:v>133.893519645</c:v>
                </c:pt>
                <c:pt idx="1866">
                  <c:v>134.28696151400001</c:v>
                </c:pt>
                <c:pt idx="1867">
                  <c:v>134.64977332000001</c:v>
                </c:pt>
                <c:pt idx="1868">
                  <c:v>135.21659257900001</c:v>
                </c:pt>
                <c:pt idx="1869">
                  <c:v>135.96798862599999</c:v>
                </c:pt>
                <c:pt idx="1870">
                  <c:v>137.183251189</c:v>
                </c:pt>
                <c:pt idx="1871">
                  <c:v>138.19897490700001</c:v>
                </c:pt>
                <c:pt idx="1872">
                  <c:v>135.91988169499999</c:v>
                </c:pt>
                <c:pt idx="1873">
                  <c:v>136.516009795</c:v>
                </c:pt>
                <c:pt idx="1874">
                  <c:v>136.924427947</c:v>
                </c:pt>
                <c:pt idx="1875">
                  <c:v>137.16290663300001</c:v>
                </c:pt>
                <c:pt idx="1876">
                  <c:v>137.40847648900001</c:v>
                </c:pt>
                <c:pt idx="1877">
                  <c:v>137.70894416100001</c:v>
                </c:pt>
                <c:pt idx="1878">
                  <c:v>137.83343234500001</c:v>
                </c:pt>
                <c:pt idx="1879">
                  <c:v>137.83353234500001</c:v>
                </c:pt>
                <c:pt idx="1880">
                  <c:v>138.40203255700001</c:v>
                </c:pt>
                <c:pt idx="1881">
                  <c:v>138.40213255699999</c:v>
                </c:pt>
                <c:pt idx="1882">
                  <c:v>138.40223255699999</c:v>
                </c:pt>
                <c:pt idx="1883">
                  <c:v>138.86832310299999</c:v>
                </c:pt>
                <c:pt idx="1884">
                  <c:v>138.868423103</c:v>
                </c:pt>
                <c:pt idx="1885">
                  <c:v>138.868523103</c:v>
                </c:pt>
                <c:pt idx="1886">
                  <c:v>138.868623103</c:v>
                </c:pt>
                <c:pt idx="1887">
                  <c:v>138.86872310300001</c:v>
                </c:pt>
                <c:pt idx="1888">
                  <c:v>138.86882310300001</c:v>
                </c:pt>
                <c:pt idx="1889">
                  <c:v>138.86892310299999</c:v>
                </c:pt>
                <c:pt idx="1890">
                  <c:v>138.86902310299999</c:v>
                </c:pt>
                <c:pt idx="1891">
                  <c:v>140.95468219200001</c:v>
                </c:pt>
                <c:pt idx="1892">
                  <c:v>140.95478219200001</c:v>
                </c:pt>
                <c:pt idx="1893">
                  <c:v>140.95488219200001</c:v>
                </c:pt>
                <c:pt idx="1894">
                  <c:v>140.95498219199999</c:v>
                </c:pt>
                <c:pt idx="1895">
                  <c:v>140.95508219199999</c:v>
                </c:pt>
                <c:pt idx="1896">
                  <c:v>140.955182192</c:v>
                </c:pt>
                <c:pt idx="1897">
                  <c:v>140.955282192</c:v>
                </c:pt>
                <c:pt idx="1898">
                  <c:v>140.955382192</c:v>
                </c:pt>
                <c:pt idx="1899">
                  <c:v>140.95548219200001</c:v>
                </c:pt>
                <c:pt idx="1900">
                  <c:v>140.95558219200001</c:v>
                </c:pt>
                <c:pt idx="1901">
                  <c:v>140.95568219200001</c:v>
                </c:pt>
                <c:pt idx="1902">
                  <c:v>140.95578219199999</c:v>
                </c:pt>
                <c:pt idx="1903">
                  <c:v>140.95588219199999</c:v>
                </c:pt>
                <c:pt idx="1904">
                  <c:v>140.95598219199999</c:v>
                </c:pt>
                <c:pt idx="1905">
                  <c:v>140.956082192</c:v>
                </c:pt>
                <c:pt idx="1906">
                  <c:v>140.95618220399999</c:v>
                </c:pt>
                <c:pt idx="1907">
                  <c:v>145.102673262</c:v>
                </c:pt>
                <c:pt idx="1908">
                  <c:v>145.34257248899999</c:v>
                </c:pt>
                <c:pt idx="1909">
                  <c:v>145.30692201900001</c:v>
                </c:pt>
                <c:pt idx="1910">
                  <c:v>145.30702201899999</c:v>
                </c:pt>
                <c:pt idx="1911">
                  <c:v>145.49493631000001</c:v>
                </c:pt>
                <c:pt idx="1912">
                  <c:v>145.52357673</c:v>
                </c:pt>
                <c:pt idx="1913">
                  <c:v>145.612543101</c:v>
                </c:pt>
                <c:pt idx="1914">
                  <c:v>145.612643101</c:v>
                </c:pt>
                <c:pt idx="1915">
                  <c:v>145.824539757</c:v>
                </c:pt>
                <c:pt idx="1916">
                  <c:v>145.91564961899999</c:v>
                </c:pt>
                <c:pt idx="1917">
                  <c:v>145.915749619</c:v>
                </c:pt>
                <c:pt idx="1918">
                  <c:v>145.915849619</c:v>
                </c:pt>
                <c:pt idx="1919">
                  <c:v>145.915949619</c:v>
                </c:pt>
                <c:pt idx="1920">
                  <c:v>145.91604961900001</c:v>
                </c:pt>
                <c:pt idx="1921">
                  <c:v>145.91614961900001</c:v>
                </c:pt>
                <c:pt idx="1922">
                  <c:v>145.91624961900001</c:v>
                </c:pt>
                <c:pt idx="1923">
                  <c:v>145.91634961899999</c:v>
                </c:pt>
                <c:pt idx="1924">
                  <c:v>145.91644961899999</c:v>
                </c:pt>
                <c:pt idx="1925">
                  <c:v>145.91654961899999</c:v>
                </c:pt>
                <c:pt idx="1926">
                  <c:v>145.916649619</c:v>
                </c:pt>
                <c:pt idx="1927">
                  <c:v>145.916749619</c:v>
                </c:pt>
                <c:pt idx="1928">
                  <c:v>139.598339888</c:v>
                </c:pt>
                <c:pt idx="1929">
                  <c:v>138.96704685899999</c:v>
                </c:pt>
                <c:pt idx="1930">
                  <c:v>138.32541890900001</c:v>
                </c:pt>
                <c:pt idx="1931">
                  <c:v>138.32551890900001</c:v>
                </c:pt>
                <c:pt idx="1932">
                  <c:v>138.32561890900001</c:v>
                </c:pt>
                <c:pt idx="1933">
                  <c:v>137.10586955799999</c:v>
                </c:pt>
                <c:pt idx="1934">
                  <c:v>136.69113256399999</c:v>
                </c:pt>
                <c:pt idx="1935">
                  <c:v>135.811862921</c:v>
                </c:pt>
                <c:pt idx="1936">
                  <c:v>135.811962921</c:v>
                </c:pt>
                <c:pt idx="1937">
                  <c:v>135.81206292100001</c:v>
                </c:pt>
                <c:pt idx="1938">
                  <c:v>135.81216292100001</c:v>
                </c:pt>
                <c:pt idx="1939">
                  <c:v>135.81226292100001</c:v>
                </c:pt>
                <c:pt idx="1940">
                  <c:v>135.81236292099999</c:v>
                </c:pt>
                <c:pt idx="1941">
                  <c:v>135.81246292099999</c:v>
                </c:pt>
                <c:pt idx="1942">
                  <c:v>135.81256292099999</c:v>
                </c:pt>
                <c:pt idx="1943">
                  <c:v>135.812662921</c:v>
                </c:pt>
                <c:pt idx="1944">
                  <c:v>135.812762921</c:v>
                </c:pt>
                <c:pt idx="1945">
                  <c:v>135.812862921</c:v>
                </c:pt>
                <c:pt idx="1946">
                  <c:v>135.81296292100001</c:v>
                </c:pt>
                <c:pt idx="1947">
                  <c:v>135.81306292100001</c:v>
                </c:pt>
                <c:pt idx="1948">
                  <c:v>135.81316292100001</c:v>
                </c:pt>
                <c:pt idx="1949">
                  <c:v>135.81326292099999</c:v>
                </c:pt>
                <c:pt idx="1950">
                  <c:v>135.81336292099999</c:v>
                </c:pt>
                <c:pt idx="1951">
                  <c:v>135.813462921</c:v>
                </c:pt>
                <c:pt idx="1952">
                  <c:v>135.813562921</c:v>
                </c:pt>
                <c:pt idx="1953">
                  <c:v>135.813662921</c:v>
                </c:pt>
                <c:pt idx="1954">
                  <c:v>135.81376292100001</c:v>
                </c:pt>
                <c:pt idx="1955">
                  <c:v>135.81386292100001</c:v>
                </c:pt>
                <c:pt idx="1956">
                  <c:v>135.81396292100001</c:v>
                </c:pt>
                <c:pt idx="1957">
                  <c:v>135.81406292099999</c:v>
                </c:pt>
                <c:pt idx="1958">
                  <c:v>135.81416292099999</c:v>
                </c:pt>
                <c:pt idx="1959">
                  <c:v>135.81426292099999</c:v>
                </c:pt>
                <c:pt idx="1960">
                  <c:v>135.814362891</c:v>
                </c:pt>
                <c:pt idx="1961">
                  <c:v>135.81446288399999</c:v>
                </c:pt>
                <c:pt idx="1962">
                  <c:v>135.76059685999999</c:v>
                </c:pt>
                <c:pt idx="1963">
                  <c:v>136.22890132399999</c:v>
                </c:pt>
                <c:pt idx="1964">
                  <c:v>136.480957929</c:v>
                </c:pt>
                <c:pt idx="1965">
                  <c:v>136.68844546700001</c:v>
                </c:pt>
                <c:pt idx="1966">
                  <c:v>136.785923446</c:v>
                </c:pt>
                <c:pt idx="1967">
                  <c:v>136.885295232</c:v>
                </c:pt>
                <c:pt idx="1968">
                  <c:v>137.12932412000001</c:v>
                </c:pt>
                <c:pt idx="1969">
                  <c:v>137.28877844600001</c:v>
                </c:pt>
                <c:pt idx="1970">
                  <c:v>137.612821943</c:v>
                </c:pt>
                <c:pt idx="1971">
                  <c:v>138.01281276099999</c:v>
                </c:pt>
                <c:pt idx="1972">
                  <c:v>138.012912761</c:v>
                </c:pt>
                <c:pt idx="1973">
                  <c:v>138.013012761</c:v>
                </c:pt>
                <c:pt idx="1974">
                  <c:v>138.013112761</c:v>
                </c:pt>
                <c:pt idx="1975">
                  <c:v>138.01321276100001</c:v>
                </c:pt>
                <c:pt idx="1976">
                  <c:v>138.01331276100001</c:v>
                </c:pt>
                <c:pt idx="1977">
                  <c:v>138.01341276100001</c:v>
                </c:pt>
                <c:pt idx="1978">
                  <c:v>138.01351276099999</c:v>
                </c:pt>
                <c:pt idx="1979">
                  <c:v>138.01361276099999</c:v>
                </c:pt>
                <c:pt idx="1980">
                  <c:v>138.01371276099999</c:v>
                </c:pt>
                <c:pt idx="1981">
                  <c:v>138.013812761</c:v>
                </c:pt>
                <c:pt idx="1982">
                  <c:v>138.013912761</c:v>
                </c:pt>
                <c:pt idx="1983">
                  <c:v>141.498254457</c:v>
                </c:pt>
                <c:pt idx="1984">
                  <c:v>141.498354457</c:v>
                </c:pt>
                <c:pt idx="1985">
                  <c:v>141.94740921499999</c:v>
                </c:pt>
                <c:pt idx="1986">
                  <c:v>141.947509215</c:v>
                </c:pt>
                <c:pt idx="1987">
                  <c:v>141.947609215</c:v>
                </c:pt>
                <c:pt idx="1988">
                  <c:v>141.947709226</c:v>
                </c:pt>
                <c:pt idx="1989">
                  <c:v>143.13742176100001</c:v>
                </c:pt>
                <c:pt idx="1990">
                  <c:v>143.45381515899999</c:v>
                </c:pt>
                <c:pt idx="1991">
                  <c:v>143.45391515899999</c:v>
                </c:pt>
                <c:pt idx="1992">
                  <c:v>144.19799591399999</c:v>
                </c:pt>
                <c:pt idx="1993">
                  <c:v>144.38206071799999</c:v>
                </c:pt>
                <c:pt idx="1994">
                  <c:v>144.64675412700001</c:v>
                </c:pt>
                <c:pt idx="1995">
                  <c:v>144.94871317900001</c:v>
                </c:pt>
                <c:pt idx="1996">
                  <c:v>145.132253324</c:v>
                </c:pt>
                <c:pt idx="1997">
                  <c:v>145.33896142899999</c:v>
                </c:pt>
                <c:pt idx="1998">
                  <c:v>145.49382527399999</c:v>
                </c:pt>
                <c:pt idx="1999">
                  <c:v>145.67192072500001</c:v>
                </c:pt>
                <c:pt idx="2000">
                  <c:v>145.92090658800001</c:v>
                </c:pt>
                <c:pt idx="2001">
                  <c:v>146.16525283499999</c:v>
                </c:pt>
                <c:pt idx="2002">
                  <c:v>146.38063722999999</c:v>
                </c:pt>
                <c:pt idx="2003">
                  <c:v>146.505435471</c:v>
                </c:pt>
                <c:pt idx="2004">
                  <c:v>146.589539307</c:v>
                </c:pt>
                <c:pt idx="2005">
                  <c:v>146.94004185200001</c:v>
                </c:pt>
                <c:pt idx="2006">
                  <c:v>147.22304871599999</c:v>
                </c:pt>
                <c:pt idx="2007">
                  <c:v>147.391092759</c:v>
                </c:pt>
                <c:pt idx="2008">
                  <c:v>147.545025208</c:v>
                </c:pt>
                <c:pt idx="2009">
                  <c:v>147.77887005299999</c:v>
                </c:pt>
                <c:pt idx="2010">
                  <c:v>148.01094969900001</c:v>
                </c:pt>
                <c:pt idx="2011">
                  <c:v>148.39221642699999</c:v>
                </c:pt>
                <c:pt idx="2012">
                  <c:v>148.62411191000001</c:v>
                </c:pt>
                <c:pt idx="2013">
                  <c:v>148.866978085</c:v>
                </c:pt>
                <c:pt idx="2014">
                  <c:v>149.255858703</c:v>
                </c:pt>
                <c:pt idx="2015">
                  <c:v>149.459419317</c:v>
                </c:pt>
                <c:pt idx="2016">
                  <c:v>149.85227083699999</c:v>
                </c:pt>
                <c:pt idx="2017">
                  <c:v>149.852370837</c:v>
                </c:pt>
                <c:pt idx="2018">
                  <c:v>151.21875879999999</c:v>
                </c:pt>
                <c:pt idx="2019">
                  <c:v>151.21885879999999</c:v>
                </c:pt>
                <c:pt idx="2020">
                  <c:v>151.60204949800001</c:v>
                </c:pt>
                <c:pt idx="2021">
                  <c:v>151.60214949799999</c:v>
                </c:pt>
                <c:pt idx="2022">
                  <c:v>151.60224949799999</c:v>
                </c:pt>
                <c:pt idx="2023">
                  <c:v>151.602349498</c:v>
                </c:pt>
                <c:pt idx="2024">
                  <c:v>151.602449498</c:v>
                </c:pt>
                <c:pt idx="2025">
                  <c:v>151.602549498</c:v>
                </c:pt>
                <c:pt idx="2026">
                  <c:v>151.60264949800001</c:v>
                </c:pt>
                <c:pt idx="2027">
                  <c:v>151.60274949800001</c:v>
                </c:pt>
                <c:pt idx="2028">
                  <c:v>151.60284949800001</c:v>
                </c:pt>
                <c:pt idx="2029">
                  <c:v>151.60294949799999</c:v>
                </c:pt>
                <c:pt idx="2030">
                  <c:v>151.60304949799999</c:v>
                </c:pt>
                <c:pt idx="2031">
                  <c:v>151.60314949799999</c:v>
                </c:pt>
                <c:pt idx="2032">
                  <c:v>151.603249498</c:v>
                </c:pt>
                <c:pt idx="2033">
                  <c:v>151.603349498</c:v>
                </c:pt>
                <c:pt idx="2034">
                  <c:v>151.603449498</c:v>
                </c:pt>
                <c:pt idx="2035">
                  <c:v>151.60354949800001</c:v>
                </c:pt>
                <c:pt idx="2036">
                  <c:v>151.60364949800001</c:v>
                </c:pt>
                <c:pt idx="2037">
                  <c:v>151.60374949800001</c:v>
                </c:pt>
                <c:pt idx="2038">
                  <c:v>151.60384949799999</c:v>
                </c:pt>
                <c:pt idx="2039">
                  <c:v>151.60394949799999</c:v>
                </c:pt>
                <c:pt idx="2040">
                  <c:v>151.60404949799999</c:v>
                </c:pt>
                <c:pt idx="2041">
                  <c:v>151.604149498</c:v>
                </c:pt>
                <c:pt idx="2042">
                  <c:v>151.604249498</c:v>
                </c:pt>
                <c:pt idx="2043">
                  <c:v>151.604349498</c:v>
                </c:pt>
                <c:pt idx="2044">
                  <c:v>151.60444949800001</c:v>
                </c:pt>
                <c:pt idx="2045">
                  <c:v>151.60454949800001</c:v>
                </c:pt>
                <c:pt idx="2046">
                  <c:v>151.60464949799999</c:v>
                </c:pt>
                <c:pt idx="2047">
                  <c:v>151.60474949799999</c:v>
                </c:pt>
                <c:pt idx="2048">
                  <c:v>151.60484949799999</c:v>
                </c:pt>
                <c:pt idx="2049">
                  <c:v>151.604949498</c:v>
                </c:pt>
                <c:pt idx="2050">
                  <c:v>151.605049498</c:v>
                </c:pt>
                <c:pt idx="2051">
                  <c:v>151.605149498</c:v>
                </c:pt>
                <c:pt idx="2052">
                  <c:v>151.60524949800001</c:v>
                </c:pt>
                <c:pt idx="2053">
                  <c:v>151.60534949800001</c:v>
                </c:pt>
                <c:pt idx="2054">
                  <c:v>151.60544949800001</c:v>
                </c:pt>
                <c:pt idx="2055">
                  <c:v>151.60554949799999</c:v>
                </c:pt>
                <c:pt idx="2056">
                  <c:v>151.60564949799999</c:v>
                </c:pt>
                <c:pt idx="2057">
                  <c:v>151.60574949799999</c:v>
                </c:pt>
                <c:pt idx="2058">
                  <c:v>151.605849498</c:v>
                </c:pt>
                <c:pt idx="2059">
                  <c:v>151.605949498</c:v>
                </c:pt>
                <c:pt idx="2060">
                  <c:v>151.606049498</c:v>
                </c:pt>
                <c:pt idx="2061">
                  <c:v>151.60614949800001</c:v>
                </c:pt>
                <c:pt idx="2062">
                  <c:v>151.60624949800001</c:v>
                </c:pt>
                <c:pt idx="2063">
                  <c:v>151.60634949799999</c:v>
                </c:pt>
                <c:pt idx="2064">
                  <c:v>151.60644949799999</c:v>
                </c:pt>
                <c:pt idx="2065">
                  <c:v>151.60654949799999</c:v>
                </c:pt>
                <c:pt idx="2066">
                  <c:v>151.606649498</c:v>
                </c:pt>
                <c:pt idx="2067">
                  <c:v>151.606749498</c:v>
                </c:pt>
                <c:pt idx="2068">
                  <c:v>151.606849498</c:v>
                </c:pt>
                <c:pt idx="2069">
                  <c:v>151.60694949800001</c:v>
                </c:pt>
                <c:pt idx="2070">
                  <c:v>151.60704949800001</c:v>
                </c:pt>
                <c:pt idx="2071">
                  <c:v>151.60714949800001</c:v>
                </c:pt>
                <c:pt idx="2072">
                  <c:v>151.60724949799999</c:v>
                </c:pt>
                <c:pt idx="2073">
                  <c:v>151.60734949799999</c:v>
                </c:pt>
                <c:pt idx="2074">
                  <c:v>151.60744949799999</c:v>
                </c:pt>
                <c:pt idx="2075">
                  <c:v>151.607549498</c:v>
                </c:pt>
                <c:pt idx="2076">
                  <c:v>151.607649498</c:v>
                </c:pt>
                <c:pt idx="2077">
                  <c:v>151.607749498</c:v>
                </c:pt>
                <c:pt idx="2078">
                  <c:v>151.60784949800001</c:v>
                </c:pt>
                <c:pt idx="2079">
                  <c:v>151.60794949800001</c:v>
                </c:pt>
                <c:pt idx="2080">
                  <c:v>151.60804949800001</c:v>
                </c:pt>
                <c:pt idx="2081">
                  <c:v>151.60814949799999</c:v>
                </c:pt>
                <c:pt idx="2082">
                  <c:v>151.60824949799999</c:v>
                </c:pt>
                <c:pt idx="2083">
                  <c:v>151.608349498</c:v>
                </c:pt>
                <c:pt idx="2084">
                  <c:v>151.608449498</c:v>
                </c:pt>
                <c:pt idx="2085">
                  <c:v>151.608549498</c:v>
                </c:pt>
                <c:pt idx="2086">
                  <c:v>151.60864949800001</c:v>
                </c:pt>
                <c:pt idx="2087">
                  <c:v>151.60874949800001</c:v>
                </c:pt>
                <c:pt idx="2088">
                  <c:v>151.60884949800001</c:v>
                </c:pt>
                <c:pt idx="2089">
                  <c:v>151.60894949799999</c:v>
                </c:pt>
                <c:pt idx="2090">
                  <c:v>151.60904949799999</c:v>
                </c:pt>
                <c:pt idx="2091">
                  <c:v>151.60914949799999</c:v>
                </c:pt>
                <c:pt idx="2092">
                  <c:v>151.609249498</c:v>
                </c:pt>
                <c:pt idx="2093">
                  <c:v>151.609349498</c:v>
                </c:pt>
                <c:pt idx="2094">
                  <c:v>151.609449498</c:v>
                </c:pt>
                <c:pt idx="2095">
                  <c:v>151.60954949800001</c:v>
                </c:pt>
                <c:pt idx="2096">
                  <c:v>151.60964949800001</c:v>
                </c:pt>
                <c:pt idx="2097">
                  <c:v>151.60974949800001</c:v>
                </c:pt>
                <c:pt idx="2098">
                  <c:v>151.60984949799999</c:v>
                </c:pt>
                <c:pt idx="2099">
                  <c:v>151.60994949799999</c:v>
                </c:pt>
                <c:pt idx="2100">
                  <c:v>151.610049498</c:v>
                </c:pt>
                <c:pt idx="2101">
                  <c:v>151.610149498</c:v>
                </c:pt>
                <c:pt idx="2102">
                  <c:v>151.610249498</c:v>
                </c:pt>
                <c:pt idx="2103">
                  <c:v>151.61034949800001</c:v>
                </c:pt>
                <c:pt idx="2104">
                  <c:v>151.61044949800001</c:v>
                </c:pt>
                <c:pt idx="2105">
                  <c:v>151.61054949800001</c:v>
                </c:pt>
                <c:pt idx="2106">
                  <c:v>151.61064949799999</c:v>
                </c:pt>
                <c:pt idx="2107">
                  <c:v>151.61074949799999</c:v>
                </c:pt>
                <c:pt idx="2108">
                  <c:v>151.61084949799999</c:v>
                </c:pt>
                <c:pt idx="2109">
                  <c:v>151.610949498</c:v>
                </c:pt>
                <c:pt idx="2110">
                  <c:v>151.611049498</c:v>
                </c:pt>
                <c:pt idx="2111">
                  <c:v>151.611149498</c:v>
                </c:pt>
                <c:pt idx="2112">
                  <c:v>151.61124949800001</c:v>
                </c:pt>
                <c:pt idx="2113">
                  <c:v>151.61134949800001</c:v>
                </c:pt>
                <c:pt idx="2114">
                  <c:v>151.61144949800001</c:v>
                </c:pt>
                <c:pt idx="2115">
                  <c:v>151.61154949799999</c:v>
                </c:pt>
                <c:pt idx="2116">
                  <c:v>151.61164949799999</c:v>
                </c:pt>
                <c:pt idx="2117">
                  <c:v>151.61174949799999</c:v>
                </c:pt>
                <c:pt idx="2118">
                  <c:v>151.611849498</c:v>
                </c:pt>
                <c:pt idx="2119">
                  <c:v>151.611949498</c:v>
                </c:pt>
                <c:pt idx="2120">
                  <c:v>151.612049498</c:v>
                </c:pt>
                <c:pt idx="2121">
                  <c:v>151.61214949800001</c:v>
                </c:pt>
                <c:pt idx="2122">
                  <c:v>151.61224949800001</c:v>
                </c:pt>
                <c:pt idx="2123">
                  <c:v>151.61234949799999</c:v>
                </c:pt>
                <c:pt idx="2124">
                  <c:v>151.61244949799999</c:v>
                </c:pt>
                <c:pt idx="2125">
                  <c:v>151.61254949799999</c:v>
                </c:pt>
                <c:pt idx="2126">
                  <c:v>151.612649498</c:v>
                </c:pt>
                <c:pt idx="2127">
                  <c:v>151.612749498</c:v>
                </c:pt>
                <c:pt idx="2128">
                  <c:v>151.612849498</c:v>
                </c:pt>
                <c:pt idx="2129">
                  <c:v>151.61294949800001</c:v>
                </c:pt>
                <c:pt idx="2130">
                  <c:v>151.61304949800001</c:v>
                </c:pt>
                <c:pt idx="2131">
                  <c:v>151.61314949800001</c:v>
                </c:pt>
                <c:pt idx="2132">
                  <c:v>151.61324949799999</c:v>
                </c:pt>
                <c:pt idx="2133">
                  <c:v>151.61334949799999</c:v>
                </c:pt>
                <c:pt idx="2134">
                  <c:v>151.61344949799999</c:v>
                </c:pt>
                <c:pt idx="2135">
                  <c:v>151.613549498</c:v>
                </c:pt>
                <c:pt idx="2136">
                  <c:v>151.613649498</c:v>
                </c:pt>
                <c:pt idx="2137">
                  <c:v>151.613749498</c:v>
                </c:pt>
                <c:pt idx="2138">
                  <c:v>151.61384949800001</c:v>
                </c:pt>
                <c:pt idx="2139">
                  <c:v>151.61394949800001</c:v>
                </c:pt>
                <c:pt idx="2140">
                  <c:v>151.61404949800001</c:v>
                </c:pt>
                <c:pt idx="2141">
                  <c:v>151.61414949799999</c:v>
                </c:pt>
                <c:pt idx="2142">
                  <c:v>151.61424949799999</c:v>
                </c:pt>
                <c:pt idx="2143">
                  <c:v>151.614349498</c:v>
                </c:pt>
                <c:pt idx="2144">
                  <c:v>151.614449498</c:v>
                </c:pt>
                <c:pt idx="2145">
                  <c:v>151.614549498</c:v>
                </c:pt>
                <c:pt idx="2146">
                  <c:v>151.61464949800001</c:v>
                </c:pt>
                <c:pt idx="2147">
                  <c:v>151.61474949800001</c:v>
                </c:pt>
                <c:pt idx="2148">
                  <c:v>151.61484949800001</c:v>
                </c:pt>
                <c:pt idx="2149">
                  <c:v>179.434923032</c:v>
                </c:pt>
                <c:pt idx="2150">
                  <c:v>179.44748688999999</c:v>
                </c:pt>
                <c:pt idx="2151">
                  <c:v>179.44758689</c:v>
                </c:pt>
                <c:pt idx="2152">
                  <c:v>179.44768689</c:v>
                </c:pt>
                <c:pt idx="2153">
                  <c:v>179.44778689</c:v>
                </c:pt>
                <c:pt idx="2154">
                  <c:v>179.44788689000001</c:v>
                </c:pt>
                <c:pt idx="2155">
                  <c:v>179.44798689000001</c:v>
                </c:pt>
                <c:pt idx="2156">
                  <c:v>179.44808689000001</c:v>
                </c:pt>
                <c:pt idx="2157">
                  <c:v>179.44818688999999</c:v>
                </c:pt>
                <c:pt idx="2158">
                  <c:v>179.44828688999999</c:v>
                </c:pt>
                <c:pt idx="2159">
                  <c:v>179.44838688999999</c:v>
                </c:pt>
                <c:pt idx="2160">
                  <c:v>179.44848689</c:v>
                </c:pt>
                <c:pt idx="2161">
                  <c:v>179.44858689</c:v>
                </c:pt>
                <c:pt idx="2162">
                  <c:v>179.44868689</c:v>
                </c:pt>
                <c:pt idx="2163">
                  <c:v>179.44878689000001</c:v>
                </c:pt>
                <c:pt idx="2164">
                  <c:v>179.44888689000001</c:v>
                </c:pt>
                <c:pt idx="2165">
                  <c:v>179.44898688999999</c:v>
                </c:pt>
                <c:pt idx="2166">
                  <c:v>179.44908688999999</c:v>
                </c:pt>
                <c:pt idx="2167">
                  <c:v>179.44918688999999</c:v>
                </c:pt>
                <c:pt idx="2168">
                  <c:v>179.44928689</c:v>
                </c:pt>
                <c:pt idx="2169">
                  <c:v>179.44938689</c:v>
                </c:pt>
                <c:pt idx="2170">
                  <c:v>179.44948689</c:v>
                </c:pt>
                <c:pt idx="2171">
                  <c:v>179.44958689000001</c:v>
                </c:pt>
                <c:pt idx="2172">
                  <c:v>179.44968689000001</c:v>
                </c:pt>
                <c:pt idx="2173">
                  <c:v>179.44978689000001</c:v>
                </c:pt>
                <c:pt idx="2174">
                  <c:v>179.44988688999999</c:v>
                </c:pt>
                <c:pt idx="2175">
                  <c:v>179.44998688999999</c:v>
                </c:pt>
                <c:pt idx="2176">
                  <c:v>179.45008688999999</c:v>
                </c:pt>
                <c:pt idx="2177">
                  <c:v>179.45018689</c:v>
                </c:pt>
                <c:pt idx="2178">
                  <c:v>179.45028689</c:v>
                </c:pt>
                <c:pt idx="2179">
                  <c:v>192.55387236000001</c:v>
                </c:pt>
                <c:pt idx="2180">
                  <c:v>194.668536131</c:v>
                </c:pt>
                <c:pt idx="2181">
                  <c:v>199.437905656</c:v>
                </c:pt>
                <c:pt idx="2182">
                  <c:v>199.38121697899999</c:v>
                </c:pt>
                <c:pt idx="2183">
                  <c:v>199.93050488599999</c:v>
                </c:pt>
                <c:pt idx="2184">
                  <c:v>199.97302096300001</c:v>
                </c:pt>
                <c:pt idx="2185">
                  <c:v>199.988499945</c:v>
                </c:pt>
                <c:pt idx="2186">
                  <c:v>199.992151479</c:v>
                </c:pt>
                <c:pt idx="2187">
                  <c:v>199.99450681799999</c:v>
                </c:pt>
                <c:pt idx="2188">
                  <c:v>199.99105569100001</c:v>
                </c:pt>
                <c:pt idx="2189">
                  <c:v>199.99640508600001</c:v>
                </c:pt>
                <c:pt idx="2190">
                  <c:v>199.994707745</c:v>
                </c:pt>
                <c:pt idx="2191">
                  <c:v>199.996470214</c:v>
                </c:pt>
                <c:pt idx="2192">
                  <c:v>199.98958330900001</c:v>
                </c:pt>
                <c:pt idx="2193">
                  <c:v>199.98968330899999</c:v>
                </c:pt>
                <c:pt idx="2194">
                  <c:v>199.98978330899999</c:v>
                </c:pt>
                <c:pt idx="2195">
                  <c:v>199.99474664900001</c:v>
                </c:pt>
                <c:pt idx="2196">
                  <c:v>199.993992023</c:v>
                </c:pt>
                <c:pt idx="2197">
                  <c:v>199.99409202300001</c:v>
                </c:pt>
                <c:pt idx="2198">
                  <c:v>199.99419202300001</c:v>
                </c:pt>
                <c:pt idx="2199">
                  <c:v>199.99429202300001</c:v>
                </c:pt>
                <c:pt idx="2200">
                  <c:v>199.99439202299999</c:v>
                </c:pt>
                <c:pt idx="2201">
                  <c:v>199.99449202299999</c:v>
                </c:pt>
                <c:pt idx="2202">
                  <c:v>199.994592023</c:v>
                </c:pt>
                <c:pt idx="2203">
                  <c:v>199.994692023</c:v>
                </c:pt>
                <c:pt idx="2204">
                  <c:v>199.994792023</c:v>
                </c:pt>
                <c:pt idx="2205">
                  <c:v>199.99489202300001</c:v>
                </c:pt>
                <c:pt idx="2206">
                  <c:v>199.99499202300001</c:v>
                </c:pt>
                <c:pt idx="2207">
                  <c:v>199.99509202300001</c:v>
                </c:pt>
                <c:pt idx="2208">
                  <c:v>199.99519202299999</c:v>
                </c:pt>
                <c:pt idx="2209">
                  <c:v>199.99529202299999</c:v>
                </c:pt>
                <c:pt idx="2210">
                  <c:v>199.99539202299999</c:v>
                </c:pt>
                <c:pt idx="2211">
                  <c:v>199.995492023</c:v>
                </c:pt>
                <c:pt idx="2212">
                  <c:v>199.995592023</c:v>
                </c:pt>
                <c:pt idx="2213">
                  <c:v>199.995692023</c:v>
                </c:pt>
                <c:pt idx="2214">
                  <c:v>199.99579202300001</c:v>
                </c:pt>
                <c:pt idx="2215">
                  <c:v>199.99589202300001</c:v>
                </c:pt>
                <c:pt idx="2216">
                  <c:v>199.99599202300001</c:v>
                </c:pt>
                <c:pt idx="2217">
                  <c:v>199.99609202299999</c:v>
                </c:pt>
                <c:pt idx="2218">
                  <c:v>199.99619202299999</c:v>
                </c:pt>
                <c:pt idx="2219">
                  <c:v>199.996292023</c:v>
                </c:pt>
                <c:pt idx="2220">
                  <c:v>199.996392023</c:v>
                </c:pt>
                <c:pt idx="2221">
                  <c:v>199.996492023</c:v>
                </c:pt>
                <c:pt idx="2222">
                  <c:v>199.99659202300001</c:v>
                </c:pt>
                <c:pt idx="2223">
                  <c:v>199.99669202300001</c:v>
                </c:pt>
                <c:pt idx="2224">
                  <c:v>199.99679202300001</c:v>
                </c:pt>
                <c:pt idx="2225">
                  <c:v>199.99689202299999</c:v>
                </c:pt>
                <c:pt idx="2226">
                  <c:v>199.99699202299999</c:v>
                </c:pt>
                <c:pt idx="2227">
                  <c:v>199.99709202299999</c:v>
                </c:pt>
                <c:pt idx="2228">
                  <c:v>174.44456760700001</c:v>
                </c:pt>
                <c:pt idx="2229">
                  <c:v>169.30520790899999</c:v>
                </c:pt>
                <c:pt idx="2230">
                  <c:v>168.53986677899999</c:v>
                </c:pt>
                <c:pt idx="2231">
                  <c:v>167.99242884200001</c:v>
                </c:pt>
                <c:pt idx="2232">
                  <c:v>167.469707887</c:v>
                </c:pt>
                <c:pt idx="2233">
                  <c:v>167.20243318799999</c:v>
                </c:pt>
                <c:pt idx="2234">
                  <c:v>166.586605986</c:v>
                </c:pt>
                <c:pt idx="2235">
                  <c:v>166.338153465</c:v>
                </c:pt>
                <c:pt idx="2236">
                  <c:v>163.168493348</c:v>
                </c:pt>
                <c:pt idx="2237">
                  <c:v>162.12257619600001</c:v>
                </c:pt>
                <c:pt idx="2238">
                  <c:v>161.92477992900001</c:v>
                </c:pt>
                <c:pt idx="2239">
                  <c:v>161.787628794</c:v>
                </c:pt>
                <c:pt idx="2240">
                  <c:v>161.387443405</c:v>
                </c:pt>
                <c:pt idx="2241">
                  <c:v>160.43742930600001</c:v>
                </c:pt>
                <c:pt idx="2242">
                  <c:v>160.37551964400001</c:v>
                </c:pt>
                <c:pt idx="2243">
                  <c:v>160.233142918</c:v>
                </c:pt>
                <c:pt idx="2244">
                  <c:v>160.222653627</c:v>
                </c:pt>
                <c:pt idx="2245">
                  <c:v>159.88917893600001</c:v>
                </c:pt>
                <c:pt idx="2246">
                  <c:v>159.32694954600001</c:v>
                </c:pt>
                <c:pt idx="2247">
                  <c:v>159.213319149</c:v>
                </c:pt>
                <c:pt idx="2248">
                  <c:v>159.12690013299999</c:v>
                </c:pt>
                <c:pt idx="2249">
                  <c:v>158.893078927</c:v>
                </c:pt>
                <c:pt idx="2250">
                  <c:v>158.99036503799999</c:v>
                </c:pt>
                <c:pt idx="2251">
                  <c:v>158.990465038</c:v>
                </c:pt>
                <c:pt idx="2252">
                  <c:v>158.990565038</c:v>
                </c:pt>
                <c:pt idx="2253">
                  <c:v>158.990665038</c:v>
                </c:pt>
                <c:pt idx="2254">
                  <c:v>158.99076503800001</c:v>
                </c:pt>
                <c:pt idx="2255">
                  <c:v>158.99086503800001</c:v>
                </c:pt>
                <c:pt idx="2256">
                  <c:v>158.99096503800001</c:v>
                </c:pt>
                <c:pt idx="2257">
                  <c:v>158.99106503799999</c:v>
                </c:pt>
                <c:pt idx="2258">
                  <c:v>158.99116503799999</c:v>
                </c:pt>
                <c:pt idx="2259">
                  <c:v>158.99126503799999</c:v>
                </c:pt>
                <c:pt idx="2260">
                  <c:v>158.991365038</c:v>
                </c:pt>
                <c:pt idx="2261">
                  <c:v>158.991465038</c:v>
                </c:pt>
                <c:pt idx="2262">
                  <c:v>158.991565038</c:v>
                </c:pt>
                <c:pt idx="2263">
                  <c:v>158.99166503800001</c:v>
                </c:pt>
                <c:pt idx="2264">
                  <c:v>158.99176503800001</c:v>
                </c:pt>
                <c:pt idx="2265">
                  <c:v>158.99186503799999</c:v>
                </c:pt>
                <c:pt idx="2266">
                  <c:v>158.99196503799999</c:v>
                </c:pt>
                <c:pt idx="2267">
                  <c:v>158.99206503799999</c:v>
                </c:pt>
                <c:pt idx="2268">
                  <c:v>158.992165038</c:v>
                </c:pt>
                <c:pt idx="2269">
                  <c:v>158.992265038</c:v>
                </c:pt>
                <c:pt idx="2270">
                  <c:v>158.992365038</c:v>
                </c:pt>
                <c:pt idx="2271">
                  <c:v>158.99246503800001</c:v>
                </c:pt>
                <c:pt idx="2272">
                  <c:v>158.99256503800001</c:v>
                </c:pt>
                <c:pt idx="2273">
                  <c:v>158.99266503800001</c:v>
                </c:pt>
                <c:pt idx="2274">
                  <c:v>158.99276503799999</c:v>
                </c:pt>
                <c:pt idx="2275">
                  <c:v>158.99286503799999</c:v>
                </c:pt>
                <c:pt idx="2276">
                  <c:v>158.99296503799999</c:v>
                </c:pt>
                <c:pt idx="2277">
                  <c:v>158.993065038</c:v>
                </c:pt>
                <c:pt idx="2278">
                  <c:v>158.993165038</c:v>
                </c:pt>
                <c:pt idx="2279">
                  <c:v>158.993265038</c:v>
                </c:pt>
                <c:pt idx="2280">
                  <c:v>158.99336503800001</c:v>
                </c:pt>
                <c:pt idx="2281">
                  <c:v>158.99346503800001</c:v>
                </c:pt>
                <c:pt idx="2282">
                  <c:v>158.99356503800001</c:v>
                </c:pt>
                <c:pt idx="2283">
                  <c:v>158.99366503799999</c:v>
                </c:pt>
                <c:pt idx="2284">
                  <c:v>158.99376503799999</c:v>
                </c:pt>
                <c:pt idx="2285">
                  <c:v>158.993865038</c:v>
                </c:pt>
                <c:pt idx="2286">
                  <c:v>158.993965038</c:v>
                </c:pt>
                <c:pt idx="2287">
                  <c:v>157.66239641300001</c:v>
                </c:pt>
                <c:pt idx="2288">
                  <c:v>154.01320261699999</c:v>
                </c:pt>
                <c:pt idx="2289">
                  <c:v>151.23608068600001</c:v>
                </c:pt>
                <c:pt idx="2290">
                  <c:v>151.23618068600001</c:v>
                </c:pt>
                <c:pt idx="2291">
                  <c:v>151.23628068599999</c:v>
                </c:pt>
                <c:pt idx="2292">
                  <c:v>151.23638068599999</c:v>
                </c:pt>
                <c:pt idx="2293">
                  <c:v>151.23648068599999</c:v>
                </c:pt>
                <c:pt idx="2294">
                  <c:v>151.236580686</c:v>
                </c:pt>
                <c:pt idx="2295">
                  <c:v>151.236680686</c:v>
                </c:pt>
                <c:pt idx="2296">
                  <c:v>151.236780686</c:v>
                </c:pt>
                <c:pt idx="2297">
                  <c:v>151.23688068600001</c:v>
                </c:pt>
                <c:pt idx="2298">
                  <c:v>151.23698068600001</c:v>
                </c:pt>
                <c:pt idx="2299">
                  <c:v>151.23708068600001</c:v>
                </c:pt>
                <c:pt idx="2300">
                  <c:v>151.23718068599999</c:v>
                </c:pt>
                <c:pt idx="2301">
                  <c:v>151.23728068599999</c:v>
                </c:pt>
                <c:pt idx="2302">
                  <c:v>151.23738068599999</c:v>
                </c:pt>
                <c:pt idx="2303">
                  <c:v>151.237480686</c:v>
                </c:pt>
                <c:pt idx="2304">
                  <c:v>151.237580686</c:v>
                </c:pt>
                <c:pt idx="2305">
                  <c:v>151.237680686</c:v>
                </c:pt>
                <c:pt idx="2306">
                  <c:v>151.23778068600001</c:v>
                </c:pt>
                <c:pt idx="2307">
                  <c:v>151.23788068600001</c:v>
                </c:pt>
                <c:pt idx="2308">
                  <c:v>151.23798068599999</c:v>
                </c:pt>
                <c:pt idx="2309">
                  <c:v>151.23808068599999</c:v>
                </c:pt>
                <c:pt idx="2310">
                  <c:v>151.23818068599999</c:v>
                </c:pt>
                <c:pt idx="2311">
                  <c:v>136.085952652</c:v>
                </c:pt>
                <c:pt idx="2312">
                  <c:v>136.06139937200001</c:v>
                </c:pt>
                <c:pt idx="2313">
                  <c:v>134.50909486800001</c:v>
                </c:pt>
                <c:pt idx="2314">
                  <c:v>133.994601808</c:v>
                </c:pt>
                <c:pt idx="2315">
                  <c:v>132.72302696700001</c:v>
                </c:pt>
                <c:pt idx="2316">
                  <c:v>131.23280089299999</c:v>
                </c:pt>
                <c:pt idx="2317">
                  <c:v>129.00746254200001</c:v>
                </c:pt>
                <c:pt idx="2318">
                  <c:v>129.00756254199999</c:v>
                </c:pt>
                <c:pt idx="2319">
                  <c:v>129.00766254199999</c:v>
                </c:pt>
                <c:pt idx="2320">
                  <c:v>129.00776254199999</c:v>
                </c:pt>
                <c:pt idx="2321">
                  <c:v>129.007862542</c:v>
                </c:pt>
                <c:pt idx="2322">
                  <c:v>129.007962542</c:v>
                </c:pt>
                <c:pt idx="2323">
                  <c:v>129.008062542</c:v>
                </c:pt>
                <c:pt idx="2324">
                  <c:v>129.00816254200001</c:v>
                </c:pt>
                <c:pt idx="2325">
                  <c:v>129.00826254200001</c:v>
                </c:pt>
                <c:pt idx="2326">
                  <c:v>129.00836254199999</c:v>
                </c:pt>
                <c:pt idx="2327">
                  <c:v>129.00846254199999</c:v>
                </c:pt>
                <c:pt idx="2328">
                  <c:v>129.00856254199999</c:v>
                </c:pt>
                <c:pt idx="2329">
                  <c:v>129.008662542</c:v>
                </c:pt>
                <c:pt idx="2330">
                  <c:v>129.008762542</c:v>
                </c:pt>
                <c:pt idx="2331">
                  <c:v>129.66250379799999</c:v>
                </c:pt>
                <c:pt idx="2332">
                  <c:v>130.380940082</c:v>
                </c:pt>
                <c:pt idx="2333">
                  <c:v>130.658716838</c:v>
                </c:pt>
                <c:pt idx="2334">
                  <c:v>132.31062676799999</c:v>
                </c:pt>
                <c:pt idx="2335">
                  <c:v>132.933030707</c:v>
                </c:pt>
                <c:pt idx="2336">
                  <c:v>134.17785270900001</c:v>
                </c:pt>
                <c:pt idx="2337">
                  <c:v>134.66569894400001</c:v>
                </c:pt>
                <c:pt idx="2338">
                  <c:v>135.41568467799999</c:v>
                </c:pt>
                <c:pt idx="2339">
                  <c:v>136.01555843599999</c:v>
                </c:pt>
                <c:pt idx="2340">
                  <c:v>136.799678876</c:v>
                </c:pt>
                <c:pt idx="2341">
                  <c:v>137.50524673699999</c:v>
                </c:pt>
                <c:pt idx="2342">
                  <c:v>137.85336421400001</c:v>
                </c:pt>
                <c:pt idx="2343">
                  <c:v>137.85346421400001</c:v>
                </c:pt>
                <c:pt idx="2344">
                  <c:v>137.85356421399999</c:v>
                </c:pt>
                <c:pt idx="2345">
                  <c:v>137.85366421399999</c:v>
                </c:pt>
                <c:pt idx="2346">
                  <c:v>137.85376421399999</c:v>
                </c:pt>
                <c:pt idx="2347">
                  <c:v>137.853864214</c:v>
                </c:pt>
                <c:pt idx="2348">
                  <c:v>137.853964214</c:v>
                </c:pt>
                <c:pt idx="2349">
                  <c:v>137.854064214</c:v>
                </c:pt>
                <c:pt idx="2350">
                  <c:v>137.85416421400001</c:v>
                </c:pt>
                <c:pt idx="2351">
                  <c:v>137.85426421400001</c:v>
                </c:pt>
                <c:pt idx="2352">
                  <c:v>137.85436421399999</c:v>
                </c:pt>
                <c:pt idx="2353">
                  <c:v>137.85446421399999</c:v>
                </c:pt>
                <c:pt idx="2354">
                  <c:v>137.85456421399999</c:v>
                </c:pt>
                <c:pt idx="2355">
                  <c:v>137.854664214</c:v>
                </c:pt>
                <c:pt idx="2356">
                  <c:v>137.854764214</c:v>
                </c:pt>
                <c:pt idx="2357">
                  <c:v>137.854864214</c:v>
                </c:pt>
                <c:pt idx="2358">
                  <c:v>137.85496421400001</c:v>
                </c:pt>
                <c:pt idx="2359">
                  <c:v>137.85506421400001</c:v>
                </c:pt>
                <c:pt idx="2360">
                  <c:v>137.85516421400001</c:v>
                </c:pt>
                <c:pt idx="2361">
                  <c:v>137.85526421399999</c:v>
                </c:pt>
                <c:pt idx="2362">
                  <c:v>137.85536421399999</c:v>
                </c:pt>
                <c:pt idx="2363">
                  <c:v>137.85546421399999</c:v>
                </c:pt>
                <c:pt idx="2364">
                  <c:v>137.855564214</c:v>
                </c:pt>
                <c:pt idx="2365">
                  <c:v>145.35363880599999</c:v>
                </c:pt>
                <c:pt idx="2366">
                  <c:v>145.644995483</c:v>
                </c:pt>
                <c:pt idx="2367">
                  <c:v>145.64509548300001</c:v>
                </c:pt>
                <c:pt idx="2368">
                  <c:v>145.76436912200001</c:v>
                </c:pt>
                <c:pt idx="2369">
                  <c:v>146.148572653</c:v>
                </c:pt>
                <c:pt idx="2370">
                  <c:v>146.471792007</c:v>
                </c:pt>
                <c:pt idx="2371">
                  <c:v>146.66781606999999</c:v>
                </c:pt>
                <c:pt idx="2372">
                  <c:v>146.938565985</c:v>
                </c:pt>
                <c:pt idx="2373">
                  <c:v>146.938665985</c:v>
                </c:pt>
                <c:pt idx="2374">
                  <c:v>147.548853815</c:v>
                </c:pt>
                <c:pt idx="2375">
                  <c:v>147.68894074599999</c:v>
                </c:pt>
                <c:pt idx="2376">
                  <c:v>148.08934782899999</c:v>
                </c:pt>
                <c:pt idx="2377">
                  <c:v>148.340494651</c:v>
                </c:pt>
                <c:pt idx="2378">
                  <c:v>148.54562227299999</c:v>
                </c:pt>
                <c:pt idx="2379">
                  <c:v>148.84254352299999</c:v>
                </c:pt>
                <c:pt idx="2380">
                  <c:v>148.93135375</c:v>
                </c:pt>
                <c:pt idx="2381">
                  <c:v>149.18605331000001</c:v>
                </c:pt>
                <c:pt idx="2382">
                  <c:v>149.61697417299999</c:v>
                </c:pt>
                <c:pt idx="2383">
                  <c:v>150.20157606800001</c:v>
                </c:pt>
                <c:pt idx="2384">
                  <c:v>150.20167606800001</c:v>
                </c:pt>
                <c:pt idx="2385">
                  <c:v>151.597496807</c:v>
                </c:pt>
                <c:pt idx="2386">
                  <c:v>151.597596807</c:v>
                </c:pt>
                <c:pt idx="2387">
                  <c:v>151.597696818</c:v>
                </c:pt>
                <c:pt idx="2388">
                  <c:v>151.80182787300001</c:v>
                </c:pt>
                <c:pt idx="2389">
                  <c:v>151.80192787300001</c:v>
                </c:pt>
                <c:pt idx="2390">
                  <c:v>151.80202787299999</c:v>
                </c:pt>
                <c:pt idx="2391">
                  <c:v>151.80212787299999</c:v>
                </c:pt>
                <c:pt idx="2392">
                  <c:v>151.80222787299999</c:v>
                </c:pt>
                <c:pt idx="2393">
                  <c:v>151.802327873</c:v>
                </c:pt>
                <c:pt idx="2394">
                  <c:v>151.802427873</c:v>
                </c:pt>
                <c:pt idx="2395">
                  <c:v>151.802527873</c:v>
                </c:pt>
                <c:pt idx="2396">
                  <c:v>151.80262787300001</c:v>
                </c:pt>
                <c:pt idx="2397">
                  <c:v>151.80272787300001</c:v>
                </c:pt>
                <c:pt idx="2398">
                  <c:v>151.80282787300001</c:v>
                </c:pt>
                <c:pt idx="2399">
                  <c:v>151.80292787299999</c:v>
                </c:pt>
                <c:pt idx="2400">
                  <c:v>151.80302787299999</c:v>
                </c:pt>
                <c:pt idx="2401">
                  <c:v>151.80312787299999</c:v>
                </c:pt>
                <c:pt idx="2402">
                  <c:v>151.803227873</c:v>
                </c:pt>
                <c:pt idx="2403">
                  <c:v>151.803327873</c:v>
                </c:pt>
                <c:pt idx="2404">
                  <c:v>151.803427873</c:v>
                </c:pt>
                <c:pt idx="2405">
                  <c:v>151.80352787300001</c:v>
                </c:pt>
                <c:pt idx="2406">
                  <c:v>151.80362787300001</c:v>
                </c:pt>
                <c:pt idx="2407">
                  <c:v>151.80372787300001</c:v>
                </c:pt>
                <c:pt idx="2408">
                  <c:v>151.80382787299999</c:v>
                </c:pt>
                <c:pt idx="2409">
                  <c:v>151.80392787299999</c:v>
                </c:pt>
                <c:pt idx="2410">
                  <c:v>151.804027873</c:v>
                </c:pt>
                <c:pt idx="2411">
                  <c:v>151.804127873</c:v>
                </c:pt>
                <c:pt idx="2412">
                  <c:v>151.804227873</c:v>
                </c:pt>
                <c:pt idx="2413">
                  <c:v>151.80432787300001</c:v>
                </c:pt>
                <c:pt idx="2414">
                  <c:v>151.80442787300001</c:v>
                </c:pt>
                <c:pt idx="2415">
                  <c:v>151.80452787300001</c:v>
                </c:pt>
                <c:pt idx="2416">
                  <c:v>151.80462787299999</c:v>
                </c:pt>
                <c:pt idx="2417">
                  <c:v>151.80472787299999</c:v>
                </c:pt>
                <c:pt idx="2418">
                  <c:v>151.80482787299999</c:v>
                </c:pt>
                <c:pt idx="2419">
                  <c:v>151.804927873</c:v>
                </c:pt>
                <c:pt idx="2420">
                  <c:v>151.805027873</c:v>
                </c:pt>
                <c:pt idx="2421">
                  <c:v>151.805127873</c:v>
                </c:pt>
                <c:pt idx="2422">
                  <c:v>151.80522787300001</c:v>
                </c:pt>
                <c:pt idx="2423">
                  <c:v>151.80532787300001</c:v>
                </c:pt>
                <c:pt idx="2424">
                  <c:v>151.80542787300001</c:v>
                </c:pt>
                <c:pt idx="2425">
                  <c:v>151.80552787299999</c:v>
                </c:pt>
                <c:pt idx="2426">
                  <c:v>151.80562787299999</c:v>
                </c:pt>
                <c:pt idx="2427">
                  <c:v>151.805727873</c:v>
                </c:pt>
                <c:pt idx="2428">
                  <c:v>151.805827873</c:v>
                </c:pt>
                <c:pt idx="2429">
                  <c:v>151.805927873</c:v>
                </c:pt>
                <c:pt idx="2430">
                  <c:v>151.80602787300001</c:v>
                </c:pt>
                <c:pt idx="2431">
                  <c:v>151.80612787300001</c:v>
                </c:pt>
                <c:pt idx="2432">
                  <c:v>151.80622787300001</c:v>
                </c:pt>
                <c:pt idx="2433">
                  <c:v>151.80632787299999</c:v>
                </c:pt>
                <c:pt idx="2434">
                  <c:v>151.80642787299999</c:v>
                </c:pt>
                <c:pt idx="2435">
                  <c:v>151.80652787299999</c:v>
                </c:pt>
                <c:pt idx="2436">
                  <c:v>151.806627873</c:v>
                </c:pt>
                <c:pt idx="2437">
                  <c:v>151.806727873</c:v>
                </c:pt>
                <c:pt idx="2438">
                  <c:v>151.806827873</c:v>
                </c:pt>
                <c:pt idx="2439">
                  <c:v>151.80692787300001</c:v>
                </c:pt>
                <c:pt idx="2440">
                  <c:v>151.80702787300001</c:v>
                </c:pt>
                <c:pt idx="2441">
                  <c:v>151.80712787300001</c:v>
                </c:pt>
                <c:pt idx="2442">
                  <c:v>151.80722787299999</c:v>
                </c:pt>
                <c:pt idx="2443">
                  <c:v>151.80732787299999</c:v>
                </c:pt>
                <c:pt idx="2444">
                  <c:v>151.80742787299999</c:v>
                </c:pt>
                <c:pt idx="2445">
                  <c:v>151.807527873</c:v>
                </c:pt>
                <c:pt idx="2446">
                  <c:v>151.807627873</c:v>
                </c:pt>
                <c:pt idx="2447">
                  <c:v>151.807727873</c:v>
                </c:pt>
                <c:pt idx="2448">
                  <c:v>151.80782787300001</c:v>
                </c:pt>
                <c:pt idx="2449">
                  <c:v>151.80792787300001</c:v>
                </c:pt>
                <c:pt idx="2450">
                  <c:v>151.80802787299999</c:v>
                </c:pt>
                <c:pt idx="2451">
                  <c:v>151.80812787299999</c:v>
                </c:pt>
                <c:pt idx="2452">
                  <c:v>151.80822787299999</c:v>
                </c:pt>
                <c:pt idx="2453">
                  <c:v>151.808327873</c:v>
                </c:pt>
                <c:pt idx="2454">
                  <c:v>151.808427873</c:v>
                </c:pt>
                <c:pt idx="2455">
                  <c:v>151.808527873</c:v>
                </c:pt>
                <c:pt idx="2456">
                  <c:v>151.80862787300001</c:v>
                </c:pt>
                <c:pt idx="2457">
                  <c:v>151.80872787300001</c:v>
                </c:pt>
                <c:pt idx="2458">
                  <c:v>151.80882787300001</c:v>
                </c:pt>
                <c:pt idx="2459">
                  <c:v>151.808927885</c:v>
                </c:pt>
                <c:pt idx="2460">
                  <c:v>151.80902789500001</c:v>
                </c:pt>
                <c:pt idx="2461">
                  <c:v>178.93296680500001</c:v>
                </c:pt>
                <c:pt idx="2462">
                  <c:v>178.93306680500001</c:v>
                </c:pt>
                <c:pt idx="2463">
                  <c:v>178.93316680500001</c:v>
                </c:pt>
                <c:pt idx="2464">
                  <c:v>178.93326680499999</c:v>
                </c:pt>
                <c:pt idx="2465">
                  <c:v>178.93336680499999</c:v>
                </c:pt>
                <c:pt idx="2466">
                  <c:v>178.93346680499999</c:v>
                </c:pt>
                <c:pt idx="2467">
                  <c:v>178.933566805</c:v>
                </c:pt>
                <c:pt idx="2468">
                  <c:v>178.933666805</c:v>
                </c:pt>
                <c:pt idx="2469">
                  <c:v>178.933766805</c:v>
                </c:pt>
                <c:pt idx="2470">
                  <c:v>178.93386680500001</c:v>
                </c:pt>
                <c:pt idx="2471">
                  <c:v>178.93396680500001</c:v>
                </c:pt>
                <c:pt idx="2472">
                  <c:v>178.93406680499999</c:v>
                </c:pt>
                <c:pt idx="2473">
                  <c:v>178.93416680499999</c:v>
                </c:pt>
                <c:pt idx="2474">
                  <c:v>178.93426680499999</c:v>
                </c:pt>
                <c:pt idx="2475">
                  <c:v>178.934366805</c:v>
                </c:pt>
                <c:pt idx="2476">
                  <c:v>178.934466805</c:v>
                </c:pt>
                <c:pt idx="2477">
                  <c:v>178.934566805</c:v>
                </c:pt>
                <c:pt idx="2478">
                  <c:v>196.39187670300001</c:v>
                </c:pt>
                <c:pt idx="2479">
                  <c:v>199.8513063</c:v>
                </c:pt>
                <c:pt idx="2480">
                  <c:v>199.973808787</c:v>
                </c:pt>
                <c:pt idx="2481">
                  <c:v>199.98975764400001</c:v>
                </c:pt>
                <c:pt idx="2482">
                  <c:v>199.984695845</c:v>
                </c:pt>
                <c:pt idx="2483">
                  <c:v>199.99244592299999</c:v>
                </c:pt>
                <c:pt idx="2484">
                  <c:v>199.99189704899999</c:v>
                </c:pt>
                <c:pt idx="2485">
                  <c:v>199.993476555</c:v>
                </c:pt>
                <c:pt idx="2486">
                  <c:v>199.99600018699999</c:v>
                </c:pt>
                <c:pt idx="2487">
                  <c:v>199.99321373800001</c:v>
                </c:pt>
                <c:pt idx="2488">
                  <c:v>199.98956904299999</c:v>
                </c:pt>
                <c:pt idx="2489">
                  <c:v>199.992509974</c:v>
                </c:pt>
                <c:pt idx="2490">
                  <c:v>199.992609974</c:v>
                </c:pt>
                <c:pt idx="2491">
                  <c:v>199.99277959400001</c:v>
                </c:pt>
                <c:pt idx="2492">
                  <c:v>199.99701887099999</c:v>
                </c:pt>
                <c:pt idx="2493">
                  <c:v>199.997118871</c:v>
                </c:pt>
                <c:pt idx="2494">
                  <c:v>199.997218871</c:v>
                </c:pt>
                <c:pt idx="2495">
                  <c:v>199.997318871</c:v>
                </c:pt>
                <c:pt idx="2496">
                  <c:v>199.98978952300001</c:v>
                </c:pt>
                <c:pt idx="2497">
                  <c:v>200.10660335700001</c:v>
                </c:pt>
                <c:pt idx="2498">
                  <c:v>199.99881902000001</c:v>
                </c:pt>
                <c:pt idx="2499">
                  <c:v>199.99891901999999</c:v>
                </c:pt>
                <c:pt idx="2500">
                  <c:v>199.99901901999999</c:v>
                </c:pt>
                <c:pt idx="2501">
                  <c:v>199.99911901999999</c:v>
                </c:pt>
                <c:pt idx="2502">
                  <c:v>199.99921902</c:v>
                </c:pt>
                <c:pt idx="2503">
                  <c:v>199.99931902</c:v>
                </c:pt>
                <c:pt idx="2504">
                  <c:v>199.99941902</c:v>
                </c:pt>
                <c:pt idx="2505">
                  <c:v>199.99951902000001</c:v>
                </c:pt>
                <c:pt idx="2506">
                  <c:v>199.99961902000001</c:v>
                </c:pt>
                <c:pt idx="2507">
                  <c:v>199.99971901999999</c:v>
                </c:pt>
                <c:pt idx="2508">
                  <c:v>199.99981901999999</c:v>
                </c:pt>
                <c:pt idx="2509">
                  <c:v>199.99991901999999</c:v>
                </c:pt>
                <c:pt idx="2510">
                  <c:v>200.00001902</c:v>
                </c:pt>
                <c:pt idx="2511">
                  <c:v>200.00011902</c:v>
                </c:pt>
                <c:pt idx="2512">
                  <c:v>200.00021902</c:v>
                </c:pt>
                <c:pt idx="2513">
                  <c:v>200.00031902000001</c:v>
                </c:pt>
                <c:pt idx="2514">
                  <c:v>200.00041902000001</c:v>
                </c:pt>
                <c:pt idx="2515">
                  <c:v>200.00051902000001</c:v>
                </c:pt>
                <c:pt idx="2516">
                  <c:v>200.00061901999999</c:v>
                </c:pt>
                <c:pt idx="2517">
                  <c:v>200.00071901999999</c:v>
                </c:pt>
                <c:pt idx="2518">
                  <c:v>200.00081901999999</c:v>
                </c:pt>
                <c:pt idx="2519">
                  <c:v>200.00091902</c:v>
                </c:pt>
                <c:pt idx="2520">
                  <c:v>200.00101902</c:v>
                </c:pt>
                <c:pt idx="2521">
                  <c:v>200.00111902</c:v>
                </c:pt>
                <c:pt idx="2522">
                  <c:v>200.00121902000001</c:v>
                </c:pt>
                <c:pt idx="2523">
                  <c:v>200.00131902000001</c:v>
                </c:pt>
                <c:pt idx="2524">
                  <c:v>200.00141901999999</c:v>
                </c:pt>
                <c:pt idx="2525">
                  <c:v>200.00151901999999</c:v>
                </c:pt>
                <c:pt idx="2526">
                  <c:v>200.00161901999999</c:v>
                </c:pt>
                <c:pt idx="2527">
                  <c:v>200.00171902</c:v>
                </c:pt>
                <c:pt idx="2528">
                  <c:v>200.00181902</c:v>
                </c:pt>
                <c:pt idx="2529">
                  <c:v>200.00191902</c:v>
                </c:pt>
                <c:pt idx="2530">
                  <c:v>200.00201902000001</c:v>
                </c:pt>
                <c:pt idx="2531">
                  <c:v>200.00211902000001</c:v>
                </c:pt>
                <c:pt idx="2532">
                  <c:v>200.00221902000001</c:v>
                </c:pt>
                <c:pt idx="2533">
                  <c:v>200.00231901999999</c:v>
                </c:pt>
                <c:pt idx="2534">
                  <c:v>200.00241901999999</c:v>
                </c:pt>
                <c:pt idx="2535">
                  <c:v>200.00251901999999</c:v>
                </c:pt>
                <c:pt idx="2536">
                  <c:v>200.00261902</c:v>
                </c:pt>
                <c:pt idx="2537">
                  <c:v>200.00271902</c:v>
                </c:pt>
                <c:pt idx="2538">
                  <c:v>200.00281902</c:v>
                </c:pt>
                <c:pt idx="2539">
                  <c:v>200.00291902000001</c:v>
                </c:pt>
                <c:pt idx="2540">
                  <c:v>200.00301902000001</c:v>
                </c:pt>
                <c:pt idx="2541">
                  <c:v>200.00311902000001</c:v>
                </c:pt>
                <c:pt idx="2542">
                  <c:v>200.00321901999999</c:v>
                </c:pt>
                <c:pt idx="2543">
                  <c:v>200.00331901999999</c:v>
                </c:pt>
                <c:pt idx="2544">
                  <c:v>200.00341902</c:v>
                </c:pt>
                <c:pt idx="2545">
                  <c:v>200.00351902</c:v>
                </c:pt>
                <c:pt idx="2546">
                  <c:v>200.00361902</c:v>
                </c:pt>
                <c:pt idx="2547">
                  <c:v>200.00371902000001</c:v>
                </c:pt>
                <c:pt idx="2548">
                  <c:v>200.00381902000001</c:v>
                </c:pt>
                <c:pt idx="2549">
                  <c:v>200.00391902000001</c:v>
                </c:pt>
                <c:pt idx="2550">
                  <c:v>200.00401901999999</c:v>
                </c:pt>
                <c:pt idx="2551">
                  <c:v>200.00411901999999</c:v>
                </c:pt>
                <c:pt idx="2552">
                  <c:v>200.00421901999999</c:v>
                </c:pt>
                <c:pt idx="2553">
                  <c:v>200.00431902</c:v>
                </c:pt>
                <c:pt idx="2554">
                  <c:v>200.00441902</c:v>
                </c:pt>
                <c:pt idx="2555">
                  <c:v>200.00451902</c:v>
                </c:pt>
                <c:pt idx="2556">
                  <c:v>200.00461902000001</c:v>
                </c:pt>
                <c:pt idx="2557">
                  <c:v>200.00471902000001</c:v>
                </c:pt>
                <c:pt idx="2558">
                  <c:v>200.00481902000001</c:v>
                </c:pt>
                <c:pt idx="2559">
                  <c:v>200.00491901999999</c:v>
                </c:pt>
                <c:pt idx="2560">
                  <c:v>200.00501901999999</c:v>
                </c:pt>
                <c:pt idx="2561">
                  <c:v>199.99284890000001</c:v>
                </c:pt>
                <c:pt idx="2562">
                  <c:v>199.996409403</c:v>
                </c:pt>
                <c:pt idx="2563">
                  <c:v>199.99101679699999</c:v>
                </c:pt>
                <c:pt idx="2564">
                  <c:v>199.995889592</c:v>
                </c:pt>
                <c:pt idx="2565">
                  <c:v>199.99598894900001</c:v>
                </c:pt>
                <c:pt idx="2566">
                  <c:v>199.99608835699999</c:v>
                </c:pt>
                <c:pt idx="2567">
                  <c:v>199.99618835699999</c:v>
                </c:pt>
                <c:pt idx="2568">
                  <c:v>199.996288357</c:v>
                </c:pt>
                <c:pt idx="2569">
                  <c:v>199.996388357</c:v>
                </c:pt>
                <c:pt idx="2570">
                  <c:v>199.996488357</c:v>
                </c:pt>
                <c:pt idx="2571">
                  <c:v>199.99658835700001</c:v>
                </c:pt>
                <c:pt idx="2572">
                  <c:v>199.99668835700001</c:v>
                </c:pt>
                <c:pt idx="2573">
                  <c:v>199.99678835700001</c:v>
                </c:pt>
                <c:pt idx="2574">
                  <c:v>199.99688835699999</c:v>
                </c:pt>
                <c:pt idx="2575">
                  <c:v>199.99698835699999</c:v>
                </c:pt>
                <c:pt idx="2576">
                  <c:v>199.997088357</c:v>
                </c:pt>
                <c:pt idx="2577">
                  <c:v>199.997188357</c:v>
                </c:pt>
                <c:pt idx="2578">
                  <c:v>199.997288357</c:v>
                </c:pt>
                <c:pt idx="2579">
                  <c:v>199.99738835700001</c:v>
                </c:pt>
                <c:pt idx="2580">
                  <c:v>199.99748835700001</c:v>
                </c:pt>
                <c:pt idx="2581">
                  <c:v>199.99758835700001</c:v>
                </c:pt>
                <c:pt idx="2582">
                  <c:v>199.99768835699999</c:v>
                </c:pt>
                <c:pt idx="2583">
                  <c:v>199.99778835699999</c:v>
                </c:pt>
                <c:pt idx="2584">
                  <c:v>199.99788835699999</c:v>
                </c:pt>
                <c:pt idx="2585">
                  <c:v>199.997988357</c:v>
                </c:pt>
                <c:pt idx="2586">
                  <c:v>199.998088357</c:v>
                </c:pt>
                <c:pt idx="2587">
                  <c:v>199.998188357</c:v>
                </c:pt>
                <c:pt idx="2588">
                  <c:v>199.99828835700001</c:v>
                </c:pt>
                <c:pt idx="2589">
                  <c:v>199.99838835700001</c:v>
                </c:pt>
                <c:pt idx="2590">
                  <c:v>199.99848835700001</c:v>
                </c:pt>
                <c:pt idx="2591">
                  <c:v>199.99858835699999</c:v>
                </c:pt>
                <c:pt idx="2592">
                  <c:v>199.99868835699999</c:v>
                </c:pt>
                <c:pt idx="2593">
                  <c:v>199.998788357</c:v>
                </c:pt>
                <c:pt idx="2594">
                  <c:v>199.998888357</c:v>
                </c:pt>
                <c:pt idx="2595">
                  <c:v>199.998988357</c:v>
                </c:pt>
                <c:pt idx="2596">
                  <c:v>199.99908835700001</c:v>
                </c:pt>
                <c:pt idx="2597">
                  <c:v>158.889541678</c:v>
                </c:pt>
                <c:pt idx="2598">
                  <c:v>154.41439478800001</c:v>
                </c:pt>
                <c:pt idx="2599">
                  <c:v>152.920900837</c:v>
                </c:pt>
                <c:pt idx="2600">
                  <c:v>152.02180465399999</c:v>
                </c:pt>
                <c:pt idx="2601">
                  <c:v>151.245967608</c:v>
                </c:pt>
                <c:pt idx="2602">
                  <c:v>150.83437416699999</c:v>
                </c:pt>
                <c:pt idx="2603">
                  <c:v>150.834474177</c:v>
                </c:pt>
                <c:pt idx="2604">
                  <c:v>148.80620500399999</c:v>
                </c:pt>
                <c:pt idx="2605">
                  <c:v>148.806305004</c:v>
                </c:pt>
                <c:pt idx="2606">
                  <c:v>148.806405004</c:v>
                </c:pt>
                <c:pt idx="2607">
                  <c:v>148.806505004</c:v>
                </c:pt>
                <c:pt idx="2608">
                  <c:v>148.80660500400001</c:v>
                </c:pt>
                <c:pt idx="2609">
                  <c:v>148.80670500400001</c:v>
                </c:pt>
                <c:pt idx="2610">
                  <c:v>148.80680500400001</c:v>
                </c:pt>
                <c:pt idx="2611">
                  <c:v>148.80690500399999</c:v>
                </c:pt>
                <c:pt idx="2612">
                  <c:v>148.80700500399999</c:v>
                </c:pt>
                <c:pt idx="2613">
                  <c:v>149.01331568099999</c:v>
                </c:pt>
                <c:pt idx="2614">
                  <c:v>149.850122306</c:v>
                </c:pt>
                <c:pt idx="2615">
                  <c:v>151.30200086299999</c:v>
                </c:pt>
                <c:pt idx="2616">
                  <c:v>151.30210086299999</c:v>
                </c:pt>
                <c:pt idx="2617">
                  <c:v>151.302200863</c:v>
                </c:pt>
                <c:pt idx="2618">
                  <c:v>151.302300863</c:v>
                </c:pt>
                <c:pt idx="2619">
                  <c:v>151.302400863</c:v>
                </c:pt>
                <c:pt idx="2620">
                  <c:v>151.30250086300001</c:v>
                </c:pt>
                <c:pt idx="2621">
                  <c:v>151.30260086300001</c:v>
                </c:pt>
                <c:pt idx="2622">
                  <c:v>151.302700875</c:v>
                </c:pt>
                <c:pt idx="2623">
                  <c:v>151.302800875</c:v>
                </c:pt>
                <c:pt idx="2624">
                  <c:v>151.30290087500001</c:v>
                </c:pt>
                <c:pt idx="2625">
                  <c:v>151.30300087500001</c:v>
                </c:pt>
                <c:pt idx="2626">
                  <c:v>151.30310087500001</c:v>
                </c:pt>
                <c:pt idx="2627">
                  <c:v>151.30320087499999</c:v>
                </c:pt>
                <c:pt idx="2628">
                  <c:v>151.30330087499999</c:v>
                </c:pt>
                <c:pt idx="2629">
                  <c:v>151.30340087499999</c:v>
                </c:pt>
                <c:pt idx="2630">
                  <c:v>151.303500875</c:v>
                </c:pt>
                <c:pt idx="2631">
                  <c:v>151.303600875</c:v>
                </c:pt>
                <c:pt idx="2632">
                  <c:v>151.303700875</c:v>
                </c:pt>
                <c:pt idx="2633">
                  <c:v>151.30380087500001</c:v>
                </c:pt>
                <c:pt idx="2634">
                  <c:v>151.30390087500001</c:v>
                </c:pt>
                <c:pt idx="2635">
                  <c:v>151.30400087500001</c:v>
                </c:pt>
                <c:pt idx="2636">
                  <c:v>151.30410087499999</c:v>
                </c:pt>
                <c:pt idx="2637">
                  <c:v>151.30420087499999</c:v>
                </c:pt>
                <c:pt idx="2638">
                  <c:v>151.304300875</c:v>
                </c:pt>
                <c:pt idx="2639">
                  <c:v>151.304400875</c:v>
                </c:pt>
                <c:pt idx="2640">
                  <c:v>151.304500875</c:v>
                </c:pt>
                <c:pt idx="2641">
                  <c:v>199.990631673</c:v>
                </c:pt>
                <c:pt idx="2642">
                  <c:v>199.994999917</c:v>
                </c:pt>
                <c:pt idx="2643">
                  <c:v>199.99509935200001</c:v>
                </c:pt>
                <c:pt idx="2644">
                  <c:v>199.99462793800001</c:v>
                </c:pt>
                <c:pt idx="2645">
                  <c:v>199.99472793800001</c:v>
                </c:pt>
                <c:pt idx="2646">
                  <c:v>199.99482793799999</c:v>
                </c:pt>
                <c:pt idx="2647">
                  <c:v>199.99492793799999</c:v>
                </c:pt>
                <c:pt idx="2648">
                  <c:v>199.99502793799999</c:v>
                </c:pt>
                <c:pt idx="2649">
                  <c:v>199.995127938</c:v>
                </c:pt>
                <c:pt idx="2650">
                  <c:v>199.995227938</c:v>
                </c:pt>
                <c:pt idx="2651">
                  <c:v>199.995327938</c:v>
                </c:pt>
                <c:pt idx="2652">
                  <c:v>199.99542793800001</c:v>
                </c:pt>
                <c:pt idx="2653">
                  <c:v>199.99552793800001</c:v>
                </c:pt>
                <c:pt idx="2654">
                  <c:v>199.99562793800001</c:v>
                </c:pt>
                <c:pt idx="2655">
                  <c:v>199.99572793799999</c:v>
                </c:pt>
                <c:pt idx="2656">
                  <c:v>199.99582793799999</c:v>
                </c:pt>
                <c:pt idx="2657">
                  <c:v>199.99592793799999</c:v>
                </c:pt>
                <c:pt idx="2658">
                  <c:v>199.996027938</c:v>
                </c:pt>
                <c:pt idx="2659">
                  <c:v>199.996127938</c:v>
                </c:pt>
                <c:pt idx="2660">
                  <c:v>199.996227938</c:v>
                </c:pt>
                <c:pt idx="2661">
                  <c:v>199.99632793800001</c:v>
                </c:pt>
                <c:pt idx="2662">
                  <c:v>199.99642793800001</c:v>
                </c:pt>
                <c:pt idx="2663">
                  <c:v>199.99652793800001</c:v>
                </c:pt>
                <c:pt idx="2664">
                  <c:v>199.99662793799999</c:v>
                </c:pt>
                <c:pt idx="2665">
                  <c:v>199.99672793799999</c:v>
                </c:pt>
                <c:pt idx="2666">
                  <c:v>199.996827938</c:v>
                </c:pt>
                <c:pt idx="2667">
                  <c:v>199.996927938</c:v>
                </c:pt>
                <c:pt idx="2668">
                  <c:v>199.997027938</c:v>
                </c:pt>
                <c:pt idx="2669">
                  <c:v>199.99712793800001</c:v>
                </c:pt>
                <c:pt idx="2670">
                  <c:v>199.99722793800001</c:v>
                </c:pt>
                <c:pt idx="2671">
                  <c:v>199.99732793800001</c:v>
                </c:pt>
                <c:pt idx="2672">
                  <c:v>199.99742793799999</c:v>
                </c:pt>
                <c:pt idx="2673">
                  <c:v>199.99752793799999</c:v>
                </c:pt>
                <c:pt idx="2674">
                  <c:v>199.99762793799999</c:v>
                </c:pt>
                <c:pt idx="2675">
                  <c:v>199.997727938</c:v>
                </c:pt>
                <c:pt idx="2676">
                  <c:v>199.997827938</c:v>
                </c:pt>
                <c:pt idx="2677">
                  <c:v>199.997927938</c:v>
                </c:pt>
                <c:pt idx="2678">
                  <c:v>199.99802793800001</c:v>
                </c:pt>
                <c:pt idx="2679">
                  <c:v>199.99812793800001</c:v>
                </c:pt>
                <c:pt idx="2680">
                  <c:v>199.99822793800001</c:v>
                </c:pt>
                <c:pt idx="2681">
                  <c:v>199.99832793799999</c:v>
                </c:pt>
                <c:pt idx="2682">
                  <c:v>199.99842793799999</c:v>
                </c:pt>
                <c:pt idx="2683">
                  <c:v>199.998527938</c:v>
                </c:pt>
                <c:pt idx="2684">
                  <c:v>199.998627938</c:v>
                </c:pt>
                <c:pt idx="2685">
                  <c:v>199.998727938</c:v>
                </c:pt>
                <c:pt idx="2686">
                  <c:v>199.99882793800001</c:v>
                </c:pt>
                <c:pt idx="2687">
                  <c:v>199.99892793800001</c:v>
                </c:pt>
                <c:pt idx="2688">
                  <c:v>199.99902793800001</c:v>
                </c:pt>
                <c:pt idx="2689">
                  <c:v>199.99912793799999</c:v>
                </c:pt>
                <c:pt idx="2690">
                  <c:v>173.59227476699999</c:v>
                </c:pt>
                <c:pt idx="2691">
                  <c:v>171.557433828</c:v>
                </c:pt>
                <c:pt idx="2692">
                  <c:v>171.557533828</c:v>
                </c:pt>
                <c:pt idx="2693">
                  <c:v>170.908280924</c:v>
                </c:pt>
                <c:pt idx="2694">
                  <c:v>170.93123101200001</c:v>
                </c:pt>
                <c:pt idx="2695">
                  <c:v>170.957510265</c:v>
                </c:pt>
                <c:pt idx="2696">
                  <c:v>170.672713504</c:v>
                </c:pt>
                <c:pt idx="2697">
                  <c:v>170.493412525</c:v>
                </c:pt>
                <c:pt idx="2698">
                  <c:v>170.395586022</c:v>
                </c:pt>
                <c:pt idx="2699">
                  <c:v>170.39568602200001</c:v>
                </c:pt>
                <c:pt idx="2700">
                  <c:v>170.39578602200001</c:v>
                </c:pt>
                <c:pt idx="2701">
                  <c:v>170.39275280999999</c:v>
                </c:pt>
                <c:pt idx="2702">
                  <c:v>170.39285280999999</c:v>
                </c:pt>
                <c:pt idx="2703">
                  <c:v>170.32199946099999</c:v>
                </c:pt>
                <c:pt idx="2704">
                  <c:v>170.36903477199999</c:v>
                </c:pt>
                <c:pt idx="2705">
                  <c:v>170.369134772</c:v>
                </c:pt>
                <c:pt idx="2706">
                  <c:v>170.369234772</c:v>
                </c:pt>
                <c:pt idx="2707">
                  <c:v>170.369334772</c:v>
                </c:pt>
                <c:pt idx="2708">
                  <c:v>170.36943477200001</c:v>
                </c:pt>
                <c:pt idx="2709">
                  <c:v>168.28686480499999</c:v>
                </c:pt>
                <c:pt idx="2710">
                  <c:v>167.36252330299999</c:v>
                </c:pt>
                <c:pt idx="2711">
                  <c:v>166.17078349499999</c:v>
                </c:pt>
                <c:pt idx="2712">
                  <c:v>165.36727039900001</c:v>
                </c:pt>
                <c:pt idx="2713">
                  <c:v>165.43635448399999</c:v>
                </c:pt>
                <c:pt idx="2714">
                  <c:v>165.436454484</c:v>
                </c:pt>
                <c:pt idx="2715">
                  <c:v>165.469970811</c:v>
                </c:pt>
                <c:pt idx="2716">
                  <c:v>165.38458494100001</c:v>
                </c:pt>
                <c:pt idx="2717">
                  <c:v>165.11904356900001</c:v>
                </c:pt>
                <c:pt idx="2718">
                  <c:v>164.80920856399999</c:v>
                </c:pt>
                <c:pt idx="2719">
                  <c:v>164.68128035999999</c:v>
                </c:pt>
                <c:pt idx="2720">
                  <c:v>164.24066359700001</c:v>
                </c:pt>
                <c:pt idx="2721">
                  <c:v>164.073608699</c:v>
                </c:pt>
                <c:pt idx="2722">
                  <c:v>163.96903887799999</c:v>
                </c:pt>
                <c:pt idx="2723">
                  <c:v>163.69008402099999</c:v>
                </c:pt>
                <c:pt idx="2724">
                  <c:v>163.69018402099999</c:v>
                </c:pt>
                <c:pt idx="2725">
                  <c:v>163.690284021</c:v>
                </c:pt>
                <c:pt idx="2726">
                  <c:v>163.73679480600001</c:v>
                </c:pt>
                <c:pt idx="2727">
                  <c:v>163.57036472999999</c:v>
                </c:pt>
                <c:pt idx="2728">
                  <c:v>162.92261465000001</c:v>
                </c:pt>
                <c:pt idx="2729">
                  <c:v>161.54527093300001</c:v>
                </c:pt>
                <c:pt idx="2730">
                  <c:v>159.70257863200001</c:v>
                </c:pt>
                <c:pt idx="2731">
                  <c:v>158.15811028799999</c:v>
                </c:pt>
                <c:pt idx="2732">
                  <c:v>157.065245492</c:v>
                </c:pt>
                <c:pt idx="2733">
                  <c:v>155.47798161200001</c:v>
                </c:pt>
                <c:pt idx="2734">
                  <c:v>154.129064709</c:v>
                </c:pt>
                <c:pt idx="2735">
                  <c:v>153.057305942</c:v>
                </c:pt>
                <c:pt idx="2736">
                  <c:v>152.09784583699999</c:v>
                </c:pt>
                <c:pt idx="2737">
                  <c:v>151.607511117</c:v>
                </c:pt>
                <c:pt idx="2738">
                  <c:v>151.16150951899999</c:v>
                </c:pt>
                <c:pt idx="2739">
                  <c:v>150.64963022000001</c:v>
                </c:pt>
                <c:pt idx="2740">
                  <c:v>150.03855238599999</c:v>
                </c:pt>
                <c:pt idx="2741">
                  <c:v>149.13345882799999</c:v>
                </c:pt>
                <c:pt idx="2742">
                  <c:v>147.89053568899999</c:v>
                </c:pt>
                <c:pt idx="2743">
                  <c:v>145.784892856</c:v>
                </c:pt>
                <c:pt idx="2744">
                  <c:v>146.21560622199999</c:v>
                </c:pt>
                <c:pt idx="2745">
                  <c:v>145.55134516000001</c:v>
                </c:pt>
                <c:pt idx="2746">
                  <c:v>144.80171302799999</c:v>
                </c:pt>
                <c:pt idx="2747">
                  <c:v>143.96338129399999</c:v>
                </c:pt>
                <c:pt idx="2748">
                  <c:v>143.676005277</c:v>
                </c:pt>
                <c:pt idx="2749">
                  <c:v>142.75115563700001</c:v>
                </c:pt>
                <c:pt idx="2750">
                  <c:v>141.98633580200001</c:v>
                </c:pt>
                <c:pt idx="2751">
                  <c:v>141.331517781</c:v>
                </c:pt>
                <c:pt idx="2752">
                  <c:v>140.477536512</c:v>
                </c:pt>
                <c:pt idx="2753">
                  <c:v>139.646705672</c:v>
                </c:pt>
                <c:pt idx="2754">
                  <c:v>139.01077013899999</c:v>
                </c:pt>
                <c:pt idx="2755">
                  <c:v>138.54813091400001</c:v>
                </c:pt>
                <c:pt idx="2756">
                  <c:v>137.90625042299999</c:v>
                </c:pt>
                <c:pt idx="2757">
                  <c:v>137.24203117600001</c:v>
                </c:pt>
                <c:pt idx="2758">
                  <c:v>136.56014247300001</c:v>
                </c:pt>
                <c:pt idx="2759">
                  <c:v>135.95141876899999</c:v>
                </c:pt>
                <c:pt idx="2760">
                  <c:v>135.24714635800001</c:v>
                </c:pt>
                <c:pt idx="2761">
                  <c:v>134.56152601700001</c:v>
                </c:pt>
                <c:pt idx="2762">
                  <c:v>134.03600499699999</c:v>
                </c:pt>
                <c:pt idx="2763">
                  <c:v>133.23906101200001</c:v>
                </c:pt>
                <c:pt idx="2764">
                  <c:v>132.85036903400001</c:v>
                </c:pt>
                <c:pt idx="2765">
                  <c:v>132.03145766200001</c:v>
                </c:pt>
                <c:pt idx="2766">
                  <c:v>131.25412137199999</c:v>
                </c:pt>
                <c:pt idx="2767">
                  <c:v>130.36300285900001</c:v>
                </c:pt>
                <c:pt idx="2768">
                  <c:v>130.034126574</c:v>
                </c:pt>
                <c:pt idx="2769">
                  <c:v>129.44240926099999</c:v>
                </c:pt>
                <c:pt idx="2770">
                  <c:v>129.057716204</c:v>
                </c:pt>
                <c:pt idx="2771">
                  <c:v>128.24383995700001</c:v>
                </c:pt>
                <c:pt idx="2772">
                  <c:v>127.34768242600001</c:v>
                </c:pt>
                <c:pt idx="2773">
                  <c:v>126.769044693</c:v>
                </c:pt>
                <c:pt idx="2774">
                  <c:v>125.264484432</c:v>
                </c:pt>
                <c:pt idx="2775">
                  <c:v>124.203313792</c:v>
                </c:pt>
                <c:pt idx="2776">
                  <c:v>122.91416228200001</c:v>
                </c:pt>
                <c:pt idx="2777">
                  <c:v>122.097246712</c:v>
                </c:pt>
                <c:pt idx="2778">
                  <c:v>120.754339019</c:v>
                </c:pt>
                <c:pt idx="2779">
                  <c:v>119.993714778</c:v>
                </c:pt>
                <c:pt idx="2780">
                  <c:v>118.817219632</c:v>
                </c:pt>
                <c:pt idx="2781">
                  <c:v>117.591245982</c:v>
                </c:pt>
                <c:pt idx="2782">
                  <c:v>116.717759316</c:v>
                </c:pt>
                <c:pt idx="2783">
                  <c:v>115.88553967</c:v>
                </c:pt>
                <c:pt idx="2784">
                  <c:v>114.491185484</c:v>
                </c:pt>
                <c:pt idx="2785">
                  <c:v>114.49639553999999</c:v>
                </c:pt>
                <c:pt idx="2786">
                  <c:v>114.175147587</c:v>
                </c:pt>
                <c:pt idx="2787">
                  <c:v>113.83988798</c:v>
                </c:pt>
                <c:pt idx="2788">
                  <c:v>112.582386933</c:v>
                </c:pt>
                <c:pt idx="2789">
                  <c:v>112.99123860100001</c:v>
                </c:pt>
                <c:pt idx="2790">
                  <c:v>113.275440046</c:v>
                </c:pt>
                <c:pt idx="2791">
                  <c:v>113.254449095</c:v>
                </c:pt>
                <c:pt idx="2792">
                  <c:v>112.640299773</c:v>
                </c:pt>
                <c:pt idx="2793">
                  <c:v>112.12424899299999</c:v>
                </c:pt>
                <c:pt idx="2794">
                  <c:v>111.080863214</c:v>
                </c:pt>
                <c:pt idx="2795">
                  <c:v>110.602773574</c:v>
                </c:pt>
                <c:pt idx="2796">
                  <c:v>110.602873574</c:v>
                </c:pt>
                <c:pt idx="2797">
                  <c:v>110.602973574</c:v>
                </c:pt>
                <c:pt idx="2798">
                  <c:v>109.99616957800001</c:v>
                </c:pt>
                <c:pt idx="2799">
                  <c:v>110.170460561</c:v>
                </c:pt>
                <c:pt idx="2800">
                  <c:v>109.109633063</c:v>
                </c:pt>
                <c:pt idx="2801">
                  <c:v>109.10973306299999</c:v>
                </c:pt>
                <c:pt idx="2802">
                  <c:v>109.109833063</c:v>
                </c:pt>
                <c:pt idx="2803">
                  <c:v>109.109933063</c:v>
                </c:pt>
                <c:pt idx="2804">
                  <c:v>107.795922125</c:v>
                </c:pt>
                <c:pt idx="2805">
                  <c:v>107.79602212499999</c:v>
                </c:pt>
                <c:pt idx="2806">
                  <c:v>107.796122125</c:v>
                </c:pt>
                <c:pt idx="2807">
                  <c:v>107.796222125</c:v>
                </c:pt>
                <c:pt idx="2808">
                  <c:v>107.796322125</c:v>
                </c:pt>
                <c:pt idx="2809">
                  <c:v>107.79642212500001</c:v>
                </c:pt>
                <c:pt idx="2810">
                  <c:v>107.796522125</c:v>
                </c:pt>
                <c:pt idx="2811">
                  <c:v>107.796622125</c:v>
                </c:pt>
                <c:pt idx="2812">
                  <c:v>107.796722125</c:v>
                </c:pt>
                <c:pt idx="2813">
                  <c:v>107.79682212500001</c:v>
                </c:pt>
                <c:pt idx="2814">
                  <c:v>107.79692212499999</c:v>
                </c:pt>
                <c:pt idx="2815">
                  <c:v>107.797022125</c:v>
                </c:pt>
                <c:pt idx="2816">
                  <c:v>107.797122125</c:v>
                </c:pt>
                <c:pt idx="2817">
                  <c:v>107.797222125</c:v>
                </c:pt>
                <c:pt idx="2818">
                  <c:v>107.79732212499999</c:v>
                </c:pt>
                <c:pt idx="2819">
                  <c:v>107.797422125</c:v>
                </c:pt>
                <c:pt idx="2820">
                  <c:v>107.797522125</c:v>
                </c:pt>
                <c:pt idx="2821">
                  <c:v>107.797622125</c:v>
                </c:pt>
                <c:pt idx="2822">
                  <c:v>107.79772212500001</c:v>
                </c:pt>
                <c:pt idx="2823">
                  <c:v>107.797822125</c:v>
                </c:pt>
                <c:pt idx="2824">
                  <c:v>105.22256561099999</c:v>
                </c:pt>
                <c:pt idx="2825">
                  <c:v>105.222665611</c:v>
                </c:pt>
                <c:pt idx="2826">
                  <c:v>105.222765611</c:v>
                </c:pt>
                <c:pt idx="2827">
                  <c:v>105.072206337</c:v>
                </c:pt>
                <c:pt idx="2828">
                  <c:v>104.813298254</c:v>
                </c:pt>
                <c:pt idx="2829">
                  <c:v>104.81339825400001</c:v>
                </c:pt>
                <c:pt idx="2830">
                  <c:v>104.81349824599999</c:v>
                </c:pt>
                <c:pt idx="2831">
                  <c:v>101.803363707</c:v>
                </c:pt>
                <c:pt idx="2832">
                  <c:v>101.80346370700001</c:v>
                </c:pt>
                <c:pt idx="2833">
                  <c:v>101.803563707</c:v>
                </c:pt>
                <c:pt idx="2834">
                  <c:v>101.803663707</c:v>
                </c:pt>
                <c:pt idx="2835">
                  <c:v>101.803763707</c:v>
                </c:pt>
                <c:pt idx="2836">
                  <c:v>101.803863707</c:v>
                </c:pt>
                <c:pt idx="2837">
                  <c:v>101.80396370699999</c:v>
                </c:pt>
                <c:pt idx="2838">
                  <c:v>101.804063707</c:v>
                </c:pt>
                <c:pt idx="2839">
                  <c:v>101.804163707</c:v>
                </c:pt>
                <c:pt idx="2840">
                  <c:v>101.804263707</c:v>
                </c:pt>
                <c:pt idx="2841">
                  <c:v>101.80436370699999</c:v>
                </c:pt>
                <c:pt idx="2842">
                  <c:v>101.804463707</c:v>
                </c:pt>
                <c:pt idx="2843">
                  <c:v>101.804563707</c:v>
                </c:pt>
                <c:pt idx="2844">
                  <c:v>101.804663707</c:v>
                </c:pt>
                <c:pt idx="2845">
                  <c:v>101.80476370700001</c:v>
                </c:pt>
                <c:pt idx="2846">
                  <c:v>101.804863707</c:v>
                </c:pt>
                <c:pt idx="2847">
                  <c:v>101.804963707</c:v>
                </c:pt>
                <c:pt idx="2848">
                  <c:v>101.805063707</c:v>
                </c:pt>
                <c:pt idx="2849">
                  <c:v>101.80516370700001</c:v>
                </c:pt>
                <c:pt idx="2850">
                  <c:v>101.80526370699999</c:v>
                </c:pt>
                <c:pt idx="2851">
                  <c:v>101.805363707</c:v>
                </c:pt>
                <c:pt idx="2852">
                  <c:v>101.805463707</c:v>
                </c:pt>
                <c:pt idx="2853">
                  <c:v>101.805563707</c:v>
                </c:pt>
                <c:pt idx="2854">
                  <c:v>101.80566370699999</c:v>
                </c:pt>
                <c:pt idx="2855">
                  <c:v>101.805763707</c:v>
                </c:pt>
                <c:pt idx="2856">
                  <c:v>101.805863707</c:v>
                </c:pt>
                <c:pt idx="2857">
                  <c:v>101.805963707</c:v>
                </c:pt>
                <c:pt idx="2858">
                  <c:v>101.80606370700001</c:v>
                </c:pt>
                <c:pt idx="2859">
                  <c:v>101.806163707</c:v>
                </c:pt>
                <c:pt idx="2860">
                  <c:v>101.806263707</c:v>
                </c:pt>
                <c:pt idx="2861">
                  <c:v>101.806363707</c:v>
                </c:pt>
                <c:pt idx="2862">
                  <c:v>101.80646370700001</c:v>
                </c:pt>
                <c:pt idx="2863">
                  <c:v>101.806563707</c:v>
                </c:pt>
                <c:pt idx="2864">
                  <c:v>101.806663707</c:v>
                </c:pt>
                <c:pt idx="2865">
                  <c:v>101.806763707</c:v>
                </c:pt>
                <c:pt idx="2866">
                  <c:v>101.80686370700001</c:v>
                </c:pt>
                <c:pt idx="2867">
                  <c:v>101.80696370699999</c:v>
                </c:pt>
                <c:pt idx="2868">
                  <c:v>101.807063707</c:v>
                </c:pt>
                <c:pt idx="2869">
                  <c:v>101.807163707</c:v>
                </c:pt>
                <c:pt idx="2870">
                  <c:v>101.807263707</c:v>
                </c:pt>
                <c:pt idx="2871">
                  <c:v>101.80736370699999</c:v>
                </c:pt>
                <c:pt idx="2872">
                  <c:v>101.807463707</c:v>
                </c:pt>
                <c:pt idx="2873">
                  <c:v>101.807563707</c:v>
                </c:pt>
                <c:pt idx="2874">
                  <c:v>101.807663707</c:v>
                </c:pt>
                <c:pt idx="2875">
                  <c:v>101.80776370700001</c:v>
                </c:pt>
                <c:pt idx="2876">
                  <c:v>101.807863707</c:v>
                </c:pt>
                <c:pt idx="2877">
                  <c:v>101.807963707</c:v>
                </c:pt>
                <c:pt idx="2878">
                  <c:v>101.808063707</c:v>
                </c:pt>
                <c:pt idx="2879">
                  <c:v>101.80816370700001</c:v>
                </c:pt>
                <c:pt idx="2880">
                  <c:v>101.80826370699999</c:v>
                </c:pt>
                <c:pt idx="2881">
                  <c:v>101.808363707</c:v>
                </c:pt>
                <c:pt idx="2882">
                  <c:v>101.808463707</c:v>
                </c:pt>
                <c:pt idx="2883">
                  <c:v>101.808563707</c:v>
                </c:pt>
                <c:pt idx="2884">
                  <c:v>101.80866370699999</c:v>
                </c:pt>
                <c:pt idx="2885">
                  <c:v>101.808763707</c:v>
                </c:pt>
                <c:pt idx="2886">
                  <c:v>101.808863707</c:v>
                </c:pt>
                <c:pt idx="2887">
                  <c:v>101.808963707</c:v>
                </c:pt>
                <c:pt idx="2888">
                  <c:v>101.80906370700001</c:v>
                </c:pt>
                <c:pt idx="2889">
                  <c:v>101.809163707</c:v>
                </c:pt>
                <c:pt idx="2890">
                  <c:v>101.809263707</c:v>
                </c:pt>
                <c:pt idx="2891">
                  <c:v>101.809363707</c:v>
                </c:pt>
                <c:pt idx="2892">
                  <c:v>101.80946370700001</c:v>
                </c:pt>
                <c:pt idx="2893">
                  <c:v>101.809563707</c:v>
                </c:pt>
                <c:pt idx="2894">
                  <c:v>101.809663707</c:v>
                </c:pt>
                <c:pt idx="2895">
                  <c:v>101.809763707</c:v>
                </c:pt>
                <c:pt idx="2896">
                  <c:v>101.80986370700001</c:v>
                </c:pt>
                <c:pt idx="2897">
                  <c:v>101.80996370699999</c:v>
                </c:pt>
                <c:pt idx="2898">
                  <c:v>101.810063707</c:v>
                </c:pt>
                <c:pt idx="2899">
                  <c:v>101.810163707</c:v>
                </c:pt>
                <c:pt idx="2900">
                  <c:v>101.810263707</c:v>
                </c:pt>
                <c:pt idx="2901">
                  <c:v>101.81036370699999</c:v>
                </c:pt>
                <c:pt idx="2902">
                  <c:v>101.810463707</c:v>
                </c:pt>
                <c:pt idx="2903">
                  <c:v>102.24900602</c:v>
                </c:pt>
                <c:pt idx="2904">
                  <c:v>104.10236545399999</c:v>
                </c:pt>
                <c:pt idx="2905">
                  <c:v>105.081716493</c:v>
                </c:pt>
                <c:pt idx="2906">
                  <c:v>105.48204484999999</c:v>
                </c:pt>
                <c:pt idx="2907">
                  <c:v>108.210933982</c:v>
                </c:pt>
                <c:pt idx="2908">
                  <c:v>111.455165745</c:v>
                </c:pt>
                <c:pt idx="2909">
                  <c:v>114.110114569</c:v>
                </c:pt>
                <c:pt idx="2910">
                  <c:v>117.026320056</c:v>
                </c:pt>
                <c:pt idx="2911">
                  <c:v>119.609283084</c:v>
                </c:pt>
                <c:pt idx="2912">
                  <c:v>120.45226809899999</c:v>
                </c:pt>
                <c:pt idx="2913">
                  <c:v>120.452368099</c:v>
                </c:pt>
                <c:pt idx="2914">
                  <c:v>120.452468099</c:v>
                </c:pt>
                <c:pt idx="2915">
                  <c:v>120.376185057</c:v>
                </c:pt>
                <c:pt idx="2916">
                  <c:v>119.03130548599999</c:v>
                </c:pt>
                <c:pt idx="2917">
                  <c:v>116.963075339</c:v>
                </c:pt>
                <c:pt idx="2918">
                  <c:v>113.38932107399999</c:v>
                </c:pt>
                <c:pt idx="2919">
                  <c:v>111.52720285700001</c:v>
                </c:pt>
                <c:pt idx="2920">
                  <c:v>109.09711267</c:v>
                </c:pt>
                <c:pt idx="2921">
                  <c:v>109.09721267</c:v>
                </c:pt>
                <c:pt idx="2922">
                  <c:v>109.09731266999999</c:v>
                </c:pt>
                <c:pt idx="2923">
                  <c:v>109.09741267</c:v>
                </c:pt>
                <c:pt idx="2924">
                  <c:v>105.27776356299999</c:v>
                </c:pt>
                <c:pt idx="2925">
                  <c:v>105.277863563</c:v>
                </c:pt>
                <c:pt idx="2926">
                  <c:v>104.559605226</c:v>
                </c:pt>
                <c:pt idx="2927">
                  <c:v>104.309401654</c:v>
                </c:pt>
                <c:pt idx="2928">
                  <c:v>103.969603483</c:v>
                </c:pt>
                <c:pt idx="2929">
                  <c:v>103.20474991</c:v>
                </c:pt>
                <c:pt idx="2930">
                  <c:v>103.012237841</c:v>
                </c:pt>
                <c:pt idx="2931">
                  <c:v>103.012337841</c:v>
                </c:pt>
                <c:pt idx="2932">
                  <c:v>103.01243784099999</c:v>
                </c:pt>
                <c:pt idx="2933">
                  <c:v>103.012537841</c:v>
                </c:pt>
                <c:pt idx="2934">
                  <c:v>103.012637841</c:v>
                </c:pt>
                <c:pt idx="2935">
                  <c:v>103.012737841</c:v>
                </c:pt>
                <c:pt idx="2936">
                  <c:v>103.01283784100001</c:v>
                </c:pt>
                <c:pt idx="2937">
                  <c:v>103.012937841</c:v>
                </c:pt>
                <c:pt idx="2938">
                  <c:v>103.013037841</c:v>
                </c:pt>
                <c:pt idx="2939">
                  <c:v>103.013137841</c:v>
                </c:pt>
                <c:pt idx="2940">
                  <c:v>103.01323784100001</c:v>
                </c:pt>
                <c:pt idx="2941">
                  <c:v>103.01333784099999</c:v>
                </c:pt>
                <c:pt idx="2942">
                  <c:v>103.013437841</c:v>
                </c:pt>
                <c:pt idx="2943">
                  <c:v>103.013537841</c:v>
                </c:pt>
                <c:pt idx="2944">
                  <c:v>103.013637841</c:v>
                </c:pt>
                <c:pt idx="2945">
                  <c:v>103.01373784099999</c:v>
                </c:pt>
                <c:pt idx="2946">
                  <c:v>103.013837841</c:v>
                </c:pt>
                <c:pt idx="2947">
                  <c:v>103.013937841</c:v>
                </c:pt>
                <c:pt idx="2948">
                  <c:v>103.014037841</c:v>
                </c:pt>
                <c:pt idx="2949">
                  <c:v>103.01413784099999</c:v>
                </c:pt>
                <c:pt idx="2950">
                  <c:v>103.014237841</c:v>
                </c:pt>
                <c:pt idx="2951">
                  <c:v>103.014337841</c:v>
                </c:pt>
                <c:pt idx="2952">
                  <c:v>103.014437841</c:v>
                </c:pt>
                <c:pt idx="2953">
                  <c:v>103.01453784100001</c:v>
                </c:pt>
                <c:pt idx="2954">
                  <c:v>103.014637841</c:v>
                </c:pt>
                <c:pt idx="2955">
                  <c:v>103.014737841</c:v>
                </c:pt>
                <c:pt idx="2956">
                  <c:v>99.412496004100007</c:v>
                </c:pt>
                <c:pt idx="2957">
                  <c:v>99.381933586700001</c:v>
                </c:pt>
                <c:pt idx="2958">
                  <c:v>99.269046535800001</c:v>
                </c:pt>
                <c:pt idx="2959">
                  <c:v>99.234955720000002</c:v>
                </c:pt>
                <c:pt idx="2960">
                  <c:v>99.169465817499997</c:v>
                </c:pt>
                <c:pt idx="2961">
                  <c:v>99.136616996499995</c:v>
                </c:pt>
                <c:pt idx="2962">
                  <c:v>98.964815116300002</c:v>
                </c:pt>
                <c:pt idx="2963">
                  <c:v>98.885042197900006</c:v>
                </c:pt>
                <c:pt idx="2964">
                  <c:v>98.643933758900005</c:v>
                </c:pt>
                <c:pt idx="2965">
                  <c:v>98.512333730700007</c:v>
                </c:pt>
                <c:pt idx="2966">
                  <c:v>98.512433730699996</c:v>
                </c:pt>
                <c:pt idx="2967">
                  <c:v>98.5125337307</c:v>
                </c:pt>
                <c:pt idx="2968">
                  <c:v>98.562405659999996</c:v>
                </c:pt>
                <c:pt idx="2969">
                  <c:v>98.562505659999999</c:v>
                </c:pt>
                <c:pt idx="2970">
                  <c:v>98.562605660000003</c:v>
                </c:pt>
                <c:pt idx="2971">
                  <c:v>98.562705660000006</c:v>
                </c:pt>
                <c:pt idx="2972">
                  <c:v>98.5628056738</c:v>
                </c:pt>
                <c:pt idx="2973">
                  <c:v>98.562905673800003</c:v>
                </c:pt>
                <c:pt idx="2974">
                  <c:v>96.916929284299997</c:v>
                </c:pt>
                <c:pt idx="2975">
                  <c:v>96.9170292843</c:v>
                </c:pt>
                <c:pt idx="2976">
                  <c:v>96.917129284300003</c:v>
                </c:pt>
                <c:pt idx="2977">
                  <c:v>96.917229284300006</c:v>
                </c:pt>
                <c:pt idx="2978">
                  <c:v>96.917329284299996</c:v>
                </c:pt>
                <c:pt idx="2979">
                  <c:v>96.917429284299999</c:v>
                </c:pt>
                <c:pt idx="2980">
                  <c:v>96.917529284300002</c:v>
                </c:pt>
                <c:pt idx="2981">
                  <c:v>96.917629284300006</c:v>
                </c:pt>
                <c:pt idx="2982">
                  <c:v>97.303047873599994</c:v>
                </c:pt>
                <c:pt idx="2983">
                  <c:v>98.346076919300003</c:v>
                </c:pt>
                <c:pt idx="2984">
                  <c:v>99.164043570000004</c:v>
                </c:pt>
                <c:pt idx="2985">
                  <c:v>99.291319248999997</c:v>
                </c:pt>
                <c:pt idx="2986">
                  <c:v>99.436797585199997</c:v>
                </c:pt>
                <c:pt idx="2987">
                  <c:v>99.591508794999996</c:v>
                </c:pt>
                <c:pt idx="2988">
                  <c:v>99.573298467200004</c:v>
                </c:pt>
                <c:pt idx="2989">
                  <c:v>99.617154323099996</c:v>
                </c:pt>
                <c:pt idx="2990">
                  <c:v>99.823785127700006</c:v>
                </c:pt>
                <c:pt idx="2991">
                  <c:v>99.555867334599995</c:v>
                </c:pt>
                <c:pt idx="2992">
                  <c:v>99.242881404399995</c:v>
                </c:pt>
                <c:pt idx="2993">
                  <c:v>99.386462720200001</c:v>
                </c:pt>
                <c:pt idx="2994">
                  <c:v>99.117902270499997</c:v>
                </c:pt>
                <c:pt idx="2995">
                  <c:v>98.857104639799999</c:v>
                </c:pt>
                <c:pt idx="2996">
                  <c:v>98.901274798800003</c:v>
                </c:pt>
                <c:pt idx="2997">
                  <c:v>98.997121438700006</c:v>
                </c:pt>
                <c:pt idx="2998">
                  <c:v>99.061283683300005</c:v>
                </c:pt>
                <c:pt idx="2999">
                  <c:v>98.739827891000004</c:v>
                </c:pt>
                <c:pt idx="3000">
                  <c:v>98.704226478999999</c:v>
                </c:pt>
                <c:pt idx="3001">
                  <c:v>98.562465605200003</c:v>
                </c:pt>
                <c:pt idx="3002">
                  <c:v>99.131675357500001</c:v>
                </c:pt>
                <c:pt idx="3003">
                  <c:v>99.2069912101</c:v>
                </c:pt>
                <c:pt idx="3004">
                  <c:v>99.174934385</c:v>
                </c:pt>
                <c:pt idx="3005">
                  <c:v>99.265478096199999</c:v>
                </c:pt>
                <c:pt idx="3006">
                  <c:v>99.342104068699996</c:v>
                </c:pt>
                <c:pt idx="3007">
                  <c:v>99.752040970600007</c:v>
                </c:pt>
                <c:pt idx="3008">
                  <c:v>99.495857856699999</c:v>
                </c:pt>
                <c:pt idx="3009">
                  <c:v>99.5759429907</c:v>
                </c:pt>
                <c:pt idx="3010">
                  <c:v>99.121062155399997</c:v>
                </c:pt>
                <c:pt idx="3011">
                  <c:v>98.819704032800004</c:v>
                </c:pt>
                <c:pt idx="3012">
                  <c:v>98.581401862099995</c:v>
                </c:pt>
                <c:pt idx="3013">
                  <c:v>98.581501862099998</c:v>
                </c:pt>
                <c:pt idx="3014">
                  <c:v>98.581601862100001</c:v>
                </c:pt>
                <c:pt idx="3015">
                  <c:v>98.581701862100005</c:v>
                </c:pt>
                <c:pt idx="3016">
                  <c:v>98.581801862099994</c:v>
                </c:pt>
                <c:pt idx="3017">
                  <c:v>98.581901862099997</c:v>
                </c:pt>
                <c:pt idx="3018">
                  <c:v>98.5820018621</c:v>
                </c:pt>
                <c:pt idx="3019">
                  <c:v>98.582101862100004</c:v>
                </c:pt>
                <c:pt idx="3020">
                  <c:v>98.582201862100007</c:v>
                </c:pt>
                <c:pt idx="3021">
                  <c:v>98.582301862099996</c:v>
                </c:pt>
                <c:pt idx="3022">
                  <c:v>98.582401862099999</c:v>
                </c:pt>
                <c:pt idx="3023">
                  <c:v>98.582501862100003</c:v>
                </c:pt>
                <c:pt idx="3024">
                  <c:v>98.582601862100006</c:v>
                </c:pt>
                <c:pt idx="3025">
                  <c:v>98.582701862099995</c:v>
                </c:pt>
                <c:pt idx="3026">
                  <c:v>98.582801862099998</c:v>
                </c:pt>
                <c:pt idx="3027">
                  <c:v>98.582901862100002</c:v>
                </c:pt>
                <c:pt idx="3028">
                  <c:v>98.583001862100005</c:v>
                </c:pt>
                <c:pt idx="3029">
                  <c:v>98.583101862099994</c:v>
                </c:pt>
                <c:pt idx="3030">
                  <c:v>98.583201862099997</c:v>
                </c:pt>
                <c:pt idx="3031">
                  <c:v>98.583301862100001</c:v>
                </c:pt>
                <c:pt idx="3032">
                  <c:v>86.089858923700007</c:v>
                </c:pt>
                <c:pt idx="3033">
                  <c:v>86.089958923699996</c:v>
                </c:pt>
                <c:pt idx="3034">
                  <c:v>86.090058923699999</c:v>
                </c:pt>
                <c:pt idx="3035">
                  <c:v>86.090158923700002</c:v>
                </c:pt>
                <c:pt idx="3036">
                  <c:v>86.090258923700006</c:v>
                </c:pt>
                <c:pt idx="3037">
                  <c:v>86.090358928800001</c:v>
                </c:pt>
                <c:pt idx="3038">
                  <c:v>83.8615178453</c:v>
                </c:pt>
                <c:pt idx="3039">
                  <c:v>83.861617845300003</c:v>
                </c:pt>
                <c:pt idx="3040">
                  <c:v>83.861717845300007</c:v>
                </c:pt>
                <c:pt idx="3041">
                  <c:v>83.861817849999994</c:v>
                </c:pt>
                <c:pt idx="3042">
                  <c:v>82.288900960999996</c:v>
                </c:pt>
                <c:pt idx="3043">
                  <c:v>82.289000960999999</c:v>
                </c:pt>
                <c:pt idx="3044">
                  <c:v>82.289100961000003</c:v>
                </c:pt>
                <c:pt idx="3045">
                  <c:v>82.289200961000006</c:v>
                </c:pt>
                <c:pt idx="3046">
                  <c:v>82.289300960999995</c:v>
                </c:pt>
                <c:pt idx="3047">
                  <c:v>82.286866516399996</c:v>
                </c:pt>
                <c:pt idx="3048">
                  <c:v>82.209654611999994</c:v>
                </c:pt>
                <c:pt idx="3049">
                  <c:v>82.209754611999998</c:v>
                </c:pt>
                <c:pt idx="3050">
                  <c:v>82.144746196100002</c:v>
                </c:pt>
                <c:pt idx="3051">
                  <c:v>82.248114523300003</c:v>
                </c:pt>
                <c:pt idx="3052">
                  <c:v>82.248214523300007</c:v>
                </c:pt>
                <c:pt idx="3053">
                  <c:v>82.248314523299996</c:v>
                </c:pt>
                <c:pt idx="3054">
                  <c:v>82.248414523299999</c:v>
                </c:pt>
                <c:pt idx="3055">
                  <c:v>83.524693520100001</c:v>
                </c:pt>
                <c:pt idx="3056">
                  <c:v>85.898156454499997</c:v>
                </c:pt>
                <c:pt idx="3057">
                  <c:v>88.009112251399998</c:v>
                </c:pt>
                <c:pt idx="3058">
                  <c:v>90.0377431</c:v>
                </c:pt>
                <c:pt idx="3059">
                  <c:v>91.482759421599994</c:v>
                </c:pt>
                <c:pt idx="3060">
                  <c:v>92.128037655399993</c:v>
                </c:pt>
                <c:pt idx="3061">
                  <c:v>92.892459753799997</c:v>
                </c:pt>
                <c:pt idx="3062">
                  <c:v>94.418084098600005</c:v>
                </c:pt>
                <c:pt idx="3063">
                  <c:v>96.508683749900001</c:v>
                </c:pt>
                <c:pt idx="3064">
                  <c:v>98.358570810900005</c:v>
                </c:pt>
                <c:pt idx="3065">
                  <c:v>99.341993633900003</c:v>
                </c:pt>
                <c:pt idx="3066">
                  <c:v>99.407134882500003</c:v>
                </c:pt>
                <c:pt idx="3067">
                  <c:v>99.948199560600003</c:v>
                </c:pt>
                <c:pt idx="3068">
                  <c:v>100.258703517</c:v>
                </c:pt>
                <c:pt idx="3069">
                  <c:v>100.176145855</c:v>
                </c:pt>
                <c:pt idx="3070">
                  <c:v>100.426998654</c:v>
                </c:pt>
                <c:pt idx="3071">
                  <c:v>100.597012523</c:v>
                </c:pt>
                <c:pt idx="3072">
                  <c:v>100.125265019</c:v>
                </c:pt>
                <c:pt idx="3073">
                  <c:v>99.876277166700007</c:v>
                </c:pt>
                <c:pt idx="3074">
                  <c:v>99.915711871799999</c:v>
                </c:pt>
                <c:pt idx="3075">
                  <c:v>99.311357396299996</c:v>
                </c:pt>
                <c:pt idx="3076">
                  <c:v>99.023714530000007</c:v>
                </c:pt>
                <c:pt idx="3077">
                  <c:v>99.241772263599998</c:v>
                </c:pt>
                <c:pt idx="3078">
                  <c:v>98.816302975599996</c:v>
                </c:pt>
                <c:pt idx="3079">
                  <c:v>98.564405977299998</c:v>
                </c:pt>
                <c:pt idx="3080">
                  <c:v>98.470716670800002</c:v>
                </c:pt>
                <c:pt idx="3081">
                  <c:v>99.258985847000005</c:v>
                </c:pt>
                <c:pt idx="3082">
                  <c:v>99.136969815699999</c:v>
                </c:pt>
                <c:pt idx="3083">
                  <c:v>99.137069815700002</c:v>
                </c:pt>
                <c:pt idx="3084">
                  <c:v>99.137169813900002</c:v>
                </c:pt>
                <c:pt idx="3085">
                  <c:v>99.213688901300003</c:v>
                </c:pt>
                <c:pt idx="3086">
                  <c:v>99.213788901300006</c:v>
                </c:pt>
                <c:pt idx="3087">
                  <c:v>99.213888901299995</c:v>
                </c:pt>
                <c:pt idx="3088">
                  <c:v>99.213988901299999</c:v>
                </c:pt>
                <c:pt idx="3089">
                  <c:v>99.214088901300002</c:v>
                </c:pt>
                <c:pt idx="3090">
                  <c:v>99.214188901300005</c:v>
                </c:pt>
                <c:pt idx="3091">
                  <c:v>99.214288901299994</c:v>
                </c:pt>
                <c:pt idx="3092">
                  <c:v>99.214388901299998</c:v>
                </c:pt>
                <c:pt idx="3093">
                  <c:v>99.214488901300001</c:v>
                </c:pt>
                <c:pt idx="3094">
                  <c:v>99.214588901300004</c:v>
                </c:pt>
                <c:pt idx="3095">
                  <c:v>99.214688901299994</c:v>
                </c:pt>
                <c:pt idx="3096">
                  <c:v>99.214788901299997</c:v>
                </c:pt>
                <c:pt idx="3097">
                  <c:v>99.2148889013</c:v>
                </c:pt>
                <c:pt idx="3098">
                  <c:v>99.214988901300003</c:v>
                </c:pt>
                <c:pt idx="3099">
                  <c:v>99.215088901300007</c:v>
                </c:pt>
                <c:pt idx="3100">
                  <c:v>98.405916006400005</c:v>
                </c:pt>
                <c:pt idx="3101">
                  <c:v>98.406016008899996</c:v>
                </c:pt>
                <c:pt idx="3102">
                  <c:v>98.351617324900005</c:v>
                </c:pt>
                <c:pt idx="3103">
                  <c:v>98.351717324899994</c:v>
                </c:pt>
                <c:pt idx="3104">
                  <c:v>98.351817324899997</c:v>
                </c:pt>
                <c:pt idx="3105">
                  <c:v>98.3519173249</c:v>
                </c:pt>
                <c:pt idx="3106">
                  <c:v>98.352017324900004</c:v>
                </c:pt>
                <c:pt idx="3107">
                  <c:v>98.352117324899993</c:v>
                </c:pt>
                <c:pt idx="3108">
                  <c:v>98.352217324899996</c:v>
                </c:pt>
                <c:pt idx="3109">
                  <c:v>98.3523173249</c:v>
                </c:pt>
                <c:pt idx="3110">
                  <c:v>98.352417324900003</c:v>
                </c:pt>
                <c:pt idx="3111">
                  <c:v>98.352517324900006</c:v>
                </c:pt>
                <c:pt idx="3112">
                  <c:v>98.352617324899995</c:v>
                </c:pt>
                <c:pt idx="3113">
                  <c:v>98.352717324899999</c:v>
                </c:pt>
                <c:pt idx="3114">
                  <c:v>98.352817324900002</c:v>
                </c:pt>
                <c:pt idx="3115">
                  <c:v>98.352917324900005</c:v>
                </c:pt>
                <c:pt idx="3116">
                  <c:v>98.353017324899994</c:v>
                </c:pt>
                <c:pt idx="3117">
                  <c:v>98.353117324899998</c:v>
                </c:pt>
                <c:pt idx="3118">
                  <c:v>98.353217324900001</c:v>
                </c:pt>
                <c:pt idx="3119">
                  <c:v>98.353317324900004</c:v>
                </c:pt>
                <c:pt idx="3120">
                  <c:v>98.353417324899993</c:v>
                </c:pt>
                <c:pt idx="3121">
                  <c:v>98.353517324899997</c:v>
                </c:pt>
                <c:pt idx="3122">
                  <c:v>98.3536173249</c:v>
                </c:pt>
                <c:pt idx="3123">
                  <c:v>98.353717324900003</c:v>
                </c:pt>
                <c:pt idx="3124">
                  <c:v>98.353817324900007</c:v>
                </c:pt>
                <c:pt idx="3125">
                  <c:v>98.353917324899996</c:v>
                </c:pt>
                <c:pt idx="3126">
                  <c:v>98.354017324899999</c:v>
                </c:pt>
                <c:pt idx="3127">
                  <c:v>98.354117324900002</c:v>
                </c:pt>
                <c:pt idx="3128">
                  <c:v>98.354217324900006</c:v>
                </c:pt>
                <c:pt idx="3129">
                  <c:v>98.354317324899995</c:v>
                </c:pt>
                <c:pt idx="3130">
                  <c:v>98.354417324899998</c:v>
                </c:pt>
                <c:pt idx="3131">
                  <c:v>98.354517324900002</c:v>
                </c:pt>
                <c:pt idx="3132">
                  <c:v>98.354617324900005</c:v>
                </c:pt>
                <c:pt idx="3133">
                  <c:v>98.354717324899994</c:v>
                </c:pt>
                <c:pt idx="3134">
                  <c:v>98.354817324899997</c:v>
                </c:pt>
                <c:pt idx="3135">
                  <c:v>98.354917324900001</c:v>
                </c:pt>
                <c:pt idx="3136">
                  <c:v>98.355017324900004</c:v>
                </c:pt>
                <c:pt idx="3137">
                  <c:v>98.355117324899993</c:v>
                </c:pt>
                <c:pt idx="3138">
                  <c:v>98.355217324899996</c:v>
                </c:pt>
                <c:pt idx="3139">
                  <c:v>98.3553173249</c:v>
                </c:pt>
                <c:pt idx="3140">
                  <c:v>98.355417324900003</c:v>
                </c:pt>
                <c:pt idx="3141">
                  <c:v>98.355517324900006</c:v>
                </c:pt>
                <c:pt idx="3142">
                  <c:v>98.355617324899995</c:v>
                </c:pt>
                <c:pt idx="3143">
                  <c:v>98.355717324899999</c:v>
                </c:pt>
                <c:pt idx="3144">
                  <c:v>98.355817324900002</c:v>
                </c:pt>
                <c:pt idx="3145">
                  <c:v>98.355917324900005</c:v>
                </c:pt>
                <c:pt idx="3146">
                  <c:v>98.356017324899994</c:v>
                </c:pt>
                <c:pt idx="3147">
                  <c:v>98.356117324899998</c:v>
                </c:pt>
                <c:pt idx="3148">
                  <c:v>98.356217324900001</c:v>
                </c:pt>
                <c:pt idx="3149">
                  <c:v>98.356317324900004</c:v>
                </c:pt>
                <c:pt idx="3150">
                  <c:v>98.356417324899994</c:v>
                </c:pt>
                <c:pt idx="3151">
                  <c:v>98.356517324899997</c:v>
                </c:pt>
                <c:pt idx="3152">
                  <c:v>98.3566173249</c:v>
                </c:pt>
                <c:pt idx="3153">
                  <c:v>98.356717324900004</c:v>
                </c:pt>
                <c:pt idx="3154">
                  <c:v>98.356817324900007</c:v>
                </c:pt>
                <c:pt idx="3155">
                  <c:v>98.356917324899996</c:v>
                </c:pt>
                <c:pt idx="3156">
                  <c:v>98.357017324899999</c:v>
                </c:pt>
                <c:pt idx="3157">
                  <c:v>98.357117324900003</c:v>
                </c:pt>
                <c:pt idx="3158">
                  <c:v>98.357217324900006</c:v>
                </c:pt>
                <c:pt idx="3159">
                  <c:v>98.357317324899995</c:v>
                </c:pt>
                <c:pt idx="3160">
                  <c:v>98.357417324899998</c:v>
                </c:pt>
                <c:pt idx="3161">
                  <c:v>98.357517324900002</c:v>
                </c:pt>
                <c:pt idx="3162">
                  <c:v>98.357617324900005</c:v>
                </c:pt>
                <c:pt idx="3163">
                  <c:v>98.357717324899994</c:v>
                </c:pt>
                <c:pt idx="3164">
                  <c:v>98.357817324899997</c:v>
                </c:pt>
                <c:pt idx="3165">
                  <c:v>98.357917324900001</c:v>
                </c:pt>
                <c:pt idx="3166">
                  <c:v>98.358017324900004</c:v>
                </c:pt>
                <c:pt idx="3167">
                  <c:v>98.358117324899993</c:v>
                </c:pt>
                <c:pt idx="3168">
                  <c:v>98.358217324899996</c:v>
                </c:pt>
                <c:pt idx="3169">
                  <c:v>98.3583173249</c:v>
                </c:pt>
                <c:pt idx="3170">
                  <c:v>98.358417324900003</c:v>
                </c:pt>
                <c:pt idx="3171">
                  <c:v>98.358517324900006</c:v>
                </c:pt>
                <c:pt idx="3172">
                  <c:v>98.358617324899996</c:v>
                </c:pt>
                <c:pt idx="3173">
                  <c:v>98.358717324899999</c:v>
                </c:pt>
                <c:pt idx="3174">
                  <c:v>98.358817324900002</c:v>
                </c:pt>
                <c:pt idx="3175">
                  <c:v>98.358917324900005</c:v>
                </c:pt>
                <c:pt idx="3176">
                  <c:v>98.359017324899995</c:v>
                </c:pt>
                <c:pt idx="3177">
                  <c:v>98.359117324899998</c:v>
                </c:pt>
                <c:pt idx="3178">
                  <c:v>98.359217324900001</c:v>
                </c:pt>
                <c:pt idx="3179">
                  <c:v>98.359317324900005</c:v>
                </c:pt>
                <c:pt idx="3180">
                  <c:v>98.359417324899994</c:v>
                </c:pt>
                <c:pt idx="3181">
                  <c:v>98.359517324899997</c:v>
                </c:pt>
                <c:pt idx="3182">
                  <c:v>98.3596173249</c:v>
                </c:pt>
                <c:pt idx="3183">
                  <c:v>98.359717324900004</c:v>
                </c:pt>
                <c:pt idx="3184">
                  <c:v>98.359817324900007</c:v>
                </c:pt>
                <c:pt idx="3185">
                  <c:v>98.359917324899996</c:v>
                </c:pt>
                <c:pt idx="3186">
                  <c:v>98.360017324899999</c:v>
                </c:pt>
                <c:pt idx="3187">
                  <c:v>98.360117324900003</c:v>
                </c:pt>
                <c:pt idx="3188">
                  <c:v>98.360217324900006</c:v>
                </c:pt>
                <c:pt idx="3189">
                  <c:v>98.360317324899995</c:v>
                </c:pt>
                <c:pt idx="3190">
                  <c:v>98.360417324899998</c:v>
                </c:pt>
                <c:pt idx="3191">
                  <c:v>98.360517324900002</c:v>
                </c:pt>
                <c:pt idx="3192">
                  <c:v>98.360617324900005</c:v>
                </c:pt>
                <c:pt idx="3193">
                  <c:v>98.360717324899994</c:v>
                </c:pt>
                <c:pt idx="3194">
                  <c:v>98.360817324899998</c:v>
                </c:pt>
                <c:pt idx="3195">
                  <c:v>98.360917324900001</c:v>
                </c:pt>
                <c:pt idx="3196">
                  <c:v>98.361017324900004</c:v>
                </c:pt>
                <c:pt idx="3197">
                  <c:v>98.361117324899993</c:v>
                </c:pt>
                <c:pt idx="3198">
                  <c:v>98.361217324899997</c:v>
                </c:pt>
                <c:pt idx="3199">
                  <c:v>98.3613173249</c:v>
                </c:pt>
                <c:pt idx="3200">
                  <c:v>98.361417324900003</c:v>
                </c:pt>
                <c:pt idx="3201">
                  <c:v>98.361517324900007</c:v>
                </c:pt>
                <c:pt idx="3202">
                  <c:v>98.361617324899996</c:v>
                </c:pt>
                <c:pt idx="3203">
                  <c:v>98.361717324899999</c:v>
                </c:pt>
                <c:pt idx="3204">
                  <c:v>98.361817324900002</c:v>
                </c:pt>
                <c:pt idx="3205">
                  <c:v>98.361917324900006</c:v>
                </c:pt>
                <c:pt idx="3206">
                  <c:v>98.362017324899995</c:v>
                </c:pt>
                <c:pt idx="3207">
                  <c:v>98.362117324899998</c:v>
                </c:pt>
                <c:pt idx="3208">
                  <c:v>98.362217324900001</c:v>
                </c:pt>
                <c:pt idx="3209">
                  <c:v>98.362317324900005</c:v>
                </c:pt>
                <c:pt idx="3210">
                  <c:v>98.362417324899994</c:v>
                </c:pt>
                <c:pt idx="3211">
                  <c:v>98.362517324899997</c:v>
                </c:pt>
                <c:pt idx="3212">
                  <c:v>98.3626173249</c:v>
                </c:pt>
                <c:pt idx="3213">
                  <c:v>98.362717324900004</c:v>
                </c:pt>
                <c:pt idx="3214">
                  <c:v>98.362817324900007</c:v>
                </c:pt>
                <c:pt idx="3215">
                  <c:v>98.362917324899996</c:v>
                </c:pt>
                <c:pt idx="3216">
                  <c:v>98.363017324899999</c:v>
                </c:pt>
                <c:pt idx="3217">
                  <c:v>98.363117324900003</c:v>
                </c:pt>
                <c:pt idx="3218">
                  <c:v>98.363217324900006</c:v>
                </c:pt>
                <c:pt idx="3219">
                  <c:v>98.363317324899995</c:v>
                </c:pt>
                <c:pt idx="3220">
                  <c:v>98.363417324899999</c:v>
                </c:pt>
                <c:pt idx="3221">
                  <c:v>98.363517324900002</c:v>
                </c:pt>
                <c:pt idx="3222">
                  <c:v>98.363617324900005</c:v>
                </c:pt>
                <c:pt idx="3223">
                  <c:v>99.428288780599999</c:v>
                </c:pt>
                <c:pt idx="3224">
                  <c:v>99.665191808499998</c:v>
                </c:pt>
                <c:pt idx="3225">
                  <c:v>99.891119966399998</c:v>
                </c:pt>
                <c:pt idx="3226">
                  <c:v>99.675328656999994</c:v>
                </c:pt>
                <c:pt idx="3227">
                  <c:v>99.750395713000003</c:v>
                </c:pt>
                <c:pt idx="3228">
                  <c:v>99.899348453900004</c:v>
                </c:pt>
                <c:pt idx="3229">
                  <c:v>99.970639824299994</c:v>
                </c:pt>
                <c:pt idx="3230">
                  <c:v>100.139900622</c:v>
                </c:pt>
                <c:pt idx="3231">
                  <c:v>100.19235455899999</c:v>
                </c:pt>
                <c:pt idx="3232">
                  <c:v>100.24872071199999</c:v>
                </c:pt>
                <c:pt idx="3233">
                  <c:v>100.36282199</c:v>
                </c:pt>
                <c:pt idx="3234">
                  <c:v>100.091156703</c:v>
                </c:pt>
                <c:pt idx="3235">
                  <c:v>100.03672905099999</c:v>
                </c:pt>
                <c:pt idx="3236">
                  <c:v>99.732954704600004</c:v>
                </c:pt>
                <c:pt idx="3237">
                  <c:v>99.946737583399994</c:v>
                </c:pt>
                <c:pt idx="3238">
                  <c:v>100.11811182700001</c:v>
                </c:pt>
                <c:pt idx="3239">
                  <c:v>100.561344695</c:v>
                </c:pt>
                <c:pt idx="3240">
                  <c:v>99.7619885342</c:v>
                </c:pt>
                <c:pt idx="3241">
                  <c:v>99.684343809400005</c:v>
                </c:pt>
                <c:pt idx="3242">
                  <c:v>99.668546254500001</c:v>
                </c:pt>
                <c:pt idx="3243">
                  <c:v>99.880581985299997</c:v>
                </c:pt>
                <c:pt idx="3244">
                  <c:v>100.627369262</c:v>
                </c:pt>
                <c:pt idx="3245">
                  <c:v>100.62746926200001</c:v>
                </c:pt>
                <c:pt idx="3246">
                  <c:v>102.568325183</c:v>
                </c:pt>
                <c:pt idx="3247">
                  <c:v>102.578935863</c:v>
                </c:pt>
                <c:pt idx="3248">
                  <c:v>104.666002444</c:v>
                </c:pt>
                <c:pt idx="3249">
                  <c:v>105.185046657</c:v>
                </c:pt>
                <c:pt idx="3250">
                  <c:v>105.185146657</c:v>
                </c:pt>
                <c:pt idx="3251">
                  <c:v>105.18524665699999</c:v>
                </c:pt>
                <c:pt idx="3252">
                  <c:v>105.638364944</c:v>
                </c:pt>
                <c:pt idx="3253">
                  <c:v>105.63846494400001</c:v>
                </c:pt>
                <c:pt idx="3254">
                  <c:v>105.638564944</c:v>
                </c:pt>
                <c:pt idx="3255">
                  <c:v>105.638664944</c:v>
                </c:pt>
                <c:pt idx="3256">
                  <c:v>105.638764944</c:v>
                </c:pt>
                <c:pt idx="3257">
                  <c:v>105.63886494400001</c:v>
                </c:pt>
                <c:pt idx="3258">
                  <c:v>105.63896494399999</c:v>
                </c:pt>
                <c:pt idx="3259">
                  <c:v>105.639064944</c:v>
                </c:pt>
                <c:pt idx="3260">
                  <c:v>102.943016148</c:v>
                </c:pt>
                <c:pt idx="3261">
                  <c:v>99.724579191299995</c:v>
                </c:pt>
                <c:pt idx="3262">
                  <c:v>99.724679187099994</c:v>
                </c:pt>
                <c:pt idx="3263">
                  <c:v>99.724779187099998</c:v>
                </c:pt>
                <c:pt idx="3264">
                  <c:v>99.724879187100001</c:v>
                </c:pt>
                <c:pt idx="3265">
                  <c:v>99.724979187100004</c:v>
                </c:pt>
                <c:pt idx="3266">
                  <c:v>99.725079187099993</c:v>
                </c:pt>
                <c:pt idx="3267">
                  <c:v>99.725179187099997</c:v>
                </c:pt>
                <c:pt idx="3268">
                  <c:v>99.7252791871</c:v>
                </c:pt>
                <c:pt idx="3269">
                  <c:v>99.725379187100003</c:v>
                </c:pt>
                <c:pt idx="3270">
                  <c:v>99.725479187100007</c:v>
                </c:pt>
                <c:pt idx="3271">
                  <c:v>99.725579187099996</c:v>
                </c:pt>
                <c:pt idx="3272">
                  <c:v>99.725679187099999</c:v>
                </c:pt>
                <c:pt idx="3273">
                  <c:v>99.725779187100002</c:v>
                </c:pt>
                <c:pt idx="3274">
                  <c:v>99.725879187100006</c:v>
                </c:pt>
                <c:pt idx="3275">
                  <c:v>99.725979187099995</c:v>
                </c:pt>
                <c:pt idx="3276">
                  <c:v>99.726079187099998</c:v>
                </c:pt>
                <c:pt idx="3277">
                  <c:v>99.726179187100001</c:v>
                </c:pt>
                <c:pt idx="3278">
                  <c:v>99.726279187100005</c:v>
                </c:pt>
                <c:pt idx="3279">
                  <c:v>99.726379187099994</c:v>
                </c:pt>
                <c:pt idx="3280">
                  <c:v>99.726479187099997</c:v>
                </c:pt>
                <c:pt idx="3281">
                  <c:v>99.7265791871</c:v>
                </c:pt>
                <c:pt idx="3282">
                  <c:v>99.726679187100004</c:v>
                </c:pt>
                <c:pt idx="3283">
                  <c:v>99.726779187099993</c:v>
                </c:pt>
                <c:pt idx="3284">
                  <c:v>99.726879187099996</c:v>
                </c:pt>
                <c:pt idx="3285">
                  <c:v>99.7269791871</c:v>
                </c:pt>
                <c:pt idx="3286">
                  <c:v>99.727079187100003</c:v>
                </c:pt>
                <c:pt idx="3287">
                  <c:v>99.727179187100006</c:v>
                </c:pt>
                <c:pt idx="3288">
                  <c:v>99.727279186600001</c:v>
                </c:pt>
                <c:pt idx="3289">
                  <c:v>99.727379186600004</c:v>
                </c:pt>
                <c:pt idx="3290">
                  <c:v>99.727479186599993</c:v>
                </c:pt>
                <c:pt idx="3291">
                  <c:v>99.727579186599996</c:v>
                </c:pt>
                <c:pt idx="3292">
                  <c:v>99.7276791866</c:v>
                </c:pt>
                <c:pt idx="3293">
                  <c:v>99.727779186199996</c:v>
                </c:pt>
                <c:pt idx="3294">
                  <c:v>99.727879185700004</c:v>
                </c:pt>
                <c:pt idx="3295">
                  <c:v>99.727979184700004</c:v>
                </c:pt>
                <c:pt idx="3296">
                  <c:v>99.728079183299997</c:v>
                </c:pt>
                <c:pt idx="3297">
                  <c:v>99.7281791833</c:v>
                </c:pt>
                <c:pt idx="3298">
                  <c:v>99.728279183300003</c:v>
                </c:pt>
                <c:pt idx="3299">
                  <c:v>99.728379183300007</c:v>
                </c:pt>
                <c:pt idx="3300">
                  <c:v>99.728479183299996</c:v>
                </c:pt>
                <c:pt idx="3301">
                  <c:v>99.728579183299999</c:v>
                </c:pt>
                <c:pt idx="3302">
                  <c:v>99.728679183300002</c:v>
                </c:pt>
                <c:pt idx="3303">
                  <c:v>99.728779183300006</c:v>
                </c:pt>
                <c:pt idx="3304">
                  <c:v>99.728879183299995</c:v>
                </c:pt>
                <c:pt idx="3305">
                  <c:v>99.728979183299998</c:v>
                </c:pt>
                <c:pt idx="3306">
                  <c:v>99.729079183300001</c:v>
                </c:pt>
                <c:pt idx="3307">
                  <c:v>99.729179183300005</c:v>
                </c:pt>
                <c:pt idx="3308">
                  <c:v>99.729279183299994</c:v>
                </c:pt>
                <c:pt idx="3309">
                  <c:v>99.729379183299997</c:v>
                </c:pt>
                <c:pt idx="3310">
                  <c:v>99.7294791833</c:v>
                </c:pt>
                <c:pt idx="3311">
                  <c:v>99.729579183300004</c:v>
                </c:pt>
                <c:pt idx="3312">
                  <c:v>99.729679183299993</c:v>
                </c:pt>
                <c:pt idx="3313">
                  <c:v>99.729779183299996</c:v>
                </c:pt>
                <c:pt idx="3314">
                  <c:v>99.7298791833</c:v>
                </c:pt>
                <c:pt idx="3315">
                  <c:v>99.729979183300003</c:v>
                </c:pt>
                <c:pt idx="3316">
                  <c:v>99.730079183300006</c:v>
                </c:pt>
                <c:pt idx="3317">
                  <c:v>99.730179183299995</c:v>
                </c:pt>
                <c:pt idx="3318">
                  <c:v>99.730279183299999</c:v>
                </c:pt>
                <c:pt idx="3319">
                  <c:v>99.730379182099995</c:v>
                </c:pt>
                <c:pt idx="3320">
                  <c:v>99.730479181299998</c:v>
                </c:pt>
                <c:pt idx="3321">
                  <c:v>78.201756103199997</c:v>
                </c:pt>
                <c:pt idx="3322">
                  <c:v>78.201856103200001</c:v>
                </c:pt>
                <c:pt idx="3323">
                  <c:v>78.201956103200004</c:v>
                </c:pt>
                <c:pt idx="3324">
                  <c:v>78.202056103199993</c:v>
                </c:pt>
                <c:pt idx="3325">
                  <c:v>78.202156103199997</c:v>
                </c:pt>
                <c:pt idx="3326">
                  <c:v>78.2022561032</c:v>
                </c:pt>
                <c:pt idx="3327">
                  <c:v>78.202356103200003</c:v>
                </c:pt>
                <c:pt idx="3328">
                  <c:v>78.202456103200007</c:v>
                </c:pt>
                <c:pt idx="3329">
                  <c:v>80.508157451800002</c:v>
                </c:pt>
                <c:pt idx="3330">
                  <c:v>80.508257457699997</c:v>
                </c:pt>
                <c:pt idx="3331">
                  <c:v>80.508357462600003</c:v>
                </c:pt>
                <c:pt idx="3332">
                  <c:v>80.508457462600006</c:v>
                </c:pt>
                <c:pt idx="3333">
                  <c:v>80.508557462599995</c:v>
                </c:pt>
                <c:pt idx="3334">
                  <c:v>80.508657462599999</c:v>
                </c:pt>
                <c:pt idx="3335">
                  <c:v>80.508757462600002</c:v>
                </c:pt>
                <c:pt idx="3336">
                  <c:v>80.508857462600005</c:v>
                </c:pt>
                <c:pt idx="3337">
                  <c:v>80.508957462599994</c:v>
                </c:pt>
                <c:pt idx="3338">
                  <c:v>80.509057462599998</c:v>
                </c:pt>
                <c:pt idx="3339">
                  <c:v>80.509157462600001</c:v>
                </c:pt>
                <c:pt idx="3340">
                  <c:v>80.509257462600004</c:v>
                </c:pt>
                <c:pt idx="3341">
                  <c:v>80.509357462599993</c:v>
                </c:pt>
                <c:pt idx="3342">
                  <c:v>80.509457462599997</c:v>
                </c:pt>
                <c:pt idx="3343">
                  <c:v>80.5095574626</c:v>
                </c:pt>
                <c:pt idx="3344">
                  <c:v>80.509657462600003</c:v>
                </c:pt>
                <c:pt idx="3345">
                  <c:v>80.509757462600007</c:v>
                </c:pt>
                <c:pt idx="3346">
                  <c:v>80.509857462599996</c:v>
                </c:pt>
                <c:pt idx="3347">
                  <c:v>80.509957462599999</c:v>
                </c:pt>
                <c:pt idx="3348">
                  <c:v>80.510057462600003</c:v>
                </c:pt>
                <c:pt idx="3349">
                  <c:v>80.510157462600006</c:v>
                </c:pt>
                <c:pt idx="3350">
                  <c:v>80.510257462599995</c:v>
                </c:pt>
                <c:pt idx="3351">
                  <c:v>80.510357462599998</c:v>
                </c:pt>
                <c:pt idx="3352">
                  <c:v>80.510457462600002</c:v>
                </c:pt>
                <c:pt idx="3353">
                  <c:v>80.510557462600005</c:v>
                </c:pt>
                <c:pt idx="3354">
                  <c:v>80.510657462599994</c:v>
                </c:pt>
                <c:pt idx="3355">
                  <c:v>80.510757462599997</c:v>
                </c:pt>
                <c:pt idx="3356">
                  <c:v>80.510857462600001</c:v>
                </c:pt>
                <c:pt idx="3357">
                  <c:v>80.510957462600004</c:v>
                </c:pt>
                <c:pt idx="3358">
                  <c:v>80.511057462599993</c:v>
                </c:pt>
                <c:pt idx="3359">
                  <c:v>80.511157462599996</c:v>
                </c:pt>
                <c:pt idx="3360">
                  <c:v>80.5112574626</c:v>
                </c:pt>
                <c:pt idx="3361">
                  <c:v>80.511357462600003</c:v>
                </c:pt>
                <c:pt idx="3362">
                  <c:v>80.511457462600006</c:v>
                </c:pt>
                <c:pt idx="3363">
                  <c:v>80.511557462599995</c:v>
                </c:pt>
                <c:pt idx="3364">
                  <c:v>80.511657462599999</c:v>
                </c:pt>
                <c:pt idx="3365">
                  <c:v>80.511757462600002</c:v>
                </c:pt>
                <c:pt idx="3366">
                  <c:v>77.077713326700007</c:v>
                </c:pt>
                <c:pt idx="3367">
                  <c:v>77.077813326699996</c:v>
                </c:pt>
                <c:pt idx="3368">
                  <c:v>77.077913326699999</c:v>
                </c:pt>
                <c:pt idx="3369">
                  <c:v>76.518592154199993</c:v>
                </c:pt>
                <c:pt idx="3370">
                  <c:v>76.518692154199996</c:v>
                </c:pt>
                <c:pt idx="3371">
                  <c:v>76.5187921542</c:v>
                </c:pt>
                <c:pt idx="3372">
                  <c:v>76.518892154200003</c:v>
                </c:pt>
                <c:pt idx="3373">
                  <c:v>76.518992154200006</c:v>
                </c:pt>
                <c:pt idx="3374">
                  <c:v>76.519092154199996</c:v>
                </c:pt>
                <c:pt idx="3375">
                  <c:v>76.519192154199999</c:v>
                </c:pt>
                <c:pt idx="3376">
                  <c:v>76.519292154200002</c:v>
                </c:pt>
                <c:pt idx="3377">
                  <c:v>76.519392154200006</c:v>
                </c:pt>
                <c:pt idx="3378">
                  <c:v>76.519492154199995</c:v>
                </c:pt>
                <c:pt idx="3379">
                  <c:v>76.519592154199998</c:v>
                </c:pt>
                <c:pt idx="3380">
                  <c:v>76.519692154200001</c:v>
                </c:pt>
                <c:pt idx="3381">
                  <c:v>76.519792154200005</c:v>
                </c:pt>
                <c:pt idx="3382">
                  <c:v>76.519892154199994</c:v>
                </c:pt>
                <c:pt idx="3383">
                  <c:v>76.519992154199997</c:v>
                </c:pt>
                <c:pt idx="3384">
                  <c:v>76.5200921542</c:v>
                </c:pt>
                <c:pt idx="3385">
                  <c:v>76.520192154200004</c:v>
                </c:pt>
                <c:pt idx="3386">
                  <c:v>76.520292154200007</c:v>
                </c:pt>
                <c:pt idx="3387">
                  <c:v>76.520392154199996</c:v>
                </c:pt>
                <c:pt idx="3388">
                  <c:v>76.520492154199999</c:v>
                </c:pt>
                <c:pt idx="3389">
                  <c:v>76.520592154200003</c:v>
                </c:pt>
                <c:pt idx="3390">
                  <c:v>76.520692154200006</c:v>
                </c:pt>
                <c:pt idx="3391">
                  <c:v>76.520792154199995</c:v>
                </c:pt>
                <c:pt idx="3392">
                  <c:v>76.520892154199998</c:v>
                </c:pt>
                <c:pt idx="3393">
                  <c:v>76.520992154200002</c:v>
                </c:pt>
                <c:pt idx="3394">
                  <c:v>76.521092154200005</c:v>
                </c:pt>
                <c:pt idx="3395">
                  <c:v>76.521192154199994</c:v>
                </c:pt>
                <c:pt idx="3396">
                  <c:v>76.521292154199998</c:v>
                </c:pt>
                <c:pt idx="3397">
                  <c:v>76.521392154200001</c:v>
                </c:pt>
                <c:pt idx="3398">
                  <c:v>76.521492154200004</c:v>
                </c:pt>
                <c:pt idx="3399">
                  <c:v>76.521592154199993</c:v>
                </c:pt>
                <c:pt idx="3400">
                  <c:v>76.521692154199997</c:v>
                </c:pt>
                <c:pt idx="3401">
                  <c:v>76.5217921542</c:v>
                </c:pt>
                <c:pt idx="3402">
                  <c:v>76.521892154200003</c:v>
                </c:pt>
                <c:pt idx="3403">
                  <c:v>76.521992154200007</c:v>
                </c:pt>
                <c:pt idx="3404">
                  <c:v>76.522092154199996</c:v>
                </c:pt>
                <c:pt idx="3405">
                  <c:v>76.522192154199999</c:v>
                </c:pt>
                <c:pt idx="3406">
                  <c:v>76.522303127599997</c:v>
                </c:pt>
                <c:pt idx="3407">
                  <c:v>76.440967537000006</c:v>
                </c:pt>
                <c:pt idx="3408">
                  <c:v>76.090769006800002</c:v>
                </c:pt>
                <c:pt idx="3409">
                  <c:v>75.977084626800007</c:v>
                </c:pt>
                <c:pt idx="3410">
                  <c:v>75.977184626799996</c:v>
                </c:pt>
                <c:pt idx="3411">
                  <c:v>75.644414213800005</c:v>
                </c:pt>
                <c:pt idx="3412">
                  <c:v>75.553181308000006</c:v>
                </c:pt>
                <c:pt idx="3413">
                  <c:v>75.553281307999995</c:v>
                </c:pt>
                <c:pt idx="3414">
                  <c:v>75.618888131299997</c:v>
                </c:pt>
                <c:pt idx="3415">
                  <c:v>74.761440973800006</c:v>
                </c:pt>
                <c:pt idx="3416">
                  <c:v>73.074268999500006</c:v>
                </c:pt>
                <c:pt idx="3417">
                  <c:v>69.664581659800007</c:v>
                </c:pt>
                <c:pt idx="3418">
                  <c:v>68.196979377000005</c:v>
                </c:pt>
                <c:pt idx="3419">
                  <c:v>66.830489520699999</c:v>
                </c:pt>
                <c:pt idx="3420">
                  <c:v>66.385863181700003</c:v>
                </c:pt>
                <c:pt idx="3421">
                  <c:v>66.266546504900006</c:v>
                </c:pt>
                <c:pt idx="3422">
                  <c:v>66.278379530099997</c:v>
                </c:pt>
                <c:pt idx="3423">
                  <c:v>66.189259881699996</c:v>
                </c:pt>
                <c:pt idx="3424">
                  <c:v>65.198302854299996</c:v>
                </c:pt>
                <c:pt idx="3425">
                  <c:v>63.686770609500002</c:v>
                </c:pt>
                <c:pt idx="3426">
                  <c:v>62.057091182599997</c:v>
                </c:pt>
                <c:pt idx="3427">
                  <c:v>62.0571911826</c:v>
                </c:pt>
                <c:pt idx="3428">
                  <c:v>62.057291182599997</c:v>
                </c:pt>
                <c:pt idx="3429">
                  <c:v>62.0573911826</c:v>
                </c:pt>
                <c:pt idx="3430">
                  <c:v>62.057491182600003</c:v>
                </c:pt>
                <c:pt idx="3431">
                  <c:v>62.0575911826</c:v>
                </c:pt>
                <c:pt idx="3432">
                  <c:v>62.057691182600003</c:v>
                </c:pt>
                <c:pt idx="3433">
                  <c:v>62.057791182599999</c:v>
                </c:pt>
                <c:pt idx="3434">
                  <c:v>62.057891182600002</c:v>
                </c:pt>
                <c:pt idx="3435">
                  <c:v>62.057991182599999</c:v>
                </c:pt>
                <c:pt idx="3436">
                  <c:v>62.058091182600002</c:v>
                </c:pt>
                <c:pt idx="3437">
                  <c:v>62.058191182599998</c:v>
                </c:pt>
                <c:pt idx="3438">
                  <c:v>62.058291182600001</c:v>
                </c:pt>
                <c:pt idx="3439">
                  <c:v>62.058391182599998</c:v>
                </c:pt>
                <c:pt idx="3440">
                  <c:v>62.058491182600001</c:v>
                </c:pt>
                <c:pt idx="3441">
                  <c:v>62.058591182599997</c:v>
                </c:pt>
                <c:pt idx="3442">
                  <c:v>62.058691182600001</c:v>
                </c:pt>
                <c:pt idx="3443">
                  <c:v>62.058791182599997</c:v>
                </c:pt>
                <c:pt idx="3444">
                  <c:v>62.0588911826</c:v>
                </c:pt>
                <c:pt idx="3445">
                  <c:v>62.058991182600003</c:v>
                </c:pt>
                <c:pt idx="3446">
                  <c:v>62.0590911826</c:v>
                </c:pt>
                <c:pt idx="3447">
                  <c:v>38.235811302599998</c:v>
                </c:pt>
                <c:pt idx="3448">
                  <c:v>37.0043668916</c:v>
                </c:pt>
                <c:pt idx="3449">
                  <c:v>37.004466891600003</c:v>
                </c:pt>
                <c:pt idx="3450">
                  <c:v>34.0848896368</c:v>
                </c:pt>
                <c:pt idx="3451">
                  <c:v>32.744901244499999</c:v>
                </c:pt>
                <c:pt idx="3452">
                  <c:v>32.019785673599998</c:v>
                </c:pt>
                <c:pt idx="3453">
                  <c:v>30.901119526199999</c:v>
                </c:pt>
                <c:pt idx="3454">
                  <c:v>29.074613241600002</c:v>
                </c:pt>
                <c:pt idx="3455">
                  <c:v>27.1311472965</c:v>
                </c:pt>
                <c:pt idx="3456">
                  <c:v>25.1231663292</c:v>
                </c:pt>
                <c:pt idx="3457">
                  <c:v>23.1823217966</c:v>
                </c:pt>
                <c:pt idx="3458">
                  <c:v>22.480101249099999</c:v>
                </c:pt>
                <c:pt idx="3459">
                  <c:v>20.818716521900001</c:v>
                </c:pt>
                <c:pt idx="3460">
                  <c:v>18.991639417399998</c:v>
                </c:pt>
                <c:pt idx="3461">
                  <c:v>17.603548725100001</c:v>
                </c:pt>
                <c:pt idx="3462">
                  <c:v>16.5415315051</c:v>
                </c:pt>
                <c:pt idx="3463">
                  <c:v>14.833495886</c:v>
                </c:pt>
                <c:pt idx="3464">
                  <c:v>14.595478916699999</c:v>
                </c:pt>
                <c:pt idx="3465">
                  <c:v>14.057142923600001</c:v>
                </c:pt>
                <c:pt idx="3466">
                  <c:v>12.359905679200001</c:v>
                </c:pt>
                <c:pt idx="3467">
                  <c:v>11.185363458299999</c:v>
                </c:pt>
                <c:pt idx="3468">
                  <c:v>10.4792576124</c:v>
                </c:pt>
                <c:pt idx="3469">
                  <c:v>9.1001809393199995</c:v>
                </c:pt>
                <c:pt idx="3470">
                  <c:v>8.5442085462099993</c:v>
                </c:pt>
                <c:pt idx="3471">
                  <c:v>8.3177651367800003</c:v>
                </c:pt>
                <c:pt idx="3472">
                  <c:v>7.9311032303299998</c:v>
                </c:pt>
                <c:pt idx="3473">
                  <c:v>7.9312032303300004</c:v>
                </c:pt>
                <c:pt idx="3474">
                  <c:v>5.7242982477900002</c:v>
                </c:pt>
                <c:pt idx="3475">
                  <c:v>5.7243982477899999</c:v>
                </c:pt>
                <c:pt idx="3476">
                  <c:v>5.7244982477899997</c:v>
                </c:pt>
                <c:pt idx="3477">
                  <c:v>5.7245982477900004</c:v>
                </c:pt>
                <c:pt idx="3478">
                  <c:v>5.7246982477900001</c:v>
                </c:pt>
                <c:pt idx="3479">
                  <c:v>5.7247982477899999</c:v>
                </c:pt>
                <c:pt idx="3480">
                  <c:v>5.7248982477899997</c:v>
                </c:pt>
                <c:pt idx="3481">
                  <c:v>5.7249982477900003</c:v>
                </c:pt>
                <c:pt idx="3482">
                  <c:v>5.7250982477900001</c:v>
                </c:pt>
                <c:pt idx="3483">
                  <c:v>5.7251982477899999</c:v>
                </c:pt>
                <c:pt idx="3484">
                  <c:v>5.7252982477899996</c:v>
                </c:pt>
                <c:pt idx="3485">
                  <c:v>5.7253982477900003</c:v>
                </c:pt>
                <c:pt idx="3486">
                  <c:v>5.7254982477900001</c:v>
                </c:pt>
                <c:pt idx="3487">
                  <c:v>5.7255982477899998</c:v>
                </c:pt>
                <c:pt idx="3488">
                  <c:v>5.7256982477899996</c:v>
                </c:pt>
                <c:pt idx="3489">
                  <c:v>5.7257982477900002</c:v>
                </c:pt>
                <c:pt idx="3490">
                  <c:v>5.72589824779</c:v>
                </c:pt>
                <c:pt idx="3491">
                  <c:v>5.7259982477899998</c:v>
                </c:pt>
                <c:pt idx="3492">
                  <c:v>5.7260982477900004</c:v>
                </c:pt>
                <c:pt idx="3493">
                  <c:v>5.7261982477900002</c:v>
                </c:pt>
                <c:pt idx="3494">
                  <c:v>5.72629824779</c:v>
                </c:pt>
                <c:pt idx="3495">
                  <c:v>5.7263982477899997</c:v>
                </c:pt>
                <c:pt idx="3496">
                  <c:v>5.7264982477900004</c:v>
                </c:pt>
                <c:pt idx="3497">
                  <c:v>5.7265982477900002</c:v>
                </c:pt>
                <c:pt idx="3498">
                  <c:v>5.7266982477899999</c:v>
                </c:pt>
                <c:pt idx="3499">
                  <c:v>5.7267982477899997</c:v>
                </c:pt>
                <c:pt idx="3500">
                  <c:v>5.7268982477900003</c:v>
                </c:pt>
                <c:pt idx="3501">
                  <c:v>5.7269982477900001</c:v>
                </c:pt>
                <c:pt idx="3502">
                  <c:v>5.7270982477899999</c:v>
                </c:pt>
                <c:pt idx="3503">
                  <c:v>5.7271982477899996</c:v>
                </c:pt>
                <c:pt idx="3504">
                  <c:v>5.7272982477900003</c:v>
                </c:pt>
                <c:pt idx="3505">
                  <c:v>5.7273982477900001</c:v>
                </c:pt>
                <c:pt idx="3506">
                  <c:v>5.7274982477899998</c:v>
                </c:pt>
                <c:pt idx="3507">
                  <c:v>5.7275982477899996</c:v>
                </c:pt>
                <c:pt idx="3508">
                  <c:v>5.7276982477900003</c:v>
                </c:pt>
                <c:pt idx="3509">
                  <c:v>5.72779824779</c:v>
                </c:pt>
                <c:pt idx="3510">
                  <c:v>5.7278982477899998</c:v>
                </c:pt>
                <c:pt idx="3511">
                  <c:v>5.7279982477900004</c:v>
                </c:pt>
                <c:pt idx="3512">
                  <c:v>5.7280982477900002</c:v>
                </c:pt>
                <c:pt idx="3513">
                  <c:v>5.72819824779</c:v>
                </c:pt>
                <c:pt idx="3514">
                  <c:v>5.7282982477899997</c:v>
                </c:pt>
                <c:pt idx="3515">
                  <c:v>5.7283982477900004</c:v>
                </c:pt>
                <c:pt idx="3516">
                  <c:v>54.007429111</c:v>
                </c:pt>
                <c:pt idx="3517">
                  <c:v>55.675216826300002</c:v>
                </c:pt>
                <c:pt idx="3518">
                  <c:v>56.4243683507</c:v>
                </c:pt>
                <c:pt idx="3519">
                  <c:v>57.419525393900003</c:v>
                </c:pt>
                <c:pt idx="3520">
                  <c:v>59.154635953400003</c:v>
                </c:pt>
                <c:pt idx="3521">
                  <c:v>62.1175556464</c:v>
                </c:pt>
                <c:pt idx="3522">
                  <c:v>63.575585332400003</c:v>
                </c:pt>
                <c:pt idx="3523">
                  <c:v>64.460457727299996</c:v>
                </c:pt>
                <c:pt idx="3524">
                  <c:v>64.460557727299999</c:v>
                </c:pt>
                <c:pt idx="3525">
                  <c:v>64.460657727300003</c:v>
                </c:pt>
                <c:pt idx="3526">
                  <c:v>64.460757727300006</c:v>
                </c:pt>
                <c:pt idx="3527">
                  <c:v>64.460857727299995</c:v>
                </c:pt>
                <c:pt idx="3528">
                  <c:v>64.460957727299999</c:v>
                </c:pt>
                <c:pt idx="3529">
                  <c:v>64.461057727300002</c:v>
                </c:pt>
                <c:pt idx="3530">
                  <c:v>64.461157727300005</c:v>
                </c:pt>
                <c:pt idx="3531">
                  <c:v>64.461257727299994</c:v>
                </c:pt>
                <c:pt idx="3532">
                  <c:v>64.461357727299998</c:v>
                </c:pt>
                <c:pt idx="3533">
                  <c:v>64.461457727300001</c:v>
                </c:pt>
                <c:pt idx="3534">
                  <c:v>64.461557727300004</c:v>
                </c:pt>
                <c:pt idx="3535">
                  <c:v>64.461657727299993</c:v>
                </c:pt>
                <c:pt idx="3536">
                  <c:v>64.461757731600002</c:v>
                </c:pt>
                <c:pt idx="3537">
                  <c:v>75.154638019800004</c:v>
                </c:pt>
                <c:pt idx="3538">
                  <c:v>74.9489690459</c:v>
                </c:pt>
                <c:pt idx="3539">
                  <c:v>74.247410222499994</c:v>
                </c:pt>
                <c:pt idx="3540">
                  <c:v>73.502599207900005</c:v>
                </c:pt>
                <c:pt idx="3541">
                  <c:v>71.437172169700005</c:v>
                </c:pt>
                <c:pt idx="3542">
                  <c:v>71.579297513699998</c:v>
                </c:pt>
                <c:pt idx="3543">
                  <c:v>71.056407169699995</c:v>
                </c:pt>
                <c:pt idx="3544">
                  <c:v>67.396201070900005</c:v>
                </c:pt>
                <c:pt idx="3545">
                  <c:v>66.490508597599998</c:v>
                </c:pt>
                <c:pt idx="3546">
                  <c:v>64.802623503299998</c:v>
                </c:pt>
                <c:pt idx="3547">
                  <c:v>62.980090246300001</c:v>
                </c:pt>
                <c:pt idx="3548">
                  <c:v>62.764701280600001</c:v>
                </c:pt>
                <c:pt idx="3549">
                  <c:v>58.867105886799997</c:v>
                </c:pt>
                <c:pt idx="3550">
                  <c:v>57.0543085483</c:v>
                </c:pt>
                <c:pt idx="3551">
                  <c:v>55.334081236800003</c:v>
                </c:pt>
                <c:pt idx="3552">
                  <c:v>54.409881222999999</c:v>
                </c:pt>
                <c:pt idx="3553">
                  <c:v>53.865336105700003</c:v>
                </c:pt>
                <c:pt idx="3554">
                  <c:v>53.710893219399999</c:v>
                </c:pt>
                <c:pt idx="3555">
                  <c:v>52.620463438900003</c:v>
                </c:pt>
                <c:pt idx="3556">
                  <c:v>52.316002642299999</c:v>
                </c:pt>
                <c:pt idx="3557">
                  <c:v>49.7108499466</c:v>
                </c:pt>
                <c:pt idx="3558">
                  <c:v>49.069310883900002</c:v>
                </c:pt>
                <c:pt idx="3559">
                  <c:v>48.700736231</c:v>
                </c:pt>
                <c:pt idx="3560">
                  <c:v>48.471150117100002</c:v>
                </c:pt>
                <c:pt idx="3561">
                  <c:v>48.707987556900001</c:v>
                </c:pt>
                <c:pt idx="3562">
                  <c:v>48.743400268099997</c:v>
                </c:pt>
                <c:pt idx="3563">
                  <c:v>48.7920277614</c:v>
                </c:pt>
                <c:pt idx="3564">
                  <c:v>49.123711733999997</c:v>
                </c:pt>
                <c:pt idx="3565">
                  <c:v>49.123811734</c:v>
                </c:pt>
                <c:pt idx="3566">
                  <c:v>49.027326232299998</c:v>
                </c:pt>
                <c:pt idx="3567">
                  <c:v>48.888850325900002</c:v>
                </c:pt>
                <c:pt idx="3568">
                  <c:v>48.879352152899997</c:v>
                </c:pt>
                <c:pt idx="3569">
                  <c:v>48.805765724099999</c:v>
                </c:pt>
                <c:pt idx="3570">
                  <c:v>48.618821344899999</c:v>
                </c:pt>
                <c:pt idx="3571">
                  <c:v>48.709951339900002</c:v>
                </c:pt>
                <c:pt idx="3572">
                  <c:v>48.299443282699997</c:v>
                </c:pt>
                <c:pt idx="3573">
                  <c:v>48.338628721399999</c:v>
                </c:pt>
                <c:pt idx="3574">
                  <c:v>47.953260799299997</c:v>
                </c:pt>
                <c:pt idx="3575">
                  <c:v>48.159713110299997</c:v>
                </c:pt>
                <c:pt idx="3576">
                  <c:v>47.460295335300003</c:v>
                </c:pt>
                <c:pt idx="3577">
                  <c:v>46.3268819806</c:v>
                </c:pt>
                <c:pt idx="3578">
                  <c:v>44.347747244200001</c:v>
                </c:pt>
                <c:pt idx="3579">
                  <c:v>43.131361099300001</c:v>
                </c:pt>
                <c:pt idx="3580">
                  <c:v>42.601686704400002</c:v>
                </c:pt>
                <c:pt idx="3581">
                  <c:v>41.623806169300003</c:v>
                </c:pt>
                <c:pt idx="3582">
                  <c:v>41.6239061693</c:v>
                </c:pt>
                <c:pt idx="3583">
                  <c:v>41.624006169300003</c:v>
                </c:pt>
                <c:pt idx="3584">
                  <c:v>41.624106169299999</c:v>
                </c:pt>
                <c:pt idx="3585">
                  <c:v>41.624206169300003</c:v>
                </c:pt>
                <c:pt idx="3586">
                  <c:v>41.624306169299999</c:v>
                </c:pt>
                <c:pt idx="3587">
                  <c:v>33.623783609</c:v>
                </c:pt>
                <c:pt idx="3588">
                  <c:v>32.715519974000003</c:v>
                </c:pt>
                <c:pt idx="3589">
                  <c:v>31.972319600399999</c:v>
                </c:pt>
                <c:pt idx="3590">
                  <c:v>30.851115192599998</c:v>
                </c:pt>
                <c:pt idx="3591">
                  <c:v>29.964793629799999</c:v>
                </c:pt>
                <c:pt idx="3592">
                  <c:v>29.509491097400002</c:v>
                </c:pt>
                <c:pt idx="3593">
                  <c:v>29.176876405400002</c:v>
                </c:pt>
                <c:pt idx="3594">
                  <c:v>28.736813463400001</c:v>
                </c:pt>
                <c:pt idx="3595">
                  <c:v>27.668517450300001</c:v>
                </c:pt>
                <c:pt idx="3596">
                  <c:v>26.348709879600001</c:v>
                </c:pt>
                <c:pt idx="3597">
                  <c:v>26.108005679400001</c:v>
                </c:pt>
                <c:pt idx="3598">
                  <c:v>25.1432954966</c:v>
                </c:pt>
                <c:pt idx="3599">
                  <c:v>23.941771343300001</c:v>
                </c:pt>
                <c:pt idx="3600">
                  <c:v>22.414213758300001</c:v>
                </c:pt>
                <c:pt idx="3601">
                  <c:v>21.3289920508</c:v>
                </c:pt>
                <c:pt idx="3602">
                  <c:v>19.963161550399999</c:v>
                </c:pt>
                <c:pt idx="3603">
                  <c:v>18.803831957100002</c:v>
                </c:pt>
                <c:pt idx="3604">
                  <c:v>17.621644515500002</c:v>
                </c:pt>
                <c:pt idx="3605">
                  <c:v>17.1650981053</c:v>
                </c:pt>
                <c:pt idx="3606">
                  <c:v>15.3008894119</c:v>
                </c:pt>
                <c:pt idx="3607">
                  <c:v>14.860440091999999</c:v>
                </c:pt>
                <c:pt idx="3608">
                  <c:v>13.086727463600001</c:v>
                </c:pt>
                <c:pt idx="3609">
                  <c:v>11.921337752499999</c:v>
                </c:pt>
                <c:pt idx="3610">
                  <c:v>10.8753165234</c:v>
                </c:pt>
                <c:pt idx="3611">
                  <c:v>9.9698870264800004</c:v>
                </c:pt>
                <c:pt idx="3612">
                  <c:v>9.4852561068100005</c:v>
                </c:pt>
                <c:pt idx="3613">
                  <c:v>7.5755671943499996</c:v>
                </c:pt>
                <c:pt idx="3614">
                  <c:v>4.2395070938400004</c:v>
                </c:pt>
                <c:pt idx="3615">
                  <c:v>4.2396070938400001</c:v>
                </c:pt>
                <c:pt idx="3616">
                  <c:v>4.2397070938399999</c:v>
                </c:pt>
                <c:pt idx="3617">
                  <c:v>4.2398070938399997</c:v>
                </c:pt>
                <c:pt idx="3618">
                  <c:v>4.2399070938400003</c:v>
                </c:pt>
                <c:pt idx="3619">
                  <c:v>4.2400070666099996</c:v>
                </c:pt>
                <c:pt idx="3620">
                  <c:v>4.7077546634099999E-4</c:v>
                </c:pt>
                <c:pt idx="3621">
                  <c:v>5.7077546634100003E-4</c:v>
                </c:pt>
                <c:pt idx="3622">
                  <c:v>6.7077546634099997E-4</c:v>
                </c:pt>
                <c:pt idx="3623">
                  <c:v>7.7077546634100001E-4</c:v>
                </c:pt>
                <c:pt idx="3624">
                  <c:v>8.7077546634099995E-4</c:v>
                </c:pt>
                <c:pt idx="3625">
                  <c:v>9.70775466341E-4</c:v>
                </c:pt>
                <c:pt idx="3626">
                  <c:v>1.07077546634E-3</c:v>
                </c:pt>
                <c:pt idx="3627">
                  <c:v>1.17077546634E-3</c:v>
                </c:pt>
                <c:pt idx="3628">
                  <c:v>1.2707754663400001E-3</c:v>
                </c:pt>
                <c:pt idx="3629">
                  <c:v>1.3707754663399999E-3</c:v>
                </c:pt>
                <c:pt idx="3630">
                  <c:v>1.4707754663399999E-3</c:v>
                </c:pt>
                <c:pt idx="3631">
                  <c:v>1.57077546634E-3</c:v>
                </c:pt>
                <c:pt idx="3632">
                  <c:v>1.67077546634E-3</c:v>
                </c:pt>
                <c:pt idx="3633">
                  <c:v>1.7707754663400001E-3</c:v>
                </c:pt>
                <c:pt idx="3634">
                  <c:v>1.8707754663399999E-3</c:v>
                </c:pt>
                <c:pt idx="3635">
                  <c:v>1.9707754663400002E-3</c:v>
                </c:pt>
                <c:pt idx="3636">
                  <c:v>2.07077546634E-3</c:v>
                </c:pt>
                <c:pt idx="3637">
                  <c:v>2.1707754663399998E-3</c:v>
                </c:pt>
                <c:pt idx="3638">
                  <c:v>2.2707754663400001E-3</c:v>
                </c:pt>
                <c:pt idx="3639">
                  <c:v>2.3707754663399999E-3</c:v>
                </c:pt>
                <c:pt idx="3640">
                  <c:v>2.4707754663400002E-3</c:v>
                </c:pt>
                <c:pt idx="3641">
                  <c:v>2.57077546634E-3</c:v>
                </c:pt>
                <c:pt idx="3642">
                  <c:v>2.6707754663399998E-3</c:v>
                </c:pt>
                <c:pt idx="3643">
                  <c:v>2.7707754663400001E-3</c:v>
                </c:pt>
                <c:pt idx="3644">
                  <c:v>2.8707754663399999E-3</c:v>
                </c:pt>
                <c:pt idx="3645">
                  <c:v>2.9707754663400002E-3</c:v>
                </c:pt>
                <c:pt idx="3646">
                  <c:v>-3.4682098430099999E-2</c:v>
                </c:pt>
                <c:pt idx="3647">
                  <c:v>6.7699735728999997</c:v>
                </c:pt>
                <c:pt idx="3648">
                  <c:v>8.9385873156900004</c:v>
                </c:pt>
                <c:pt idx="3649">
                  <c:v>8.9386873156900002</c:v>
                </c:pt>
                <c:pt idx="3650">
                  <c:v>8.93878731569</c:v>
                </c:pt>
                <c:pt idx="3651">
                  <c:v>8.9388873156899997</c:v>
                </c:pt>
                <c:pt idx="3652">
                  <c:v>8.9389873156899995</c:v>
                </c:pt>
                <c:pt idx="3653">
                  <c:v>8.9390873156899993</c:v>
                </c:pt>
                <c:pt idx="3654">
                  <c:v>8.9391873156900008</c:v>
                </c:pt>
                <c:pt idx="3655">
                  <c:v>20.669058468100001</c:v>
                </c:pt>
                <c:pt idx="3656">
                  <c:v>20.669158468100001</c:v>
                </c:pt>
                <c:pt idx="3657">
                  <c:v>20.669258468100001</c:v>
                </c:pt>
                <c:pt idx="3658">
                  <c:v>20.6693584681</c:v>
                </c:pt>
                <c:pt idx="3659">
                  <c:v>20.6694584681</c:v>
                </c:pt>
                <c:pt idx="3660">
                  <c:v>20.6695584681</c:v>
                </c:pt>
                <c:pt idx="3661">
                  <c:v>20.6696584681</c:v>
                </c:pt>
                <c:pt idx="3662">
                  <c:v>20.6697584681</c:v>
                </c:pt>
                <c:pt idx="3663">
                  <c:v>20.669858468099999</c:v>
                </c:pt>
                <c:pt idx="3664">
                  <c:v>20.669958468099999</c:v>
                </c:pt>
                <c:pt idx="3665">
                  <c:v>20.670058468099999</c:v>
                </c:pt>
                <c:pt idx="3666">
                  <c:v>20.670158468099999</c:v>
                </c:pt>
                <c:pt idx="3667">
                  <c:v>20.670258468099998</c:v>
                </c:pt>
                <c:pt idx="3668">
                  <c:v>20.670358468100002</c:v>
                </c:pt>
                <c:pt idx="3669">
                  <c:v>20.670458468100001</c:v>
                </c:pt>
                <c:pt idx="3670">
                  <c:v>20.670558468100001</c:v>
                </c:pt>
                <c:pt idx="3671">
                  <c:v>20.670658468100001</c:v>
                </c:pt>
                <c:pt idx="3672">
                  <c:v>20.670758468100001</c:v>
                </c:pt>
                <c:pt idx="3673">
                  <c:v>20.6708584681</c:v>
                </c:pt>
                <c:pt idx="3674">
                  <c:v>20.6709584681</c:v>
                </c:pt>
                <c:pt idx="3675">
                  <c:v>20.6710584681</c:v>
                </c:pt>
                <c:pt idx="3676">
                  <c:v>20.6711584681</c:v>
                </c:pt>
                <c:pt idx="3677">
                  <c:v>20.6712584681</c:v>
                </c:pt>
                <c:pt idx="3678">
                  <c:v>20.671358468099999</c:v>
                </c:pt>
                <c:pt idx="3679">
                  <c:v>20.671458468099999</c:v>
                </c:pt>
                <c:pt idx="3680">
                  <c:v>20.671558468099999</c:v>
                </c:pt>
                <c:pt idx="3681">
                  <c:v>20.671658468099999</c:v>
                </c:pt>
                <c:pt idx="3682">
                  <c:v>20.671758468099998</c:v>
                </c:pt>
                <c:pt idx="3683">
                  <c:v>20.671858468100002</c:v>
                </c:pt>
                <c:pt idx="3684">
                  <c:v>20.671958468100001</c:v>
                </c:pt>
                <c:pt idx="3685">
                  <c:v>20.672058468100001</c:v>
                </c:pt>
                <c:pt idx="3686">
                  <c:v>52.115656678800001</c:v>
                </c:pt>
                <c:pt idx="3687">
                  <c:v>52.576211399999998</c:v>
                </c:pt>
                <c:pt idx="3688">
                  <c:v>53.6177047957</c:v>
                </c:pt>
                <c:pt idx="3689">
                  <c:v>53.989418786000002</c:v>
                </c:pt>
                <c:pt idx="3690">
                  <c:v>55.369022661499997</c:v>
                </c:pt>
                <c:pt idx="3691">
                  <c:v>55.887460765699998</c:v>
                </c:pt>
                <c:pt idx="3692">
                  <c:v>58.050513241499999</c:v>
                </c:pt>
                <c:pt idx="3693">
                  <c:v>61.951391898200001</c:v>
                </c:pt>
                <c:pt idx="3694">
                  <c:v>63.7212301243</c:v>
                </c:pt>
                <c:pt idx="3695">
                  <c:v>65.703276504399994</c:v>
                </c:pt>
                <c:pt idx="3696">
                  <c:v>65.703376504399998</c:v>
                </c:pt>
                <c:pt idx="3697">
                  <c:v>65.703476504400001</c:v>
                </c:pt>
                <c:pt idx="3698">
                  <c:v>65.703576512200002</c:v>
                </c:pt>
                <c:pt idx="3699">
                  <c:v>65.703676516399995</c:v>
                </c:pt>
                <c:pt idx="3700">
                  <c:v>74.1428429483</c:v>
                </c:pt>
                <c:pt idx="3701">
                  <c:v>74.142942948300004</c:v>
                </c:pt>
                <c:pt idx="3702">
                  <c:v>74.143042948300007</c:v>
                </c:pt>
                <c:pt idx="3703">
                  <c:v>74.143142948299996</c:v>
                </c:pt>
                <c:pt idx="3704">
                  <c:v>74.143242948299999</c:v>
                </c:pt>
                <c:pt idx="3705">
                  <c:v>74.143342948300003</c:v>
                </c:pt>
                <c:pt idx="3706">
                  <c:v>74.143442948300006</c:v>
                </c:pt>
                <c:pt idx="3707">
                  <c:v>74.143542948299995</c:v>
                </c:pt>
                <c:pt idx="3708">
                  <c:v>71.940424682400007</c:v>
                </c:pt>
                <c:pt idx="3709">
                  <c:v>71.249836145200007</c:v>
                </c:pt>
                <c:pt idx="3710">
                  <c:v>71.118987872199995</c:v>
                </c:pt>
                <c:pt idx="3711">
                  <c:v>70.836189440200002</c:v>
                </c:pt>
                <c:pt idx="3712">
                  <c:v>68.043492171799997</c:v>
                </c:pt>
                <c:pt idx="3713">
                  <c:v>66.189299785299994</c:v>
                </c:pt>
                <c:pt idx="3714">
                  <c:v>64.102607641000006</c:v>
                </c:pt>
                <c:pt idx="3715">
                  <c:v>62.454137347900001</c:v>
                </c:pt>
                <c:pt idx="3716">
                  <c:v>59.056537342399999</c:v>
                </c:pt>
                <c:pt idx="3717">
                  <c:v>57.114997833300002</c:v>
                </c:pt>
                <c:pt idx="3718">
                  <c:v>54.244930873100003</c:v>
                </c:pt>
                <c:pt idx="3719">
                  <c:v>52.441323851900002</c:v>
                </c:pt>
                <c:pt idx="3720">
                  <c:v>51.333526452000001</c:v>
                </c:pt>
                <c:pt idx="3721">
                  <c:v>49.576669423600002</c:v>
                </c:pt>
                <c:pt idx="3722">
                  <c:v>49.250768755999999</c:v>
                </c:pt>
                <c:pt idx="3723">
                  <c:v>48.121645928600003</c:v>
                </c:pt>
                <c:pt idx="3724">
                  <c:v>47.957765354300001</c:v>
                </c:pt>
                <c:pt idx="3725">
                  <c:v>46.222857842000003</c:v>
                </c:pt>
                <c:pt idx="3726">
                  <c:v>43.950871847800002</c:v>
                </c:pt>
                <c:pt idx="3727">
                  <c:v>41.964874530199999</c:v>
                </c:pt>
                <c:pt idx="3728">
                  <c:v>41.964974530200003</c:v>
                </c:pt>
                <c:pt idx="3729">
                  <c:v>41.965074530199999</c:v>
                </c:pt>
                <c:pt idx="3730">
                  <c:v>41.965174530200002</c:v>
                </c:pt>
                <c:pt idx="3731">
                  <c:v>41.965274530199999</c:v>
                </c:pt>
                <c:pt idx="3732">
                  <c:v>30.694226928799999</c:v>
                </c:pt>
                <c:pt idx="3733">
                  <c:v>28.256420179399999</c:v>
                </c:pt>
                <c:pt idx="3734">
                  <c:v>26.813561877600002</c:v>
                </c:pt>
                <c:pt idx="3735">
                  <c:v>25.3387464933</c:v>
                </c:pt>
                <c:pt idx="3736">
                  <c:v>22.6912544417</c:v>
                </c:pt>
                <c:pt idx="3737">
                  <c:v>20.083177773799999</c:v>
                </c:pt>
                <c:pt idx="3738">
                  <c:v>17.649727302799999</c:v>
                </c:pt>
                <c:pt idx="3739">
                  <c:v>15.0483913845</c:v>
                </c:pt>
                <c:pt idx="3740">
                  <c:v>12.338236438999999</c:v>
                </c:pt>
                <c:pt idx="3741">
                  <c:v>12.0749113843</c:v>
                </c:pt>
                <c:pt idx="3742">
                  <c:v>9.2136720613400005</c:v>
                </c:pt>
                <c:pt idx="3743">
                  <c:v>5.18991156459</c:v>
                </c:pt>
                <c:pt idx="3744">
                  <c:v>5.4516049649800001E-3</c:v>
                </c:pt>
                <c:pt idx="3745">
                  <c:v>5.5516049649800003E-3</c:v>
                </c:pt>
                <c:pt idx="3746">
                  <c:v>5.6516049649799997E-3</c:v>
                </c:pt>
                <c:pt idx="3747">
                  <c:v>5.75160496498E-3</c:v>
                </c:pt>
                <c:pt idx="3748">
                  <c:v>5.8516049649800003E-3</c:v>
                </c:pt>
                <c:pt idx="3749">
                  <c:v>5.9516049649799996E-3</c:v>
                </c:pt>
                <c:pt idx="3750">
                  <c:v>6.0516049649799999E-3</c:v>
                </c:pt>
                <c:pt idx="3751">
                  <c:v>6.1516049649800002E-3</c:v>
                </c:pt>
                <c:pt idx="3752">
                  <c:v>6.2516049649799996E-3</c:v>
                </c:pt>
                <c:pt idx="3753">
                  <c:v>6.3516049649799998E-3</c:v>
                </c:pt>
                <c:pt idx="3754">
                  <c:v>6.4516049649800001E-3</c:v>
                </c:pt>
                <c:pt idx="3755">
                  <c:v>6.5516049649800004E-3</c:v>
                </c:pt>
                <c:pt idx="3756">
                  <c:v>6.6516049649799997E-3</c:v>
                </c:pt>
                <c:pt idx="3757">
                  <c:v>6.75160496498E-3</c:v>
                </c:pt>
                <c:pt idx="3758">
                  <c:v>6.8516049649800003E-3</c:v>
                </c:pt>
                <c:pt idx="3759">
                  <c:v>6.9516049649799997E-3</c:v>
                </c:pt>
                <c:pt idx="3760">
                  <c:v>7.0516049649799999E-3</c:v>
                </c:pt>
                <c:pt idx="3761">
                  <c:v>7.1516049649800002E-3</c:v>
                </c:pt>
                <c:pt idx="3762">
                  <c:v>7.2516049649799996E-3</c:v>
                </c:pt>
                <c:pt idx="3763">
                  <c:v>7.3516049649799999E-3</c:v>
                </c:pt>
                <c:pt idx="3764">
                  <c:v>7.4516049649800001E-3</c:v>
                </c:pt>
                <c:pt idx="3765">
                  <c:v>7.5516049649800004E-3</c:v>
                </c:pt>
                <c:pt idx="3766">
                  <c:v>7.6516049649799998E-3</c:v>
                </c:pt>
                <c:pt idx="3767">
                  <c:v>7.75160496498E-3</c:v>
                </c:pt>
                <c:pt idx="3768">
                  <c:v>7.8516049649800003E-3</c:v>
                </c:pt>
                <c:pt idx="3769">
                  <c:v>7.9516049649799997E-3</c:v>
                </c:pt>
                <c:pt idx="3770">
                  <c:v>8.0516049649800008E-3</c:v>
                </c:pt>
                <c:pt idx="3771">
                  <c:v>8.1516049649800002E-3</c:v>
                </c:pt>
                <c:pt idx="3772">
                  <c:v>8.2516049649799996E-3</c:v>
                </c:pt>
                <c:pt idx="3773">
                  <c:v>8.3516049649800007E-3</c:v>
                </c:pt>
                <c:pt idx="3774">
                  <c:v>8.4516049649800001E-3</c:v>
                </c:pt>
                <c:pt idx="3775">
                  <c:v>8.5516049649799995E-3</c:v>
                </c:pt>
                <c:pt idx="3776">
                  <c:v>8.6516049649800007E-3</c:v>
                </c:pt>
                <c:pt idx="3777">
                  <c:v>8.7516049649800001E-3</c:v>
                </c:pt>
                <c:pt idx="3778">
                  <c:v>8.8516049649799994E-3</c:v>
                </c:pt>
                <c:pt idx="3779">
                  <c:v>8.9516049649800006E-3</c:v>
                </c:pt>
                <c:pt idx="3780">
                  <c:v>9.05160496498E-3</c:v>
                </c:pt>
                <c:pt idx="3781">
                  <c:v>9.1516049649799994E-3</c:v>
                </c:pt>
                <c:pt idx="3782">
                  <c:v>9.2516049649800005E-3</c:v>
                </c:pt>
                <c:pt idx="3783">
                  <c:v>9.3516049649799999E-3</c:v>
                </c:pt>
                <c:pt idx="3784">
                  <c:v>9.4516049649799993E-3</c:v>
                </c:pt>
                <c:pt idx="3785">
                  <c:v>9.5516049649800004E-3</c:v>
                </c:pt>
                <c:pt idx="3786">
                  <c:v>9.6516049649799998E-3</c:v>
                </c:pt>
                <c:pt idx="3787">
                  <c:v>9.7516049649799992E-3</c:v>
                </c:pt>
                <c:pt idx="3788">
                  <c:v>9.8516049649800003E-3</c:v>
                </c:pt>
                <c:pt idx="3789">
                  <c:v>9.9516049649799997E-3</c:v>
                </c:pt>
                <c:pt idx="3790">
                  <c:v>1.0051604965E-2</c:v>
                </c:pt>
                <c:pt idx="3791">
                  <c:v>1.0150690821099999E-2</c:v>
                </c:pt>
                <c:pt idx="3792">
                  <c:v>1.11992638455</c:v>
                </c:pt>
                <c:pt idx="3793">
                  <c:v>1.12002638455</c:v>
                </c:pt>
                <c:pt idx="3794">
                  <c:v>1.12012638455</c:v>
                </c:pt>
                <c:pt idx="3795">
                  <c:v>1.12022638455</c:v>
                </c:pt>
                <c:pt idx="3796">
                  <c:v>1.12032638455</c:v>
                </c:pt>
                <c:pt idx="3797">
                  <c:v>1.12042638455</c:v>
                </c:pt>
                <c:pt idx="3798">
                  <c:v>22.349611358000001</c:v>
                </c:pt>
                <c:pt idx="3799">
                  <c:v>24.433044550000002</c:v>
                </c:pt>
                <c:pt idx="3800">
                  <c:v>28.584164690200002</c:v>
                </c:pt>
                <c:pt idx="3801">
                  <c:v>28.4543041666</c:v>
                </c:pt>
                <c:pt idx="3802">
                  <c:v>28.4544041666</c:v>
                </c:pt>
                <c:pt idx="3803">
                  <c:v>28.851899744099999</c:v>
                </c:pt>
                <c:pt idx="3804">
                  <c:v>33.617193198400003</c:v>
                </c:pt>
                <c:pt idx="3805">
                  <c:v>36.384899213300002</c:v>
                </c:pt>
                <c:pt idx="3806">
                  <c:v>41.085019579300003</c:v>
                </c:pt>
                <c:pt idx="3807">
                  <c:v>42.225946070600003</c:v>
                </c:pt>
                <c:pt idx="3808">
                  <c:v>44.240841465199999</c:v>
                </c:pt>
                <c:pt idx="3809">
                  <c:v>46.114124117000003</c:v>
                </c:pt>
                <c:pt idx="3810">
                  <c:v>45.844969707899999</c:v>
                </c:pt>
                <c:pt idx="3811">
                  <c:v>46.7187433848</c:v>
                </c:pt>
                <c:pt idx="3812">
                  <c:v>47.524111387799998</c:v>
                </c:pt>
                <c:pt idx="3813">
                  <c:v>48.6443513591</c:v>
                </c:pt>
                <c:pt idx="3814">
                  <c:v>49.729508542600001</c:v>
                </c:pt>
                <c:pt idx="3815">
                  <c:v>50.770987738599999</c:v>
                </c:pt>
                <c:pt idx="3816">
                  <c:v>51.716420233900003</c:v>
                </c:pt>
                <c:pt idx="3817">
                  <c:v>53.425425986199997</c:v>
                </c:pt>
                <c:pt idx="3818">
                  <c:v>54.372009910199999</c:v>
                </c:pt>
                <c:pt idx="3819">
                  <c:v>55.388877577999999</c:v>
                </c:pt>
                <c:pt idx="3820">
                  <c:v>56.304815233200003</c:v>
                </c:pt>
                <c:pt idx="3821">
                  <c:v>57.469515404500001</c:v>
                </c:pt>
                <c:pt idx="3822">
                  <c:v>59.181504911700003</c:v>
                </c:pt>
                <c:pt idx="3823">
                  <c:v>59.302941306699999</c:v>
                </c:pt>
                <c:pt idx="3824">
                  <c:v>60.827502400900002</c:v>
                </c:pt>
                <c:pt idx="3825">
                  <c:v>62.354782602</c:v>
                </c:pt>
                <c:pt idx="3826">
                  <c:v>63.282142016100003</c:v>
                </c:pt>
                <c:pt idx="3827">
                  <c:v>64.580260718700004</c:v>
                </c:pt>
                <c:pt idx="3828">
                  <c:v>66.204529184899997</c:v>
                </c:pt>
                <c:pt idx="3829">
                  <c:v>67.192893951200006</c:v>
                </c:pt>
                <c:pt idx="3830">
                  <c:v>67.721143861900003</c:v>
                </c:pt>
                <c:pt idx="3831">
                  <c:v>68.3349338198</c:v>
                </c:pt>
                <c:pt idx="3832">
                  <c:v>69.081240940000001</c:v>
                </c:pt>
                <c:pt idx="3833">
                  <c:v>69.693933849999993</c:v>
                </c:pt>
                <c:pt idx="3834">
                  <c:v>70.659945797600002</c:v>
                </c:pt>
                <c:pt idx="3835">
                  <c:v>71.816185161500002</c:v>
                </c:pt>
                <c:pt idx="3836">
                  <c:v>72.738915793900006</c:v>
                </c:pt>
                <c:pt idx="3837">
                  <c:v>73.543829067900006</c:v>
                </c:pt>
                <c:pt idx="3838">
                  <c:v>74.863428597999999</c:v>
                </c:pt>
                <c:pt idx="3839">
                  <c:v>75.7362078317</c:v>
                </c:pt>
                <c:pt idx="3840">
                  <c:v>75.705990184100003</c:v>
                </c:pt>
                <c:pt idx="3841">
                  <c:v>77.427771488299996</c:v>
                </c:pt>
                <c:pt idx="3842">
                  <c:v>79.490920994999996</c:v>
                </c:pt>
                <c:pt idx="3843">
                  <c:v>80.065384569399995</c:v>
                </c:pt>
                <c:pt idx="3844">
                  <c:v>81.662550059699996</c:v>
                </c:pt>
                <c:pt idx="3845">
                  <c:v>81.980417763399998</c:v>
                </c:pt>
                <c:pt idx="3846">
                  <c:v>82.9789813987</c:v>
                </c:pt>
                <c:pt idx="3847">
                  <c:v>84.885597163400007</c:v>
                </c:pt>
                <c:pt idx="3848">
                  <c:v>86.712667261700005</c:v>
                </c:pt>
                <c:pt idx="3849">
                  <c:v>88.862211666899995</c:v>
                </c:pt>
                <c:pt idx="3850">
                  <c:v>90.649897172799996</c:v>
                </c:pt>
                <c:pt idx="3851">
                  <c:v>93.557392288499997</c:v>
                </c:pt>
                <c:pt idx="3852">
                  <c:v>96.2423384322</c:v>
                </c:pt>
                <c:pt idx="3853">
                  <c:v>98.426245785899994</c:v>
                </c:pt>
                <c:pt idx="3854">
                  <c:v>100.145642104</c:v>
                </c:pt>
                <c:pt idx="3855">
                  <c:v>101.371921449</c:v>
                </c:pt>
                <c:pt idx="3856">
                  <c:v>102.24142238</c:v>
                </c:pt>
                <c:pt idx="3857">
                  <c:v>102.203911827</c:v>
                </c:pt>
                <c:pt idx="3858">
                  <c:v>102.290189142</c:v>
                </c:pt>
                <c:pt idx="3859">
                  <c:v>102.16015161599999</c:v>
                </c:pt>
                <c:pt idx="3860">
                  <c:v>102.154639652</c:v>
                </c:pt>
                <c:pt idx="3861">
                  <c:v>102.22858997</c:v>
                </c:pt>
                <c:pt idx="3862">
                  <c:v>104.86265486800001</c:v>
                </c:pt>
                <c:pt idx="3863">
                  <c:v>105.83094046799999</c:v>
                </c:pt>
                <c:pt idx="3864">
                  <c:v>107.156927735</c:v>
                </c:pt>
                <c:pt idx="3865">
                  <c:v>107.79680532099999</c:v>
                </c:pt>
                <c:pt idx="3866">
                  <c:v>108.962629343</c:v>
                </c:pt>
                <c:pt idx="3867">
                  <c:v>110.445788096</c:v>
                </c:pt>
                <c:pt idx="3868">
                  <c:v>111.7445925</c:v>
                </c:pt>
                <c:pt idx="3869">
                  <c:v>112.50866760700001</c:v>
                </c:pt>
                <c:pt idx="3870">
                  <c:v>113.504260723</c:v>
                </c:pt>
                <c:pt idx="3871">
                  <c:v>114.64037863900001</c:v>
                </c:pt>
                <c:pt idx="3872">
                  <c:v>114.607223659</c:v>
                </c:pt>
                <c:pt idx="3873">
                  <c:v>115.25480806900001</c:v>
                </c:pt>
                <c:pt idx="3874">
                  <c:v>115.786226551</c:v>
                </c:pt>
                <c:pt idx="3875">
                  <c:v>116.578392389</c:v>
                </c:pt>
                <c:pt idx="3876">
                  <c:v>116.934809668</c:v>
                </c:pt>
                <c:pt idx="3877">
                  <c:v>118.570819883</c:v>
                </c:pt>
                <c:pt idx="3878">
                  <c:v>119.95143903</c:v>
                </c:pt>
                <c:pt idx="3879">
                  <c:v>119.95153903000001</c:v>
                </c:pt>
                <c:pt idx="3880">
                  <c:v>119.95163903</c:v>
                </c:pt>
                <c:pt idx="3881">
                  <c:v>119.95173903</c:v>
                </c:pt>
                <c:pt idx="3882">
                  <c:v>119.95183903</c:v>
                </c:pt>
                <c:pt idx="3883">
                  <c:v>119.95193903000001</c:v>
                </c:pt>
                <c:pt idx="3884">
                  <c:v>119.95203902999999</c:v>
                </c:pt>
                <c:pt idx="3885">
                  <c:v>119.95213903</c:v>
                </c:pt>
                <c:pt idx="3886">
                  <c:v>119.95223903</c:v>
                </c:pt>
                <c:pt idx="3887">
                  <c:v>119.95233903</c:v>
                </c:pt>
                <c:pt idx="3888">
                  <c:v>119.95243902999999</c:v>
                </c:pt>
                <c:pt idx="3889">
                  <c:v>119.95253903</c:v>
                </c:pt>
                <c:pt idx="3890">
                  <c:v>119.95263903</c:v>
                </c:pt>
                <c:pt idx="3891">
                  <c:v>130.76255685800001</c:v>
                </c:pt>
                <c:pt idx="3892">
                  <c:v>131.68534880000001</c:v>
                </c:pt>
                <c:pt idx="3893">
                  <c:v>132.05050674500001</c:v>
                </c:pt>
                <c:pt idx="3894">
                  <c:v>132.754118578</c:v>
                </c:pt>
                <c:pt idx="3895">
                  <c:v>133.945696279</c:v>
                </c:pt>
                <c:pt idx="3896">
                  <c:v>135.39720976199999</c:v>
                </c:pt>
                <c:pt idx="3897">
                  <c:v>136.09959314599999</c:v>
                </c:pt>
                <c:pt idx="3898">
                  <c:v>137.36565341299999</c:v>
                </c:pt>
                <c:pt idx="3899">
                  <c:v>137.06424996499999</c:v>
                </c:pt>
                <c:pt idx="3900">
                  <c:v>136.64574637199999</c:v>
                </c:pt>
                <c:pt idx="3901">
                  <c:v>137.13129557299999</c:v>
                </c:pt>
                <c:pt idx="3902">
                  <c:v>137.690905155</c:v>
                </c:pt>
                <c:pt idx="3903">
                  <c:v>137.691005155</c:v>
                </c:pt>
                <c:pt idx="3904">
                  <c:v>137.691105155</c:v>
                </c:pt>
                <c:pt idx="3905">
                  <c:v>137.69120515500001</c:v>
                </c:pt>
                <c:pt idx="3906">
                  <c:v>137.69130515500001</c:v>
                </c:pt>
                <c:pt idx="3907">
                  <c:v>137.69140515500001</c:v>
                </c:pt>
                <c:pt idx="3908">
                  <c:v>137.69150515499999</c:v>
                </c:pt>
                <c:pt idx="3909">
                  <c:v>137.69160515499999</c:v>
                </c:pt>
                <c:pt idx="3910">
                  <c:v>137.69170515499999</c:v>
                </c:pt>
                <c:pt idx="3911">
                  <c:v>137.691805155</c:v>
                </c:pt>
                <c:pt idx="3912">
                  <c:v>137.691905155</c:v>
                </c:pt>
                <c:pt idx="3913">
                  <c:v>137.692005166</c:v>
                </c:pt>
                <c:pt idx="3914">
                  <c:v>142.07494813100001</c:v>
                </c:pt>
                <c:pt idx="3915">
                  <c:v>142.07504813099999</c:v>
                </c:pt>
                <c:pt idx="3916">
                  <c:v>142.07514813099999</c:v>
                </c:pt>
                <c:pt idx="3917">
                  <c:v>142.075248131</c:v>
                </c:pt>
                <c:pt idx="3918">
                  <c:v>142.075348131</c:v>
                </c:pt>
                <c:pt idx="3919">
                  <c:v>142.075448131</c:v>
                </c:pt>
                <c:pt idx="3920">
                  <c:v>142.07554813100001</c:v>
                </c:pt>
                <c:pt idx="3921">
                  <c:v>144.96575307399999</c:v>
                </c:pt>
                <c:pt idx="3922">
                  <c:v>145.632900517</c:v>
                </c:pt>
                <c:pt idx="3923">
                  <c:v>146.128719657</c:v>
                </c:pt>
                <c:pt idx="3924">
                  <c:v>146.31196607699999</c:v>
                </c:pt>
                <c:pt idx="3925">
                  <c:v>146.34180711299999</c:v>
                </c:pt>
                <c:pt idx="3926">
                  <c:v>146.35577635300001</c:v>
                </c:pt>
                <c:pt idx="3927">
                  <c:v>146.73585346600001</c:v>
                </c:pt>
                <c:pt idx="3928">
                  <c:v>147.08169085500001</c:v>
                </c:pt>
                <c:pt idx="3929">
                  <c:v>147.19294400699999</c:v>
                </c:pt>
                <c:pt idx="3930">
                  <c:v>147.46704973499999</c:v>
                </c:pt>
                <c:pt idx="3931">
                  <c:v>147.83971185499999</c:v>
                </c:pt>
                <c:pt idx="3932">
                  <c:v>148.13683062499999</c:v>
                </c:pt>
                <c:pt idx="3933">
                  <c:v>148.64829328299999</c:v>
                </c:pt>
                <c:pt idx="3934">
                  <c:v>149.43917777300001</c:v>
                </c:pt>
                <c:pt idx="3935">
                  <c:v>150.08669109900001</c:v>
                </c:pt>
                <c:pt idx="3936">
                  <c:v>150.56269524199999</c:v>
                </c:pt>
                <c:pt idx="3937">
                  <c:v>151.31421404</c:v>
                </c:pt>
                <c:pt idx="3938">
                  <c:v>152.35457318600001</c:v>
                </c:pt>
                <c:pt idx="3939">
                  <c:v>152.35467318600001</c:v>
                </c:pt>
                <c:pt idx="3940">
                  <c:v>152.35477318599999</c:v>
                </c:pt>
                <c:pt idx="3941">
                  <c:v>152.35487318599999</c:v>
                </c:pt>
                <c:pt idx="3942">
                  <c:v>152.354973186</c:v>
                </c:pt>
                <c:pt idx="3943">
                  <c:v>152.355073186</c:v>
                </c:pt>
                <c:pt idx="3944">
                  <c:v>152.355173186</c:v>
                </c:pt>
                <c:pt idx="3945">
                  <c:v>152.35527318600001</c:v>
                </c:pt>
                <c:pt idx="3946">
                  <c:v>152.35537318600001</c:v>
                </c:pt>
                <c:pt idx="3947">
                  <c:v>152.35547318600001</c:v>
                </c:pt>
                <c:pt idx="3948">
                  <c:v>152.35557318599999</c:v>
                </c:pt>
                <c:pt idx="3949">
                  <c:v>152.35567318599999</c:v>
                </c:pt>
                <c:pt idx="3950">
                  <c:v>152.35577318599999</c:v>
                </c:pt>
                <c:pt idx="3951">
                  <c:v>152.355873186</c:v>
                </c:pt>
                <c:pt idx="3952">
                  <c:v>152.355973186</c:v>
                </c:pt>
                <c:pt idx="3953">
                  <c:v>152.356073186</c:v>
                </c:pt>
                <c:pt idx="3954">
                  <c:v>152.35617318600001</c:v>
                </c:pt>
                <c:pt idx="3955">
                  <c:v>152.35627318600001</c:v>
                </c:pt>
                <c:pt idx="3956">
                  <c:v>152.35637318600001</c:v>
                </c:pt>
                <c:pt idx="3957">
                  <c:v>152.35647318599999</c:v>
                </c:pt>
                <c:pt idx="3958">
                  <c:v>152.35657318599999</c:v>
                </c:pt>
                <c:pt idx="3959">
                  <c:v>152.35667318599999</c:v>
                </c:pt>
                <c:pt idx="3960">
                  <c:v>152.356773186</c:v>
                </c:pt>
                <c:pt idx="3961">
                  <c:v>152.356873186</c:v>
                </c:pt>
                <c:pt idx="3962">
                  <c:v>152.356973186</c:v>
                </c:pt>
                <c:pt idx="3963">
                  <c:v>152.35707318600001</c:v>
                </c:pt>
                <c:pt idx="3964">
                  <c:v>152.35717318600001</c:v>
                </c:pt>
                <c:pt idx="3965">
                  <c:v>152.35727318599999</c:v>
                </c:pt>
                <c:pt idx="3966">
                  <c:v>152.35737318599999</c:v>
                </c:pt>
                <c:pt idx="3967">
                  <c:v>152.35747318599999</c:v>
                </c:pt>
                <c:pt idx="3968">
                  <c:v>152.357573186</c:v>
                </c:pt>
                <c:pt idx="3969">
                  <c:v>152.357673186</c:v>
                </c:pt>
                <c:pt idx="3970">
                  <c:v>152.357773186</c:v>
                </c:pt>
                <c:pt idx="3971">
                  <c:v>152.35787318600001</c:v>
                </c:pt>
                <c:pt idx="3972">
                  <c:v>152.35797318600001</c:v>
                </c:pt>
                <c:pt idx="3973">
                  <c:v>152.35807318600001</c:v>
                </c:pt>
                <c:pt idx="3974">
                  <c:v>152.35817318599999</c:v>
                </c:pt>
                <c:pt idx="3975">
                  <c:v>152.35827318599999</c:v>
                </c:pt>
                <c:pt idx="3976">
                  <c:v>152.35837318599999</c:v>
                </c:pt>
                <c:pt idx="3977">
                  <c:v>152.358473186</c:v>
                </c:pt>
                <c:pt idx="3978">
                  <c:v>152.358573186</c:v>
                </c:pt>
                <c:pt idx="3979">
                  <c:v>152.358673186</c:v>
                </c:pt>
                <c:pt idx="3980">
                  <c:v>152.35877318600001</c:v>
                </c:pt>
                <c:pt idx="3981">
                  <c:v>152.35887318600001</c:v>
                </c:pt>
                <c:pt idx="3982">
                  <c:v>191.56363526499999</c:v>
                </c:pt>
                <c:pt idx="3983">
                  <c:v>194.392000174</c:v>
                </c:pt>
                <c:pt idx="3984">
                  <c:v>199.52745602499999</c:v>
                </c:pt>
                <c:pt idx="3985">
                  <c:v>199.88384958500001</c:v>
                </c:pt>
                <c:pt idx="3986">
                  <c:v>199.960882715</c:v>
                </c:pt>
                <c:pt idx="3987">
                  <c:v>199.97423888399999</c:v>
                </c:pt>
                <c:pt idx="3988">
                  <c:v>199.986871885</c:v>
                </c:pt>
                <c:pt idx="3989">
                  <c:v>199.99687720399999</c:v>
                </c:pt>
                <c:pt idx="3990">
                  <c:v>199.997262764</c:v>
                </c:pt>
                <c:pt idx="3991">
                  <c:v>199.993882184</c:v>
                </c:pt>
                <c:pt idx="3992">
                  <c:v>199.99724694899999</c:v>
                </c:pt>
                <c:pt idx="3993">
                  <c:v>199.990966477</c:v>
                </c:pt>
                <c:pt idx="3994">
                  <c:v>199.99366424600001</c:v>
                </c:pt>
                <c:pt idx="3995">
                  <c:v>199.99511677999999</c:v>
                </c:pt>
                <c:pt idx="3996">
                  <c:v>199.99521641000001</c:v>
                </c:pt>
                <c:pt idx="3997">
                  <c:v>199.99012802799999</c:v>
                </c:pt>
                <c:pt idx="3998">
                  <c:v>199.99022802799999</c:v>
                </c:pt>
                <c:pt idx="3999">
                  <c:v>199.99032802799999</c:v>
                </c:pt>
                <c:pt idx="4000">
                  <c:v>199.990428028</c:v>
                </c:pt>
                <c:pt idx="4001">
                  <c:v>199.990528028</c:v>
                </c:pt>
                <c:pt idx="4002">
                  <c:v>199.990628028</c:v>
                </c:pt>
                <c:pt idx="4003">
                  <c:v>199.99072802800001</c:v>
                </c:pt>
                <c:pt idx="4004">
                  <c:v>199.99082802800001</c:v>
                </c:pt>
                <c:pt idx="4005">
                  <c:v>199.99092802800001</c:v>
                </c:pt>
                <c:pt idx="4006">
                  <c:v>199.99102802799999</c:v>
                </c:pt>
                <c:pt idx="4007">
                  <c:v>199.99112802799999</c:v>
                </c:pt>
                <c:pt idx="4008">
                  <c:v>199.99122788899999</c:v>
                </c:pt>
                <c:pt idx="4009">
                  <c:v>199.99132788899999</c:v>
                </c:pt>
                <c:pt idx="4010">
                  <c:v>199.99142788899999</c:v>
                </c:pt>
                <c:pt idx="4011">
                  <c:v>199.991527889</c:v>
                </c:pt>
                <c:pt idx="4012">
                  <c:v>199.991627889</c:v>
                </c:pt>
                <c:pt idx="4013">
                  <c:v>199.991727889</c:v>
                </c:pt>
                <c:pt idx="4014">
                  <c:v>199.99182788900001</c:v>
                </c:pt>
                <c:pt idx="4015">
                  <c:v>199.99192788900001</c:v>
                </c:pt>
                <c:pt idx="4016">
                  <c:v>199.99202788900001</c:v>
                </c:pt>
                <c:pt idx="4017">
                  <c:v>199.99212788899999</c:v>
                </c:pt>
                <c:pt idx="4018">
                  <c:v>199.99222788899999</c:v>
                </c:pt>
                <c:pt idx="4019">
                  <c:v>199.99232788899999</c:v>
                </c:pt>
                <c:pt idx="4020">
                  <c:v>199.992427889</c:v>
                </c:pt>
                <c:pt idx="4021">
                  <c:v>199.992527889</c:v>
                </c:pt>
                <c:pt idx="4022">
                  <c:v>199.992627889</c:v>
                </c:pt>
                <c:pt idx="4023">
                  <c:v>199.99272788900001</c:v>
                </c:pt>
                <c:pt idx="4024">
                  <c:v>199.99282788900001</c:v>
                </c:pt>
                <c:pt idx="4025">
                  <c:v>199.99292788899999</c:v>
                </c:pt>
                <c:pt idx="4026">
                  <c:v>199.99302788899999</c:v>
                </c:pt>
                <c:pt idx="4027">
                  <c:v>199.99312788899999</c:v>
                </c:pt>
                <c:pt idx="4028">
                  <c:v>199.993227889</c:v>
                </c:pt>
                <c:pt idx="4029">
                  <c:v>199.993327889</c:v>
                </c:pt>
                <c:pt idx="4030">
                  <c:v>199.993427889</c:v>
                </c:pt>
                <c:pt idx="4031">
                  <c:v>199.99485532899999</c:v>
                </c:pt>
                <c:pt idx="4032">
                  <c:v>199.99677422799999</c:v>
                </c:pt>
                <c:pt idx="4033">
                  <c:v>199.996201958</c:v>
                </c:pt>
                <c:pt idx="4034">
                  <c:v>199.989447283</c:v>
                </c:pt>
                <c:pt idx="4035">
                  <c:v>199.98954728300001</c:v>
                </c:pt>
                <c:pt idx="4036">
                  <c:v>199.98964728300001</c:v>
                </c:pt>
                <c:pt idx="4037">
                  <c:v>199.98974728300001</c:v>
                </c:pt>
                <c:pt idx="4038">
                  <c:v>199.98984728299999</c:v>
                </c:pt>
                <c:pt idx="4039">
                  <c:v>199.98994728299999</c:v>
                </c:pt>
                <c:pt idx="4040">
                  <c:v>199.990047283</c:v>
                </c:pt>
                <c:pt idx="4041">
                  <c:v>199.990147283</c:v>
                </c:pt>
                <c:pt idx="4042">
                  <c:v>199.990247283</c:v>
                </c:pt>
                <c:pt idx="4043">
                  <c:v>199.99034728300001</c:v>
                </c:pt>
                <c:pt idx="4044">
                  <c:v>199.99044728300001</c:v>
                </c:pt>
                <c:pt idx="4045">
                  <c:v>199.99054728300001</c:v>
                </c:pt>
                <c:pt idx="4046">
                  <c:v>199.99064728299999</c:v>
                </c:pt>
                <c:pt idx="4047">
                  <c:v>199.99074728299999</c:v>
                </c:pt>
                <c:pt idx="4048">
                  <c:v>199.99084728299999</c:v>
                </c:pt>
                <c:pt idx="4049">
                  <c:v>199.990947283</c:v>
                </c:pt>
                <c:pt idx="4050">
                  <c:v>199.991047283</c:v>
                </c:pt>
                <c:pt idx="4051">
                  <c:v>199.991147283</c:v>
                </c:pt>
                <c:pt idx="4052">
                  <c:v>199.99124728300001</c:v>
                </c:pt>
                <c:pt idx="4053">
                  <c:v>199.99134728300001</c:v>
                </c:pt>
                <c:pt idx="4054">
                  <c:v>199.99144728300001</c:v>
                </c:pt>
                <c:pt idx="4055">
                  <c:v>199.99154728299999</c:v>
                </c:pt>
                <c:pt idx="4056">
                  <c:v>199.99164728299999</c:v>
                </c:pt>
                <c:pt idx="4057">
                  <c:v>199.991747283</c:v>
                </c:pt>
                <c:pt idx="4058">
                  <c:v>199.991847283</c:v>
                </c:pt>
                <c:pt idx="4059">
                  <c:v>199.991947283</c:v>
                </c:pt>
                <c:pt idx="4060">
                  <c:v>199.99204728300001</c:v>
                </c:pt>
                <c:pt idx="4061">
                  <c:v>199.99214728300001</c:v>
                </c:pt>
                <c:pt idx="4062">
                  <c:v>199.99224728300001</c:v>
                </c:pt>
                <c:pt idx="4063">
                  <c:v>199.99234728299999</c:v>
                </c:pt>
                <c:pt idx="4064">
                  <c:v>199.99718098700001</c:v>
                </c:pt>
                <c:pt idx="4065">
                  <c:v>199.99325450000001</c:v>
                </c:pt>
                <c:pt idx="4066">
                  <c:v>199.99139913299999</c:v>
                </c:pt>
                <c:pt idx="4067">
                  <c:v>199.99836654699999</c:v>
                </c:pt>
                <c:pt idx="4068">
                  <c:v>199.99846654699999</c:v>
                </c:pt>
                <c:pt idx="4069">
                  <c:v>199.998566547</c:v>
                </c:pt>
                <c:pt idx="4070">
                  <c:v>199.998666547</c:v>
                </c:pt>
                <c:pt idx="4071">
                  <c:v>199.998766547</c:v>
                </c:pt>
                <c:pt idx="4072">
                  <c:v>199.99886654700001</c:v>
                </c:pt>
                <c:pt idx="4073">
                  <c:v>199.99896654700001</c:v>
                </c:pt>
                <c:pt idx="4074">
                  <c:v>199.99906654700001</c:v>
                </c:pt>
                <c:pt idx="4075">
                  <c:v>199.99916654699999</c:v>
                </c:pt>
                <c:pt idx="4076">
                  <c:v>199.99926654699999</c:v>
                </c:pt>
                <c:pt idx="4077">
                  <c:v>199.99936654699999</c:v>
                </c:pt>
                <c:pt idx="4078">
                  <c:v>199.999466547</c:v>
                </c:pt>
                <c:pt idx="4079">
                  <c:v>199.290456603</c:v>
                </c:pt>
                <c:pt idx="4080">
                  <c:v>199.290556603</c:v>
                </c:pt>
                <c:pt idx="4081">
                  <c:v>199.290656603</c:v>
                </c:pt>
                <c:pt idx="4082">
                  <c:v>199.29075660300001</c:v>
                </c:pt>
                <c:pt idx="4083">
                  <c:v>199.519771142</c:v>
                </c:pt>
                <c:pt idx="4084">
                  <c:v>199.519871142</c:v>
                </c:pt>
                <c:pt idx="4085">
                  <c:v>200.695862901</c:v>
                </c:pt>
                <c:pt idx="4086">
                  <c:v>200.695962901</c:v>
                </c:pt>
                <c:pt idx="4087">
                  <c:v>200.696062901</c:v>
                </c:pt>
                <c:pt idx="4088">
                  <c:v>190.718331283</c:v>
                </c:pt>
                <c:pt idx="4089">
                  <c:v>199.95745272400001</c:v>
                </c:pt>
                <c:pt idx="4090">
                  <c:v>199.99917070199999</c:v>
                </c:pt>
                <c:pt idx="4091">
                  <c:v>199.99194632499999</c:v>
                </c:pt>
                <c:pt idx="4092">
                  <c:v>199.99114408</c:v>
                </c:pt>
                <c:pt idx="4093">
                  <c:v>199.997212655</c:v>
                </c:pt>
                <c:pt idx="4094">
                  <c:v>199.997312655</c:v>
                </c:pt>
                <c:pt idx="4095">
                  <c:v>199.99741265500001</c:v>
                </c:pt>
                <c:pt idx="4096">
                  <c:v>199.99751265500001</c:v>
                </c:pt>
                <c:pt idx="4097">
                  <c:v>199.99761265500001</c:v>
                </c:pt>
                <c:pt idx="4098">
                  <c:v>199.99771265499999</c:v>
                </c:pt>
                <c:pt idx="4099">
                  <c:v>199.99781265499999</c:v>
                </c:pt>
                <c:pt idx="4100">
                  <c:v>199.99791265499999</c:v>
                </c:pt>
                <c:pt idx="4101">
                  <c:v>199.998012655</c:v>
                </c:pt>
                <c:pt idx="4102">
                  <c:v>199.998112655</c:v>
                </c:pt>
                <c:pt idx="4103">
                  <c:v>199.998212655</c:v>
                </c:pt>
                <c:pt idx="4104">
                  <c:v>199.99831265500001</c:v>
                </c:pt>
                <c:pt idx="4105">
                  <c:v>199.99841265500001</c:v>
                </c:pt>
                <c:pt idx="4106">
                  <c:v>199.99851265500001</c:v>
                </c:pt>
                <c:pt idx="4107">
                  <c:v>199.99861265499999</c:v>
                </c:pt>
                <c:pt idx="4108">
                  <c:v>199.99871265499999</c:v>
                </c:pt>
                <c:pt idx="4109">
                  <c:v>199.99881265499999</c:v>
                </c:pt>
                <c:pt idx="4110">
                  <c:v>199.998912655</c:v>
                </c:pt>
                <c:pt idx="4111">
                  <c:v>199.999012655</c:v>
                </c:pt>
                <c:pt idx="4112">
                  <c:v>199.999112655</c:v>
                </c:pt>
                <c:pt idx="4113">
                  <c:v>199.99921265500001</c:v>
                </c:pt>
                <c:pt idx="4114">
                  <c:v>199.99931265500001</c:v>
                </c:pt>
                <c:pt idx="4115">
                  <c:v>199.99941265499999</c:v>
                </c:pt>
                <c:pt idx="4116">
                  <c:v>160.978481415</c:v>
                </c:pt>
                <c:pt idx="4117">
                  <c:v>155.799983427</c:v>
                </c:pt>
                <c:pt idx="4118">
                  <c:v>153.07948671700001</c:v>
                </c:pt>
                <c:pt idx="4119">
                  <c:v>151.67923928100001</c:v>
                </c:pt>
                <c:pt idx="4120">
                  <c:v>150.84728745499999</c:v>
                </c:pt>
                <c:pt idx="4121">
                  <c:v>150.84738745499999</c:v>
                </c:pt>
                <c:pt idx="4122">
                  <c:v>150.84748745499999</c:v>
                </c:pt>
                <c:pt idx="4123">
                  <c:v>150.847587455</c:v>
                </c:pt>
                <c:pt idx="4124">
                  <c:v>150.847687455</c:v>
                </c:pt>
                <c:pt idx="4125">
                  <c:v>150.847787455</c:v>
                </c:pt>
                <c:pt idx="4126">
                  <c:v>150.84788745500001</c:v>
                </c:pt>
                <c:pt idx="4127">
                  <c:v>150.84798745500001</c:v>
                </c:pt>
                <c:pt idx="4128">
                  <c:v>150.84808745500001</c:v>
                </c:pt>
                <c:pt idx="4129">
                  <c:v>150.84818745499999</c:v>
                </c:pt>
                <c:pt idx="4130">
                  <c:v>150.84828745499999</c:v>
                </c:pt>
                <c:pt idx="4131">
                  <c:v>143.39978695799999</c:v>
                </c:pt>
                <c:pt idx="4132">
                  <c:v>143.399886958</c:v>
                </c:pt>
                <c:pt idx="4133">
                  <c:v>143.399986958</c:v>
                </c:pt>
                <c:pt idx="4134">
                  <c:v>142.86146480400001</c:v>
                </c:pt>
                <c:pt idx="4135">
                  <c:v>143.26977851699999</c:v>
                </c:pt>
                <c:pt idx="4136">
                  <c:v>143.963908758</c:v>
                </c:pt>
                <c:pt idx="4137">
                  <c:v>144.458376555</c:v>
                </c:pt>
                <c:pt idx="4138">
                  <c:v>145.172898919</c:v>
                </c:pt>
                <c:pt idx="4139">
                  <c:v>145.780005305</c:v>
                </c:pt>
                <c:pt idx="4140">
                  <c:v>146.60410871600001</c:v>
                </c:pt>
                <c:pt idx="4141">
                  <c:v>147.66796874900001</c:v>
                </c:pt>
                <c:pt idx="4142">
                  <c:v>148.97485959700001</c:v>
                </c:pt>
                <c:pt idx="4143">
                  <c:v>149.83666635500001</c:v>
                </c:pt>
                <c:pt idx="4144">
                  <c:v>151.603142104</c:v>
                </c:pt>
                <c:pt idx="4145">
                  <c:v>151.603242104</c:v>
                </c:pt>
                <c:pt idx="4146">
                  <c:v>151.60334210400001</c:v>
                </c:pt>
                <c:pt idx="4147">
                  <c:v>151.60344210400001</c:v>
                </c:pt>
                <c:pt idx="4148">
                  <c:v>151.60354210400001</c:v>
                </c:pt>
                <c:pt idx="4149">
                  <c:v>151.60364210399999</c:v>
                </c:pt>
                <c:pt idx="4150">
                  <c:v>151.60374210399999</c:v>
                </c:pt>
                <c:pt idx="4151">
                  <c:v>151.60384210399999</c:v>
                </c:pt>
                <c:pt idx="4152">
                  <c:v>151.603942104</c:v>
                </c:pt>
                <c:pt idx="4153">
                  <c:v>151.604042104</c:v>
                </c:pt>
                <c:pt idx="4154">
                  <c:v>151.604142104</c:v>
                </c:pt>
                <c:pt idx="4155">
                  <c:v>151.60424210400001</c:v>
                </c:pt>
                <c:pt idx="4156">
                  <c:v>151.60434210400001</c:v>
                </c:pt>
                <c:pt idx="4157">
                  <c:v>151.60444210399999</c:v>
                </c:pt>
                <c:pt idx="4158">
                  <c:v>151.60454210399999</c:v>
                </c:pt>
                <c:pt idx="4159">
                  <c:v>151.60464210399999</c:v>
                </c:pt>
                <c:pt idx="4160">
                  <c:v>151.604742104</c:v>
                </c:pt>
                <c:pt idx="4161">
                  <c:v>151.604842104</c:v>
                </c:pt>
                <c:pt idx="4162">
                  <c:v>151.604942104</c:v>
                </c:pt>
                <c:pt idx="4163">
                  <c:v>151.60504210400001</c:v>
                </c:pt>
                <c:pt idx="4164">
                  <c:v>151.605142116</c:v>
                </c:pt>
                <c:pt idx="4165">
                  <c:v>178.784067757</c:v>
                </c:pt>
                <c:pt idx="4166">
                  <c:v>178.78416775700001</c:v>
                </c:pt>
                <c:pt idx="4167">
                  <c:v>178.78426775700001</c:v>
                </c:pt>
                <c:pt idx="4168">
                  <c:v>178.78436775700001</c:v>
                </c:pt>
                <c:pt idx="4169">
                  <c:v>178.78446775699999</c:v>
                </c:pt>
                <c:pt idx="4170">
                  <c:v>178.78456775699999</c:v>
                </c:pt>
                <c:pt idx="4171">
                  <c:v>178.78466775699999</c:v>
                </c:pt>
                <c:pt idx="4172">
                  <c:v>178.784767757</c:v>
                </c:pt>
                <c:pt idx="4173">
                  <c:v>178.784867757</c:v>
                </c:pt>
                <c:pt idx="4174">
                  <c:v>178.784967757</c:v>
                </c:pt>
                <c:pt idx="4175">
                  <c:v>178.78506775700001</c:v>
                </c:pt>
                <c:pt idx="4176">
                  <c:v>178.78516775700001</c:v>
                </c:pt>
                <c:pt idx="4177">
                  <c:v>178.78526775700001</c:v>
                </c:pt>
                <c:pt idx="4178">
                  <c:v>178.78536775699999</c:v>
                </c:pt>
                <c:pt idx="4179">
                  <c:v>178.78546775699999</c:v>
                </c:pt>
                <c:pt idx="4180">
                  <c:v>178.785567757</c:v>
                </c:pt>
                <c:pt idx="4181">
                  <c:v>178.785667757</c:v>
                </c:pt>
                <c:pt idx="4182">
                  <c:v>178.785767757</c:v>
                </c:pt>
                <c:pt idx="4183">
                  <c:v>178.78586775700001</c:v>
                </c:pt>
                <c:pt idx="4184">
                  <c:v>178.78596775700001</c:v>
                </c:pt>
                <c:pt idx="4185">
                  <c:v>178.78606775700001</c:v>
                </c:pt>
                <c:pt idx="4186">
                  <c:v>199.87117568599999</c:v>
                </c:pt>
                <c:pt idx="4187">
                  <c:v>199.96729155099999</c:v>
                </c:pt>
                <c:pt idx="4188">
                  <c:v>199.9795967</c:v>
                </c:pt>
                <c:pt idx="4189">
                  <c:v>199.99074679399999</c:v>
                </c:pt>
                <c:pt idx="4190">
                  <c:v>199.992896648</c:v>
                </c:pt>
                <c:pt idx="4191">
                  <c:v>199.992482956</c:v>
                </c:pt>
                <c:pt idx="4192">
                  <c:v>199.99383973100001</c:v>
                </c:pt>
                <c:pt idx="4193">
                  <c:v>199.99259578799999</c:v>
                </c:pt>
                <c:pt idx="4194">
                  <c:v>199.994765583</c:v>
                </c:pt>
                <c:pt idx="4195">
                  <c:v>200.06867510800001</c:v>
                </c:pt>
                <c:pt idx="4196">
                  <c:v>200.06877510800001</c:v>
                </c:pt>
                <c:pt idx="4197">
                  <c:v>200.06887510799999</c:v>
                </c:pt>
                <c:pt idx="4198">
                  <c:v>200.06897510799999</c:v>
                </c:pt>
                <c:pt idx="4199">
                  <c:v>200.06907510799999</c:v>
                </c:pt>
                <c:pt idx="4200">
                  <c:v>200.069175108</c:v>
                </c:pt>
                <c:pt idx="4201">
                  <c:v>200.069275108</c:v>
                </c:pt>
                <c:pt idx="4202">
                  <c:v>200.069375108</c:v>
                </c:pt>
                <c:pt idx="4203">
                  <c:v>200.06947510800001</c:v>
                </c:pt>
                <c:pt idx="4204">
                  <c:v>200.06957510800001</c:v>
                </c:pt>
                <c:pt idx="4205">
                  <c:v>200.06967510800001</c:v>
                </c:pt>
                <c:pt idx="4206">
                  <c:v>200.06977510799999</c:v>
                </c:pt>
                <c:pt idx="4207">
                  <c:v>200.06987510799999</c:v>
                </c:pt>
                <c:pt idx="4208">
                  <c:v>200.06997510799999</c:v>
                </c:pt>
                <c:pt idx="4209">
                  <c:v>200.070075108</c:v>
                </c:pt>
                <c:pt idx="4210">
                  <c:v>200.070175108</c:v>
                </c:pt>
                <c:pt idx="4211">
                  <c:v>200.070275108</c:v>
                </c:pt>
                <c:pt idx="4212">
                  <c:v>200.07037510800001</c:v>
                </c:pt>
                <c:pt idx="4213">
                  <c:v>200.07047510800001</c:v>
                </c:pt>
                <c:pt idx="4214">
                  <c:v>200.07057510800001</c:v>
                </c:pt>
                <c:pt idx="4215">
                  <c:v>200.07067510799999</c:v>
                </c:pt>
                <c:pt idx="4216">
                  <c:v>200.07077510799999</c:v>
                </c:pt>
                <c:pt idx="4217">
                  <c:v>200.070875108</c:v>
                </c:pt>
                <c:pt idx="4218">
                  <c:v>200.070975108</c:v>
                </c:pt>
                <c:pt idx="4219">
                  <c:v>200.071075108</c:v>
                </c:pt>
                <c:pt idx="4220">
                  <c:v>200.07117510800001</c:v>
                </c:pt>
                <c:pt idx="4221">
                  <c:v>195.51240609300001</c:v>
                </c:pt>
                <c:pt idx="4222">
                  <c:v>195.51250609300001</c:v>
                </c:pt>
                <c:pt idx="4223">
                  <c:v>195.51260609299999</c:v>
                </c:pt>
                <c:pt idx="4224">
                  <c:v>195.51270609299999</c:v>
                </c:pt>
                <c:pt idx="4225">
                  <c:v>195.51280609299999</c:v>
                </c:pt>
                <c:pt idx="4226">
                  <c:v>195.512906093</c:v>
                </c:pt>
                <c:pt idx="4227">
                  <c:v>195.513006093</c:v>
                </c:pt>
                <c:pt idx="4228">
                  <c:v>195.513106093</c:v>
                </c:pt>
                <c:pt idx="4229">
                  <c:v>195.51320609300001</c:v>
                </c:pt>
                <c:pt idx="4230">
                  <c:v>195.51330609300001</c:v>
                </c:pt>
                <c:pt idx="4231">
                  <c:v>195.51340609299999</c:v>
                </c:pt>
                <c:pt idx="4232">
                  <c:v>195.51350609299999</c:v>
                </c:pt>
                <c:pt idx="4233">
                  <c:v>195.51360609299999</c:v>
                </c:pt>
                <c:pt idx="4234">
                  <c:v>195.513706093</c:v>
                </c:pt>
                <c:pt idx="4235">
                  <c:v>163.41664646999999</c:v>
                </c:pt>
                <c:pt idx="4236">
                  <c:v>162.10065752099999</c:v>
                </c:pt>
                <c:pt idx="4237">
                  <c:v>161.77824472399999</c:v>
                </c:pt>
                <c:pt idx="4238">
                  <c:v>161.76973674600001</c:v>
                </c:pt>
                <c:pt idx="4239">
                  <c:v>161.64176822100001</c:v>
                </c:pt>
                <c:pt idx="4240">
                  <c:v>161.66305536300001</c:v>
                </c:pt>
                <c:pt idx="4241">
                  <c:v>161.102531172</c:v>
                </c:pt>
                <c:pt idx="4242">
                  <c:v>161.05663881000001</c:v>
                </c:pt>
                <c:pt idx="4243">
                  <c:v>161.05673881000001</c:v>
                </c:pt>
                <c:pt idx="4244">
                  <c:v>161.05683880999999</c:v>
                </c:pt>
                <c:pt idx="4245">
                  <c:v>161.05693880999999</c:v>
                </c:pt>
                <c:pt idx="4246">
                  <c:v>160.965305538</c:v>
                </c:pt>
                <c:pt idx="4247">
                  <c:v>160.98931116700001</c:v>
                </c:pt>
                <c:pt idx="4248">
                  <c:v>160.961512207</c:v>
                </c:pt>
                <c:pt idx="4249">
                  <c:v>160.961612207</c:v>
                </c:pt>
                <c:pt idx="4250">
                  <c:v>160.94614281099999</c:v>
                </c:pt>
                <c:pt idx="4251">
                  <c:v>160.893204771</c:v>
                </c:pt>
                <c:pt idx="4252">
                  <c:v>160.76427882199999</c:v>
                </c:pt>
                <c:pt idx="4253">
                  <c:v>160.676170117</c:v>
                </c:pt>
                <c:pt idx="4254">
                  <c:v>160.437289263</c:v>
                </c:pt>
                <c:pt idx="4255">
                  <c:v>159.91908543599999</c:v>
                </c:pt>
                <c:pt idx="4256">
                  <c:v>157.71189792000001</c:v>
                </c:pt>
                <c:pt idx="4257">
                  <c:v>156.95819299600001</c:v>
                </c:pt>
                <c:pt idx="4258">
                  <c:v>156.66898854199999</c:v>
                </c:pt>
                <c:pt idx="4259">
                  <c:v>156.57686279399999</c:v>
                </c:pt>
                <c:pt idx="4260">
                  <c:v>156.325711821</c:v>
                </c:pt>
                <c:pt idx="4261">
                  <c:v>155.55972794799999</c:v>
                </c:pt>
                <c:pt idx="4262">
                  <c:v>155.049639412</c:v>
                </c:pt>
                <c:pt idx="4263">
                  <c:v>153.85146440099999</c:v>
                </c:pt>
                <c:pt idx="4264">
                  <c:v>152.871771021</c:v>
                </c:pt>
                <c:pt idx="4265">
                  <c:v>152.37400321699999</c:v>
                </c:pt>
                <c:pt idx="4266">
                  <c:v>151.55973921699999</c:v>
                </c:pt>
                <c:pt idx="4267">
                  <c:v>150.47668255100001</c:v>
                </c:pt>
                <c:pt idx="4268">
                  <c:v>149.31874644800001</c:v>
                </c:pt>
                <c:pt idx="4269">
                  <c:v>148.29163303799999</c:v>
                </c:pt>
                <c:pt idx="4270">
                  <c:v>147.13347754700001</c:v>
                </c:pt>
                <c:pt idx="4271">
                  <c:v>146.101049225</c:v>
                </c:pt>
                <c:pt idx="4272">
                  <c:v>144.98610605799999</c:v>
                </c:pt>
                <c:pt idx="4273">
                  <c:v>143.96635570800001</c:v>
                </c:pt>
                <c:pt idx="4274">
                  <c:v>142.85496327300001</c:v>
                </c:pt>
                <c:pt idx="4275">
                  <c:v>141.88667660999999</c:v>
                </c:pt>
                <c:pt idx="4276">
                  <c:v>141.221848037</c:v>
                </c:pt>
                <c:pt idx="4277">
                  <c:v>140.192484503</c:v>
                </c:pt>
                <c:pt idx="4278">
                  <c:v>139.35212252900001</c:v>
                </c:pt>
                <c:pt idx="4279">
                  <c:v>138.49251122199999</c:v>
                </c:pt>
                <c:pt idx="4280">
                  <c:v>137.335649257</c:v>
                </c:pt>
                <c:pt idx="4281">
                  <c:v>136.674894424</c:v>
                </c:pt>
                <c:pt idx="4282">
                  <c:v>135.717544197</c:v>
                </c:pt>
                <c:pt idx="4283">
                  <c:v>134.830529493</c:v>
                </c:pt>
                <c:pt idx="4284">
                  <c:v>134.12117257200001</c:v>
                </c:pt>
                <c:pt idx="4285">
                  <c:v>133.12909608800001</c:v>
                </c:pt>
                <c:pt idx="4286">
                  <c:v>132.22044343499999</c:v>
                </c:pt>
                <c:pt idx="4287">
                  <c:v>131.177856577</c:v>
                </c:pt>
                <c:pt idx="4288">
                  <c:v>130.20656979899999</c:v>
                </c:pt>
                <c:pt idx="4289">
                  <c:v>129.623434828</c:v>
                </c:pt>
                <c:pt idx="4290">
                  <c:v>128.84190391999999</c:v>
                </c:pt>
                <c:pt idx="4291">
                  <c:v>128.096508736</c:v>
                </c:pt>
                <c:pt idx="4292">
                  <c:v>127.370701818</c:v>
                </c:pt>
                <c:pt idx="4293">
                  <c:v>126.49530299200001</c:v>
                </c:pt>
                <c:pt idx="4294">
                  <c:v>124.969189836</c:v>
                </c:pt>
                <c:pt idx="4295">
                  <c:v>122.67812598499999</c:v>
                </c:pt>
                <c:pt idx="4296">
                  <c:v>120.232803265</c:v>
                </c:pt>
                <c:pt idx="4297">
                  <c:v>118.57544456399999</c:v>
                </c:pt>
                <c:pt idx="4298">
                  <c:v>116.49802271</c:v>
                </c:pt>
                <c:pt idx="4299">
                  <c:v>114.44074483</c:v>
                </c:pt>
                <c:pt idx="4300">
                  <c:v>112.857009679</c:v>
                </c:pt>
                <c:pt idx="4301">
                  <c:v>111.215924809</c:v>
                </c:pt>
                <c:pt idx="4302">
                  <c:v>109.611822444</c:v>
                </c:pt>
                <c:pt idx="4303">
                  <c:v>109.611922444</c:v>
                </c:pt>
                <c:pt idx="4304">
                  <c:v>109.796816295</c:v>
                </c:pt>
                <c:pt idx="4305">
                  <c:v>109.38269598799999</c:v>
                </c:pt>
                <c:pt idx="4306">
                  <c:v>109.382795988</c:v>
                </c:pt>
                <c:pt idx="4307">
                  <c:v>109.382895988</c:v>
                </c:pt>
                <c:pt idx="4308">
                  <c:v>108.719436215</c:v>
                </c:pt>
                <c:pt idx="4309">
                  <c:v>108.35446371</c:v>
                </c:pt>
                <c:pt idx="4310">
                  <c:v>108.35456370999999</c:v>
                </c:pt>
                <c:pt idx="4311">
                  <c:v>108.35466371</c:v>
                </c:pt>
                <c:pt idx="4312">
                  <c:v>108.157802635</c:v>
                </c:pt>
                <c:pt idx="4313">
                  <c:v>108.02435243399999</c:v>
                </c:pt>
                <c:pt idx="4314">
                  <c:v>108.024452434</c:v>
                </c:pt>
                <c:pt idx="4315">
                  <c:v>105.215799639</c:v>
                </c:pt>
                <c:pt idx="4316">
                  <c:v>105.215899639</c:v>
                </c:pt>
                <c:pt idx="4317">
                  <c:v>105.215999639</c:v>
                </c:pt>
                <c:pt idx="4318">
                  <c:v>105.21609963900001</c:v>
                </c:pt>
                <c:pt idx="4319">
                  <c:v>105.216199639</c:v>
                </c:pt>
                <c:pt idx="4320">
                  <c:v>105.216299639</c:v>
                </c:pt>
                <c:pt idx="4321">
                  <c:v>105.216399639</c:v>
                </c:pt>
                <c:pt idx="4322">
                  <c:v>105.21649963900001</c:v>
                </c:pt>
                <c:pt idx="4323">
                  <c:v>105.21659963899999</c:v>
                </c:pt>
                <c:pt idx="4324">
                  <c:v>105.216699639</c:v>
                </c:pt>
                <c:pt idx="4325">
                  <c:v>105.216799639</c:v>
                </c:pt>
                <c:pt idx="4326">
                  <c:v>105.216899639</c:v>
                </c:pt>
                <c:pt idx="4327">
                  <c:v>105.21699963899999</c:v>
                </c:pt>
                <c:pt idx="4328">
                  <c:v>105.217099639</c:v>
                </c:pt>
                <c:pt idx="4329">
                  <c:v>105.217199639</c:v>
                </c:pt>
                <c:pt idx="4330">
                  <c:v>105.217299639</c:v>
                </c:pt>
                <c:pt idx="4331">
                  <c:v>105.21739963900001</c:v>
                </c:pt>
                <c:pt idx="4332">
                  <c:v>105.217499639</c:v>
                </c:pt>
                <c:pt idx="4333">
                  <c:v>105.217599639</c:v>
                </c:pt>
                <c:pt idx="4334">
                  <c:v>105.217699639</c:v>
                </c:pt>
                <c:pt idx="4335">
                  <c:v>105.21779963900001</c:v>
                </c:pt>
                <c:pt idx="4336">
                  <c:v>105.217899639</c:v>
                </c:pt>
                <c:pt idx="4337">
                  <c:v>105.217999639</c:v>
                </c:pt>
                <c:pt idx="4338">
                  <c:v>105.218099639</c:v>
                </c:pt>
                <c:pt idx="4339">
                  <c:v>105.21819963900001</c:v>
                </c:pt>
                <c:pt idx="4340">
                  <c:v>105.21829963899999</c:v>
                </c:pt>
                <c:pt idx="4341">
                  <c:v>105.218399639</c:v>
                </c:pt>
                <c:pt idx="4342">
                  <c:v>101.185725916</c:v>
                </c:pt>
                <c:pt idx="4343">
                  <c:v>101.185825916</c:v>
                </c:pt>
                <c:pt idx="4344">
                  <c:v>101.185925916</c:v>
                </c:pt>
                <c:pt idx="4345">
                  <c:v>101.18602591600001</c:v>
                </c:pt>
                <c:pt idx="4346">
                  <c:v>101.18612591599999</c:v>
                </c:pt>
                <c:pt idx="4347">
                  <c:v>101.186225916</c:v>
                </c:pt>
                <c:pt idx="4348">
                  <c:v>101.186325916</c:v>
                </c:pt>
                <c:pt idx="4349">
                  <c:v>101.186425916</c:v>
                </c:pt>
                <c:pt idx="4350">
                  <c:v>101.18652591599999</c:v>
                </c:pt>
                <c:pt idx="4351">
                  <c:v>101.186625916</c:v>
                </c:pt>
                <c:pt idx="4352">
                  <c:v>101.186725916</c:v>
                </c:pt>
                <c:pt idx="4353">
                  <c:v>101.186825916</c:v>
                </c:pt>
                <c:pt idx="4354">
                  <c:v>101.18692591600001</c:v>
                </c:pt>
                <c:pt idx="4355">
                  <c:v>101.187025916</c:v>
                </c:pt>
                <c:pt idx="4356">
                  <c:v>101.187125916</c:v>
                </c:pt>
                <c:pt idx="4357">
                  <c:v>101.187225916</c:v>
                </c:pt>
                <c:pt idx="4358">
                  <c:v>101.18732591600001</c:v>
                </c:pt>
                <c:pt idx="4359">
                  <c:v>101.187425916</c:v>
                </c:pt>
                <c:pt idx="4360">
                  <c:v>97.3145152572</c:v>
                </c:pt>
                <c:pt idx="4361">
                  <c:v>97.314615257200003</c:v>
                </c:pt>
                <c:pt idx="4362">
                  <c:v>97.314715257200007</c:v>
                </c:pt>
                <c:pt idx="4363">
                  <c:v>97.314815257199996</c:v>
                </c:pt>
                <c:pt idx="4364">
                  <c:v>97.314915257199999</c:v>
                </c:pt>
                <c:pt idx="4365">
                  <c:v>97.315015257200002</c:v>
                </c:pt>
                <c:pt idx="4366">
                  <c:v>97.315115257200006</c:v>
                </c:pt>
                <c:pt idx="4367">
                  <c:v>97.315215257199995</c:v>
                </c:pt>
                <c:pt idx="4368">
                  <c:v>97.315315257199998</c:v>
                </c:pt>
                <c:pt idx="4369">
                  <c:v>97.315415257200002</c:v>
                </c:pt>
                <c:pt idx="4370">
                  <c:v>97.315515257200005</c:v>
                </c:pt>
                <c:pt idx="4371">
                  <c:v>97.315615257199994</c:v>
                </c:pt>
                <c:pt idx="4372">
                  <c:v>97.315715257199997</c:v>
                </c:pt>
                <c:pt idx="4373">
                  <c:v>97.315815257200001</c:v>
                </c:pt>
                <c:pt idx="4374">
                  <c:v>97.315915257200004</c:v>
                </c:pt>
                <c:pt idx="4375">
                  <c:v>97.316015257199993</c:v>
                </c:pt>
                <c:pt idx="4376">
                  <c:v>97.316115257199996</c:v>
                </c:pt>
                <c:pt idx="4377">
                  <c:v>97.3162152572</c:v>
                </c:pt>
                <c:pt idx="4378">
                  <c:v>97.517733589499997</c:v>
                </c:pt>
                <c:pt idx="4379">
                  <c:v>97.391976206500004</c:v>
                </c:pt>
                <c:pt idx="4380">
                  <c:v>97.392076206499993</c:v>
                </c:pt>
                <c:pt idx="4381">
                  <c:v>97.392176206499997</c:v>
                </c:pt>
                <c:pt idx="4382">
                  <c:v>97.3922762065</c:v>
                </c:pt>
                <c:pt idx="4383">
                  <c:v>97.392376206500003</c:v>
                </c:pt>
                <c:pt idx="4384">
                  <c:v>97.392476206500007</c:v>
                </c:pt>
                <c:pt idx="4385">
                  <c:v>97.392576206499996</c:v>
                </c:pt>
                <c:pt idx="4386">
                  <c:v>97.392676206499999</c:v>
                </c:pt>
                <c:pt idx="4387">
                  <c:v>97.392776206500002</c:v>
                </c:pt>
                <c:pt idx="4388">
                  <c:v>97.392876206500006</c:v>
                </c:pt>
                <c:pt idx="4389">
                  <c:v>97.392976206499995</c:v>
                </c:pt>
                <c:pt idx="4390">
                  <c:v>97.393076206499998</c:v>
                </c:pt>
                <c:pt idx="4391">
                  <c:v>97.393176206500002</c:v>
                </c:pt>
                <c:pt idx="4392">
                  <c:v>97.393276206500005</c:v>
                </c:pt>
                <c:pt idx="4393">
                  <c:v>97.393376206499994</c:v>
                </c:pt>
                <c:pt idx="4394">
                  <c:v>97.915076022999997</c:v>
                </c:pt>
                <c:pt idx="4395">
                  <c:v>98.417769506499994</c:v>
                </c:pt>
                <c:pt idx="4396">
                  <c:v>98.369246988100002</c:v>
                </c:pt>
                <c:pt idx="4397">
                  <c:v>98.182595810999999</c:v>
                </c:pt>
                <c:pt idx="4398">
                  <c:v>98.491415094299995</c:v>
                </c:pt>
                <c:pt idx="4399">
                  <c:v>98.206123742499997</c:v>
                </c:pt>
                <c:pt idx="4400">
                  <c:v>97.782313530500005</c:v>
                </c:pt>
                <c:pt idx="4401">
                  <c:v>98.020233580099998</c:v>
                </c:pt>
                <c:pt idx="4402">
                  <c:v>97.169132594499999</c:v>
                </c:pt>
                <c:pt idx="4403">
                  <c:v>96.831371754399996</c:v>
                </c:pt>
                <c:pt idx="4404">
                  <c:v>96.8647350647</c:v>
                </c:pt>
                <c:pt idx="4405">
                  <c:v>96.864835049899995</c:v>
                </c:pt>
                <c:pt idx="4406">
                  <c:v>96.551311747400007</c:v>
                </c:pt>
                <c:pt idx="4407">
                  <c:v>95.377615743199996</c:v>
                </c:pt>
                <c:pt idx="4408">
                  <c:v>95.734217442599999</c:v>
                </c:pt>
                <c:pt idx="4409">
                  <c:v>95.982034405199997</c:v>
                </c:pt>
                <c:pt idx="4410">
                  <c:v>95.9821344052</c:v>
                </c:pt>
                <c:pt idx="4411">
                  <c:v>95.982234405200003</c:v>
                </c:pt>
                <c:pt idx="4412">
                  <c:v>95.982334405200007</c:v>
                </c:pt>
                <c:pt idx="4413">
                  <c:v>95.982434405199996</c:v>
                </c:pt>
                <c:pt idx="4414">
                  <c:v>95.982534405199999</c:v>
                </c:pt>
                <c:pt idx="4415">
                  <c:v>95.982634405200002</c:v>
                </c:pt>
                <c:pt idx="4416">
                  <c:v>95.982734405200006</c:v>
                </c:pt>
                <c:pt idx="4417">
                  <c:v>95.982834405199995</c:v>
                </c:pt>
                <c:pt idx="4418">
                  <c:v>95.982934405199998</c:v>
                </c:pt>
                <c:pt idx="4419">
                  <c:v>95.983034405200002</c:v>
                </c:pt>
                <c:pt idx="4420">
                  <c:v>95.983134405200005</c:v>
                </c:pt>
                <c:pt idx="4421">
                  <c:v>95.983234405199994</c:v>
                </c:pt>
                <c:pt idx="4422">
                  <c:v>95.983334405199997</c:v>
                </c:pt>
                <c:pt idx="4423">
                  <c:v>95.983434405200001</c:v>
                </c:pt>
                <c:pt idx="4424">
                  <c:v>95.983534405200004</c:v>
                </c:pt>
                <c:pt idx="4425">
                  <c:v>95.983634405199993</c:v>
                </c:pt>
                <c:pt idx="4426">
                  <c:v>95.983734405199996</c:v>
                </c:pt>
                <c:pt idx="4427">
                  <c:v>95.9838344052</c:v>
                </c:pt>
                <c:pt idx="4428">
                  <c:v>95.983934405200003</c:v>
                </c:pt>
                <c:pt idx="4429">
                  <c:v>95.984034405200006</c:v>
                </c:pt>
                <c:pt idx="4430">
                  <c:v>95.984134405199995</c:v>
                </c:pt>
                <c:pt idx="4431">
                  <c:v>95.984234405199999</c:v>
                </c:pt>
                <c:pt idx="4432">
                  <c:v>95.984334405200002</c:v>
                </c:pt>
                <c:pt idx="4433">
                  <c:v>95.984434405200005</c:v>
                </c:pt>
                <c:pt idx="4434">
                  <c:v>95.984534405199994</c:v>
                </c:pt>
                <c:pt idx="4435">
                  <c:v>95.984634405199998</c:v>
                </c:pt>
                <c:pt idx="4436">
                  <c:v>95.984734405200001</c:v>
                </c:pt>
                <c:pt idx="4437">
                  <c:v>95.984834405200004</c:v>
                </c:pt>
                <c:pt idx="4438">
                  <c:v>95.984934405199994</c:v>
                </c:pt>
                <c:pt idx="4439">
                  <c:v>95.985034405199997</c:v>
                </c:pt>
                <c:pt idx="4440">
                  <c:v>95.9851344052</c:v>
                </c:pt>
                <c:pt idx="4441">
                  <c:v>95.985234405200003</c:v>
                </c:pt>
                <c:pt idx="4442">
                  <c:v>95.985334405200007</c:v>
                </c:pt>
                <c:pt idx="4443">
                  <c:v>92.2227890323</c:v>
                </c:pt>
                <c:pt idx="4444">
                  <c:v>92.222889042099993</c:v>
                </c:pt>
                <c:pt idx="4445">
                  <c:v>92.222989042099996</c:v>
                </c:pt>
                <c:pt idx="4446">
                  <c:v>92.030243457099999</c:v>
                </c:pt>
                <c:pt idx="4447">
                  <c:v>92.030343457100003</c:v>
                </c:pt>
                <c:pt idx="4448">
                  <c:v>92.030443457100006</c:v>
                </c:pt>
                <c:pt idx="4449">
                  <c:v>92.030543457099995</c:v>
                </c:pt>
                <c:pt idx="4450">
                  <c:v>92.030643457099998</c:v>
                </c:pt>
                <c:pt idx="4451">
                  <c:v>92.030743457100002</c:v>
                </c:pt>
                <c:pt idx="4452">
                  <c:v>92.030843457100005</c:v>
                </c:pt>
                <c:pt idx="4453">
                  <c:v>92.030943457099994</c:v>
                </c:pt>
                <c:pt idx="4454">
                  <c:v>92.031043457099997</c:v>
                </c:pt>
                <c:pt idx="4455">
                  <c:v>92.031143457100001</c:v>
                </c:pt>
                <c:pt idx="4456">
                  <c:v>92.031243457100004</c:v>
                </c:pt>
                <c:pt idx="4457">
                  <c:v>92.031343457099993</c:v>
                </c:pt>
                <c:pt idx="4458">
                  <c:v>92.031443457099996</c:v>
                </c:pt>
                <c:pt idx="4459">
                  <c:v>92.0315434571</c:v>
                </c:pt>
                <c:pt idx="4460">
                  <c:v>92.031643457100003</c:v>
                </c:pt>
                <c:pt idx="4461">
                  <c:v>92.031743457100006</c:v>
                </c:pt>
                <c:pt idx="4462">
                  <c:v>92.031843457099995</c:v>
                </c:pt>
                <c:pt idx="4463">
                  <c:v>92.031943457099999</c:v>
                </c:pt>
                <c:pt idx="4464">
                  <c:v>92.032043457100002</c:v>
                </c:pt>
                <c:pt idx="4465">
                  <c:v>92.032143457100005</c:v>
                </c:pt>
                <c:pt idx="4466">
                  <c:v>92.032243457099995</c:v>
                </c:pt>
                <c:pt idx="4467">
                  <c:v>92.032343457099998</c:v>
                </c:pt>
                <c:pt idx="4468">
                  <c:v>92.032443457100001</c:v>
                </c:pt>
                <c:pt idx="4469">
                  <c:v>92.032543457100005</c:v>
                </c:pt>
                <c:pt idx="4470">
                  <c:v>92.032643457099994</c:v>
                </c:pt>
                <c:pt idx="4471">
                  <c:v>92.032743457099997</c:v>
                </c:pt>
                <c:pt idx="4472">
                  <c:v>92.0328434571</c:v>
                </c:pt>
                <c:pt idx="4473">
                  <c:v>92.032943457100004</c:v>
                </c:pt>
                <c:pt idx="4474">
                  <c:v>92.033043457100007</c:v>
                </c:pt>
                <c:pt idx="4475">
                  <c:v>92.033143457099996</c:v>
                </c:pt>
                <c:pt idx="4476">
                  <c:v>92.033243457099999</c:v>
                </c:pt>
                <c:pt idx="4477">
                  <c:v>92.033343457100003</c:v>
                </c:pt>
                <c:pt idx="4478">
                  <c:v>92.033443457100006</c:v>
                </c:pt>
                <c:pt idx="4479">
                  <c:v>92.033543457099995</c:v>
                </c:pt>
                <c:pt idx="4480">
                  <c:v>92.033643457099998</c:v>
                </c:pt>
                <c:pt idx="4481">
                  <c:v>92.033743457100002</c:v>
                </c:pt>
                <c:pt idx="4482">
                  <c:v>92.033843457100005</c:v>
                </c:pt>
                <c:pt idx="4483">
                  <c:v>92.033943457099994</c:v>
                </c:pt>
                <c:pt idx="4484">
                  <c:v>92.034043457099997</c:v>
                </c:pt>
                <c:pt idx="4485">
                  <c:v>92.034143457100001</c:v>
                </c:pt>
                <c:pt idx="4486">
                  <c:v>92.034243457100004</c:v>
                </c:pt>
                <c:pt idx="4487">
                  <c:v>92.034343457099993</c:v>
                </c:pt>
                <c:pt idx="4488">
                  <c:v>92.034443457099997</c:v>
                </c:pt>
                <c:pt idx="4489">
                  <c:v>92.0345434571</c:v>
                </c:pt>
                <c:pt idx="4490">
                  <c:v>92.034643457100003</c:v>
                </c:pt>
                <c:pt idx="4491">
                  <c:v>92.034743457100006</c:v>
                </c:pt>
                <c:pt idx="4492">
                  <c:v>92.034843457099996</c:v>
                </c:pt>
                <c:pt idx="4493">
                  <c:v>92.034943457099999</c:v>
                </c:pt>
                <c:pt idx="4494">
                  <c:v>92.035043457100002</c:v>
                </c:pt>
                <c:pt idx="4495">
                  <c:v>92.035143457100006</c:v>
                </c:pt>
                <c:pt idx="4496">
                  <c:v>92.035243457099995</c:v>
                </c:pt>
                <c:pt idx="4497">
                  <c:v>92.035343457099998</c:v>
                </c:pt>
                <c:pt idx="4498">
                  <c:v>92.035443457100001</c:v>
                </c:pt>
                <c:pt idx="4499">
                  <c:v>92.035543457100005</c:v>
                </c:pt>
                <c:pt idx="4500">
                  <c:v>92.035643457099994</c:v>
                </c:pt>
                <c:pt idx="4501">
                  <c:v>92.035743457099997</c:v>
                </c:pt>
                <c:pt idx="4502">
                  <c:v>92.0358434571</c:v>
                </c:pt>
                <c:pt idx="4503">
                  <c:v>92.035943457100004</c:v>
                </c:pt>
                <c:pt idx="4504">
                  <c:v>92.036043457100007</c:v>
                </c:pt>
                <c:pt idx="4505">
                  <c:v>92.036143457099996</c:v>
                </c:pt>
                <c:pt idx="4506">
                  <c:v>92.036243457099999</c:v>
                </c:pt>
                <c:pt idx="4507">
                  <c:v>92.036343457100003</c:v>
                </c:pt>
                <c:pt idx="4508">
                  <c:v>92.036443457100006</c:v>
                </c:pt>
                <c:pt idx="4509">
                  <c:v>92.036543457099995</c:v>
                </c:pt>
                <c:pt idx="4510">
                  <c:v>92.036643457099998</c:v>
                </c:pt>
                <c:pt idx="4511">
                  <c:v>92.036743457100002</c:v>
                </c:pt>
                <c:pt idx="4512">
                  <c:v>92.036843457100005</c:v>
                </c:pt>
                <c:pt idx="4513">
                  <c:v>92.036943457099994</c:v>
                </c:pt>
                <c:pt idx="4514">
                  <c:v>92.037043457099998</c:v>
                </c:pt>
                <c:pt idx="4515">
                  <c:v>92.037143457100001</c:v>
                </c:pt>
                <c:pt idx="4516">
                  <c:v>92.037243457100004</c:v>
                </c:pt>
                <c:pt idx="4517">
                  <c:v>92.037343457099993</c:v>
                </c:pt>
                <c:pt idx="4518">
                  <c:v>92.037443457099997</c:v>
                </c:pt>
                <c:pt idx="4519">
                  <c:v>92.0375434571</c:v>
                </c:pt>
                <c:pt idx="4520">
                  <c:v>92.037643457100003</c:v>
                </c:pt>
                <c:pt idx="4521">
                  <c:v>92.037743457100007</c:v>
                </c:pt>
                <c:pt idx="4522">
                  <c:v>92.037843457099996</c:v>
                </c:pt>
                <c:pt idx="4523">
                  <c:v>92.037943457099999</c:v>
                </c:pt>
                <c:pt idx="4524">
                  <c:v>92.038043457100002</c:v>
                </c:pt>
                <c:pt idx="4525">
                  <c:v>92.038143457100006</c:v>
                </c:pt>
                <c:pt idx="4526">
                  <c:v>92.038243457099995</c:v>
                </c:pt>
                <c:pt idx="4527">
                  <c:v>92.038343457099998</c:v>
                </c:pt>
                <c:pt idx="4528">
                  <c:v>92.038443457100001</c:v>
                </c:pt>
                <c:pt idx="4529">
                  <c:v>92.038543457100005</c:v>
                </c:pt>
                <c:pt idx="4530">
                  <c:v>92.038643457099994</c:v>
                </c:pt>
                <c:pt idx="4531">
                  <c:v>92.038743457099997</c:v>
                </c:pt>
                <c:pt idx="4532">
                  <c:v>92.0388434571</c:v>
                </c:pt>
                <c:pt idx="4533">
                  <c:v>92.038943457100004</c:v>
                </c:pt>
                <c:pt idx="4534">
                  <c:v>92.039043457099993</c:v>
                </c:pt>
                <c:pt idx="4535">
                  <c:v>92.039143457099996</c:v>
                </c:pt>
                <c:pt idx="4536">
                  <c:v>92.0392434571</c:v>
                </c:pt>
                <c:pt idx="4537">
                  <c:v>92.039343457100003</c:v>
                </c:pt>
                <c:pt idx="4538">
                  <c:v>92.039443457100006</c:v>
                </c:pt>
                <c:pt idx="4539">
                  <c:v>92.039543457099995</c:v>
                </c:pt>
                <c:pt idx="4540">
                  <c:v>92.039643457099999</c:v>
                </c:pt>
                <c:pt idx="4541">
                  <c:v>92.039743457100002</c:v>
                </c:pt>
                <c:pt idx="4542">
                  <c:v>92.039843457100005</c:v>
                </c:pt>
                <c:pt idx="4543">
                  <c:v>92.039943457099994</c:v>
                </c:pt>
                <c:pt idx="4544">
                  <c:v>92.040043457099998</c:v>
                </c:pt>
                <c:pt idx="4545">
                  <c:v>92.040143457100001</c:v>
                </c:pt>
                <c:pt idx="4546">
                  <c:v>92.040243457100004</c:v>
                </c:pt>
                <c:pt idx="4547">
                  <c:v>92.040343457099993</c:v>
                </c:pt>
                <c:pt idx="4548">
                  <c:v>92.040443457099997</c:v>
                </c:pt>
                <c:pt idx="4549">
                  <c:v>92.0405434571</c:v>
                </c:pt>
                <c:pt idx="4550">
                  <c:v>92.040643457100003</c:v>
                </c:pt>
                <c:pt idx="4551">
                  <c:v>92.040743457100007</c:v>
                </c:pt>
                <c:pt idx="4552">
                  <c:v>92.040843457099996</c:v>
                </c:pt>
                <c:pt idx="4553">
                  <c:v>92.040943457099999</c:v>
                </c:pt>
                <c:pt idx="4554">
                  <c:v>92.041043457100002</c:v>
                </c:pt>
                <c:pt idx="4555">
                  <c:v>92.041143457100006</c:v>
                </c:pt>
                <c:pt idx="4556">
                  <c:v>92.041243457099995</c:v>
                </c:pt>
                <c:pt idx="4557">
                  <c:v>92.041343463399997</c:v>
                </c:pt>
                <c:pt idx="4558">
                  <c:v>76.961924750400001</c:v>
                </c:pt>
                <c:pt idx="4559">
                  <c:v>76.877405606699995</c:v>
                </c:pt>
                <c:pt idx="4560">
                  <c:v>76.528803556599996</c:v>
                </c:pt>
                <c:pt idx="4561">
                  <c:v>73.364168203800006</c:v>
                </c:pt>
                <c:pt idx="4562">
                  <c:v>70.702370759399997</c:v>
                </c:pt>
                <c:pt idx="4563">
                  <c:v>69.4191447579</c:v>
                </c:pt>
                <c:pt idx="4564">
                  <c:v>68.351630448899996</c:v>
                </c:pt>
                <c:pt idx="4565">
                  <c:v>68.109620790999998</c:v>
                </c:pt>
                <c:pt idx="4566">
                  <c:v>68.109720791000001</c:v>
                </c:pt>
                <c:pt idx="4567">
                  <c:v>68.109820791000004</c:v>
                </c:pt>
                <c:pt idx="4568">
                  <c:v>68.109920790999993</c:v>
                </c:pt>
                <c:pt idx="4569">
                  <c:v>68.110020790999997</c:v>
                </c:pt>
                <c:pt idx="4570">
                  <c:v>68.110120791</c:v>
                </c:pt>
                <c:pt idx="4571">
                  <c:v>68.110220791000003</c:v>
                </c:pt>
                <c:pt idx="4572">
                  <c:v>68.110320791000007</c:v>
                </c:pt>
                <c:pt idx="4573">
                  <c:v>68.110420790999996</c:v>
                </c:pt>
                <c:pt idx="4574">
                  <c:v>68.110520790999999</c:v>
                </c:pt>
                <c:pt idx="4575">
                  <c:v>68.110620791000002</c:v>
                </c:pt>
                <c:pt idx="4576">
                  <c:v>68.110720791000006</c:v>
                </c:pt>
                <c:pt idx="4577">
                  <c:v>68.110820790999995</c:v>
                </c:pt>
                <c:pt idx="4578">
                  <c:v>68.110920790999998</c:v>
                </c:pt>
                <c:pt idx="4579">
                  <c:v>68.111020791000001</c:v>
                </c:pt>
                <c:pt idx="4580">
                  <c:v>68.111120791000005</c:v>
                </c:pt>
                <c:pt idx="4581">
                  <c:v>68.111220790999994</c:v>
                </c:pt>
                <c:pt idx="4582">
                  <c:v>68.111320790999997</c:v>
                </c:pt>
                <c:pt idx="4583">
                  <c:v>68.111420791</c:v>
                </c:pt>
                <c:pt idx="4584">
                  <c:v>68.111520841599997</c:v>
                </c:pt>
                <c:pt idx="4585">
                  <c:v>68.111620845900006</c:v>
                </c:pt>
                <c:pt idx="4586">
                  <c:v>68.111720845899995</c:v>
                </c:pt>
                <c:pt idx="4587">
                  <c:v>68.111820850100003</c:v>
                </c:pt>
                <c:pt idx="4588">
                  <c:v>68.111920854399997</c:v>
                </c:pt>
                <c:pt idx="4589">
                  <c:v>68.112020858700006</c:v>
                </c:pt>
                <c:pt idx="4590">
                  <c:v>68.112120862899999</c:v>
                </c:pt>
                <c:pt idx="4591">
                  <c:v>78.736972564799999</c:v>
                </c:pt>
                <c:pt idx="4592">
                  <c:v>78.737072564800002</c:v>
                </c:pt>
                <c:pt idx="4593">
                  <c:v>78.737172564800005</c:v>
                </c:pt>
                <c:pt idx="4594">
                  <c:v>78.737272564799994</c:v>
                </c:pt>
                <c:pt idx="4595">
                  <c:v>78.737372564799998</c:v>
                </c:pt>
                <c:pt idx="4596">
                  <c:v>78.737472564800001</c:v>
                </c:pt>
                <c:pt idx="4597">
                  <c:v>77.673407501100002</c:v>
                </c:pt>
                <c:pt idx="4598">
                  <c:v>77.322508020499995</c:v>
                </c:pt>
                <c:pt idx="4599">
                  <c:v>77.153631948200001</c:v>
                </c:pt>
                <c:pt idx="4600">
                  <c:v>77.170018082300004</c:v>
                </c:pt>
                <c:pt idx="4601">
                  <c:v>77.196776725399999</c:v>
                </c:pt>
                <c:pt idx="4602">
                  <c:v>77.196876725400003</c:v>
                </c:pt>
                <c:pt idx="4603">
                  <c:v>77.196976725400006</c:v>
                </c:pt>
                <c:pt idx="4604">
                  <c:v>77.237891126999997</c:v>
                </c:pt>
                <c:pt idx="4605">
                  <c:v>77.237991127000001</c:v>
                </c:pt>
                <c:pt idx="4606">
                  <c:v>77.238091127000004</c:v>
                </c:pt>
                <c:pt idx="4607">
                  <c:v>77.874430472900002</c:v>
                </c:pt>
                <c:pt idx="4608">
                  <c:v>77.992762360300006</c:v>
                </c:pt>
                <c:pt idx="4609">
                  <c:v>77.991895640099997</c:v>
                </c:pt>
                <c:pt idx="4610">
                  <c:v>78.002889980199996</c:v>
                </c:pt>
                <c:pt idx="4611">
                  <c:v>78.063506230200005</c:v>
                </c:pt>
                <c:pt idx="4612">
                  <c:v>78.145230094499993</c:v>
                </c:pt>
                <c:pt idx="4613">
                  <c:v>78.336645926800003</c:v>
                </c:pt>
                <c:pt idx="4614">
                  <c:v>78.336745926800006</c:v>
                </c:pt>
                <c:pt idx="4615">
                  <c:v>78.336845926799995</c:v>
                </c:pt>
                <c:pt idx="4616">
                  <c:v>78.336945926799999</c:v>
                </c:pt>
                <c:pt idx="4617">
                  <c:v>78.483343043299996</c:v>
                </c:pt>
                <c:pt idx="4618">
                  <c:v>78.483443047999998</c:v>
                </c:pt>
                <c:pt idx="4619">
                  <c:v>78.505792961300003</c:v>
                </c:pt>
                <c:pt idx="4620">
                  <c:v>78.383133605699996</c:v>
                </c:pt>
                <c:pt idx="4621">
                  <c:v>78.571642065399999</c:v>
                </c:pt>
                <c:pt idx="4622">
                  <c:v>78.571742065400002</c:v>
                </c:pt>
                <c:pt idx="4623">
                  <c:v>78.571842065400006</c:v>
                </c:pt>
                <c:pt idx="4624">
                  <c:v>78.694367985200003</c:v>
                </c:pt>
                <c:pt idx="4625">
                  <c:v>78.694467985200006</c:v>
                </c:pt>
                <c:pt idx="4626">
                  <c:v>78.694567985199996</c:v>
                </c:pt>
                <c:pt idx="4627">
                  <c:v>78.694667990200003</c:v>
                </c:pt>
                <c:pt idx="4628">
                  <c:v>78.670206857400004</c:v>
                </c:pt>
                <c:pt idx="4629">
                  <c:v>78.670306857400007</c:v>
                </c:pt>
                <c:pt idx="4630">
                  <c:v>78.664766318000005</c:v>
                </c:pt>
                <c:pt idx="4631">
                  <c:v>78.622563763200006</c:v>
                </c:pt>
                <c:pt idx="4632">
                  <c:v>78.622663763199995</c:v>
                </c:pt>
                <c:pt idx="4633">
                  <c:v>77.807867239000004</c:v>
                </c:pt>
                <c:pt idx="4634">
                  <c:v>76.684122341800006</c:v>
                </c:pt>
                <c:pt idx="4635">
                  <c:v>76.566110857499993</c:v>
                </c:pt>
                <c:pt idx="4636">
                  <c:v>76.570956203600005</c:v>
                </c:pt>
                <c:pt idx="4637">
                  <c:v>76.537536375000002</c:v>
                </c:pt>
                <c:pt idx="4638">
                  <c:v>76.543575239899994</c:v>
                </c:pt>
                <c:pt idx="4639">
                  <c:v>76.656406879399995</c:v>
                </c:pt>
                <c:pt idx="4640">
                  <c:v>76.656506879399998</c:v>
                </c:pt>
                <c:pt idx="4641">
                  <c:v>76.656606879400002</c:v>
                </c:pt>
                <c:pt idx="4642">
                  <c:v>76.667889712800005</c:v>
                </c:pt>
                <c:pt idx="4643">
                  <c:v>76.667989712799994</c:v>
                </c:pt>
                <c:pt idx="4644">
                  <c:v>76.588954252700006</c:v>
                </c:pt>
                <c:pt idx="4645">
                  <c:v>76.589054252699995</c:v>
                </c:pt>
                <c:pt idx="4646">
                  <c:v>76.495258359600001</c:v>
                </c:pt>
                <c:pt idx="4647">
                  <c:v>76.495358359600004</c:v>
                </c:pt>
                <c:pt idx="4648">
                  <c:v>76.494386102199996</c:v>
                </c:pt>
                <c:pt idx="4649">
                  <c:v>76.4944861022</c:v>
                </c:pt>
                <c:pt idx="4650">
                  <c:v>76.494586102200003</c:v>
                </c:pt>
                <c:pt idx="4651">
                  <c:v>76.494686102200006</c:v>
                </c:pt>
                <c:pt idx="4652">
                  <c:v>76.494786102199996</c:v>
                </c:pt>
                <c:pt idx="4653">
                  <c:v>76.494886102199999</c:v>
                </c:pt>
                <c:pt idx="4654">
                  <c:v>76.494986102200002</c:v>
                </c:pt>
                <c:pt idx="4655">
                  <c:v>76.495086102200005</c:v>
                </c:pt>
                <c:pt idx="4656">
                  <c:v>76.495186102199995</c:v>
                </c:pt>
                <c:pt idx="4657">
                  <c:v>76.495286102199998</c:v>
                </c:pt>
                <c:pt idx="4658">
                  <c:v>76.495386102200001</c:v>
                </c:pt>
                <c:pt idx="4659">
                  <c:v>76.495486102200005</c:v>
                </c:pt>
                <c:pt idx="4660">
                  <c:v>76.495586102199994</c:v>
                </c:pt>
                <c:pt idx="4661">
                  <c:v>76.495686102199997</c:v>
                </c:pt>
                <c:pt idx="4662">
                  <c:v>76.4957861022</c:v>
                </c:pt>
                <c:pt idx="4663">
                  <c:v>76.0744551234</c:v>
                </c:pt>
                <c:pt idx="4664">
                  <c:v>75.628389942699997</c:v>
                </c:pt>
                <c:pt idx="4665">
                  <c:v>73.965756620700006</c:v>
                </c:pt>
                <c:pt idx="4666">
                  <c:v>73.321900035400006</c:v>
                </c:pt>
                <c:pt idx="4667">
                  <c:v>72.504427697099999</c:v>
                </c:pt>
                <c:pt idx="4668">
                  <c:v>71.674083432000003</c:v>
                </c:pt>
                <c:pt idx="4669">
                  <c:v>72.033268029499993</c:v>
                </c:pt>
                <c:pt idx="4670">
                  <c:v>71.754951697600006</c:v>
                </c:pt>
                <c:pt idx="4671">
                  <c:v>71.818073894700007</c:v>
                </c:pt>
                <c:pt idx="4672">
                  <c:v>70.604728447400007</c:v>
                </c:pt>
                <c:pt idx="4673">
                  <c:v>69.386452119699996</c:v>
                </c:pt>
                <c:pt idx="4674">
                  <c:v>68.691669879900005</c:v>
                </c:pt>
                <c:pt idx="4675">
                  <c:v>68.026740160200006</c:v>
                </c:pt>
                <c:pt idx="4676">
                  <c:v>67.734128140699994</c:v>
                </c:pt>
                <c:pt idx="4677">
                  <c:v>67.655717568599997</c:v>
                </c:pt>
                <c:pt idx="4678">
                  <c:v>67.609779791600005</c:v>
                </c:pt>
                <c:pt idx="4679">
                  <c:v>67.590633689499995</c:v>
                </c:pt>
                <c:pt idx="4680">
                  <c:v>67.414444761300004</c:v>
                </c:pt>
                <c:pt idx="4681">
                  <c:v>66.949340881699996</c:v>
                </c:pt>
                <c:pt idx="4682">
                  <c:v>66.442801172000003</c:v>
                </c:pt>
                <c:pt idx="4683">
                  <c:v>66.151757055900006</c:v>
                </c:pt>
                <c:pt idx="4684">
                  <c:v>65.3820117426</c:v>
                </c:pt>
                <c:pt idx="4685">
                  <c:v>64.611815666799998</c:v>
                </c:pt>
                <c:pt idx="4686">
                  <c:v>63.711391438100001</c:v>
                </c:pt>
                <c:pt idx="4687">
                  <c:v>62.819587454999997</c:v>
                </c:pt>
                <c:pt idx="4688">
                  <c:v>62.819687455</c:v>
                </c:pt>
                <c:pt idx="4689">
                  <c:v>62.819787454999997</c:v>
                </c:pt>
                <c:pt idx="4690">
                  <c:v>62.819887455</c:v>
                </c:pt>
                <c:pt idx="4691">
                  <c:v>62.819987455000003</c:v>
                </c:pt>
                <c:pt idx="4692">
                  <c:v>62.820087454999999</c:v>
                </c:pt>
                <c:pt idx="4693">
                  <c:v>62.820187455000003</c:v>
                </c:pt>
                <c:pt idx="4694">
                  <c:v>62.820287454999999</c:v>
                </c:pt>
                <c:pt idx="4695">
                  <c:v>62.820387455000002</c:v>
                </c:pt>
                <c:pt idx="4696">
                  <c:v>62.820487454999999</c:v>
                </c:pt>
                <c:pt idx="4697">
                  <c:v>56.838738554400003</c:v>
                </c:pt>
                <c:pt idx="4698">
                  <c:v>56.838838554399999</c:v>
                </c:pt>
                <c:pt idx="4699">
                  <c:v>56.838938554400002</c:v>
                </c:pt>
                <c:pt idx="4700">
                  <c:v>56.839038554399998</c:v>
                </c:pt>
                <c:pt idx="4701">
                  <c:v>56.839138554400002</c:v>
                </c:pt>
                <c:pt idx="4702">
                  <c:v>56.839238554399998</c:v>
                </c:pt>
                <c:pt idx="4703">
                  <c:v>56.839338554400001</c:v>
                </c:pt>
                <c:pt idx="4704">
                  <c:v>56.839438554399997</c:v>
                </c:pt>
                <c:pt idx="4705">
                  <c:v>56.839538554400001</c:v>
                </c:pt>
                <c:pt idx="4706">
                  <c:v>56.839638554399997</c:v>
                </c:pt>
                <c:pt idx="4707">
                  <c:v>56.8397385544</c:v>
                </c:pt>
                <c:pt idx="4708">
                  <c:v>56.839838554400004</c:v>
                </c:pt>
                <c:pt idx="4709">
                  <c:v>56.8399385544</c:v>
                </c:pt>
                <c:pt idx="4710">
                  <c:v>56.840038554400003</c:v>
                </c:pt>
                <c:pt idx="4711">
                  <c:v>56.840138554399999</c:v>
                </c:pt>
                <c:pt idx="4712">
                  <c:v>56.840238554400003</c:v>
                </c:pt>
                <c:pt idx="4713">
                  <c:v>56.840338554399999</c:v>
                </c:pt>
                <c:pt idx="4714">
                  <c:v>56.840438554400002</c:v>
                </c:pt>
                <c:pt idx="4715">
                  <c:v>56.840538554399998</c:v>
                </c:pt>
                <c:pt idx="4716">
                  <c:v>56.840638554400002</c:v>
                </c:pt>
                <c:pt idx="4717">
                  <c:v>56.840738554399998</c:v>
                </c:pt>
                <c:pt idx="4718">
                  <c:v>56.840838554400001</c:v>
                </c:pt>
                <c:pt idx="4719">
                  <c:v>56.840938554399997</c:v>
                </c:pt>
                <c:pt idx="4720">
                  <c:v>56.841038554400001</c:v>
                </c:pt>
                <c:pt idx="4721">
                  <c:v>56.841138554399997</c:v>
                </c:pt>
                <c:pt idx="4722">
                  <c:v>56.8412385544</c:v>
                </c:pt>
                <c:pt idx="4723">
                  <c:v>56.841338554399996</c:v>
                </c:pt>
                <c:pt idx="4724">
                  <c:v>56.8414385544</c:v>
                </c:pt>
                <c:pt idx="4725">
                  <c:v>56.841538554400003</c:v>
                </c:pt>
                <c:pt idx="4726">
                  <c:v>56.841638554399999</c:v>
                </c:pt>
                <c:pt idx="4727">
                  <c:v>56.841738554400003</c:v>
                </c:pt>
                <c:pt idx="4728">
                  <c:v>56.841838554399999</c:v>
                </c:pt>
                <c:pt idx="4729">
                  <c:v>56.841938554400002</c:v>
                </c:pt>
                <c:pt idx="4730">
                  <c:v>56.842038554399998</c:v>
                </c:pt>
                <c:pt idx="4731">
                  <c:v>56.842138554400002</c:v>
                </c:pt>
                <c:pt idx="4732">
                  <c:v>56.842238554399998</c:v>
                </c:pt>
                <c:pt idx="4733">
                  <c:v>56.842338554400001</c:v>
                </c:pt>
                <c:pt idx="4734">
                  <c:v>56.842438554399997</c:v>
                </c:pt>
                <c:pt idx="4735">
                  <c:v>56.842538554400001</c:v>
                </c:pt>
                <c:pt idx="4736">
                  <c:v>56.842638554399997</c:v>
                </c:pt>
                <c:pt idx="4737">
                  <c:v>56.8427385544</c:v>
                </c:pt>
                <c:pt idx="4738">
                  <c:v>56.842838554399997</c:v>
                </c:pt>
                <c:pt idx="4739">
                  <c:v>56.8429385544</c:v>
                </c:pt>
                <c:pt idx="4740">
                  <c:v>56.843038554400003</c:v>
                </c:pt>
                <c:pt idx="4741">
                  <c:v>56.843138554399999</c:v>
                </c:pt>
                <c:pt idx="4742">
                  <c:v>56.843238554400003</c:v>
                </c:pt>
                <c:pt idx="4743">
                  <c:v>56.843338554399999</c:v>
                </c:pt>
                <c:pt idx="4744">
                  <c:v>56.843438554400002</c:v>
                </c:pt>
                <c:pt idx="4745">
                  <c:v>57.2067250208</c:v>
                </c:pt>
                <c:pt idx="4746">
                  <c:v>57.8743722619</c:v>
                </c:pt>
                <c:pt idx="4747">
                  <c:v>57.944836789599997</c:v>
                </c:pt>
                <c:pt idx="4748">
                  <c:v>58.125224570500002</c:v>
                </c:pt>
                <c:pt idx="4749">
                  <c:v>59.399061975800002</c:v>
                </c:pt>
                <c:pt idx="4750">
                  <c:v>60.241952399699997</c:v>
                </c:pt>
                <c:pt idx="4751">
                  <c:v>60.823981301800004</c:v>
                </c:pt>
                <c:pt idx="4752">
                  <c:v>60.416698915300003</c:v>
                </c:pt>
                <c:pt idx="4753">
                  <c:v>60.536850730399998</c:v>
                </c:pt>
                <c:pt idx="4754">
                  <c:v>60.248174785099998</c:v>
                </c:pt>
                <c:pt idx="4755">
                  <c:v>60.911116836799998</c:v>
                </c:pt>
                <c:pt idx="4756">
                  <c:v>60.911216836800001</c:v>
                </c:pt>
                <c:pt idx="4757">
                  <c:v>60.911316836799998</c:v>
                </c:pt>
                <c:pt idx="4758">
                  <c:v>60.911416836800001</c:v>
                </c:pt>
                <c:pt idx="4759">
                  <c:v>60.911516836799997</c:v>
                </c:pt>
                <c:pt idx="4760">
                  <c:v>60.9116168368</c:v>
                </c:pt>
                <c:pt idx="4761">
                  <c:v>53.715371416799996</c:v>
                </c:pt>
                <c:pt idx="4762">
                  <c:v>49.903812464399998</c:v>
                </c:pt>
                <c:pt idx="4763">
                  <c:v>49.903912464400001</c:v>
                </c:pt>
                <c:pt idx="4764">
                  <c:v>49.904012464399997</c:v>
                </c:pt>
                <c:pt idx="4765">
                  <c:v>49.904112464400001</c:v>
                </c:pt>
                <c:pt idx="4766">
                  <c:v>49.904212464399997</c:v>
                </c:pt>
                <c:pt idx="4767">
                  <c:v>49.9043124644</c:v>
                </c:pt>
                <c:pt idx="4768">
                  <c:v>49.904412464399996</c:v>
                </c:pt>
                <c:pt idx="4769">
                  <c:v>42.396664085200001</c:v>
                </c:pt>
                <c:pt idx="4770">
                  <c:v>42.396764085199997</c:v>
                </c:pt>
                <c:pt idx="4771">
                  <c:v>42.396864085200001</c:v>
                </c:pt>
                <c:pt idx="4772">
                  <c:v>42.396964085199997</c:v>
                </c:pt>
                <c:pt idx="4773">
                  <c:v>42.3970640852</c:v>
                </c:pt>
                <c:pt idx="4774">
                  <c:v>42.397164085199996</c:v>
                </c:pt>
                <c:pt idx="4775">
                  <c:v>42.3972640852</c:v>
                </c:pt>
                <c:pt idx="4776">
                  <c:v>42.397364085200003</c:v>
                </c:pt>
                <c:pt idx="4777">
                  <c:v>42.397464085199999</c:v>
                </c:pt>
                <c:pt idx="4778">
                  <c:v>42.397564085200003</c:v>
                </c:pt>
                <c:pt idx="4779">
                  <c:v>42.397664085199999</c:v>
                </c:pt>
                <c:pt idx="4780">
                  <c:v>32.7632260512</c:v>
                </c:pt>
                <c:pt idx="4781">
                  <c:v>31.927744179000001</c:v>
                </c:pt>
                <c:pt idx="4782">
                  <c:v>31.0664628653</c:v>
                </c:pt>
                <c:pt idx="4783">
                  <c:v>30.3653806262</c:v>
                </c:pt>
                <c:pt idx="4784">
                  <c:v>29.761680958399999</c:v>
                </c:pt>
                <c:pt idx="4785">
                  <c:v>29.229438229100001</c:v>
                </c:pt>
                <c:pt idx="4786">
                  <c:v>28.367464422299999</c:v>
                </c:pt>
                <c:pt idx="4787">
                  <c:v>27.765224245799999</c:v>
                </c:pt>
                <c:pt idx="4788">
                  <c:v>26.768042510600001</c:v>
                </c:pt>
                <c:pt idx="4789">
                  <c:v>25.793815094199999</c:v>
                </c:pt>
                <c:pt idx="4790">
                  <c:v>24.776250178400002</c:v>
                </c:pt>
                <c:pt idx="4791">
                  <c:v>23.590550737499999</c:v>
                </c:pt>
                <c:pt idx="4792">
                  <c:v>22.506951836599999</c:v>
                </c:pt>
                <c:pt idx="4793">
                  <c:v>21.385361952</c:v>
                </c:pt>
                <c:pt idx="4794">
                  <c:v>20.2344270673</c:v>
                </c:pt>
                <c:pt idx="4795">
                  <c:v>18.821688024</c:v>
                </c:pt>
                <c:pt idx="4796">
                  <c:v>17.735918246000001</c:v>
                </c:pt>
                <c:pt idx="4797">
                  <c:v>16.722544839099999</c:v>
                </c:pt>
                <c:pt idx="4798">
                  <c:v>15.620216730299999</c:v>
                </c:pt>
                <c:pt idx="4799">
                  <c:v>14.6503890173</c:v>
                </c:pt>
                <c:pt idx="4800">
                  <c:v>14.556130014100001</c:v>
                </c:pt>
                <c:pt idx="4801">
                  <c:v>13.2362909387</c:v>
                </c:pt>
                <c:pt idx="4802">
                  <c:v>11.9607757101</c:v>
                </c:pt>
                <c:pt idx="4803">
                  <c:v>10.8104840115</c:v>
                </c:pt>
                <c:pt idx="4804">
                  <c:v>9.1725278967099992</c:v>
                </c:pt>
                <c:pt idx="4805">
                  <c:v>7.82066431294</c:v>
                </c:pt>
                <c:pt idx="4806">
                  <c:v>5.9504198198299996</c:v>
                </c:pt>
                <c:pt idx="4807">
                  <c:v>5.6529609980000002</c:v>
                </c:pt>
                <c:pt idx="4808">
                  <c:v>3.5906036800400001</c:v>
                </c:pt>
                <c:pt idx="4809">
                  <c:v>1.27672551183E-2</c:v>
                </c:pt>
                <c:pt idx="4810">
                  <c:v>1.2867255118299999E-2</c:v>
                </c:pt>
                <c:pt idx="4811">
                  <c:v>1.29672551183E-2</c:v>
                </c:pt>
                <c:pt idx="4812">
                  <c:v>1.30672551183E-2</c:v>
                </c:pt>
                <c:pt idx="4813">
                  <c:v>1.3167255118299999E-2</c:v>
                </c:pt>
                <c:pt idx="4814">
                  <c:v>1.32672551183E-2</c:v>
                </c:pt>
                <c:pt idx="4815">
                  <c:v>1.33672551183E-2</c:v>
                </c:pt>
                <c:pt idx="4816">
                  <c:v>1.3467255118299999E-2</c:v>
                </c:pt>
                <c:pt idx="4817">
                  <c:v>1.35672551183E-2</c:v>
                </c:pt>
                <c:pt idx="4818">
                  <c:v>1.36672551183E-2</c:v>
                </c:pt>
                <c:pt idx="4819">
                  <c:v>1.3767255118300001E-2</c:v>
                </c:pt>
                <c:pt idx="4820">
                  <c:v>1.38672551183E-2</c:v>
                </c:pt>
                <c:pt idx="4821">
                  <c:v>1.39672551183E-2</c:v>
                </c:pt>
                <c:pt idx="4822">
                  <c:v>1.4067255118300001E-2</c:v>
                </c:pt>
                <c:pt idx="4823">
                  <c:v>1.41672551183E-2</c:v>
                </c:pt>
                <c:pt idx="4824">
                  <c:v>1.42672551183E-2</c:v>
                </c:pt>
                <c:pt idx="4825">
                  <c:v>1.4367255118300001E-2</c:v>
                </c:pt>
                <c:pt idx="4826">
                  <c:v>1.44672551183E-2</c:v>
                </c:pt>
                <c:pt idx="4827">
                  <c:v>1.4567255118299999E-2</c:v>
                </c:pt>
                <c:pt idx="4828">
                  <c:v>1.4667255118300001E-2</c:v>
                </c:pt>
                <c:pt idx="4829">
                  <c:v>1.47672551183E-2</c:v>
                </c:pt>
                <c:pt idx="4830">
                  <c:v>1.4867255118299999E-2</c:v>
                </c:pt>
                <c:pt idx="4831">
                  <c:v>1.49672551183E-2</c:v>
                </c:pt>
                <c:pt idx="4832">
                  <c:v>1.50672551183E-2</c:v>
                </c:pt>
                <c:pt idx="4833">
                  <c:v>1.5167255118299999E-2</c:v>
                </c:pt>
                <c:pt idx="4834">
                  <c:v>1.52672551183E-2</c:v>
                </c:pt>
                <c:pt idx="4835">
                  <c:v>1.53672551183E-2</c:v>
                </c:pt>
                <c:pt idx="4836">
                  <c:v>1.5467255118299999E-2</c:v>
                </c:pt>
                <c:pt idx="4837">
                  <c:v>1.55672551183E-2</c:v>
                </c:pt>
                <c:pt idx="4838">
                  <c:v>1.56672551183E-2</c:v>
                </c:pt>
                <c:pt idx="4839">
                  <c:v>1.5767255118299999E-2</c:v>
                </c:pt>
                <c:pt idx="4840">
                  <c:v>1.5867255118299999E-2</c:v>
                </c:pt>
                <c:pt idx="4841">
                  <c:v>1.5967255118300001E-2</c:v>
                </c:pt>
                <c:pt idx="4842">
                  <c:v>1.6067255118300001E-2</c:v>
                </c:pt>
                <c:pt idx="4843">
                  <c:v>1.61672551183E-2</c:v>
                </c:pt>
                <c:pt idx="4844">
                  <c:v>1.62672551183E-2</c:v>
                </c:pt>
                <c:pt idx="4845">
                  <c:v>1.6367255118299999E-2</c:v>
                </c:pt>
                <c:pt idx="4846">
                  <c:v>1.6467255118299998E-2</c:v>
                </c:pt>
                <c:pt idx="4847">
                  <c:v>1.6567255118300001E-2</c:v>
                </c:pt>
                <c:pt idx="4848">
                  <c:v>1.6667255118300001E-2</c:v>
                </c:pt>
                <c:pt idx="4849">
                  <c:v>1.67672551183E-2</c:v>
                </c:pt>
                <c:pt idx="4850">
                  <c:v>1.6867255118299999E-2</c:v>
                </c:pt>
                <c:pt idx="4851">
                  <c:v>1.6967255118299999E-2</c:v>
                </c:pt>
                <c:pt idx="4852">
                  <c:v>1.7067255118300002E-2</c:v>
                </c:pt>
                <c:pt idx="4853">
                  <c:v>1.71664357051E-2</c:v>
                </c:pt>
                <c:pt idx="4854" formatCode="0.00E+00">
                  <c:v>-2.6940408651500002E-5</c:v>
                </c:pt>
                <c:pt idx="4855">
                  <c:v>-6.7242209315499998E-4</c:v>
                </c:pt>
                <c:pt idx="4856">
                  <c:v>1.65169981372E-3</c:v>
                </c:pt>
                <c:pt idx="4857">
                  <c:v>3.6432635714799999</c:v>
                </c:pt>
                <c:pt idx="4858">
                  <c:v>6.5153642977499997</c:v>
                </c:pt>
                <c:pt idx="4859">
                  <c:v>8.3189524447099998</c:v>
                </c:pt>
                <c:pt idx="4860">
                  <c:v>8.3190524447099996</c:v>
                </c:pt>
                <c:pt idx="4861">
                  <c:v>8.3191524447099994</c:v>
                </c:pt>
                <c:pt idx="4862">
                  <c:v>8.3192524447099991</c:v>
                </c:pt>
                <c:pt idx="4863">
                  <c:v>8.3193524447100007</c:v>
                </c:pt>
                <c:pt idx="4864">
                  <c:v>8.3194524447100004</c:v>
                </c:pt>
                <c:pt idx="4865">
                  <c:v>16.862604044899999</c:v>
                </c:pt>
                <c:pt idx="4866">
                  <c:v>16.862704044899999</c:v>
                </c:pt>
                <c:pt idx="4867">
                  <c:v>16.862804044899999</c:v>
                </c:pt>
                <c:pt idx="4868">
                  <c:v>16.862904044899999</c:v>
                </c:pt>
                <c:pt idx="4869">
                  <c:v>16.863004044899998</c:v>
                </c:pt>
                <c:pt idx="4870">
                  <c:v>16.863104044899998</c:v>
                </c:pt>
                <c:pt idx="4871">
                  <c:v>16.863204044900002</c:v>
                </c:pt>
                <c:pt idx="4872">
                  <c:v>16.863304044900001</c:v>
                </c:pt>
                <c:pt idx="4873">
                  <c:v>16.863404044900001</c:v>
                </c:pt>
                <c:pt idx="4874">
                  <c:v>16.863504044900001</c:v>
                </c:pt>
                <c:pt idx="4875">
                  <c:v>16.863604044900001</c:v>
                </c:pt>
                <c:pt idx="4876">
                  <c:v>16.8637040449</c:v>
                </c:pt>
                <c:pt idx="4877">
                  <c:v>16.8638040449</c:v>
                </c:pt>
                <c:pt idx="4878">
                  <c:v>16.8639040449</c:v>
                </c:pt>
                <c:pt idx="4879">
                  <c:v>16.8640040449</c:v>
                </c:pt>
                <c:pt idx="4880">
                  <c:v>16.864104044899999</c:v>
                </c:pt>
                <c:pt idx="4881">
                  <c:v>16.864204044899999</c:v>
                </c:pt>
                <c:pt idx="4882">
                  <c:v>16.864304044899999</c:v>
                </c:pt>
                <c:pt idx="4883">
                  <c:v>16.864404044899999</c:v>
                </c:pt>
                <c:pt idx="4884">
                  <c:v>16.864504044899999</c:v>
                </c:pt>
                <c:pt idx="4885">
                  <c:v>16.864604044899998</c:v>
                </c:pt>
                <c:pt idx="4886">
                  <c:v>16.864704044900002</c:v>
                </c:pt>
                <c:pt idx="4887">
                  <c:v>16.864804044900001</c:v>
                </c:pt>
                <c:pt idx="4888">
                  <c:v>16.864904044900001</c:v>
                </c:pt>
                <c:pt idx="4889">
                  <c:v>16.865004044900001</c:v>
                </c:pt>
                <c:pt idx="4890">
                  <c:v>16.865104044900001</c:v>
                </c:pt>
                <c:pt idx="4891">
                  <c:v>16.8652040449</c:v>
                </c:pt>
                <c:pt idx="4892">
                  <c:v>16.8653040449</c:v>
                </c:pt>
                <c:pt idx="4893">
                  <c:v>16.8654040449</c:v>
                </c:pt>
                <c:pt idx="4894">
                  <c:v>16.8655040449</c:v>
                </c:pt>
                <c:pt idx="4895">
                  <c:v>16.8656040449</c:v>
                </c:pt>
                <c:pt idx="4896">
                  <c:v>16.865704044899999</c:v>
                </c:pt>
                <c:pt idx="4897">
                  <c:v>16.865804044899999</c:v>
                </c:pt>
                <c:pt idx="4898">
                  <c:v>16.865904044899999</c:v>
                </c:pt>
                <c:pt idx="4899">
                  <c:v>16.866004044899999</c:v>
                </c:pt>
                <c:pt idx="4900">
                  <c:v>16.866104044899998</c:v>
                </c:pt>
                <c:pt idx="4901">
                  <c:v>16.866204044900002</c:v>
                </c:pt>
                <c:pt idx="4902">
                  <c:v>16.8663040468</c:v>
                </c:pt>
                <c:pt idx="4903">
                  <c:v>56.295918826399998</c:v>
                </c:pt>
                <c:pt idx="4904">
                  <c:v>58.2527387648</c:v>
                </c:pt>
                <c:pt idx="4905">
                  <c:v>59.134982165799997</c:v>
                </c:pt>
                <c:pt idx="4906">
                  <c:v>60.4001866097</c:v>
                </c:pt>
                <c:pt idx="4907">
                  <c:v>62.101394180600003</c:v>
                </c:pt>
                <c:pt idx="4908">
                  <c:v>64.223498893599995</c:v>
                </c:pt>
                <c:pt idx="4909">
                  <c:v>64.223598893599998</c:v>
                </c:pt>
                <c:pt idx="4910">
                  <c:v>64.223698893600002</c:v>
                </c:pt>
                <c:pt idx="4911">
                  <c:v>64.223798893600005</c:v>
                </c:pt>
                <c:pt idx="4912">
                  <c:v>64.223898893599994</c:v>
                </c:pt>
                <c:pt idx="4913">
                  <c:v>64.223998898600001</c:v>
                </c:pt>
                <c:pt idx="4914">
                  <c:v>73.769058331500005</c:v>
                </c:pt>
                <c:pt idx="4915">
                  <c:v>73.769158331499995</c:v>
                </c:pt>
                <c:pt idx="4916">
                  <c:v>73.769258331499998</c:v>
                </c:pt>
                <c:pt idx="4917">
                  <c:v>73.769358331500001</c:v>
                </c:pt>
                <c:pt idx="4918">
                  <c:v>73.769458331500005</c:v>
                </c:pt>
                <c:pt idx="4919">
                  <c:v>73.769558331499994</c:v>
                </c:pt>
                <c:pt idx="4920">
                  <c:v>73.769658331499997</c:v>
                </c:pt>
                <c:pt idx="4921">
                  <c:v>73.7697583315</c:v>
                </c:pt>
                <c:pt idx="4922">
                  <c:v>73.769858331500004</c:v>
                </c:pt>
                <c:pt idx="4923">
                  <c:v>73.769958331500007</c:v>
                </c:pt>
                <c:pt idx="4924">
                  <c:v>73.770058331499996</c:v>
                </c:pt>
                <c:pt idx="4925">
                  <c:v>73.770158331499999</c:v>
                </c:pt>
                <c:pt idx="4926">
                  <c:v>73.770258331500003</c:v>
                </c:pt>
                <c:pt idx="4927">
                  <c:v>73.770358331500006</c:v>
                </c:pt>
                <c:pt idx="4928">
                  <c:v>73.770458331499995</c:v>
                </c:pt>
                <c:pt idx="4929">
                  <c:v>73.770558331499998</c:v>
                </c:pt>
                <c:pt idx="4930">
                  <c:v>73.770658331500002</c:v>
                </c:pt>
                <c:pt idx="4931">
                  <c:v>73.770758331500005</c:v>
                </c:pt>
                <c:pt idx="4932">
                  <c:v>73.770858331499994</c:v>
                </c:pt>
                <c:pt idx="4933">
                  <c:v>73.770958331499997</c:v>
                </c:pt>
                <c:pt idx="4934">
                  <c:v>73.771058331500001</c:v>
                </c:pt>
                <c:pt idx="4935">
                  <c:v>73.771158331500004</c:v>
                </c:pt>
                <c:pt idx="4936">
                  <c:v>73.771258331499993</c:v>
                </c:pt>
                <c:pt idx="4937">
                  <c:v>73.771358331499997</c:v>
                </c:pt>
                <c:pt idx="4938">
                  <c:v>73.7714583315</c:v>
                </c:pt>
                <c:pt idx="4939">
                  <c:v>73.771558331500003</c:v>
                </c:pt>
                <c:pt idx="4940">
                  <c:v>73.771658331500007</c:v>
                </c:pt>
                <c:pt idx="4941">
                  <c:v>73.771758331499996</c:v>
                </c:pt>
                <c:pt idx="4942">
                  <c:v>72.500659886199998</c:v>
                </c:pt>
                <c:pt idx="4943">
                  <c:v>71.806465070499996</c:v>
                </c:pt>
                <c:pt idx="4944">
                  <c:v>71.702873272900007</c:v>
                </c:pt>
                <c:pt idx="4945">
                  <c:v>71.469454533299995</c:v>
                </c:pt>
                <c:pt idx="4946">
                  <c:v>69.909633450900003</c:v>
                </c:pt>
                <c:pt idx="4947">
                  <c:v>68.924955947200004</c:v>
                </c:pt>
                <c:pt idx="4948">
                  <c:v>67.928837226900001</c:v>
                </c:pt>
                <c:pt idx="4949">
                  <c:v>67.181296007399993</c:v>
                </c:pt>
                <c:pt idx="4950">
                  <c:v>66.520604418600001</c:v>
                </c:pt>
                <c:pt idx="4951">
                  <c:v>64.992573609900006</c:v>
                </c:pt>
                <c:pt idx="4952">
                  <c:v>63.597704821299999</c:v>
                </c:pt>
                <c:pt idx="4953">
                  <c:v>63.597804821300002</c:v>
                </c:pt>
                <c:pt idx="4954">
                  <c:v>63.597904821299998</c:v>
                </c:pt>
                <c:pt idx="4955">
                  <c:v>57.169388602399998</c:v>
                </c:pt>
                <c:pt idx="4956">
                  <c:v>53.559025329400001</c:v>
                </c:pt>
                <c:pt idx="4957">
                  <c:v>51.358257783500001</c:v>
                </c:pt>
                <c:pt idx="4958">
                  <c:v>50.582197566300003</c:v>
                </c:pt>
                <c:pt idx="4959">
                  <c:v>48.884264545000001</c:v>
                </c:pt>
                <c:pt idx="4960">
                  <c:v>48.884364544999997</c:v>
                </c:pt>
                <c:pt idx="4961">
                  <c:v>48.884464545</c:v>
                </c:pt>
                <c:pt idx="4962">
                  <c:v>48.884564545000003</c:v>
                </c:pt>
                <c:pt idx="4963">
                  <c:v>48.884664545</c:v>
                </c:pt>
                <c:pt idx="4964">
                  <c:v>48.884764545000003</c:v>
                </c:pt>
                <c:pt idx="4965">
                  <c:v>48.884864544999999</c:v>
                </c:pt>
                <c:pt idx="4966">
                  <c:v>48.884964545000003</c:v>
                </c:pt>
                <c:pt idx="4967">
                  <c:v>48.885064544999999</c:v>
                </c:pt>
                <c:pt idx="4968">
                  <c:v>48.885164545000002</c:v>
                </c:pt>
                <c:pt idx="4969">
                  <c:v>22.791174551099999</c:v>
                </c:pt>
                <c:pt idx="4970">
                  <c:v>19.1280323057</c:v>
                </c:pt>
                <c:pt idx="4971">
                  <c:v>17.577605193</c:v>
                </c:pt>
                <c:pt idx="4972">
                  <c:v>14.5968080054</c:v>
                </c:pt>
                <c:pt idx="4973">
                  <c:v>11.220005996899999</c:v>
                </c:pt>
                <c:pt idx="4974">
                  <c:v>7.39723410597</c:v>
                </c:pt>
                <c:pt idx="4975">
                  <c:v>1.7506108519800001</c:v>
                </c:pt>
                <c:pt idx="4976">
                  <c:v>1.7507108519800001</c:v>
                </c:pt>
                <c:pt idx="4977">
                  <c:v>1.7508108519800001</c:v>
                </c:pt>
                <c:pt idx="4978">
                  <c:v>1.7509107991099999</c:v>
                </c:pt>
                <c:pt idx="4979" formatCode="0.00E+00">
                  <c:v>9.8409609162799995E-5</c:v>
                </c:pt>
                <c:pt idx="4980">
                  <c:v>-5.2691423290999995E-4</c:v>
                </c:pt>
                <c:pt idx="4981">
                  <c:v>-9.7594224884600001E-3</c:v>
                </c:pt>
                <c:pt idx="4982">
                  <c:v>-9.6543329403900001E-3</c:v>
                </c:pt>
                <c:pt idx="4983">
                  <c:v>-9.5543329403900007E-3</c:v>
                </c:pt>
                <c:pt idx="4984">
                  <c:v>-9.4543329403899996E-3</c:v>
                </c:pt>
                <c:pt idx="4985">
                  <c:v>-9.3543329403900002E-3</c:v>
                </c:pt>
                <c:pt idx="4986">
                  <c:v>-9.2543329403900008E-3</c:v>
                </c:pt>
                <c:pt idx="4987">
                  <c:v>-9.1543329403899996E-3</c:v>
                </c:pt>
                <c:pt idx="4988">
                  <c:v>-9.0543329403900003E-3</c:v>
                </c:pt>
                <c:pt idx="4989">
                  <c:v>-8.9543329403900009E-3</c:v>
                </c:pt>
                <c:pt idx="4990">
                  <c:v>-8.8543329403899997E-3</c:v>
                </c:pt>
                <c:pt idx="4991">
                  <c:v>-8.7543329403900003E-3</c:v>
                </c:pt>
                <c:pt idx="4992">
                  <c:v>-8.6543329403899992E-3</c:v>
                </c:pt>
                <c:pt idx="4993">
                  <c:v>-8.5543329403899998E-3</c:v>
                </c:pt>
                <c:pt idx="4994">
                  <c:v>-8.4543329403900004E-3</c:v>
                </c:pt>
                <c:pt idx="4995">
                  <c:v>-8.3543329403899993E-3</c:v>
                </c:pt>
                <c:pt idx="4996">
                  <c:v>-8.2543329403899999E-3</c:v>
                </c:pt>
                <c:pt idx="4997">
                  <c:v>-8.1543329403900005E-3</c:v>
                </c:pt>
                <c:pt idx="4998">
                  <c:v>-8.0543329403899994E-3</c:v>
                </c:pt>
                <c:pt idx="4999">
                  <c:v>-7.95433294039E-3</c:v>
                </c:pt>
                <c:pt idx="5000">
                  <c:v>-7.8543329403900006E-3</c:v>
                </c:pt>
                <c:pt idx="5001">
                  <c:v>-7.7543329403900003E-3</c:v>
                </c:pt>
                <c:pt idx="5002">
                  <c:v>-7.65433294039E-3</c:v>
                </c:pt>
                <c:pt idx="5003">
                  <c:v>-7.5543329403899998E-3</c:v>
                </c:pt>
                <c:pt idx="5004">
                  <c:v>-7.4543329403900004E-3</c:v>
                </c:pt>
                <c:pt idx="5005">
                  <c:v>-7.3543329403900001E-3</c:v>
                </c:pt>
                <c:pt idx="5006">
                  <c:v>-7.2543329403899999E-3</c:v>
                </c:pt>
                <c:pt idx="5007">
                  <c:v>-7.1543329403899996E-3</c:v>
                </c:pt>
                <c:pt idx="5008">
                  <c:v>-7.0543329403900002E-3</c:v>
                </c:pt>
                <c:pt idx="5009">
                  <c:v>-6.9543329403899999E-3</c:v>
                </c:pt>
                <c:pt idx="5010">
                  <c:v>-6.8543329403899997E-3</c:v>
                </c:pt>
                <c:pt idx="5011">
                  <c:v>-6.7543329403900003E-3</c:v>
                </c:pt>
                <c:pt idx="5012">
                  <c:v>-6.65433294039E-3</c:v>
                </c:pt>
                <c:pt idx="5013">
                  <c:v>-6.5543329403899998E-3</c:v>
                </c:pt>
                <c:pt idx="5014">
                  <c:v>-6.4543329403900004E-3</c:v>
                </c:pt>
                <c:pt idx="5015">
                  <c:v>-6.3543329403900001E-3</c:v>
                </c:pt>
                <c:pt idx="5016">
                  <c:v>-6.2543329403899998E-3</c:v>
                </c:pt>
                <c:pt idx="5017">
                  <c:v>-6.1543329403899996E-3</c:v>
                </c:pt>
                <c:pt idx="5018">
                  <c:v>-6.0543329403900002E-3</c:v>
                </c:pt>
                <c:pt idx="5019">
                  <c:v>-5.9543329403899999E-3</c:v>
                </c:pt>
                <c:pt idx="5020">
                  <c:v>-5.8543329403899997E-3</c:v>
                </c:pt>
                <c:pt idx="5021">
                  <c:v>-5.7543329403900003E-3</c:v>
                </c:pt>
                <c:pt idx="5022">
                  <c:v>-5.65433294039E-3</c:v>
                </c:pt>
                <c:pt idx="5023">
                  <c:v>-5.5543329403899997E-3</c:v>
                </c:pt>
                <c:pt idx="5024">
                  <c:v>-5.4543329403900003E-3</c:v>
                </c:pt>
                <c:pt idx="5025">
                  <c:v>-5.3543329403900001E-3</c:v>
                </c:pt>
                <c:pt idx="5026">
                  <c:v>-5.2543329403899998E-3</c:v>
                </c:pt>
                <c:pt idx="5027">
                  <c:v>-5.1543329403900004E-3</c:v>
                </c:pt>
                <c:pt idx="5028">
                  <c:v>-5.0543329403900002E-3</c:v>
                </c:pt>
                <c:pt idx="5029">
                  <c:v>-4.9543329403899999E-3</c:v>
                </c:pt>
                <c:pt idx="5030">
                  <c:v>-4.8543329403899996E-3</c:v>
                </c:pt>
                <c:pt idx="5031">
                  <c:v>-4.7543329403900002E-3</c:v>
                </c:pt>
                <c:pt idx="5032">
                  <c:v>-4.65433294039E-3</c:v>
                </c:pt>
                <c:pt idx="5033">
                  <c:v>-4.5543329403899997E-3</c:v>
                </c:pt>
                <c:pt idx="5034">
                  <c:v>-4.4543329403900003E-3</c:v>
                </c:pt>
                <c:pt idx="5035">
                  <c:v>-4.3543329403900001E-3</c:v>
                </c:pt>
                <c:pt idx="5036">
                  <c:v>-4.2543329403899998E-3</c:v>
                </c:pt>
                <c:pt idx="5037">
                  <c:v>-4.1543329403900004E-3</c:v>
                </c:pt>
                <c:pt idx="5038">
                  <c:v>-4.0543329403900001E-3</c:v>
                </c:pt>
                <c:pt idx="5039">
                  <c:v>-3.9543329403899999E-3</c:v>
                </c:pt>
                <c:pt idx="5040">
                  <c:v>-3.8543329403900001E-3</c:v>
                </c:pt>
                <c:pt idx="5041">
                  <c:v>-3.7543329403899998E-3</c:v>
                </c:pt>
                <c:pt idx="5042">
                  <c:v>-3.65433294039E-3</c:v>
                </c:pt>
                <c:pt idx="5043">
                  <c:v>-0.167756436048</c:v>
                </c:pt>
                <c:pt idx="5044">
                  <c:v>-4.4496934890500004E-3</c:v>
                </c:pt>
                <c:pt idx="5045">
                  <c:v>-4.3680555276800001E-4</c:v>
                </c:pt>
                <c:pt idx="5046">
                  <c:v>7.6036277419999996E-3</c:v>
                </c:pt>
                <c:pt idx="5047">
                  <c:v>6.1863433683000003E-3</c:v>
                </c:pt>
                <c:pt idx="5048">
                  <c:v>6.7220479892999997E-3</c:v>
                </c:pt>
                <c:pt idx="5049">
                  <c:v>5.0652863966399999E-3</c:v>
                </c:pt>
                <c:pt idx="5050">
                  <c:v>6.5617110250200004E-3</c:v>
                </c:pt>
                <c:pt idx="5051">
                  <c:v>7.69731726443E-3</c:v>
                </c:pt>
                <c:pt idx="5052">
                  <c:v>7.7973172644300003E-3</c:v>
                </c:pt>
                <c:pt idx="5053">
                  <c:v>7.8973172644299997E-3</c:v>
                </c:pt>
                <c:pt idx="5054">
                  <c:v>7.9973172644300008E-3</c:v>
                </c:pt>
                <c:pt idx="5055">
                  <c:v>8.0973172644300002E-3</c:v>
                </c:pt>
                <c:pt idx="5056">
                  <c:v>8.1973172644299996E-3</c:v>
                </c:pt>
                <c:pt idx="5057">
                  <c:v>8.2973172644300007E-3</c:v>
                </c:pt>
                <c:pt idx="5058">
                  <c:v>8.3973172644300001E-3</c:v>
                </c:pt>
                <c:pt idx="5059">
                  <c:v>8.4973172644299995E-3</c:v>
                </c:pt>
                <c:pt idx="5060">
                  <c:v>8.5973172644300006E-3</c:v>
                </c:pt>
                <c:pt idx="5061">
                  <c:v>8.69731726443E-3</c:v>
                </c:pt>
                <c:pt idx="5062">
                  <c:v>8.7973172644299994E-3</c:v>
                </c:pt>
                <c:pt idx="5063">
                  <c:v>8.8973172644300005E-3</c:v>
                </c:pt>
                <c:pt idx="5064">
                  <c:v>7.4135892727499996E-3</c:v>
                </c:pt>
                <c:pt idx="5065">
                  <c:v>7.5135892727499999E-3</c:v>
                </c:pt>
                <c:pt idx="5066">
                  <c:v>7.6135892727500001E-3</c:v>
                </c:pt>
                <c:pt idx="5067">
                  <c:v>7.7135892727500004E-3</c:v>
                </c:pt>
                <c:pt idx="5068">
                  <c:v>7.8135892727500007E-3</c:v>
                </c:pt>
                <c:pt idx="5069">
                  <c:v>7.9135892727500001E-3</c:v>
                </c:pt>
                <c:pt idx="5070">
                  <c:v>8.0135892727499995E-3</c:v>
                </c:pt>
                <c:pt idx="5071">
                  <c:v>8.1135892727500006E-3</c:v>
                </c:pt>
                <c:pt idx="5072">
                  <c:v>8.21358927275E-3</c:v>
                </c:pt>
                <c:pt idx="5073">
                  <c:v>8.3135892727499994E-3</c:v>
                </c:pt>
                <c:pt idx="5074">
                  <c:v>8.4135892727500005E-3</c:v>
                </c:pt>
                <c:pt idx="5075">
                  <c:v>8.5135892727499999E-3</c:v>
                </c:pt>
                <c:pt idx="5076">
                  <c:v>8.6135892727499993E-3</c:v>
                </c:pt>
                <c:pt idx="5077">
                  <c:v>8.7135892727500004E-3</c:v>
                </c:pt>
                <c:pt idx="5078">
                  <c:v>8.8135892727499998E-3</c:v>
                </c:pt>
                <c:pt idx="5079">
                  <c:v>8.9135892727499992E-3</c:v>
                </c:pt>
                <c:pt idx="5080">
                  <c:v>9.0135892727500003E-3</c:v>
                </c:pt>
                <c:pt idx="5081">
                  <c:v>9.1135892727499997E-3</c:v>
                </c:pt>
                <c:pt idx="5082">
                  <c:v>9.2135892727500009E-3</c:v>
                </c:pt>
                <c:pt idx="5083">
                  <c:v>9.3135892727500003E-3</c:v>
                </c:pt>
                <c:pt idx="5084">
                  <c:v>9.4135892727499997E-3</c:v>
                </c:pt>
                <c:pt idx="5085">
                  <c:v>9.5135892727500008E-3</c:v>
                </c:pt>
                <c:pt idx="5086">
                  <c:v>9.6135892727500002E-3</c:v>
                </c:pt>
                <c:pt idx="5087">
                  <c:v>9.7135892727499996E-3</c:v>
                </c:pt>
                <c:pt idx="5088">
                  <c:v>9.8135892727500007E-3</c:v>
                </c:pt>
                <c:pt idx="5089">
                  <c:v>9.9135892727500001E-3</c:v>
                </c:pt>
                <c:pt idx="5090">
                  <c:v>1.00135892727E-2</c:v>
                </c:pt>
                <c:pt idx="5091">
                  <c:v>1.0113589272700001E-2</c:v>
                </c:pt>
                <c:pt idx="5092">
                  <c:v>1.02135892727E-2</c:v>
                </c:pt>
                <c:pt idx="5093">
                  <c:v>1.0313589272699999E-2</c:v>
                </c:pt>
                <c:pt idx="5094">
                  <c:v>1.0413589272700001E-2</c:v>
                </c:pt>
                <c:pt idx="5095">
                  <c:v>1.05135892727E-2</c:v>
                </c:pt>
                <c:pt idx="5096">
                  <c:v>1.0613589272699999E-2</c:v>
                </c:pt>
                <c:pt idx="5097">
                  <c:v>1.0713589272700001E-2</c:v>
                </c:pt>
                <c:pt idx="5098">
                  <c:v>1.08135892727E-2</c:v>
                </c:pt>
                <c:pt idx="5099">
                  <c:v>1.0913589272699999E-2</c:v>
                </c:pt>
                <c:pt idx="5100">
                  <c:v>1.10135892727E-2</c:v>
                </c:pt>
                <c:pt idx="5101">
                  <c:v>1.11135892727E-2</c:v>
                </c:pt>
                <c:pt idx="5102">
                  <c:v>1.1213589272699999E-2</c:v>
                </c:pt>
                <c:pt idx="5103">
                  <c:v>1.13135892727E-2</c:v>
                </c:pt>
                <c:pt idx="5104">
                  <c:v>1.14135892727E-2</c:v>
                </c:pt>
                <c:pt idx="5105">
                  <c:v>1.1513589272699999E-2</c:v>
                </c:pt>
                <c:pt idx="5106">
                  <c:v>1.16135892727E-2</c:v>
                </c:pt>
                <c:pt idx="5107">
                  <c:v>1.17135892727E-2</c:v>
                </c:pt>
                <c:pt idx="5108">
                  <c:v>1.1813589272700001E-2</c:v>
                </c:pt>
                <c:pt idx="5109">
                  <c:v>1.19135892727E-2</c:v>
                </c:pt>
                <c:pt idx="5110">
                  <c:v>1.20135892727E-2</c:v>
                </c:pt>
                <c:pt idx="5111">
                  <c:v>1.2113589272700001E-2</c:v>
                </c:pt>
                <c:pt idx="5112">
                  <c:v>1.22135892727E-2</c:v>
                </c:pt>
                <c:pt idx="5113">
                  <c:v>1.23135892727E-2</c:v>
                </c:pt>
                <c:pt idx="5114">
                  <c:v>1.2413589272700001E-2</c:v>
                </c:pt>
                <c:pt idx="5115">
                  <c:v>1.25135892727E-2</c:v>
                </c:pt>
                <c:pt idx="5116">
                  <c:v>1.2613589272699999E-2</c:v>
                </c:pt>
                <c:pt idx="5117">
                  <c:v>1.2713589272700001E-2</c:v>
                </c:pt>
                <c:pt idx="5118">
                  <c:v>1.28135892727E-2</c:v>
                </c:pt>
                <c:pt idx="5119">
                  <c:v>1.2913589272699999E-2</c:v>
                </c:pt>
                <c:pt idx="5120">
                  <c:v>1.30135892727E-2</c:v>
                </c:pt>
                <c:pt idx="5121">
                  <c:v>1.31135892727E-2</c:v>
                </c:pt>
                <c:pt idx="5122">
                  <c:v>1.3213589272699999E-2</c:v>
                </c:pt>
                <c:pt idx="5123">
                  <c:v>1.33135892727E-2</c:v>
                </c:pt>
              </c:numCache>
            </c:numRef>
          </c:xVal>
          <c:yVal>
            <c:numRef>
              <c:f>'LM, T2'!$B$1:$B$5124</c:f>
              <c:numCache>
                <c:formatCode>General</c:formatCode>
                <c:ptCount val="5124"/>
                <c:pt idx="0">
                  <c:v>24.809070113899999</c:v>
                </c:pt>
                <c:pt idx="1">
                  <c:v>4.0366836254800003</c:v>
                </c:pt>
                <c:pt idx="2">
                  <c:v>2.3229070586499998</c:v>
                </c:pt>
                <c:pt idx="3">
                  <c:v>2.32300705865</c:v>
                </c:pt>
                <c:pt idx="4">
                  <c:v>2.3231070586499998</c:v>
                </c:pt>
                <c:pt idx="5">
                  <c:v>2.32320705865</c:v>
                </c:pt>
                <c:pt idx="6">
                  <c:v>2.3233070586500002</c:v>
                </c:pt>
                <c:pt idx="7">
                  <c:v>-0.34458734880399999</c:v>
                </c:pt>
                <c:pt idx="8">
                  <c:v>-0.11551250914</c:v>
                </c:pt>
                <c:pt idx="9">
                  <c:v>-8.5835435528400006E-2</c:v>
                </c:pt>
                <c:pt idx="10">
                  <c:v>-8.5735435528400003E-2</c:v>
                </c:pt>
                <c:pt idx="11">
                  <c:v>-8.56354355284E-2</c:v>
                </c:pt>
                <c:pt idx="12">
                  <c:v>-6.7532407037100006E-2</c:v>
                </c:pt>
                <c:pt idx="13">
                  <c:v>-0.76914395798199997</c:v>
                </c:pt>
                <c:pt idx="14">
                  <c:v>-0.39113088956699998</c:v>
                </c:pt>
                <c:pt idx="15">
                  <c:v>-0.53546608152599995</c:v>
                </c:pt>
                <c:pt idx="16">
                  <c:v>-1.3675832408199999</c:v>
                </c:pt>
                <c:pt idx="17">
                  <c:v>-1.1111156343599999</c:v>
                </c:pt>
                <c:pt idx="18">
                  <c:v>-2.0070464130999999</c:v>
                </c:pt>
                <c:pt idx="19">
                  <c:v>-2.7322410915100002</c:v>
                </c:pt>
                <c:pt idx="20">
                  <c:v>-1.60511028437</c:v>
                </c:pt>
                <c:pt idx="21">
                  <c:v>-0.56572399727699996</c:v>
                </c:pt>
                <c:pt idx="22">
                  <c:v>-0.68634642027000003</c:v>
                </c:pt>
                <c:pt idx="23">
                  <c:v>-1.77304390819</c:v>
                </c:pt>
                <c:pt idx="24">
                  <c:v>-1.0124032618000001</c:v>
                </c:pt>
                <c:pt idx="25">
                  <c:v>-0.40697039758100001</c:v>
                </c:pt>
                <c:pt idx="26">
                  <c:v>-1.47469673537</c:v>
                </c:pt>
                <c:pt idx="27">
                  <c:v>-0.710695101371</c:v>
                </c:pt>
                <c:pt idx="28">
                  <c:v>-0.37012512250599999</c:v>
                </c:pt>
                <c:pt idx="29">
                  <c:v>-0.88850279617799999</c:v>
                </c:pt>
                <c:pt idx="30">
                  <c:v>-1.3952028651799999</c:v>
                </c:pt>
                <c:pt idx="31">
                  <c:v>-0.51963399187799997</c:v>
                </c:pt>
                <c:pt idx="32">
                  <c:v>-0.90720801339699997</c:v>
                </c:pt>
                <c:pt idx="33">
                  <c:v>-0.40943225443999998</c:v>
                </c:pt>
                <c:pt idx="34">
                  <c:v>-0.40933225443999999</c:v>
                </c:pt>
                <c:pt idx="35">
                  <c:v>-0.349339079547</c:v>
                </c:pt>
                <c:pt idx="36">
                  <c:v>-0.31556769439400001</c:v>
                </c:pt>
                <c:pt idx="37">
                  <c:v>-0.30928876278</c:v>
                </c:pt>
                <c:pt idx="38">
                  <c:v>-0.35313697970500002</c:v>
                </c:pt>
                <c:pt idx="39">
                  <c:v>-0.46327444976499998</c:v>
                </c:pt>
                <c:pt idx="40">
                  <c:v>-0.527839349234</c:v>
                </c:pt>
                <c:pt idx="41">
                  <c:v>-0.52773934923400001</c:v>
                </c:pt>
                <c:pt idx="42">
                  <c:v>-0.52763934923400002</c:v>
                </c:pt>
                <c:pt idx="43">
                  <c:v>-0.60790196797399998</c:v>
                </c:pt>
                <c:pt idx="44">
                  <c:v>-0.58781636091</c:v>
                </c:pt>
                <c:pt idx="45">
                  <c:v>-0.58771636091000001</c:v>
                </c:pt>
                <c:pt idx="46">
                  <c:v>-0.58761636091000002</c:v>
                </c:pt>
                <c:pt idx="47">
                  <c:v>-0.58751636091000004</c:v>
                </c:pt>
                <c:pt idx="48">
                  <c:v>-0.58741636091000005</c:v>
                </c:pt>
                <c:pt idx="49">
                  <c:v>-0.58731636090999995</c:v>
                </c:pt>
                <c:pt idx="50">
                  <c:v>-0.58721636090999996</c:v>
                </c:pt>
                <c:pt idx="51">
                  <c:v>-0.37100929295000001</c:v>
                </c:pt>
                <c:pt idx="52">
                  <c:v>-0.43789917314100002</c:v>
                </c:pt>
                <c:pt idx="53">
                  <c:v>-0.42808266770800002</c:v>
                </c:pt>
                <c:pt idx="54">
                  <c:v>-0.65353102345000003</c:v>
                </c:pt>
                <c:pt idx="55">
                  <c:v>-0.68366601186300002</c:v>
                </c:pt>
                <c:pt idx="56">
                  <c:v>-0.66755333748599999</c:v>
                </c:pt>
                <c:pt idx="57">
                  <c:v>-0.64289487572699999</c:v>
                </c:pt>
                <c:pt idx="58">
                  <c:v>-0.61904939709899998</c:v>
                </c:pt>
                <c:pt idx="59">
                  <c:v>-0.58275176311499999</c:v>
                </c:pt>
                <c:pt idx="60">
                  <c:v>-0.53530236780600005</c:v>
                </c:pt>
                <c:pt idx="61">
                  <c:v>-0.45459935239900001</c:v>
                </c:pt>
                <c:pt idx="62">
                  <c:v>-0.45449935239900002</c:v>
                </c:pt>
                <c:pt idx="63">
                  <c:v>-0.45439935239899998</c:v>
                </c:pt>
                <c:pt idx="64">
                  <c:v>-0.45429935239899999</c:v>
                </c:pt>
                <c:pt idx="65">
                  <c:v>-0.454199352399</c:v>
                </c:pt>
                <c:pt idx="66">
                  <c:v>-0.45409935239900001</c:v>
                </c:pt>
                <c:pt idx="67">
                  <c:v>-0.45399935239900002</c:v>
                </c:pt>
                <c:pt idx="68">
                  <c:v>-0.45389935239899998</c:v>
                </c:pt>
                <c:pt idx="69">
                  <c:v>-0.45379935239899999</c:v>
                </c:pt>
                <c:pt idx="70">
                  <c:v>-0.453699352399</c:v>
                </c:pt>
                <c:pt idx="71">
                  <c:v>-0.45359935239900001</c:v>
                </c:pt>
                <c:pt idx="72">
                  <c:v>-0.45349935239900002</c:v>
                </c:pt>
                <c:pt idx="73">
                  <c:v>-0.45339935239899998</c:v>
                </c:pt>
                <c:pt idx="74">
                  <c:v>-0.45329935239899999</c:v>
                </c:pt>
                <c:pt idx="75">
                  <c:v>-0.453199352399</c:v>
                </c:pt>
                <c:pt idx="76">
                  <c:v>-0.45309935239900001</c:v>
                </c:pt>
                <c:pt idx="77">
                  <c:v>-0.45299935239900002</c:v>
                </c:pt>
                <c:pt idx="78">
                  <c:v>-0.45289935239899998</c:v>
                </c:pt>
                <c:pt idx="79">
                  <c:v>-0.45279935239899999</c:v>
                </c:pt>
                <c:pt idx="80">
                  <c:v>-0.452699352399</c:v>
                </c:pt>
                <c:pt idx="81">
                  <c:v>-0.45259935239900001</c:v>
                </c:pt>
                <c:pt idx="82">
                  <c:v>-0.45249935239900002</c:v>
                </c:pt>
                <c:pt idx="83">
                  <c:v>-0.45239935239899998</c:v>
                </c:pt>
                <c:pt idx="84">
                  <c:v>-0.45229935239899999</c:v>
                </c:pt>
                <c:pt idx="85">
                  <c:v>-0.452199352399</c:v>
                </c:pt>
                <c:pt idx="86">
                  <c:v>-0.45209935239900001</c:v>
                </c:pt>
                <c:pt idx="87">
                  <c:v>-0.45199935239900002</c:v>
                </c:pt>
                <c:pt idx="88">
                  <c:v>-0.45189935239899998</c:v>
                </c:pt>
                <c:pt idx="89">
                  <c:v>-0.45179935239899999</c:v>
                </c:pt>
                <c:pt idx="90">
                  <c:v>-0.451699352399</c:v>
                </c:pt>
                <c:pt idx="91">
                  <c:v>-0.45159935239900001</c:v>
                </c:pt>
                <c:pt idx="92">
                  <c:v>-0.45149935239900002</c:v>
                </c:pt>
                <c:pt idx="93">
                  <c:v>-0.45139935239899998</c:v>
                </c:pt>
                <c:pt idx="94">
                  <c:v>-0.45129935239899999</c:v>
                </c:pt>
                <c:pt idx="95">
                  <c:v>-0.451199352399</c:v>
                </c:pt>
                <c:pt idx="96">
                  <c:v>-0.45109935239900001</c:v>
                </c:pt>
                <c:pt idx="97">
                  <c:v>-0.45099935239900002</c:v>
                </c:pt>
                <c:pt idx="98">
                  <c:v>-0.45089935239899998</c:v>
                </c:pt>
                <c:pt idx="99">
                  <c:v>-0.45079935239899999</c:v>
                </c:pt>
                <c:pt idx="100">
                  <c:v>-0.450699352399</c:v>
                </c:pt>
                <c:pt idx="101">
                  <c:v>-0.45059935239900001</c:v>
                </c:pt>
                <c:pt idx="102">
                  <c:v>-0.45049935239900002</c:v>
                </c:pt>
                <c:pt idx="103">
                  <c:v>-0.45039935239899997</c:v>
                </c:pt>
                <c:pt idx="104">
                  <c:v>-0.45029935239899999</c:v>
                </c:pt>
                <c:pt idx="105">
                  <c:v>-0.450199352399</c:v>
                </c:pt>
                <c:pt idx="106">
                  <c:v>-0.45009935239900001</c:v>
                </c:pt>
                <c:pt idx="107">
                  <c:v>-0.44999935239900002</c:v>
                </c:pt>
                <c:pt idx="108">
                  <c:v>-0.44989935239899997</c:v>
                </c:pt>
                <c:pt idx="109">
                  <c:v>-0.44979935239899999</c:v>
                </c:pt>
                <c:pt idx="110">
                  <c:v>-0.449699352399</c:v>
                </c:pt>
                <c:pt idx="111">
                  <c:v>-0.44959935239900001</c:v>
                </c:pt>
                <c:pt idx="112">
                  <c:v>-0.44949935239900002</c:v>
                </c:pt>
                <c:pt idx="113">
                  <c:v>-0.44939935239899997</c:v>
                </c:pt>
                <c:pt idx="114">
                  <c:v>-0.44929935239899998</c:v>
                </c:pt>
                <c:pt idx="115">
                  <c:v>-0.449199352399</c:v>
                </c:pt>
                <c:pt idx="116">
                  <c:v>-0.44909935239900001</c:v>
                </c:pt>
                <c:pt idx="117">
                  <c:v>-0.44899935239900002</c:v>
                </c:pt>
                <c:pt idx="118">
                  <c:v>-0.44889935239899997</c:v>
                </c:pt>
                <c:pt idx="119">
                  <c:v>-0.44879935239899998</c:v>
                </c:pt>
                <c:pt idx="120">
                  <c:v>-0.448699352399</c:v>
                </c:pt>
                <c:pt idx="121">
                  <c:v>-0.44859935239900001</c:v>
                </c:pt>
                <c:pt idx="122">
                  <c:v>-0.44849935239900002</c:v>
                </c:pt>
                <c:pt idx="123">
                  <c:v>-0.44839935239899997</c:v>
                </c:pt>
                <c:pt idx="124">
                  <c:v>-0.44829935239899998</c:v>
                </c:pt>
                <c:pt idx="125">
                  <c:v>-0.448199352399</c:v>
                </c:pt>
                <c:pt idx="126">
                  <c:v>-0.44809935239900001</c:v>
                </c:pt>
                <c:pt idx="127">
                  <c:v>-0.44799935239900002</c:v>
                </c:pt>
                <c:pt idx="128">
                  <c:v>-0.44789935239899997</c:v>
                </c:pt>
                <c:pt idx="129">
                  <c:v>-0.44779935239899998</c:v>
                </c:pt>
                <c:pt idx="130">
                  <c:v>-0.44769935239899999</c:v>
                </c:pt>
                <c:pt idx="131">
                  <c:v>-0.44759935239900001</c:v>
                </c:pt>
                <c:pt idx="132">
                  <c:v>-0.44749935239900002</c:v>
                </c:pt>
                <c:pt idx="133">
                  <c:v>-0.44739935239900003</c:v>
                </c:pt>
                <c:pt idx="134">
                  <c:v>-0.44729935239899998</c:v>
                </c:pt>
                <c:pt idx="135">
                  <c:v>-0.44719935239899999</c:v>
                </c:pt>
                <c:pt idx="136">
                  <c:v>-0.44709935239900001</c:v>
                </c:pt>
                <c:pt idx="137">
                  <c:v>-0.44699935239900002</c:v>
                </c:pt>
                <c:pt idx="138">
                  <c:v>-0.44689935239900003</c:v>
                </c:pt>
                <c:pt idx="139">
                  <c:v>-0.44679935239899998</c:v>
                </c:pt>
                <c:pt idx="140">
                  <c:v>-0.44669935239899999</c:v>
                </c:pt>
                <c:pt idx="141">
                  <c:v>-0.446599352399</c:v>
                </c:pt>
                <c:pt idx="142">
                  <c:v>-0.44649935239900002</c:v>
                </c:pt>
                <c:pt idx="143">
                  <c:v>-0.25845515534699998</c:v>
                </c:pt>
                <c:pt idx="144">
                  <c:v>-0.431946489233</c:v>
                </c:pt>
                <c:pt idx="145">
                  <c:v>-0.12733972468499999</c:v>
                </c:pt>
                <c:pt idx="146">
                  <c:v>-5.84129177907E-2</c:v>
                </c:pt>
                <c:pt idx="147">
                  <c:v>-0.680841849497</c:v>
                </c:pt>
                <c:pt idx="148">
                  <c:v>-8.7122450465000001E-2</c:v>
                </c:pt>
                <c:pt idx="149">
                  <c:v>-0.46092775666000002</c:v>
                </c:pt>
                <c:pt idx="150">
                  <c:v>-0.12173776897999999</c:v>
                </c:pt>
                <c:pt idx="151">
                  <c:v>-9.5796783652199999E-2</c:v>
                </c:pt>
                <c:pt idx="152">
                  <c:v>-9.5696783652199996E-2</c:v>
                </c:pt>
                <c:pt idx="153">
                  <c:v>-9.5596783652199993E-2</c:v>
                </c:pt>
                <c:pt idx="154">
                  <c:v>-9.5496783652200004E-2</c:v>
                </c:pt>
                <c:pt idx="155">
                  <c:v>-8.0896403325599997E-2</c:v>
                </c:pt>
                <c:pt idx="156">
                  <c:v>-8.0796403325599994E-2</c:v>
                </c:pt>
                <c:pt idx="157">
                  <c:v>-8.0696403325600005E-2</c:v>
                </c:pt>
                <c:pt idx="158">
                  <c:v>-1.1318277083899999</c:v>
                </c:pt>
                <c:pt idx="159">
                  <c:v>-0.68633650760099996</c:v>
                </c:pt>
                <c:pt idx="160">
                  <c:v>-9.4615244041700006E-2</c:v>
                </c:pt>
                <c:pt idx="161">
                  <c:v>-8.2996482779500003E-2</c:v>
                </c:pt>
                <c:pt idx="162">
                  <c:v>-1.3355001630600001</c:v>
                </c:pt>
                <c:pt idx="163">
                  <c:v>-8.7896599522099994E-2</c:v>
                </c:pt>
                <c:pt idx="164">
                  <c:v>-9.0751271017999999E-2</c:v>
                </c:pt>
                <c:pt idx="165">
                  <c:v>-9.0651271017999996E-2</c:v>
                </c:pt>
                <c:pt idx="166">
                  <c:v>-9.0551271018000007E-2</c:v>
                </c:pt>
                <c:pt idx="167">
                  <c:v>-9.0451271018000004E-2</c:v>
                </c:pt>
                <c:pt idx="168">
                  <c:v>-9.0351271018000001E-2</c:v>
                </c:pt>
                <c:pt idx="169">
                  <c:v>-7.8337085698400005E-2</c:v>
                </c:pt>
                <c:pt idx="170">
                  <c:v>-7.8237085698400002E-2</c:v>
                </c:pt>
                <c:pt idx="171">
                  <c:v>-7.81370856984E-2</c:v>
                </c:pt>
                <c:pt idx="172">
                  <c:v>-7.8037085698399997E-2</c:v>
                </c:pt>
                <c:pt idx="173">
                  <c:v>-7.7937085698399994E-2</c:v>
                </c:pt>
                <c:pt idx="174">
                  <c:v>-7.7837085698400005E-2</c:v>
                </c:pt>
                <c:pt idx="175">
                  <c:v>-7.7737085698400002E-2</c:v>
                </c:pt>
                <c:pt idx="176">
                  <c:v>-5.4157969853600003E-2</c:v>
                </c:pt>
                <c:pt idx="177">
                  <c:v>-5.4057969853600001E-2</c:v>
                </c:pt>
                <c:pt idx="178">
                  <c:v>-0.10263978663999999</c:v>
                </c:pt>
                <c:pt idx="179">
                  <c:v>-0.118900198327</c:v>
                </c:pt>
                <c:pt idx="180">
                  <c:v>-0.11880019832700001</c:v>
                </c:pt>
                <c:pt idx="181">
                  <c:v>-0.118700198327</c:v>
                </c:pt>
                <c:pt idx="182">
                  <c:v>-0.118600198327</c:v>
                </c:pt>
                <c:pt idx="183">
                  <c:v>-0.118500198327</c:v>
                </c:pt>
                <c:pt idx="184">
                  <c:v>-0.11840019832699999</c:v>
                </c:pt>
                <c:pt idx="185">
                  <c:v>-7.6087917050399995E-2</c:v>
                </c:pt>
                <c:pt idx="186">
                  <c:v>-7.5987917050400006E-2</c:v>
                </c:pt>
                <c:pt idx="187">
                  <c:v>-7.5887917050400003E-2</c:v>
                </c:pt>
                <c:pt idx="188">
                  <c:v>-7.57879170504E-2</c:v>
                </c:pt>
                <c:pt idx="189">
                  <c:v>-7.5687917050399997E-2</c:v>
                </c:pt>
                <c:pt idx="190">
                  <c:v>-7.5587917050399994E-2</c:v>
                </c:pt>
                <c:pt idx="191">
                  <c:v>-7.5487917050400005E-2</c:v>
                </c:pt>
                <c:pt idx="192">
                  <c:v>-9.6185684898599993E-2</c:v>
                </c:pt>
                <c:pt idx="193">
                  <c:v>-8.9664456553200003E-2</c:v>
                </c:pt>
                <c:pt idx="194">
                  <c:v>-8.95644565532E-2</c:v>
                </c:pt>
                <c:pt idx="195">
                  <c:v>-0.94915245765800005</c:v>
                </c:pt>
                <c:pt idx="196">
                  <c:v>-6.7572880781500005E-2</c:v>
                </c:pt>
                <c:pt idx="197">
                  <c:v>-5.5411652405800003E-2</c:v>
                </c:pt>
                <c:pt idx="198">
                  <c:v>-5.5311652405800001E-2</c:v>
                </c:pt>
                <c:pt idx="199">
                  <c:v>-5.5211652405799998E-2</c:v>
                </c:pt>
                <c:pt idx="200">
                  <c:v>-5.5111652405800002E-2</c:v>
                </c:pt>
                <c:pt idx="201">
                  <c:v>-5.5011652405799999E-2</c:v>
                </c:pt>
                <c:pt idx="202">
                  <c:v>-5.4911652405800003E-2</c:v>
                </c:pt>
                <c:pt idx="203">
                  <c:v>-5.48116524058E-2</c:v>
                </c:pt>
                <c:pt idx="204">
                  <c:v>-5.4711652405799997E-2</c:v>
                </c:pt>
                <c:pt idx="205">
                  <c:v>-5.4611652405800001E-2</c:v>
                </c:pt>
                <c:pt idx="206">
                  <c:v>-5.4511652405799998E-2</c:v>
                </c:pt>
                <c:pt idx="207">
                  <c:v>-5.4411652405800003E-2</c:v>
                </c:pt>
                <c:pt idx="208">
                  <c:v>-5.43116524058E-2</c:v>
                </c:pt>
                <c:pt idx="209">
                  <c:v>-5.4211652405799997E-2</c:v>
                </c:pt>
                <c:pt idx="210">
                  <c:v>-1.7799106318699999E-2</c:v>
                </c:pt>
                <c:pt idx="211">
                  <c:v>-1.76991063187E-2</c:v>
                </c:pt>
                <c:pt idx="212">
                  <c:v>-1.75991063187E-2</c:v>
                </c:pt>
                <c:pt idx="213">
                  <c:v>-1.7499112416499998E-2</c:v>
                </c:pt>
                <c:pt idx="214">
                  <c:v>-1.7399115225200001E-2</c:v>
                </c:pt>
                <c:pt idx="215">
                  <c:v>-1.7299115225200001E-2</c:v>
                </c:pt>
                <c:pt idx="216">
                  <c:v>-1.7199115225199998E-2</c:v>
                </c:pt>
                <c:pt idx="217">
                  <c:v>-1.7099115225199999E-2</c:v>
                </c:pt>
                <c:pt idx="218">
                  <c:v>-1.69991152252E-2</c:v>
                </c:pt>
                <c:pt idx="219">
                  <c:v>-1.68991152252E-2</c:v>
                </c:pt>
                <c:pt idx="220">
                  <c:v>-1.6799115225200001E-2</c:v>
                </c:pt>
                <c:pt idx="221">
                  <c:v>-0.141221277935</c:v>
                </c:pt>
                <c:pt idx="222">
                  <c:v>-0.45604985543499998</c:v>
                </c:pt>
                <c:pt idx="223">
                  <c:v>-0.616122591321</c:v>
                </c:pt>
                <c:pt idx="224">
                  <c:v>-4.14111182391E-2</c:v>
                </c:pt>
                <c:pt idx="225">
                  <c:v>-0.36925625541899998</c:v>
                </c:pt>
                <c:pt idx="226">
                  <c:v>-2.63464601343E-2</c:v>
                </c:pt>
                <c:pt idx="227">
                  <c:v>-3.2086630753899999E-3</c:v>
                </c:pt>
                <c:pt idx="228">
                  <c:v>-3.10866307539E-3</c:v>
                </c:pt>
                <c:pt idx="229">
                  <c:v>-3.0086630753900002E-3</c:v>
                </c:pt>
                <c:pt idx="230">
                  <c:v>-2.9086630753899999E-3</c:v>
                </c:pt>
                <c:pt idx="231">
                  <c:v>-2.8086630753900001E-3</c:v>
                </c:pt>
                <c:pt idx="232">
                  <c:v>-2.7086630753899998E-3</c:v>
                </c:pt>
                <c:pt idx="233">
                  <c:v>-2.60866307539E-3</c:v>
                </c:pt>
                <c:pt idx="234">
                  <c:v>-2.5086630753900002E-3</c:v>
                </c:pt>
                <c:pt idx="235">
                  <c:v>-2.4086630753899999E-3</c:v>
                </c:pt>
                <c:pt idx="236">
                  <c:v>-2.3086630753900001E-3</c:v>
                </c:pt>
                <c:pt idx="237">
                  <c:v>-2.2086630753899998E-3</c:v>
                </c:pt>
                <c:pt idx="238">
                  <c:v>-2.10866307539E-3</c:v>
                </c:pt>
                <c:pt idx="239">
                  <c:v>-2.0086630753900002E-3</c:v>
                </c:pt>
                <c:pt idx="240">
                  <c:v>-4.5570666827300002E-2</c:v>
                </c:pt>
                <c:pt idx="241">
                  <c:v>-0.38277824063299998</c:v>
                </c:pt>
                <c:pt idx="242">
                  <c:v>-0.55603287071899998</c:v>
                </c:pt>
                <c:pt idx="243">
                  <c:v>2.9438743415499999E-2</c:v>
                </c:pt>
                <c:pt idx="244">
                  <c:v>2.9538743415500002E-2</c:v>
                </c:pt>
                <c:pt idx="245">
                  <c:v>2.9638743415500001E-2</c:v>
                </c:pt>
                <c:pt idx="246">
                  <c:v>2.97387434155E-2</c:v>
                </c:pt>
                <c:pt idx="247">
                  <c:v>2.98387403315E-2</c:v>
                </c:pt>
                <c:pt idx="248">
                  <c:v>2.9938740331499999E-2</c:v>
                </c:pt>
                <c:pt idx="249">
                  <c:v>3.0038740331499999E-2</c:v>
                </c:pt>
                <c:pt idx="250">
                  <c:v>3.0138740331500002E-2</c:v>
                </c:pt>
                <c:pt idx="251">
                  <c:v>3.0238740331500001E-2</c:v>
                </c:pt>
                <c:pt idx="252">
                  <c:v>3.0338740331500001E-2</c:v>
                </c:pt>
                <c:pt idx="253">
                  <c:v>3.04387403315E-2</c:v>
                </c:pt>
                <c:pt idx="254">
                  <c:v>3.0538740331499999E-2</c:v>
                </c:pt>
                <c:pt idx="255">
                  <c:v>3.0638740331499999E-2</c:v>
                </c:pt>
                <c:pt idx="256">
                  <c:v>3.0738740331500002E-2</c:v>
                </c:pt>
                <c:pt idx="257">
                  <c:v>3.0838740331500001E-2</c:v>
                </c:pt>
                <c:pt idx="258">
                  <c:v>3.09387403315E-2</c:v>
                </c:pt>
                <c:pt idx="259">
                  <c:v>3.10387403315E-2</c:v>
                </c:pt>
                <c:pt idx="260">
                  <c:v>3.1138740331499999E-2</c:v>
                </c:pt>
                <c:pt idx="261">
                  <c:v>3.1238740331499999E-2</c:v>
                </c:pt>
                <c:pt idx="262">
                  <c:v>3.1338740331499998E-2</c:v>
                </c:pt>
                <c:pt idx="263">
                  <c:v>3.1438740331500001E-2</c:v>
                </c:pt>
                <c:pt idx="264">
                  <c:v>3.1538740331499997E-2</c:v>
                </c:pt>
                <c:pt idx="265">
                  <c:v>3.16387403315E-2</c:v>
                </c:pt>
                <c:pt idx="266">
                  <c:v>3.1738740331500002E-2</c:v>
                </c:pt>
                <c:pt idx="267">
                  <c:v>3.1838740331499998E-2</c:v>
                </c:pt>
                <c:pt idx="268">
                  <c:v>3.1938740331500001E-2</c:v>
                </c:pt>
                <c:pt idx="269">
                  <c:v>3.2038740331499997E-2</c:v>
                </c:pt>
                <c:pt idx="270">
                  <c:v>3.21387403315E-2</c:v>
                </c:pt>
                <c:pt idx="271">
                  <c:v>3.2238740331500003E-2</c:v>
                </c:pt>
                <c:pt idx="272">
                  <c:v>3.2338740331499999E-2</c:v>
                </c:pt>
                <c:pt idx="273">
                  <c:v>3.2438740331500002E-2</c:v>
                </c:pt>
                <c:pt idx="274">
                  <c:v>3.2538740331499998E-2</c:v>
                </c:pt>
                <c:pt idx="275">
                  <c:v>3.26387403315E-2</c:v>
                </c:pt>
                <c:pt idx="276">
                  <c:v>3.2738740331500003E-2</c:v>
                </c:pt>
                <c:pt idx="277">
                  <c:v>3.2838740331499999E-2</c:v>
                </c:pt>
                <c:pt idx="278">
                  <c:v>3.2938740331500002E-2</c:v>
                </c:pt>
                <c:pt idx="279">
                  <c:v>3.3038740331499998E-2</c:v>
                </c:pt>
                <c:pt idx="280">
                  <c:v>3.3138740331500001E-2</c:v>
                </c:pt>
                <c:pt idx="281">
                  <c:v>3.3238740331499997E-2</c:v>
                </c:pt>
                <c:pt idx="282">
                  <c:v>3.33387403315E-2</c:v>
                </c:pt>
                <c:pt idx="283">
                  <c:v>3.3438740331500003E-2</c:v>
                </c:pt>
                <c:pt idx="284">
                  <c:v>3.3538740331499999E-2</c:v>
                </c:pt>
                <c:pt idx="285">
                  <c:v>3.3638740331500001E-2</c:v>
                </c:pt>
                <c:pt idx="286">
                  <c:v>3.3738740331499997E-2</c:v>
                </c:pt>
                <c:pt idx="287">
                  <c:v>3.38387403315E-2</c:v>
                </c:pt>
                <c:pt idx="288">
                  <c:v>3.3938740331500003E-2</c:v>
                </c:pt>
                <c:pt idx="289">
                  <c:v>3.4038740331499999E-2</c:v>
                </c:pt>
                <c:pt idx="290">
                  <c:v>3.4138740331500002E-2</c:v>
                </c:pt>
                <c:pt idx="291">
                  <c:v>3.4238740331499998E-2</c:v>
                </c:pt>
                <c:pt idx="292">
                  <c:v>3.4338740331500001E-2</c:v>
                </c:pt>
                <c:pt idx="293">
                  <c:v>3.4438740331500003E-2</c:v>
                </c:pt>
                <c:pt idx="294">
                  <c:v>3.4538740331499999E-2</c:v>
                </c:pt>
                <c:pt idx="295">
                  <c:v>3.4638740331500002E-2</c:v>
                </c:pt>
                <c:pt idx="296">
                  <c:v>3.4738740331499998E-2</c:v>
                </c:pt>
                <c:pt idx="297">
                  <c:v>3.4838740331500001E-2</c:v>
                </c:pt>
                <c:pt idx="298">
                  <c:v>3.4938740331499997E-2</c:v>
                </c:pt>
                <c:pt idx="299">
                  <c:v>3.50387403315E-2</c:v>
                </c:pt>
                <c:pt idx="300">
                  <c:v>3.5138740331500003E-2</c:v>
                </c:pt>
                <c:pt idx="301">
                  <c:v>3.5238740331499999E-2</c:v>
                </c:pt>
                <c:pt idx="302">
                  <c:v>3.5338740331500001E-2</c:v>
                </c:pt>
                <c:pt idx="303">
                  <c:v>3.5438740331499997E-2</c:v>
                </c:pt>
                <c:pt idx="304">
                  <c:v>3.55387403315E-2</c:v>
                </c:pt>
                <c:pt idx="305">
                  <c:v>3.5638740331500003E-2</c:v>
                </c:pt>
                <c:pt idx="306">
                  <c:v>3.5738740331499999E-2</c:v>
                </c:pt>
                <c:pt idx="307">
                  <c:v>3.5838740331500002E-2</c:v>
                </c:pt>
                <c:pt idx="308">
                  <c:v>3.5938740331499998E-2</c:v>
                </c:pt>
                <c:pt idx="309">
                  <c:v>3.6038740331500001E-2</c:v>
                </c:pt>
                <c:pt idx="310">
                  <c:v>3.6138740331499997E-2</c:v>
                </c:pt>
                <c:pt idx="311">
                  <c:v>3.62387403315E-2</c:v>
                </c:pt>
                <c:pt idx="312">
                  <c:v>3.6338740331500002E-2</c:v>
                </c:pt>
                <c:pt idx="313">
                  <c:v>3.6438740331499998E-2</c:v>
                </c:pt>
                <c:pt idx="314">
                  <c:v>3.6538740331500001E-2</c:v>
                </c:pt>
                <c:pt idx="315">
                  <c:v>3.6638740331499997E-2</c:v>
                </c:pt>
                <c:pt idx="316">
                  <c:v>3.67387403315E-2</c:v>
                </c:pt>
                <c:pt idx="317">
                  <c:v>3.6838740331500003E-2</c:v>
                </c:pt>
                <c:pt idx="318">
                  <c:v>3.6938740331499999E-2</c:v>
                </c:pt>
                <c:pt idx="319">
                  <c:v>3.7038740331500002E-2</c:v>
                </c:pt>
                <c:pt idx="320">
                  <c:v>3.7138740331499998E-2</c:v>
                </c:pt>
                <c:pt idx="321">
                  <c:v>3.72387403315E-2</c:v>
                </c:pt>
                <c:pt idx="322">
                  <c:v>3.7338740331500003E-2</c:v>
                </c:pt>
                <c:pt idx="323">
                  <c:v>3.7438740331499999E-2</c:v>
                </c:pt>
                <c:pt idx="324">
                  <c:v>3.7538740331500002E-2</c:v>
                </c:pt>
                <c:pt idx="325">
                  <c:v>3.7638740331499998E-2</c:v>
                </c:pt>
                <c:pt idx="326">
                  <c:v>3.7738740331500001E-2</c:v>
                </c:pt>
                <c:pt idx="327">
                  <c:v>3.7838740331499997E-2</c:v>
                </c:pt>
                <c:pt idx="328">
                  <c:v>3.79387403315E-2</c:v>
                </c:pt>
                <c:pt idx="329">
                  <c:v>3.8038740331500003E-2</c:v>
                </c:pt>
                <c:pt idx="330">
                  <c:v>3.8138740331499998E-2</c:v>
                </c:pt>
                <c:pt idx="331">
                  <c:v>3.8238740331500001E-2</c:v>
                </c:pt>
                <c:pt idx="332">
                  <c:v>3.8338740331499997E-2</c:v>
                </c:pt>
                <c:pt idx="333">
                  <c:v>3.84387403315E-2</c:v>
                </c:pt>
                <c:pt idx="334">
                  <c:v>3.8538740331500003E-2</c:v>
                </c:pt>
                <c:pt idx="335">
                  <c:v>3.8638740331499999E-2</c:v>
                </c:pt>
                <c:pt idx="336">
                  <c:v>3.8738740331500002E-2</c:v>
                </c:pt>
                <c:pt idx="337">
                  <c:v>3.8838740331499998E-2</c:v>
                </c:pt>
                <c:pt idx="338">
                  <c:v>-0.15029985736599999</c:v>
                </c:pt>
                <c:pt idx="339">
                  <c:v>-3.0712424371999999E-2</c:v>
                </c:pt>
                <c:pt idx="340">
                  <c:v>-3.0612424371999999E-2</c:v>
                </c:pt>
                <c:pt idx="341">
                  <c:v>-3.0512424372E-2</c:v>
                </c:pt>
                <c:pt idx="342">
                  <c:v>1.9574316155800001E-3</c:v>
                </c:pt>
                <c:pt idx="343">
                  <c:v>1.5489394756799999E-2</c:v>
                </c:pt>
                <c:pt idx="344">
                  <c:v>1.5589392270899999E-2</c:v>
                </c:pt>
                <c:pt idx="345">
                  <c:v>-6.4416093591499997E-3</c:v>
                </c:pt>
                <c:pt idx="346">
                  <c:v>1.3785390820599999E-2</c:v>
                </c:pt>
                <c:pt idx="347">
                  <c:v>1.38853908206E-2</c:v>
                </c:pt>
                <c:pt idx="348">
                  <c:v>3.40385585579E-3</c:v>
                </c:pt>
                <c:pt idx="349">
                  <c:v>3.5038558557899998E-3</c:v>
                </c:pt>
                <c:pt idx="350">
                  <c:v>3.6038558557900001E-3</c:v>
                </c:pt>
                <c:pt idx="351">
                  <c:v>3.7038558557899999E-3</c:v>
                </c:pt>
                <c:pt idx="352">
                  <c:v>-0.19896080472800001</c:v>
                </c:pt>
                <c:pt idx="353">
                  <c:v>-0.25681970182399999</c:v>
                </c:pt>
                <c:pt idx="354">
                  <c:v>-1.9494345324599999E-2</c:v>
                </c:pt>
                <c:pt idx="355">
                  <c:v>-1.93943453246E-2</c:v>
                </c:pt>
                <c:pt idx="356">
                  <c:v>-0.38316454061999999</c:v>
                </c:pt>
                <c:pt idx="357">
                  <c:v>-0.164493167611</c:v>
                </c:pt>
                <c:pt idx="358">
                  <c:v>-1.20771471618E-2</c:v>
                </c:pt>
                <c:pt idx="359">
                  <c:v>-1.1977147161799999E-2</c:v>
                </c:pt>
                <c:pt idx="360">
                  <c:v>-1.18771471618E-2</c:v>
                </c:pt>
                <c:pt idx="361">
                  <c:v>-1.17771471618E-2</c:v>
                </c:pt>
                <c:pt idx="362">
                  <c:v>-1.1677147161799999E-2</c:v>
                </c:pt>
                <c:pt idx="363">
                  <c:v>-1.15771471618E-2</c:v>
                </c:pt>
                <c:pt idx="364">
                  <c:v>-1.1477147161800001E-2</c:v>
                </c:pt>
                <c:pt idx="365">
                  <c:v>-1.1377147161799999E-2</c:v>
                </c:pt>
                <c:pt idx="366">
                  <c:v>-1.12771471618E-2</c:v>
                </c:pt>
                <c:pt idx="367">
                  <c:v>-1.1177150264200001E-2</c:v>
                </c:pt>
                <c:pt idx="368">
                  <c:v>-1.10771502642E-2</c:v>
                </c:pt>
                <c:pt idx="369">
                  <c:v>-1.09771502642E-2</c:v>
                </c:pt>
                <c:pt idx="370">
                  <c:v>-1.0877150264200001E-2</c:v>
                </c:pt>
                <c:pt idx="371">
                  <c:v>-1.07771502642E-2</c:v>
                </c:pt>
                <c:pt idx="372">
                  <c:v>-1.06771502642E-2</c:v>
                </c:pt>
                <c:pt idx="373">
                  <c:v>-1.0577150264200001E-2</c:v>
                </c:pt>
                <c:pt idx="374">
                  <c:v>-1.04771502642E-2</c:v>
                </c:pt>
                <c:pt idx="375">
                  <c:v>-1.03771502642E-2</c:v>
                </c:pt>
                <c:pt idx="376">
                  <c:v>-1.0277150264199999E-2</c:v>
                </c:pt>
                <c:pt idx="377">
                  <c:v>-1.01771502642E-2</c:v>
                </c:pt>
                <c:pt idx="378">
                  <c:v>-1.00771502642E-2</c:v>
                </c:pt>
                <c:pt idx="379">
                  <c:v>-0.28873405671300001</c:v>
                </c:pt>
                <c:pt idx="380">
                  <c:v>-0.121273179422</c:v>
                </c:pt>
                <c:pt idx="381">
                  <c:v>0.26593788468000001</c:v>
                </c:pt>
                <c:pt idx="382">
                  <c:v>0.41091944403699998</c:v>
                </c:pt>
                <c:pt idx="383">
                  <c:v>0.75456241370400001</c:v>
                </c:pt>
                <c:pt idx="384">
                  <c:v>0.98788289690599995</c:v>
                </c:pt>
                <c:pt idx="385">
                  <c:v>-0.183688113816</c:v>
                </c:pt>
                <c:pt idx="386">
                  <c:v>0.87626779162799995</c:v>
                </c:pt>
                <c:pt idx="387">
                  <c:v>1.2958294693900001</c:v>
                </c:pt>
                <c:pt idx="388">
                  <c:v>1.5135932488299999</c:v>
                </c:pt>
                <c:pt idx="389">
                  <c:v>1.2889925832</c:v>
                </c:pt>
                <c:pt idx="390">
                  <c:v>1.0487983539700001</c:v>
                </c:pt>
                <c:pt idx="391">
                  <c:v>1.41043531773</c:v>
                </c:pt>
                <c:pt idx="392">
                  <c:v>1.8647138621599999</c:v>
                </c:pt>
                <c:pt idx="393">
                  <c:v>2.1779590599900001</c:v>
                </c:pt>
                <c:pt idx="394">
                  <c:v>2.44735676653</c:v>
                </c:pt>
                <c:pt idx="395">
                  <c:v>2.4518853547499999</c:v>
                </c:pt>
                <c:pt idx="396">
                  <c:v>4.1483299049499998</c:v>
                </c:pt>
                <c:pt idx="397">
                  <c:v>3.19519687811</c:v>
                </c:pt>
                <c:pt idx="398">
                  <c:v>3.8341405184399999</c:v>
                </c:pt>
                <c:pt idx="399">
                  <c:v>4.6026362601899997</c:v>
                </c:pt>
                <c:pt idx="400">
                  <c:v>4.1600854842999997</c:v>
                </c:pt>
                <c:pt idx="401">
                  <c:v>4.5533187687899996</c:v>
                </c:pt>
                <c:pt idx="402">
                  <c:v>5.77792661298</c:v>
                </c:pt>
                <c:pt idx="403">
                  <c:v>7.0735772905200003</c:v>
                </c:pt>
                <c:pt idx="404">
                  <c:v>7.9050210111899997</c:v>
                </c:pt>
                <c:pt idx="405">
                  <c:v>7.9233010841200002</c:v>
                </c:pt>
                <c:pt idx="406">
                  <c:v>8.2261938383800004</c:v>
                </c:pt>
                <c:pt idx="407">
                  <c:v>9.0257742408899997</c:v>
                </c:pt>
                <c:pt idx="408">
                  <c:v>8.7342790721300005</c:v>
                </c:pt>
                <c:pt idx="409">
                  <c:v>9.5415658152000002</c:v>
                </c:pt>
                <c:pt idx="410">
                  <c:v>8.9031949858000008</c:v>
                </c:pt>
                <c:pt idx="411">
                  <c:v>9.9056988974699998</c:v>
                </c:pt>
                <c:pt idx="412">
                  <c:v>10.2550031516</c:v>
                </c:pt>
                <c:pt idx="413">
                  <c:v>10.723937987899999</c:v>
                </c:pt>
                <c:pt idx="414">
                  <c:v>12.1841793821</c:v>
                </c:pt>
                <c:pt idx="415">
                  <c:v>11.6864650881</c:v>
                </c:pt>
                <c:pt idx="416">
                  <c:v>11.524594950999999</c:v>
                </c:pt>
                <c:pt idx="417">
                  <c:v>12.9054960667</c:v>
                </c:pt>
                <c:pt idx="418">
                  <c:v>13.5212424997</c:v>
                </c:pt>
                <c:pt idx="419">
                  <c:v>13.886128098</c:v>
                </c:pt>
                <c:pt idx="420">
                  <c:v>14.587448053399999</c:v>
                </c:pt>
                <c:pt idx="421">
                  <c:v>15.812678501300001</c:v>
                </c:pt>
                <c:pt idx="422">
                  <c:v>16.2761956903</c:v>
                </c:pt>
                <c:pt idx="423">
                  <c:v>17.856668844800001</c:v>
                </c:pt>
                <c:pt idx="424">
                  <c:v>18.503539316400001</c:v>
                </c:pt>
                <c:pt idx="425">
                  <c:v>19.453868895199999</c:v>
                </c:pt>
                <c:pt idx="426">
                  <c:v>19.829522689899999</c:v>
                </c:pt>
                <c:pt idx="427">
                  <c:v>20.984102294900001</c:v>
                </c:pt>
                <c:pt idx="428">
                  <c:v>21.058807171600002</c:v>
                </c:pt>
                <c:pt idx="429">
                  <c:v>22.157324878200001</c:v>
                </c:pt>
                <c:pt idx="430">
                  <c:v>22.8651185692</c:v>
                </c:pt>
                <c:pt idx="431">
                  <c:v>22.8652185692</c:v>
                </c:pt>
                <c:pt idx="432">
                  <c:v>22.865318569199999</c:v>
                </c:pt>
                <c:pt idx="433">
                  <c:v>22.865418569199999</c:v>
                </c:pt>
                <c:pt idx="434">
                  <c:v>22.865518569199999</c:v>
                </c:pt>
                <c:pt idx="435">
                  <c:v>22.865618562800002</c:v>
                </c:pt>
                <c:pt idx="436">
                  <c:v>25.424895522300002</c:v>
                </c:pt>
                <c:pt idx="437">
                  <c:v>25.424995522300001</c:v>
                </c:pt>
                <c:pt idx="438">
                  <c:v>25.425095522300001</c:v>
                </c:pt>
                <c:pt idx="439">
                  <c:v>25.425195522300001</c:v>
                </c:pt>
                <c:pt idx="440">
                  <c:v>25.425295522300001</c:v>
                </c:pt>
                <c:pt idx="441">
                  <c:v>25.425395522300001</c:v>
                </c:pt>
                <c:pt idx="442">
                  <c:v>25.4254955223</c:v>
                </c:pt>
                <c:pt idx="443">
                  <c:v>25.4255955223</c:v>
                </c:pt>
                <c:pt idx="444">
                  <c:v>25.4256955223</c:v>
                </c:pt>
                <c:pt idx="445">
                  <c:v>25.4257955223</c:v>
                </c:pt>
                <c:pt idx="446">
                  <c:v>25.425895522299999</c:v>
                </c:pt>
                <c:pt idx="447">
                  <c:v>25.425995522299999</c:v>
                </c:pt>
                <c:pt idx="448">
                  <c:v>25.426095522299999</c:v>
                </c:pt>
                <c:pt idx="449">
                  <c:v>25.426195522299999</c:v>
                </c:pt>
                <c:pt idx="450">
                  <c:v>25.426295522299998</c:v>
                </c:pt>
                <c:pt idx="451">
                  <c:v>25.426395522300002</c:v>
                </c:pt>
                <c:pt idx="452">
                  <c:v>25.426495522300002</c:v>
                </c:pt>
                <c:pt idx="453">
                  <c:v>25.426595522300001</c:v>
                </c:pt>
                <c:pt idx="454">
                  <c:v>25.426695522300001</c:v>
                </c:pt>
                <c:pt idx="455">
                  <c:v>25.426795522300001</c:v>
                </c:pt>
                <c:pt idx="456">
                  <c:v>25.426895522300001</c:v>
                </c:pt>
                <c:pt idx="457">
                  <c:v>25.4269955223</c:v>
                </c:pt>
                <c:pt idx="458">
                  <c:v>25.4270955223</c:v>
                </c:pt>
                <c:pt idx="459">
                  <c:v>25.4271955223</c:v>
                </c:pt>
                <c:pt idx="460">
                  <c:v>25.4272955223</c:v>
                </c:pt>
                <c:pt idx="461">
                  <c:v>25.427395522299999</c:v>
                </c:pt>
                <c:pt idx="462">
                  <c:v>25.427495522299999</c:v>
                </c:pt>
                <c:pt idx="463">
                  <c:v>25.427595522299999</c:v>
                </c:pt>
                <c:pt idx="464">
                  <c:v>25.427695522299999</c:v>
                </c:pt>
                <c:pt idx="465">
                  <c:v>25.427795522299999</c:v>
                </c:pt>
                <c:pt idx="466">
                  <c:v>25.427895522299998</c:v>
                </c:pt>
                <c:pt idx="467">
                  <c:v>25.427995522300002</c:v>
                </c:pt>
                <c:pt idx="468">
                  <c:v>25.428095522300001</c:v>
                </c:pt>
                <c:pt idx="469">
                  <c:v>25.428195522300001</c:v>
                </c:pt>
                <c:pt idx="470">
                  <c:v>21.9031186711</c:v>
                </c:pt>
                <c:pt idx="471">
                  <c:v>19.855370824400001</c:v>
                </c:pt>
                <c:pt idx="472">
                  <c:v>16.988332161999999</c:v>
                </c:pt>
                <c:pt idx="473">
                  <c:v>15.455967019299999</c:v>
                </c:pt>
                <c:pt idx="474">
                  <c:v>12.5342149767</c:v>
                </c:pt>
                <c:pt idx="475">
                  <c:v>10.309375769100001</c:v>
                </c:pt>
                <c:pt idx="476">
                  <c:v>8.6340607867500001</c:v>
                </c:pt>
                <c:pt idx="477">
                  <c:v>5.3995774676700004</c:v>
                </c:pt>
                <c:pt idx="478">
                  <c:v>4.3027210179099997</c:v>
                </c:pt>
                <c:pt idx="479">
                  <c:v>3.64284404587</c:v>
                </c:pt>
                <c:pt idx="480">
                  <c:v>3.9476640088399999</c:v>
                </c:pt>
                <c:pt idx="481">
                  <c:v>3.9477640088400001</c:v>
                </c:pt>
                <c:pt idx="482">
                  <c:v>3.9478639632200001</c:v>
                </c:pt>
                <c:pt idx="483">
                  <c:v>1.4662524883100001</c:v>
                </c:pt>
                <c:pt idx="484">
                  <c:v>1.4663524883100001</c:v>
                </c:pt>
                <c:pt idx="485">
                  <c:v>1.4664524883100001</c:v>
                </c:pt>
                <c:pt idx="486">
                  <c:v>1.4665524883100001</c:v>
                </c:pt>
                <c:pt idx="487">
                  <c:v>1.4666524883100001</c:v>
                </c:pt>
                <c:pt idx="488">
                  <c:v>1.46675248831</c:v>
                </c:pt>
                <c:pt idx="489">
                  <c:v>1.46685248831</c:v>
                </c:pt>
                <c:pt idx="490">
                  <c:v>0.23935360834200001</c:v>
                </c:pt>
                <c:pt idx="491">
                  <c:v>-2.7451615308699999</c:v>
                </c:pt>
                <c:pt idx="492">
                  <c:v>-0.86726219073400002</c:v>
                </c:pt>
                <c:pt idx="493">
                  <c:v>-0.90045983676999997</c:v>
                </c:pt>
                <c:pt idx="494">
                  <c:v>0.17741219759099999</c:v>
                </c:pt>
                <c:pt idx="495">
                  <c:v>0.17751219759100001</c:v>
                </c:pt>
                <c:pt idx="496">
                  <c:v>0.177612197591</c:v>
                </c:pt>
                <c:pt idx="497">
                  <c:v>0.17771219759099999</c:v>
                </c:pt>
                <c:pt idx="498">
                  <c:v>0.177812197591</c:v>
                </c:pt>
                <c:pt idx="499">
                  <c:v>0.17791219759099999</c:v>
                </c:pt>
                <c:pt idx="500">
                  <c:v>0.17801219759100001</c:v>
                </c:pt>
                <c:pt idx="501">
                  <c:v>4.7052214747500001E-2</c:v>
                </c:pt>
                <c:pt idx="502">
                  <c:v>4.7152214747499997E-2</c:v>
                </c:pt>
                <c:pt idx="503">
                  <c:v>4.72522147475E-2</c:v>
                </c:pt>
                <c:pt idx="504">
                  <c:v>5.9563169960099999E-2</c:v>
                </c:pt>
                <c:pt idx="505">
                  <c:v>5.9663166901799999E-2</c:v>
                </c:pt>
                <c:pt idx="506">
                  <c:v>5.9763166901800002E-2</c:v>
                </c:pt>
                <c:pt idx="507">
                  <c:v>5.9863166901799998E-2</c:v>
                </c:pt>
                <c:pt idx="508">
                  <c:v>5.9963166901800001E-2</c:v>
                </c:pt>
                <c:pt idx="509">
                  <c:v>6.0063165149499997E-2</c:v>
                </c:pt>
                <c:pt idx="510">
                  <c:v>0.13222766818500001</c:v>
                </c:pt>
                <c:pt idx="511">
                  <c:v>0.132327668185</c:v>
                </c:pt>
                <c:pt idx="512">
                  <c:v>0.13242766818500001</c:v>
                </c:pt>
                <c:pt idx="513">
                  <c:v>0.132527668185</c:v>
                </c:pt>
                <c:pt idx="514">
                  <c:v>0.13262766818499999</c:v>
                </c:pt>
                <c:pt idx="515">
                  <c:v>0.13272766818500001</c:v>
                </c:pt>
                <c:pt idx="516">
                  <c:v>0.132827668185</c:v>
                </c:pt>
                <c:pt idx="517">
                  <c:v>0.13292766818499999</c:v>
                </c:pt>
                <c:pt idx="518">
                  <c:v>0.133027668185</c:v>
                </c:pt>
                <c:pt idx="519">
                  <c:v>0.13312766818499999</c:v>
                </c:pt>
                <c:pt idx="520">
                  <c:v>0.13322766818500001</c:v>
                </c:pt>
                <c:pt idx="521">
                  <c:v>0.133327668185</c:v>
                </c:pt>
                <c:pt idx="522">
                  <c:v>0.13342766818499999</c:v>
                </c:pt>
                <c:pt idx="523">
                  <c:v>0.133527668185</c:v>
                </c:pt>
                <c:pt idx="524">
                  <c:v>0.13362766818499999</c:v>
                </c:pt>
                <c:pt idx="525">
                  <c:v>0.13372766818500001</c:v>
                </c:pt>
                <c:pt idx="526">
                  <c:v>0.133827668185</c:v>
                </c:pt>
                <c:pt idx="527">
                  <c:v>0.13392766818499999</c:v>
                </c:pt>
                <c:pt idx="528">
                  <c:v>0.134027668185</c:v>
                </c:pt>
                <c:pt idx="529">
                  <c:v>0.13412766818499999</c:v>
                </c:pt>
                <c:pt idx="530">
                  <c:v>0.13422766818500001</c:v>
                </c:pt>
                <c:pt idx="531">
                  <c:v>0.134327668185</c:v>
                </c:pt>
                <c:pt idx="532">
                  <c:v>0.13442766818499999</c:v>
                </c:pt>
                <c:pt idx="533">
                  <c:v>0.134527668185</c:v>
                </c:pt>
                <c:pt idx="534">
                  <c:v>0.13462766818499999</c:v>
                </c:pt>
                <c:pt idx="535">
                  <c:v>0.13472766818500001</c:v>
                </c:pt>
                <c:pt idx="536">
                  <c:v>0.134827668185</c:v>
                </c:pt>
                <c:pt idx="537">
                  <c:v>0.13492766818499999</c:v>
                </c:pt>
                <c:pt idx="538">
                  <c:v>0.135027668185</c:v>
                </c:pt>
                <c:pt idx="539">
                  <c:v>0.13512766818499999</c:v>
                </c:pt>
                <c:pt idx="540">
                  <c:v>0.13522766818500001</c:v>
                </c:pt>
                <c:pt idx="541">
                  <c:v>0.135327668185</c:v>
                </c:pt>
                <c:pt idx="542">
                  <c:v>0.13542766818499999</c:v>
                </c:pt>
                <c:pt idx="543">
                  <c:v>0.13552766818500001</c:v>
                </c:pt>
                <c:pt idx="544">
                  <c:v>0.13562766818499999</c:v>
                </c:pt>
                <c:pt idx="545">
                  <c:v>0.13572766818500001</c:v>
                </c:pt>
                <c:pt idx="546">
                  <c:v>0.135827668185</c:v>
                </c:pt>
                <c:pt idx="547">
                  <c:v>0.13592766818499999</c:v>
                </c:pt>
                <c:pt idx="548">
                  <c:v>0.13602766818500001</c:v>
                </c:pt>
                <c:pt idx="549">
                  <c:v>0.13612766818499999</c:v>
                </c:pt>
                <c:pt idx="550">
                  <c:v>0.13622766818500001</c:v>
                </c:pt>
                <c:pt idx="551">
                  <c:v>0.136327668185</c:v>
                </c:pt>
                <c:pt idx="552">
                  <c:v>0.13642766818499999</c:v>
                </c:pt>
                <c:pt idx="553">
                  <c:v>0.13652766818500001</c:v>
                </c:pt>
                <c:pt idx="554">
                  <c:v>0.136627668185</c:v>
                </c:pt>
                <c:pt idx="555">
                  <c:v>0.13672766818500001</c:v>
                </c:pt>
                <c:pt idx="556">
                  <c:v>0.136827668185</c:v>
                </c:pt>
                <c:pt idx="557">
                  <c:v>0.13692766818499999</c:v>
                </c:pt>
                <c:pt idx="558">
                  <c:v>0.13702766818500001</c:v>
                </c:pt>
                <c:pt idx="559">
                  <c:v>0.137127668185</c:v>
                </c:pt>
                <c:pt idx="560">
                  <c:v>0.13722766818500001</c:v>
                </c:pt>
                <c:pt idx="561">
                  <c:v>0.137327668185</c:v>
                </c:pt>
                <c:pt idx="562">
                  <c:v>0.13742766818499999</c:v>
                </c:pt>
                <c:pt idx="563">
                  <c:v>0.13752766818500001</c:v>
                </c:pt>
                <c:pt idx="564">
                  <c:v>0.137627668185</c:v>
                </c:pt>
                <c:pt idx="565">
                  <c:v>0.13772766818500001</c:v>
                </c:pt>
                <c:pt idx="566">
                  <c:v>0.137827668185</c:v>
                </c:pt>
                <c:pt idx="567">
                  <c:v>0.13792766818499999</c:v>
                </c:pt>
                <c:pt idx="568">
                  <c:v>0.13802766818500001</c:v>
                </c:pt>
                <c:pt idx="569">
                  <c:v>0.138127668185</c:v>
                </c:pt>
                <c:pt idx="570">
                  <c:v>0.13822766818500001</c:v>
                </c:pt>
                <c:pt idx="571">
                  <c:v>0.138327668185</c:v>
                </c:pt>
                <c:pt idx="572">
                  <c:v>0.13842766818499999</c:v>
                </c:pt>
                <c:pt idx="573">
                  <c:v>0.13852766818500001</c:v>
                </c:pt>
                <c:pt idx="574">
                  <c:v>0.138627668185</c:v>
                </c:pt>
                <c:pt idx="575">
                  <c:v>0.13872766818500001</c:v>
                </c:pt>
                <c:pt idx="576">
                  <c:v>0.138827668185</c:v>
                </c:pt>
                <c:pt idx="577">
                  <c:v>0.13892766818499999</c:v>
                </c:pt>
                <c:pt idx="578">
                  <c:v>0.13902766818500001</c:v>
                </c:pt>
                <c:pt idx="579">
                  <c:v>0.139127668185</c:v>
                </c:pt>
                <c:pt idx="580">
                  <c:v>0.13922766818499999</c:v>
                </c:pt>
                <c:pt idx="581">
                  <c:v>0.139327668185</c:v>
                </c:pt>
                <c:pt idx="582">
                  <c:v>0.13942766818499999</c:v>
                </c:pt>
                <c:pt idx="583">
                  <c:v>0.13952766818500001</c:v>
                </c:pt>
                <c:pt idx="584">
                  <c:v>0.139627668185</c:v>
                </c:pt>
                <c:pt idx="585">
                  <c:v>0.13972766818499999</c:v>
                </c:pt>
                <c:pt idx="586">
                  <c:v>0.139827668185</c:v>
                </c:pt>
                <c:pt idx="587">
                  <c:v>0.13992766818499999</c:v>
                </c:pt>
                <c:pt idx="588">
                  <c:v>0.14002766818500001</c:v>
                </c:pt>
                <c:pt idx="589">
                  <c:v>0.140127668185</c:v>
                </c:pt>
                <c:pt idx="590">
                  <c:v>0.14022766818499999</c:v>
                </c:pt>
                <c:pt idx="591">
                  <c:v>0.140327668185</c:v>
                </c:pt>
                <c:pt idx="592">
                  <c:v>0.14042766818499999</c:v>
                </c:pt>
                <c:pt idx="593">
                  <c:v>0.14052766818500001</c:v>
                </c:pt>
                <c:pt idx="594">
                  <c:v>0.140627668185</c:v>
                </c:pt>
                <c:pt idx="595">
                  <c:v>0.14072766818499999</c:v>
                </c:pt>
                <c:pt idx="596">
                  <c:v>0.140827668185</c:v>
                </c:pt>
                <c:pt idx="597">
                  <c:v>0.14092766818499999</c:v>
                </c:pt>
                <c:pt idx="598">
                  <c:v>0.14102766818500001</c:v>
                </c:pt>
                <c:pt idx="599">
                  <c:v>0.141127668185</c:v>
                </c:pt>
                <c:pt idx="600">
                  <c:v>0.14122766818499999</c:v>
                </c:pt>
                <c:pt idx="601">
                  <c:v>0.141327668185</c:v>
                </c:pt>
                <c:pt idx="602">
                  <c:v>0.14142766818499999</c:v>
                </c:pt>
                <c:pt idx="603">
                  <c:v>0.14152766818500001</c:v>
                </c:pt>
                <c:pt idx="604">
                  <c:v>0.141627668185</c:v>
                </c:pt>
                <c:pt idx="605">
                  <c:v>0.14172766818499999</c:v>
                </c:pt>
                <c:pt idx="606">
                  <c:v>0.14182766818500001</c:v>
                </c:pt>
                <c:pt idx="607">
                  <c:v>0.14192766818499999</c:v>
                </c:pt>
                <c:pt idx="608">
                  <c:v>0.14202766818500001</c:v>
                </c:pt>
                <c:pt idx="609">
                  <c:v>0.142127668185</c:v>
                </c:pt>
                <c:pt idx="610">
                  <c:v>0.14222766818499999</c:v>
                </c:pt>
                <c:pt idx="611">
                  <c:v>0.14232766818500001</c:v>
                </c:pt>
                <c:pt idx="612">
                  <c:v>0.14242766818499999</c:v>
                </c:pt>
                <c:pt idx="613">
                  <c:v>0.14252766818500001</c:v>
                </c:pt>
                <c:pt idx="614">
                  <c:v>0.142627668185</c:v>
                </c:pt>
                <c:pt idx="615">
                  <c:v>0.14272766818499999</c:v>
                </c:pt>
                <c:pt idx="616">
                  <c:v>0.14282766818500001</c:v>
                </c:pt>
                <c:pt idx="617">
                  <c:v>0.142927668185</c:v>
                </c:pt>
                <c:pt idx="618">
                  <c:v>0.14302766818500001</c:v>
                </c:pt>
                <c:pt idx="619">
                  <c:v>0.143127668185</c:v>
                </c:pt>
                <c:pt idx="620">
                  <c:v>0.14322766818499999</c:v>
                </c:pt>
                <c:pt idx="621">
                  <c:v>0.14332766818500001</c:v>
                </c:pt>
                <c:pt idx="622">
                  <c:v>0.143427668185</c:v>
                </c:pt>
                <c:pt idx="623">
                  <c:v>0.14352766818500001</c:v>
                </c:pt>
                <c:pt idx="624">
                  <c:v>0.143627668185</c:v>
                </c:pt>
                <c:pt idx="625">
                  <c:v>0.14372766818499999</c:v>
                </c:pt>
                <c:pt idx="626">
                  <c:v>0.14382766818500001</c:v>
                </c:pt>
                <c:pt idx="627">
                  <c:v>0.143927668185</c:v>
                </c:pt>
                <c:pt idx="628">
                  <c:v>0.14402766818500001</c:v>
                </c:pt>
                <c:pt idx="629">
                  <c:v>0.144127668185</c:v>
                </c:pt>
                <c:pt idx="630">
                  <c:v>0.14422766818499999</c:v>
                </c:pt>
                <c:pt idx="631">
                  <c:v>0.14432766818500001</c:v>
                </c:pt>
                <c:pt idx="632">
                  <c:v>0.144427668185</c:v>
                </c:pt>
                <c:pt idx="633">
                  <c:v>0.14452766818500001</c:v>
                </c:pt>
                <c:pt idx="634">
                  <c:v>0.144627668185</c:v>
                </c:pt>
                <c:pt idx="635">
                  <c:v>0.14472766818499999</c:v>
                </c:pt>
                <c:pt idx="636">
                  <c:v>0.14482766818500001</c:v>
                </c:pt>
                <c:pt idx="637">
                  <c:v>0.144927668185</c:v>
                </c:pt>
                <c:pt idx="638">
                  <c:v>0.14502766818500001</c:v>
                </c:pt>
                <c:pt idx="639">
                  <c:v>0.145127668185</c:v>
                </c:pt>
                <c:pt idx="640">
                  <c:v>0.14522766818499999</c:v>
                </c:pt>
                <c:pt idx="641">
                  <c:v>0.14532766818500001</c:v>
                </c:pt>
                <c:pt idx="642">
                  <c:v>0.145427668185</c:v>
                </c:pt>
                <c:pt idx="643">
                  <c:v>0.14552766818499999</c:v>
                </c:pt>
                <c:pt idx="644">
                  <c:v>0.145627668185</c:v>
                </c:pt>
                <c:pt idx="645">
                  <c:v>0.14572766818499999</c:v>
                </c:pt>
                <c:pt idx="646">
                  <c:v>0.14582766818500001</c:v>
                </c:pt>
                <c:pt idx="647">
                  <c:v>0.145927668185</c:v>
                </c:pt>
                <c:pt idx="648">
                  <c:v>0.14602766818499999</c:v>
                </c:pt>
                <c:pt idx="649">
                  <c:v>0.146127668185</c:v>
                </c:pt>
                <c:pt idx="650">
                  <c:v>0.14622766818499999</c:v>
                </c:pt>
                <c:pt idx="651">
                  <c:v>0.14632766818500001</c:v>
                </c:pt>
                <c:pt idx="652">
                  <c:v>0.146427668185</c:v>
                </c:pt>
                <c:pt idx="653">
                  <c:v>0.14652766818499999</c:v>
                </c:pt>
                <c:pt idx="654">
                  <c:v>0.146627668185</c:v>
                </c:pt>
                <c:pt idx="655">
                  <c:v>9.4748245345700006</c:v>
                </c:pt>
                <c:pt idx="656">
                  <c:v>10.866481819500001</c:v>
                </c:pt>
                <c:pt idx="657">
                  <c:v>10.9104089019</c:v>
                </c:pt>
                <c:pt idx="658">
                  <c:v>10.885914356900001</c:v>
                </c:pt>
                <c:pt idx="659">
                  <c:v>10.886014356900001</c:v>
                </c:pt>
                <c:pt idx="660">
                  <c:v>10.8861143569</c:v>
                </c:pt>
                <c:pt idx="661">
                  <c:v>10.8862143569</c:v>
                </c:pt>
                <c:pt idx="662">
                  <c:v>10.8863143569</c:v>
                </c:pt>
                <c:pt idx="663">
                  <c:v>10.8864143569</c:v>
                </c:pt>
                <c:pt idx="664">
                  <c:v>10.886514356899999</c:v>
                </c:pt>
                <c:pt idx="665">
                  <c:v>10.886614356899999</c:v>
                </c:pt>
                <c:pt idx="666">
                  <c:v>10.886714356900001</c:v>
                </c:pt>
                <c:pt idx="667">
                  <c:v>10.8868143569</c:v>
                </c:pt>
                <c:pt idx="668">
                  <c:v>10.8869143569</c:v>
                </c:pt>
                <c:pt idx="669">
                  <c:v>10.8870143569</c:v>
                </c:pt>
                <c:pt idx="670">
                  <c:v>10.8871143569</c:v>
                </c:pt>
                <c:pt idx="671">
                  <c:v>10.8872143569</c:v>
                </c:pt>
                <c:pt idx="672">
                  <c:v>10.887314356899999</c:v>
                </c:pt>
                <c:pt idx="673">
                  <c:v>10.887414356900001</c:v>
                </c:pt>
                <c:pt idx="674">
                  <c:v>10.887514356900001</c:v>
                </c:pt>
                <c:pt idx="675">
                  <c:v>10.8876143569</c:v>
                </c:pt>
                <c:pt idx="676">
                  <c:v>10.8877143569</c:v>
                </c:pt>
                <c:pt idx="677">
                  <c:v>10.8878143569</c:v>
                </c:pt>
                <c:pt idx="678">
                  <c:v>10.8879143569</c:v>
                </c:pt>
                <c:pt idx="679">
                  <c:v>10.888014356899999</c:v>
                </c:pt>
                <c:pt idx="680">
                  <c:v>10.888114356899999</c:v>
                </c:pt>
                <c:pt idx="681">
                  <c:v>10.888214356900001</c:v>
                </c:pt>
                <c:pt idx="682">
                  <c:v>10.8883143569</c:v>
                </c:pt>
                <c:pt idx="683">
                  <c:v>10.8884143569</c:v>
                </c:pt>
                <c:pt idx="684">
                  <c:v>10.8885143569</c:v>
                </c:pt>
                <c:pt idx="685">
                  <c:v>10.8886143569</c:v>
                </c:pt>
                <c:pt idx="686">
                  <c:v>10.8887143569</c:v>
                </c:pt>
                <c:pt idx="687">
                  <c:v>10.888814356899999</c:v>
                </c:pt>
                <c:pt idx="688">
                  <c:v>10.888914356900001</c:v>
                </c:pt>
                <c:pt idx="689">
                  <c:v>10.889014356900001</c:v>
                </c:pt>
                <c:pt idx="690">
                  <c:v>10.8891143569</c:v>
                </c:pt>
                <c:pt idx="691">
                  <c:v>10.8892143569</c:v>
                </c:pt>
                <c:pt idx="692">
                  <c:v>10.8893143569</c:v>
                </c:pt>
                <c:pt idx="693">
                  <c:v>10.8894143569</c:v>
                </c:pt>
                <c:pt idx="694">
                  <c:v>10.889514356899999</c:v>
                </c:pt>
                <c:pt idx="695">
                  <c:v>10.889614356899999</c:v>
                </c:pt>
                <c:pt idx="696">
                  <c:v>1.84903029018</c:v>
                </c:pt>
                <c:pt idx="697">
                  <c:v>2.3312191817999999</c:v>
                </c:pt>
                <c:pt idx="698">
                  <c:v>4.0747129607700003</c:v>
                </c:pt>
                <c:pt idx="699">
                  <c:v>4.0748129641000004</c:v>
                </c:pt>
                <c:pt idx="700">
                  <c:v>4.1246807301499997</c:v>
                </c:pt>
                <c:pt idx="701">
                  <c:v>4.1648421167</c:v>
                </c:pt>
                <c:pt idx="702">
                  <c:v>4.1649421166999998</c:v>
                </c:pt>
                <c:pt idx="703">
                  <c:v>4.1380858415399997</c:v>
                </c:pt>
                <c:pt idx="704">
                  <c:v>4.2031833198399999</c:v>
                </c:pt>
                <c:pt idx="705">
                  <c:v>4.1844513172999998</c:v>
                </c:pt>
                <c:pt idx="706">
                  <c:v>3.7243292660999998</c:v>
                </c:pt>
                <c:pt idx="707">
                  <c:v>4.1722741272099997</c:v>
                </c:pt>
                <c:pt idx="708">
                  <c:v>3.0880723382099999</c:v>
                </c:pt>
                <c:pt idx="709">
                  <c:v>3.61461881467</c:v>
                </c:pt>
                <c:pt idx="710">
                  <c:v>4.1947040420799997</c:v>
                </c:pt>
                <c:pt idx="711">
                  <c:v>3.3051905558299999</c:v>
                </c:pt>
                <c:pt idx="712">
                  <c:v>4.2325164743799997</c:v>
                </c:pt>
                <c:pt idx="713">
                  <c:v>4.2326164743800003</c:v>
                </c:pt>
                <c:pt idx="714">
                  <c:v>4.2327164672700004</c:v>
                </c:pt>
                <c:pt idx="715">
                  <c:v>3.19533130706</c:v>
                </c:pt>
                <c:pt idx="716">
                  <c:v>3.1954313070599998</c:v>
                </c:pt>
                <c:pt idx="717">
                  <c:v>3.19553130706</c:v>
                </c:pt>
                <c:pt idx="718">
                  <c:v>3.1956313070600002</c:v>
                </c:pt>
                <c:pt idx="719">
                  <c:v>-0.42291449598500003</c:v>
                </c:pt>
                <c:pt idx="720">
                  <c:v>-0.42281449598499998</c:v>
                </c:pt>
                <c:pt idx="721">
                  <c:v>-0.42271449598499999</c:v>
                </c:pt>
                <c:pt idx="722">
                  <c:v>-0.422614495985</c:v>
                </c:pt>
                <c:pt idx="723">
                  <c:v>-0.42251449598500002</c:v>
                </c:pt>
                <c:pt idx="724">
                  <c:v>-0.42241449598500003</c:v>
                </c:pt>
                <c:pt idx="725">
                  <c:v>-0.42231449598499998</c:v>
                </c:pt>
                <c:pt idx="726">
                  <c:v>-0.42221449598499999</c:v>
                </c:pt>
                <c:pt idx="727">
                  <c:v>-0.422114495985</c:v>
                </c:pt>
                <c:pt idx="728">
                  <c:v>-0.42201449598500002</c:v>
                </c:pt>
                <c:pt idx="729">
                  <c:v>-0.42191449598500003</c:v>
                </c:pt>
                <c:pt idx="730">
                  <c:v>-0.42181449598499998</c:v>
                </c:pt>
                <c:pt idx="731">
                  <c:v>-0.42171449598499999</c:v>
                </c:pt>
                <c:pt idx="732">
                  <c:v>-0.421614495985</c:v>
                </c:pt>
                <c:pt idx="733">
                  <c:v>-0.42151449598500002</c:v>
                </c:pt>
                <c:pt idx="734">
                  <c:v>-0.42141449598500003</c:v>
                </c:pt>
                <c:pt idx="735">
                  <c:v>-0.42131449598499998</c:v>
                </c:pt>
                <c:pt idx="736">
                  <c:v>-0.42121449598499999</c:v>
                </c:pt>
                <c:pt idx="737">
                  <c:v>-0.421114495985</c:v>
                </c:pt>
                <c:pt idx="738">
                  <c:v>-0.42101449598500001</c:v>
                </c:pt>
                <c:pt idx="739">
                  <c:v>-0.42091449896700001</c:v>
                </c:pt>
                <c:pt idx="740">
                  <c:v>1.6530177799000001</c:v>
                </c:pt>
                <c:pt idx="741">
                  <c:v>1.6531177799000001</c:v>
                </c:pt>
                <c:pt idx="742">
                  <c:v>1.5726169629</c:v>
                </c:pt>
                <c:pt idx="743">
                  <c:v>1.6158425917999999</c:v>
                </c:pt>
                <c:pt idx="744">
                  <c:v>2.6790851504500002</c:v>
                </c:pt>
                <c:pt idx="745">
                  <c:v>4.8736875334300001</c:v>
                </c:pt>
                <c:pt idx="746">
                  <c:v>6.0170487801199997</c:v>
                </c:pt>
                <c:pt idx="747">
                  <c:v>6.1541082403700003</c:v>
                </c:pt>
                <c:pt idx="748">
                  <c:v>6.15420824037</c:v>
                </c:pt>
                <c:pt idx="749">
                  <c:v>6.1543082403699998</c:v>
                </c:pt>
                <c:pt idx="750">
                  <c:v>6.1544082403699996</c:v>
                </c:pt>
                <c:pt idx="751">
                  <c:v>6.1545082403700002</c:v>
                </c:pt>
                <c:pt idx="752">
                  <c:v>6.15460824037</c:v>
                </c:pt>
                <c:pt idx="753">
                  <c:v>6.1547082403699997</c:v>
                </c:pt>
                <c:pt idx="754">
                  <c:v>6.1548082403700004</c:v>
                </c:pt>
                <c:pt idx="755">
                  <c:v>6.1549082403700002</c:v>
                </c:pt>
                <c:pt idx="756">
                  <c:v>6.1550082403699999</c:v>
                </c:pt>
                <c:pt idx="757">
                  <c:v>6.1551082403699997</c:v>
                </c:pt>
                <c:pt idx="758">
                  <c:v>6.1552082403700004</c:v>
                </c:pt>
                <c:pt idx="759">
                  <c:v>6.1553082403700001</c:v>
                </c:pt>
                <c:pt idx="760">
                  <c:v>6.1554082403699999</c:v>
                </c:pt>
                <c:pt idx="761">
                  <c:v>6.1555082403699997</c:v>
                </c:pt>
                <c:pt idx="762">
                  <c:v>6.1556082403700003</c:v>
                </c:pt>
                <c:pt idx="763">
                  <c:v>6.1557082403700001</c:v>
                </c:pt>
                <c:pt idx="764">
                  <c:v>6.1558082403699999</c:v>
                </c:pt>
                <c:pt idx="765">
                  <c:v>6.1559082403699996</c:v>
                </c:pt>
                <c:pt idx="766">
                  <c:v>6.1560082403700003</c:v>
                </c:pt>
                <c:pt idx="767">
                  <c:v>6.15610824037</c:v>
                </c:pt>
                <c:pt idx="768">
                  <c:v>6.1562082403699998</c:v>
                </c:pt>
                <c:pt idx="769">
                  <c:v>6.1563082403699996</c:v>
                </c:pt>
                <c:pt idx="770">
                  <c:v>6.1564082403700002</c:v>
                </c:pt>
                <c:pt idx="771">
                  <c:v>6.15650824037</c:v>
                </c:pt>
                <c:pt idx="772">
                  <c:v>6.1566082403699998</c:v>
                </c:pt>
                <c:pt idx="773">
                  <c:v>6.1567082403700004</c:v>
                </c:pt>
                <c:pt idx="774">
                  <c:v>-2.8603062913600001</c:v>
                </c:pt>
                <c:pt idx="775">
                  <c:v>0.72473431420300005</c:v>
                </c:pt>
                <c:pt idx="776">
                  <c:v>0.9426437486</c:v>
                </c:pt>
                <c:pt idx="777">
                  <c:v>0.55950345012299996</c:v>
                </c:pt>
                <c:pt idx="778">
                  <c:v>1.08222123709</c:v>
                </c:pt>
                <c:pt idx="779">
                  <c:v>1.0823212370899999</c:v>
                </c:pt>
                <c:pt idx="780">
                  <c:v>1.0824212370899999</c:v>
                </c:pt>
                <c:pt idx="781">
                  <c:v>1.0825212370899999</c:v>
                </c:pt>
                <c:pt idx="782">
                  <c:v>1.0826212370899999</c:v>
                </c:pt>
                <c:pt idx="783">
                  <c:v>1.08272123315</c:v>
                </c:pt>
                <c:pt idx="784">
                  <c:v>-0.191941480542</c:v>
                </c:pt>
                <c:pt idx="785">
                  <c:v>-0.19184148054200001</c:v>
                </c:pt>
                <c:pt idx="786">
                  <c:v>-0.19174148054199999</c:v>
                </c:pt>
                <c:pt idx="787">
                  <c:v>-0.191641480542</c:v>
                </c:pt>
                <c:pt idx="788">
                  <c:v>-0.19154148054199999</c:v>
                </c:pt>
                <c:pt idx="789">
                  <c:v>-0.191441480542</c:v>
                </c:pt>
                <c:pt idx="790">
                  <c:v>-0.19134148054200001</c:v>
                </c:pt>
                <c:pt idx="791">
                  <c:v>-0.19124148054199999</c:v>
                </c:pt>
                <c:pt idx="792">
                  <c:v>-0.191141480542</c:v>
                </c:pt>
                <c:pt idx="793">
                  <c:v>-0.19104148054199999</c:v>
                </c:pt>
                <c:pt idx="794">
                  <c:v>-0.190941480542</c:v>
                </c:pt>
                <c:pt idx="795">
                  <c:v>-0.19084148054200001</c:v>
                </c:pt>
                <c:pt idx="796">
                  <c:v>-0.19074148054199999</c:v>
                </c:pt>
                <c:pt idx="797">
                  <c:v>-0.190641480542</c:v>
                </c:pt>
                <c:pt idx="798">
                  <c:v>-0.19054148054200001</c:v>
                </c:pt>
                <c:pt idx="799">
                  <c:v>-0.190441480542</c:v>
                </c:pt>
                <c:pt idx="800">
                  <c:v>-0.19034148054200001</c:v>
                </c:pt>
                <c:pt idx="801">
                  <c:v>-0.19024148054199999</c:v>
                </c:pt>
                <c:pt idx="802">
                  <c:v>-0.190141480542</c:v>
                </c:pt>
                <c:pt idx="803">
                  <c:v>-0.19004148054200001</c:v>
                </c:pt>
                <c:pt idx="804">
                  <c:v>-0.189941480542</c:v>
                </c:pt>
                <c:pt idx="805">
                  <c:v>-0.18984148054200001</c:v>
                </c:pt>
                <c:pt idx="806">
                  <c:v>-0.18974148054199999</c:v>
                </c:pt>
                <c:pt idx="807">
                  <c:v>-0.189641480542</c:v>
                </c:pt>
                <c:pt idx="808">
                  <c:v>-0.18954148054200001</c:v>
                </c:pt>
                <c:pt idx="809">
                  <c:v>-0.189441480542</c:v>
                </c:pt>
                <c:pt idx="810">
                  <c:v>-0.18934148054200001</c:v>
                </c:pt>
                <c:pt idx="811">
                  <c:v>-0.18924148054199999</c:v>
                </c:pt>
                <c:pt idx="812">
                  <c:v>-0.189141480542</c:v>
                </c:pt>
                <c:pt idx="813">
                  <c:v>-0.18904148054200001</c:v>
                </c:pt>
                <c:pt idx="814">
                  <c:v>-0.188941480542</c:v>
                </c:pt>
                <c:pt idx="815">
                  <c:v>-0.18884148054200001</c:v>
                </c:pt>
                <c:pt idx="816">
                  <c:v>-0.18874148054199999</c:v>
                </c:pt>
                <c:pt idx="817">
                  <c:v>-0.188641480542</c:v>
                </c:pt>
                <c:pt idx="818">
                  <c:v>-2.4906751757499999</c:v>
                </c:pt>
                <c:pt idx="819">
                  <c:v>-2.1090215369899998</c:v>
                </c:pt>
                <c:pt idx="820">
                  <c:v>0.92326468784899995</c:v>
                </c:pt>
                <c:pt idx="821">
                  <c:v>0.84937666721600003</c:v>
                </c:pt>
                <c:pt idx="822">
                  <c:v>-0.46092921138499998</c:v>
                </c:pt>
                <c:pt idx="823">
                  <c:v>2.8188921223899999</c:v>
                </c:pt>
                <c:pt idx="824">
                  <c:v>5.0946696127399997</c:v>
                </c:pt>
                <c:pt idx="825">
                  <c:v>6.3199456466599999</c:v>
                </c:pt>
                <c:pt idx="826">
                  <c:v>7.07417506082</c:v>
                </c:pt>
                <c:pt idx="827">
                  <c:v>8.0551675529200004</c:v>
                </c:pt>
                <c:pt idx="828">
                  <c:v>7.7539757322099998</c:v>
                </c:pt>
                <c:pt idx="829">
                  <c:v>7.9560074757999999</c:v>
                </c:pt>
                <c:pt idx="830">
                  <c:v>9.7024630964600007</c:v>
                </c:pt>
                <c:pt idx="831">
                  <c:v>9.7025630964600005</c:v>
                </c:pt>
                <c:pt idx="832">
                  <c:v>11.054629159699999</c:v>
                </c:pt>
                <c:pt idx="833">
                  <c:v>12.623311458</c:v>
                </c:pt>
                <c:pt idx="834">
                  <c:v>12.623411458</c:v>
                </c:pt>
                <c:pt idx="835">
                  <c:v>12.623511457999999</c:v>
                </c:pt>
                <c:pt idx="836">
                  <c:v>12.623611457999999</c:v>
                </c:pt>
                <c:pt idx="837">
                  <c:v>12.623711458000001</c:v>
                </c:pt>
                <c:pt idx="838">
                  <c:v>12.623811458</c:v>
                </c:pt>
                <c:pt idx="839">
                  <c:v>12.623911458</c:v>
                </c:pt>
                <c:pt idx="840">
                  <c:v>12.624011458</c:v>
                </c:pt>
                <c:pt idx="841">
                  <c:v>12.624111458</c:v>
                </c:pt>
                <c:pt idx="842">
                  <c:v>12.624211458</c:v>
                </c:pt>
                <c:pt idx="843">
                  <c:v>12.624311457999999</c:v>
                </c:pt>
                <c:pt idx="844">
                  <c:v>12.624411458000001</c:v>
                </c:pt>
                <c:pt idx="845">
                  <c:v>12.624511458000001</c:v>
                </c:pt>
                <c:pt idx="846">
                  <c:v>12.624611458</c:v>
                </c:pt>
                <c:pt idx="847">
                  <c:v>12.624711458</c:v>
                </c:pt>
                <c:pt idx="848">
                  <c:v>12.624811458</c:v>
                </c:pt>
                <c:pt idx="849">
                  <c:v>12.624911458</c:v>
                </c:pt>
                <c:pt idx="850">
                  <c:v>12.625011457999999</c:v>
                </c:pt>
                <c:pt idx="851">
                  <c:v>12.625111457999999</c:v>
                </c:pt>
                <c:pt idx="852">
                  <c:v>12.625211458000001</c:v>
                </c:pt>
                <c:pt idx="853">
                  <c:v>12.625311458000001</c:v>
                </c:pt>
                <c:pt idx="854">
                  <c:v>12.625411458</c:v>
                </c:pt>
                <c:pt idx="855">
                  <c:v>12.625511458</c:v>
                </c:pt>
                <c:pt idx="856">
                  <c:v>12.625611458</c:v>
                </c:pt>
                <c:pt idx="857">
                  <c:v>12.625711458</c:v>
                </c:pt>
                <c:pt idx="858">
                  <c:v>12.625811457999999</c:v>
                </c:pt>
                <c:pt idx="859">
                  <c:v>12.625911457999999</c:v>
                </c:pt>
                <c:pt idx="860">
                  <c:v>12.626011458000001</c:v>
                </c:pt>
                <c:pt idx="861">
                  <c:v>12.626111458</c:v>
                </c:pt>
                <c:pt idx="862">
                  <c:v>12.626211458</c:v>
                </c:pt>
                <c:pt idx="863">
                  <c:v>12.626311458</c:v>
                </c:pt>
                <c:pt idx="864">
                  <c:v>12.626411458</c:v>
                </c:pt>
                <c:pt idx="865">
                  <c:v>12.626511458</c:v>
                </c:pt>
                <c:pt idx="866">
                  <c:v>12.626611457999999</c:v>
                </c:pt>
                <c:pt idx="867">
                  <c:v>12.626711458000001</c:v>
                </c:pt>
                <c:pt idx="868">
                  <c:v>12.626811458000001</c:v>
                </c:pt>
                <c:pt idx="869">
                  <c:v>12.626911458</c:v>
                </c:pt>
                <c:pt idx="870">
                  <c:v>12.627011458</c:v>
                </c:pt>
                <c:pt idx="871">
                  <c:v>12.627111458</c:v>
                </c:pt>
                <c:pt idx="872">
                  <c:v>12.627211458</c:v>
                </c:pt>
                <c:pt idx="873">
                  <c:v>12.627311457999999</c:v>
                </c:pt>
                <c:pt idx="874">
                  <c:v>12.627411457999999</c:v>
                </c:pt>
                <c:pt idx="875">
                  <c:v>12.627511458000001</c:v>
                </c:pt>
                <c:pt idx="876">
                  <c:v>12.627611458000001</c:v>
                </c:pt>
                <c:pt idx="877">
                  <c:v>12.627711458</c:v>
                </c:pt>
                <c:pt idx="878">
                  <c:v>12.627811458</c:v>
                </c:pt>
                <c:pt idx="879">
                  <c:v>12.627911458</c:v>
                </c:pt>
                <c:pt idx="880">
                  <c:v>12.628011458</c:v>
                </c:pt>
                <c:pt idx="881">
                  <c:v>12.628111457999999</c:v>
                </c:pt>
                <c:pt idx="882">
                  <c:v>12.628211457999999</c:v>
                </c:pt>
                <c:pt idx="883">
                  <c:v>12.628311458000001</c:v>
                </c:pt>
                <c:pt idx="884">
                  <c:v>12.628411458</c:v>
                </c:pt>
                <c:pt idx="885">
                  <c:v>10.5657994438</c:v>
                </c:pt>
                <c:pt idx="886">
                  <c:v>7.7277008334800001</c:v>
                </c:pt>
                <c:pt idx="887">
                  <c:v>5.6831794054999998</c:v>
                </c:pt>
                <c:pt idx="888">
                  <c:v>4.3386366356200003</c:v>
                </c:pt>
                <c:pt idx="889">
                  <c:v>4.3387366356200001</c:v>
                </c:pt>
                <c:pt idx="890">
                  <c:v>4.3388366356199999</c:v>
                </c:pt>
                <c:pt idx="891">
                  <c:v>4.3389366271699998</c:v>
                </c:pt>
                <c:pt idx="892">
                  <c:v>-0.426321874479</c:v>
                </c:pt>
                <c:pt idx="893">
                  <c:v>-0.42622187447900001</c:v>
                </c:pt>
                <c:pt idx="894">
                  <c:v>-0.42612187447900002</c:v>
                </c:pt>
                <c:pt idx="895">
                  <c:v>-0.42602187447899997</c:v>
                </c:pt>
                <c:pt idx="896">
                  <c:v>-0.42592187447899998</c:v>
                </c:pt>
                <c:pt idx="897">
                  <c:v>-0.425821874479</c:v>
                </c:pt>
                <c:pt idx="898">
                  <c:v>-0.42572187447900001</c:v>
                </c:pt>
                <c:pt idx="899">
                  <c:v>-0.42562187447900002</c:v>
                </c:pt>
                <c:pt idx="900">
                  <c:v>-0.42552187447899997</c:v>
                </c:pt>
                <c:pt idx="901">
                  <c:v>-0.42542187447899998</c:v>
                </c:pt>
                <c:pt idx="902">
                  <c:v>-0.42532187447899999</c:v>
                </c:pt>
                <c:pt idx="903">
                  <c:v>-0.42522187447900001</c:v>
                </c:pt>
                <c:pt idx="904">
                  <c:v>-0.42512187447900002</c:v>
                </c:pt>
                <c:pt idx="905">
                  <c:v>-0.42502187447899997</c:v>
                </c:pt>
                <c:pt idx="906">
                  <c:v>-0.42492187447899998</c:v>
                </c:pt>
                <c:pt idx="907">
                  <c:v>-0.42482187447899999</c:v>
                </c:pt>
                <c:pt idx="908">
                  <c:v>-0.42472187447900001</c:v>
                </c:pt>
                <c:pt idx="909">
                  <c:v>-0.42462187447900002</c:v>
                </c:pt>
                <c:pt idx="910">
                  <c:v>-0.42452187447900003</c:v>
                </c:pt>
                <c:pt idx="911">
                  <c:v>-0.42442187447899998</c:v>
                </c:pt>
                <c:pt idx="912">
                  <c:v>-0.42432187447899999</c:v>
                </c:pt>
                <c:pt idx="913">
                  <c:v>-0.42422187447900001</c:v>
                </c:pt>
                <c:pt idx="914">
                  <c:v>-0.42412187447900002</c:v>
                </c:pt>
                <c:pt idx="915">
                  <c:v>-1.8888614647199999</c:v>
                </c:pt>
                <c:pt idx="916">
                  <c:v>-2.24887290712</c:v>
                </c:pt>
                <c:pt idx="917">
                  <c:v>-2.8443067489800002E-2</c:v>
                </c:pt>
                <c:pt idx="918">
                  <c:v>0.98257376869500002</c:v>
                </c:pt>
                <c:pt idx="919">
                  <c:v>1.86326879799</c:v>
                </c:pt>
                <c:pt idx="920">
                  <c:v>2.7245721703300001</c:v>
                </c:pt>
                <c:pt idx="921">
                  <c:v>1.76736365693</c:v>
                </c:pt>
                <c:pt idx="922">
                  <c:v>3.2734363427400002</c:v>
                </c:pt>
                <c:pt idx="923">
                  <c:v>2.83307316931</c:v>
                </c:pt>
                <c:pt idx="924">
                  <c:v>3.5935442127999999</c:v>
                </c:pt>
                <c:pt idx="925">
                  <c:v>4.6926315048699996</c:v>
                </c:pt>
                <c:pt idx="926">
                  <c:v>5.6881771301599997</c:v>
                </c:pt>
                <c:pt idx="927">
                  <c:v>6.8186192266100001</c:v>
                </c:pt>
                <c:pt idx="928">
                  <c:v>8.3490733556999999</c:v>
                </c:pt>
                <c:pt idx="929">
                  <c:v>8.4487536502699996</c:v>
                </c:pt>
                <c:pt idx="930">
                  <c:v>10.0748781968</c:v>
                </c:pt>
                <c:pt idx="931">
                  <c:v>11.747156568599999</c:v>
                </c:pt>
                <c:pt idx="932">
                  <c:v>12.070373675300001</c:v>
                </c:pt>
                <c:pt idx="933">
                  <c:v>13.787430029899999</c:v>
                </c:pt>
                <c:pt idx="934">
                  <c:v>13.912451211</c:v>
                </c:pt>
                <c:pt idx="935">
                  <c:v>14.6749527428</c:v>
                </c:pt>
                <c:pt idx="936">
                  <c:v>16.483910277900002</c:v>
                </c:pt>
                <c:pt idx="937">
                  <c:v>18.1625993587</c:v>
                </c:pt>
                <c:pt idx="938">
                  <c:v>19.3082120519</c:v>
                </c:pt>
                <c:pt idx="939">
                  <c:v>20.202249255600002</c:v>
                </c:pt>
                <c:pt idx="940">
                  <c:v>21.237036826499999</c:v>
                </c:pt>
                <c:pt idx="941">
                  <c:v>21.237136826499999</c:v>
                </c:pt>
                <c:pt idx="942">
                  <c:v>21.237236826499998</c:v>
                </c:pt>
                <c:pt idx="943">
                  <c:v>21.237336826500002</c:v>
                </c:pt>
                <c:pt idx="944">
                  <c:v>21.237436826500002</c:v>
                </c:pt>
                <c:pt idx="945">
                  <c:v>21.237536826500001</c:v>
                </c:pt>
                <c:pt idx="946">
                  <c:v>21.237636826500001</c:v>
                </c:pt>
                <c:pt idx="947">
                  <c:v>21.237736826500001</c:v>
                </c:pt>
                <c:pt idx="948">
                  <c:v>21.237836826500001</c:v>
                </c:pt>
                <c:pt idx="949">
                  <c:v>21.2379368265</c:v>
                </c:pt>
                <c:pt idx="950">
                  <c:v>21.2380368265</c:v>
                </c:pt>
                <c:pt idx="951">
                  <c:v>21.2381368265</c:v>
                </c:pt>
                <c:pt idx="952">
                  <c:v>21.2382368265</c:v>
                </c:pt>
                <c:pt idx="953">
                  <c:v>21.238336826499999</c:v>
                </c:pt>
                <c:pt idx="954">
                  <c:v>21.238436826499999</c:v>
                </c:pt>
                <c:pt idx="955">
                  <c:v>21.238536826499999</c:v>
                </c:pt>
                <c:pt idx="956">
                  <c:v>21.238636826499999</c:v>
                </c:pt>
                <c:pt idx="957">
                  <c:v>21.238736826499999</c:v>
                </c:pt>
                <c:pt idx="958">
                  <c:v>21.238836826499998</c:v>
                </c:pt>
                <c:pt idx="959">
                  <c:v>21.238936826500002</c:v>
                </c:pt>
                <c:pt idx="960">
                  <c:v>21.239036826500001</c:v>
                </c:pt>
                <c:pt idx="961">
                  <c:v>21.239136826500001</c:v>
                </c:pt>
                <c:pt idx="962">
                  <c:v>21.239236826500001</c:v>
                </c:pt>
                <c:pt idx="963">
                  <c:v>21.239336826500001</c:v>
                </c:pt>
                <c:pt idx="964">
                  <c:v>21.2394368265</c:v>
                </c:pt>
                <c:pt idx="965">
                  <c:v>39.566200764400001</c:v>
                </c:pt>
                <c:pt idx="966">
                  <c:v>39.950652411500002</c:v>
                </c:pt>
                <c:pt idx="967">
                  <c:v>40.6788184332</c:v>
                </c:pt>
                <c:pt idx="968">
                  <c:v>41.261089429899997</c:v>
                </c:pt>
                <c:pt idx="969">
                  <c:v>42.251611462200003</c:v>
                </c:pt>
                <c:pt idx="970">
                  <c:v>42.986133665499999</c:v>
                </c:pt>
                <c:pt idx="971">
                  <c:v>43.590912438399997</c:v>
                </c:pt>
                <c:pt idx="972">
                  <c:v>44.286985613299997</c:v>
                </c:pt>
                <c:pt idx="973">
                  <c:v>44.985996465100001</c:v>
                </c:pt>
                <c:pt idx="974">
                  <c:v>45.786820665999997</c:v>
                </c:pt>
                <c:pt idx="975">
                  <c:v>46.660376099300002</c:v>
                </c:pt>
                <c:pt idx="976">
                  <c:v>47.407478200500002</c:v>
                </c:pt>
                <c:pt idx="977">
                  <c:v>47.9852131106</c:v>
                </c:pt>
                <c:pt idx="978">
                  <c:v>48.733484714699998</c:v>
                </c:pt>
                <c:pt idx="979">
                  <c:v>49.369378791899997</c:v>
                </c:pt>
                <c:pt idx="980">
                  <c:v>50.020302861700003</c:v>
                </c:pt>
                <c:pt idx="981">
                  <c:v>50.699018620899999</c:v>
                </c:pt>
                <c:pt idx="982">
                  <c:v>51.718250673500002</c:v>
                </c:pt>
                <c:pt idx="983">
                  <c:v>52.3687938996</c:v>
                </c:pt>
                <c:pt idx="984">
                  <c:v>53.079262226200001</c:v>
                </c:pt>
                <c:pt idx="985">
                  <c:v>53.803117636700001</c:v>
                </c:pt>
                <c:pt idx="986">
                  <c:v>54.3054459365</c:v>
                </c:pt>
                <c:pt idx="987">
                  <c:v>54.976459916899998</c:v>
                </c:pt>
                <c:pt idx="988">
                  <c:v>55.705735229600002</c:v>
                </c:pt>
                <c:pt idx="989">
                  <c:v>56.128592673699998</c:v>
                </c:pt>
                <c:pt idx="990">
                  <c:v>56.999410560900003</c:v>
                </c:pt>
                <c:pt idx="991">
                  <c:v>57.703519017700003</c:v>
                </c:pt>
                <c:pt idx="992">
                  <c:v>58.286691692600002</c:v>
                </c:pt>
                <c:pt idx="993">
                  <c:v>58.920867686900003</c:v>
                </c:pt>
                <c:pt idx="994">
                  <c:v>59.914441970299997</c:v>
                </c:pt>
                <c:pt idx="995">
                  <c:v>60.842532795300002</c:v>
                </c:pt>
                <c:pt idx="996">
                  <c:v>61.575542573299998</c:v>
                </c:pt>
                <c:pt idx="997">
                  <c:v>62.395397192700003</c:v>
                </c:pt>
                <c:pt idx="998">
                  <c:v>62.395497192699999</c:v>
                </c:pt>
                <c:pt idx="999">
                  <c:v>62.395597192700002</c:v>
                </c:pt>
                <c:pt idx="1000">
                  <c:v>62.395697192699998</c:v>
                </c:pt>
                <c:pt idx="1001">
                  <c:v>62.395797192700002</c:v>
                </c:pt>
                <c:pt idx="1002">
                  <c:v>62.395897192699998</c:v>
                </c:pt>
                <c:pt idx="1003">
                  <c:v>62.395997192700001</c:v>
                </c:pt>
                <c:pt idx="1004">
                  <c:v>62.396097192699997</c:v>
                </c:pt>
                <c:pt idx="1005">
                  <c:v>62.396197192700001</c:v>
                </c:pt>
                <c:pt idx="1006">
                  <c:v>62.396297192699997</c:v>
                </c:pt>
                <c:pt idx="1007">
                  <c:v>62.3963971927</c:v>
                </c:pt>
                <c:pt idx="1008">
                  <c:v>62.396497192699997</c:v>
                </c:pt>
                <c:pt idx="1009">
                  <c:v>62.3965971927</c:v>
                </c:pt>
                <c:pt idx="1010">
                  <c:v>62.396697192700003</c:v>
                </c:pt>
                <c:pt idx="1011">
                  <c:v>62.396797192699999</c:v>
                </c:pt>
                <c:pt idx="1012">
                  <c:v>62.396897192700003</c:v>
                </c:pt>
                <c:pt idx="1013">
                  <c:v>62.396997192699999</c:v>
                </c:pt>
                <c:pt idx="1014">
                  <c:v>62.397097192700002</c:v>
                </c:pt>
                <c:pt idx="1015">
                  <c:v>62.397197192699998</c:v>
                </c:pt>
                <c:pt idx="1016">
                  <c:v>62.397297192700002</c:v>
                </c:pt>
                <c:pt idx="1017">
                  <c:v>62.397397192699998</c:v>
                </c:pt>
                <c:pt idx="1018">
                  <c:v>62.397497192700001</c:v>
                </c:pt>
                <c:pt idx="1019">
                  <c:v>77.082972959000003</c:v>
                </c:pt>
                <c:pt idx="1020">
                  <c:v>77.083072959000006</c:v>
                </c:pt>
                <c:pt idx="1021">
                  <c:v>77.083172958999995</c:v>
                </c:pt>
                <c:pt idx="1022">
                  <c:v>77.083272958999999</c:v>
                </c:pt>
                <c:pt idx="1023">
                  <c:v>77.062068202600003</c:v>
                </c:pt>
                <c:pt idx="1024">
                  <c:v>76.954465595200006</c:v>
                </c:pt>
                <c:pt idx="1025">
                  <c:v>76.820121674399999</c:v>
                </c:pt>
                <c:pt idx="1026">
                  <c:v>75.931718090000004</c:v>
                </c:pt>
                <c:pt idx="1027">
                  <c:v>71.909326108800002</c:v>
                </c:pt>
                <c:pt idx="1028">
                  <c:v>68.504921257700005</c:v>
                </c:pt>
                <c:pt idx="1029">
                  <c:v>64.679712450699995</c:v>
                </c:pt>
                <c:pt idx="1030">
                  <c:v>62.965617119500003</c:v>
                </c:pt>
                <c:pt idx="1031">
                  <c:v>61.205739365399999</c:v>
                </c:pt>
                <c:pt idx="1032">
                  <c:v>60.7162975639</c:v>
                </c:pt>
                <c:pt idx="1033">
                  <c:v>60.2841288471</c:v>
                </c:pt>
                <c:pt idx="1034">
                  <c:v>60.284228847100003</c:v>
                </c:pt>
                <c:pt idx="1035">
                  <c:v>58.840395454199999</c:v>
                </c:pt>
                <c:pt idx="1036">
                  <c:v>58.840495454200003</c:v>
                </c:pt>
                <c:pt idx="1037">
                  <c:v>58.840595454199999</c:v>
                </c:pt>
                <c:pt idx="1038">
                  <c:v>58.840695454200002</c:v>
                </c:pt>
                <c:pt idx="1039">
                  <c:v>58.840795454199998</c:v>
                </c:pt>
                <c:pt idx="1040">
                  <c:v>58.840895454200002</c:v>
                </c:pt>
                <c:pt idx="1041">
                  <c:v>58.840995454199998</c:v>
                </c:pt>
                <c:pt idx="1042">
                  <c:v>58.841095454200001</c:v>
                </c:pt>
                <c:pt idx="1043">
                  <c:v>58.841195454199998</c:v>
                </c:pt>
                <c:pt idx="1044">
                  <c:v>58.841295454200001</c:v>
                </c:pt>
                <c:pt idx="1045">
                  <c:v>58.841395454199997</c:v>
                </c:pt>
                <c:pt idx="1046">
                  <c:v>58.8414954542</c:v>
                </c:pt>
                <c:pt idx="1047">
                  <c:v>58.841595454199997</c:v>
                </c:pt>
                <c:pt idx="1048">
                  <c:v>58.8416954542</c:v>
                </c:pt>
                <c:pt idx="1049">
                  <c:v>58.841795454200003</c:v>
                </c:pt>
                <c:pt idx="1050">
                  <c:v>58.841895454199999</c:v>
                </c:pt>
                <c:pt idx="1051">
                  <c:v>58.841995454200003</c:v>
                </c:pt>
                <c:pt idx="1052">
                  <c:v>58.842095454199999</c:v>
                </c:pt>
                <c:pt idx="1053">
                  <c:v>44.420637067900003</c:v>
                </c:pt>
                <c:pt idx="1054">
                  <c:v>44.420737067899999</c:v>
                </c:pt>
                <c:pt idx="1055">
                  <c:v>44.420837067900003</c:v>
                </c:pt>
                <c:pt idx="1056">
                  <c:v>44.420937067899999</c:v>
                </c:pt>
                <c:pt idx="1057">
                  <c:v>44.421037067900002</c:v>
                </c:pt>
                <c:pt idx="1058">
                  <c:v>44.421137067899998</c:v>
                </c:pt>
                <c:pt idx="1059">
                  <c:v>44.421237067900002</c:v>
                </c:pt>
                <c:pt idx="1060">
                  <c:v>44.421337067899998</c:v>
                </c:pt>
                <c:pt idx="1061">
                  <c:v>44.421437067900001</c:v>
                </c:pt>
                <c:pt idx="1062">
                  <c:v>26.740452963599999</c:v>
                </c:pt>
                <c:pt idx="1063">
                  <c:v>24.140051830800001</c:v>
                </c:pt>
                <c:pt idx="1064">
                  <c:v>22.3280349528</c:v>
                </c:pt>
                <c:pt idx="1065">
                  <c:v>21.509224578200001</c:v>
                </c:pt>
                <c:pt idx="1066">
                  <c:v>20.641461614899999</c:v>
                </c:pt>
                <c:pt idx="1067">
                  <c:v>18.055036231500001</c:v>
                </c:pt>
                <c:pt idx="1068">
                  <c:v>16.783001882000001</c:v>
                </c:pt>
                <c:pt idx="1069">
                  <c:v>14.346710761300001</c:v>
                </c:pt>
                <c:pt idx="1070">
                  <c:v>12.7501728904</c:v>
                </c:pt>
                <c:pt idx="1071">
                  <c:v>11.597722943100001</c:v>
                </c:pt>
                <c:pt idx="1072">
                  <c:v>9.3850938327600009</c:v>
                </c:pt>
                <c:pt idx="1073">
                  <c:v>8.2717111575699995</c:v>
                </c:pt>
                <c:pt idx="1074">
                  <c:v>7.9999472514500001</c:v>
                </c:pt>
                <c:pt idx="1075">
                  <c:v>7.4148170932299999</c:v>
                </c:pt>
                <c:pt idx="1076">
                  <c:v>6.9949608444600004</c:v>
                </c:pt>
                <c:pt idx="1077">
                  <c:v>5.4456705577199997</c:v>
                </c:pt>
                <c:pt idx="1078">
                  <c:v>4.10095619254</c:v>
                </c:pt>
                <c:pt idx="1079">
                  <c:v>2.1248618931499998</c:v>
                </c:pt>
                <c:pt idx="1080">
                  <c:v>2.2152549509799999</c:v>
                </c:pt>
                <c:pt idx="1081">
                  <c:v>2.6419031259499999</c:v>
                </c:pt>
                <c:pt idx="1082">
                  <c:v>2.6420031259500001</c:v>
                </c:pt>
                <c:pt idx="1083">
                  <c:v>1.75535572743</c:v>
                </c:pt>
                <c:pt idx="1084">
                  <c:v>1.75545572743</c:v>
                </c:pt>
                <c:pt idx="1085">
                  <c:v>1.75555572743</c:v>
                </c:pt>
                <c:pt idx="1086">
                  <c:v>1.75565572743</c:v>
                </c:pt>
                <c:pt idx="1087">
                  <c:v>1.75575572743</c:v>
                </c:pt>
                <c:pt idx="1088">
                  <c:v>1.75585572743</c:v>
                </c:pt>
                <c:pt idx="1089">
                  <c:v>1.7559557274299999</c:v>
                </c:pt>
                <c:pt idx="1090">
                  <c:v>1.7560557274299999</c:v>
                </c:pt>
                <c:pt idx="1091">
                  <c:v>1.7561557274299999</c:v>
                </c:pt>
                <c:pt idx="1092">
                  <c:v>1.7562557274299999</c:v>
                </c:pt>
                <c:pt idx="1093">
                  <c:v>-0.75216150491199996</c:v>
                </c:pt>
                <c:pt idx="1094">
                  <c:v>-0.60375027434100004</c:v>
                </c:pt>
                <c:pt idx="1095">
                  <c:v>-2.9575374243399999</c:v>
                </c:pt>
                <c:pt idx="1096">
                  <c:v>-0.85956113843299997</c:v>
                </c:pt>
                <c:pt idx="1097">
                  <c:v>-0.56844621718300004</c:v>
                </c:pt>
                <c:pt idx="1098">
                  <c:v>-0.309431984168</c:v>
                </c:pt>
                <c:pt idx="1099">
                  <c:v>-0.30933198416800001</c:v>
                </c:pt>
                <c:pt idx="1100">
                  <c:v>-0.30923198416800002</c:v>
                </c:pt>
                <c:pt idx="1101">
                  <c:v>-0.30913198416799997</c:v>
                </c:pt>
                <c:pt idx="1102">
                  <c:v>-0.30903198416799998</c:v>
                </c:pt>
                <c:pt idx="1103">
                  <c:v>-0.308931984168</c:v>
                </c:pt>
                <c:pt idx="1104">
                  <c:v>-0.30883198416800001</c:v>
                </c:pt>
                <c:pt idx="1105">
                  <c:v>-0.30873198416800002</c:v>
                </c:pt>
                <c:pt idx="1106">
                  <c:v>-0.30863198416799997</c:v>
                </c:pt>
                <c:pt idx="1107">
                  <c:v>-0.30853198416799998</c:v>
                </c:pt>
                <c:pt idx="1108">
                  <c:v>-0.308431984168</c:v>
                </c:pt>
                <c:pt idx="1109">
                  <c:v>-0.30833198416800001</c:v>
                </c:pt>
                <c:pt idx="1110">
                  <c:v>-0.30823198416800002</c:v>
                </c:pt>
                <c:pt idx="1111">
                  <c:v>-0.30813198416799997</c:v>
                </c:pt>
                <c:pt idx="1112">
                  <c:v>-0.30803198416799998</c:v>
                </c:pt>
                <c:pt idx="1113">
                  <c:v>-0.30793198416799999</c:v>
                </c:pt>
                <c:pt idx="1114">
                  <c:v>-0.30783198416800001</c:v>
                </c:pt>
                <c:pt idx="1115">
                  <c:v>-0.30773198416800002</c:v>
                </c:pt>
                <c:pt idx="1116">
                  <c:v>-0.30763198416799997</c:v>
                </c:pt>
                <c:pt idx="1117">
                  <c:v>-0.30753198416799998</c:v>
                </c:pt>
                <c:pt idx="1118">
                  <c:v>-0.30743198416799999</c:v>
                </c:pt>
                <c:pt idx="1119">
                  <c:v>-0.30733198416800001</c:v>
                </c:pt>
                <c:pt idx="1120">
                  <c:v>-0.30723198416800002</c:v>
                </c:pt>
                <c:pt idx="1121">
                  <c:v>-0.30713198416800003</c:v>
                </c:pt>
                <c:pt idx="1122">
                  <c:v>-0.30703198416799998</c:v>
                </c:pt>
                <c:pt idx="1123">
                  <c:v>-0.30693198416799999</c:v>
                </c:pt>
                <c:pt idx="1124">
                  <c:v>-0.306831984168</c:v>
                </c:pt>
                <c:pt idx="1125">
                  <c:v>-0.30673198416800002</c:v>
                </c:pt>
                <c:pt idx="1126">
                  <c:v>-0.30663198416800003</c:v>
                </c:pt>
                <c:pt idx="1127">
                  <c:v>-0.30653198416799998</c:v>
                </c:pt>
                <c:pt idx="1128">
                  <c:v>-0.30643198416799999</c:v>
                </c:pt>
                <c:pt idx="1129">
                  <c:v>-0.306331984168</c:v>
                </c:pt>
                <c:pt idx="1130">
                  <c:v>-0.30623198416800002</c:v>
                </c:pt>
                <c:pt idx="1131">
                  <c:v>-0.30613198416800003</c:v>
                </c:pt>
                <c:pt idx="1132">
                  <c:v>-0.30603198416799998</c:v>
                </c:pt>
                <c:pt idx="1133">
                  <c:v>-0.30593198416799999</c:v>
                </c:pt>
                <c:pt idx="1134">
                  <c:v>-0.305831984168</c:v>
                </c:pt>
                <c:pt idx="1135">
                  <c:v>-0.30573198416800001</c:v>
                </c:pt>
                <c:pt idx="1136">
                  <c:v>-0.30563198416800003</c:v>
                </c:pt>
                <c:pt idx="1137">
                  <c:v>-0.30553198416799998</c:v>
                </c:pt>
                <c:pt idx="1138">
                  <c:v>-0.30543198416799999</c:v>
                </c:pt>
                <c:pt idx="1139">
                  <c:v>-0.305331984168</c:v>
                </c:pt>
                <c:pt idx="1140">
                  <c:v>-0.30523198416800001</c:v>
                </c:pt>
                <c:pt idx="1141">
                  <c:v>-0.30513198416800003</c:v>
                </c:pt>
                <c:pt idx="1142">
                  <c:v>-0.30503198416799998</c:v>
                </c:pt>
                <c:pt idx="1143">
                  <c:v>-0.30493198416799999</c:v>
                </c:pt>
                <c:pt idx="1144">
                  <c:v>-0.304831984168</c:v>
                </c:pt>
                <c:pt idx="1145">
                  <c:v>-0.30473198416800001</c:v>
                </c:pt>
                <c:pt idx="1146">
                  <c:v>-0.30463198416800003</c:v>
                </c:pt>
                <c:pt idx="1147">
                  <c:v>-0.30453198416799998</c:v>
                </c:pt>
                <c:pt idx="1148">
                  <c:v>-0.30443198416799999</c:v>
                </c:pt>
                <c:pt idx="1149">
                  <c:v>-0.304331984168</c:v>
                </c:pt>
                <c:pt idx="1150">
                  <c:v>-0.30423198416800001</c:v>
                </c:pt>
                <c:pt idx="1151">
                  <c:v>-0.30413198416800002</c:v>
                </c:pt>
                <c:pt idx="1152">
                  <c:v>-0.30403198416799998</c:v>
                </c:pt>
                <c:pt idx="1153">
                  <c:v>-0.30393198416799999</c:v>
                </c:pt>
                <c:pt idx="1154">
                  <c:v>-0.303831984168</c:v>
                </c:pt>
                <c:pt idx="1155">
                  <c:v>-0.30373198727299999</c:v>
                </c:pt>
                <c:pt idx="1156">
                  <c:v>-1.51262281985</c:v>
                </c:pt>
                <c:pt idx="1157">
                  <c:v>1.8733930368E-3</c:v>
                </c:pt>
                <c:pt idx="1158">
                  <c:v>-0.74263975053599995</c:v>
                </c:pt>
                <c:pt idx="1159">
                  <c:v>0.76031019306000003</c:v>
                </c:pt>
                <c:pt idx="1160">
                  <c:v>-0.29497590343899999</c:v>
                </c:pt>
                <c:pt idx="1161">
                  <c:v>-0.16380393401500001</c:v>
                </c:pt>
                <c:pt idx="1162">
                  <c:v>1.16556444482</c:v>
                </c:pt>
                <c:pt idx="1163">
                  <c:v>0.87271179397900001</c:v>
                </c:pt>
                <c:pt idx="1164">
                  <c:v>2.7414672847100001</c:v>
                </c:pt>
                <c:pt idx="1165">
                  <c:v>3.2229965197100001</c:v>
                </c:pt>
                <c:pt idx="1166">
                  <c:v>2.63344186513</c:v>
                </c:pt>
                <c:pt idx="1167">
                  <c:v>3.62108585536</c:v>
                </c:pt>
                <c:pt idx="1168">
                  <c:v>4.6289098389500003</c:v>
                </c:pt>
                <c:pt idx="1169">
                  <c:v>3.59413119423</c:v>
                </c:pt>
                <c:pt idx="1170">
                  <c:v>3.6206668655800001</c:v>
                </c:pt>
                <c:pt idx="1171">
                  <c:v>4.2053868827500001</c:v>
                </c:pt>
                <c:pt idx="1172">
                  <c:v>5.7380815838899997</c:v>
                </c:pt>
                <c:pt idx="1173">
                  <c:v>6.1909820877700001</c:v>
                </c:pt>
                <c:pt idx="1174">
                  <c:v>7.0401336188299997</c:v>
                </c:pt>
                <c:pt idx="1175">
                  <c:v>8.6785728833300002</c:v>
                </c:pt>
                <c:pt idx="1176">
                  <c:v>8.3630251790399992</c:v>
                </c:pt>
                <c:pt idx="1177">
                  <c:v>9.81515867281</c:v>
                </c:pt>
                <c:pt idx="1178">
                  <c:v>10.6025095648</c:v>
                </c:pt>
                <c:pt idx="1179">
                  <c:v>11.8688618084</c:v>
                </c:pt>
                <c:pt idx="1180">
                  <c:v>12.7378191541</c:v>
                </c:pt>
                <c:pt idx="1181">
                  <c:v>14.0911751478</c:v>
                </c:pt>
                <c:pt idx="1182">
                  <c:v>15.6514840806</c:v>
                </c:pt>
                <c:pt idx="1183">
                  <c:v>15.4827213875</c:v>
                </c:pt>
                <c:pt idx="1184">
                  <c:v>17.410344624299999</c:v>
                </c:pt>
                <c:pt idx="1185">
                  <c:v>18.146934684400001</c:v>
                </c:pt>
                <c:pt idx="1186">
                  <c:v>19.108368761200001</c:v>
                </c:pt>
                <c:pt idx="1187">
                  <c:v>20.2288183354</c:v>
                </c:pt>
                <c:pt idx="1188">
                  <c:v>21.820550488599999</c:v>
                </c:pt>
                <c:pt idx="1189">
                  <c:v>21.820650488599998</c:v>
                </c:pt>
                <c:pt idx="1190">
                  <c:v>21.820750488600002</c:v>
                </c:pt>
                <c:pt idx="1191">
                  <c:v>21.820850488600001</c:v>
                </c:pt>
                <c:pt idx="1192">
                  <c:v>21.820950488600001</c:v>
                </c:pt>
                <c:pt idx="1193">
                  <c:v>21.821050488600001</c:v>
                </c:pt>
                <c:pt idx="1194">
                  <c:v>21.821150488600001</c:v>
                </c:pt>
                <c:pt idx="1195">
                  <c:v>21.8212504886</c:v>
                </c:pt>
                <c:pt idx="1196">
                  <c:v>21.8213504886</c:v>
                </c:pt>
                <c:pt idx="1197">
                  <c:v>21.8214504886</c:v>
                </c:pt>
                <c:pt idx="1198">
                  <c:v>21.8215504886</c:v>
                </c:pt>
                <c:pt idx="1199">
                  <c:v>21.8216504886</c:v>
                </c:pt>
                <c:pt idx="1200">
                  <c:v>21.821750488599999</c:v>
                </c:pt>
                <c:pt idx="1201">
                  <c:v>21.821850488599999</c:v>
                </c:pt>
                <c:pt idx="1202">
                  <c:v>21.821950488599999</c:v>
                </c:pt>
                <c:pt idx="1203">
                  <c:v>21.822050488599999</c:v>
                </c:pt>
                <c:pt idx="1204">
                  <c:v>21.822150488599998</c:v>
                </c:pt>
                <c:pt idx="1205">
                  <c:v>21.822250488600002</c:v>
                </c:pt>
                <c:pt idx="1206">
                  <c:v>21.822350488600001</c:v>
                </c:pt>
                <c:pt idx="1207">
                  <c:v>21.822450481600001</c:v>
                </c:pt>
                <c:pt idx="1208">
                  <c:v>32.115123820100003</c:v>
                </c:pt>
                <c:pt idx="1209">
                  <c:v>32.115223820099999</c:v>
                </c:pt>
                <c:pt idx="1210">
                  <c:v>32.382834818399999</c:v>
                </c:pt>
                <c:pt idx="1211">
                  <c:v>32.4589217455</c:v>
                </c:pt>
                <c:pt idx="1212">
                  <c:v>32.459021745500003</c:v>
                </c:pt>
                <c:pt idx="1213">
                  <c:v>32.459121745499999</c:v>
                </c:pt>
                <c:pt idx="1214">
                  <c:v>32.459221745500002</c:v>
                </c:pt>
                <c:pt idx="1215">
                  <c:v>32.459321745499999</c:v>
                </c:pt>
                <c:pt idx="1216">
                  <c:v>32.459421745500002</c:v>
                </c:pt>
                <c:pt idx="1217">
                  <c:v>32.459521745499998</c:v>
                </c:pt>
                <c:pt idx="1218">
                  <c:v>32.459621745500002</c:v>
                </c:pt>
                <c:pt idx="1219">
                  <c:v>32.459721745499998</c:v>
                </c:pt>
                <c:pt idx="1220">
                  <c:v>32.459821745500001</c:v>
                </c:pt>
                <c:pt idx="1221">
                  <c:v>32.459921745499997</c:v>
                </c:pt>
                <c:pt idx="1222">
                  <c:v>32.460021745500001</c:v>
                </c:pt>
                <c:pt idx="1223">
                  <c:v>32.460121745499997</c:v>
                </c:pt>
                <c:pt idx="1224">
                  <c:v>32.4602217455</c:v>
                </c:pt>
                <c:pt idx="1225">
                  <c:v>32.460321745500003</c:v>
                </c:pt>
                <c:pt idx="1226">
                  <c:v>32.4604217455</c:v>
                </c:pt>
                <c:pt idx="1227">
                  <c:v>32.460521745500003</c:v>
                </c:pt>
                <c:pt idx="1228">
                  <c:v>32.460621745499999</c:v>
                </c:pt>
                <c:pt idx="1229">
                  <c:v>32.460721745500003</c:v>
                </c:pt>
                <c:pt idx="1230">
                  <c:v>32.460821745499999</c:v>
                </c:pt>
                <c:pt idx="1231">
                  <c:v>32.460921745500002</c:v>
                </c:pt>
                <c:pt idx="1232">
                  <c:v>43.866526713900001</c:v>
                </c:pt>
                <c:pt idx="1233">
                  <c:v>44.413981205699997</c:v>
                </c:pt>
                <c:pt idx="1234">
                  <c:v>44.953816697299999</c:v>
                </c:pt>
                <c:pt idx="1235">
                  <c:v>45.747474126500002</c:v>
                </c:pt>
                <c:pt idx="1236">
                  <c:v>46.564953150100003</c:v>
                </c:pt>
                <c:pt idx="1237">
                  <c:v>47.459528243900003</c:v>
                </c:pt>
                <c:pt idx="1238">
                  <c:v>47.986617943799999</c:v>
                </c:pt>
                <c:pt idx="1239">
                  <c:v>48.347147737999997</c:v>
                </c:pt>
                <c:pt idx="1240">
                  <c:v>48.347247738</c:v>
                </c:pt>
                <c:pt idx="1241">
                  <c:v>48.747731801100002</c:v>
                </c:pt>
                <c:pt idx="1242">
                  <c:v>48.932452953999999</c:v>
                </c:pt>
                <c:pt idx="1243">
                  <c:v>49.118295624600002</c:v>
                </c:pt>
                <c:pt idx="1244">
                  <c:v>49.4374906181</c:v>
                </c:pt>
                <c:pt idx="1245">
                  <c:v>49.972937226399999</c:v>
                </c:pt>
                <c:pt idx="1246">
                  <c:v>50.483715484299999</c:v>
                </c:pt>
                <c:pt idx="1247">
                  <c:v>50.819436477000004</c:v>
                </c:pt>
                <c:pt idx="1248">
                  <c:v>51.637958905399998</c:v>
                </c:pt>
                <c:pt idx="1249">
                  <c:v>52.432695750800001</c:v>
                </c:pt>
                <c:pt idx="1250">
                  <c:v>53.090301047399997</c:v>
                </c:pt>
                <c:pt idx="1251">
                  <c:v>53.832437099499998</c:v>
                </c:pt>
                <c:pt idx="1252">
                  <c:v>54.3417973221</c:v>
                </c:pt>
                <c:pt idx="1253">
                  <c:v>54.890374382899999</c:v>
                </c:pt>
                <c:pt idx="1254">
                  <c:v>55.484554235499999</c:v>
                </c:pt>
                <c:pt idx="1255">
                  <c:v>56.049379984600002</c:v>
                </c:pt>
                <c:pt idx="1256">
                  <c:v>56.396739820100002</c:v>
                </c:pt>
                <c:pt idx="1257">
                  <c:v>57.039157156599998</c:v>
                </c:pt>
                <c:pt idx="1258">
                  <c:v>57.637644727000001</c:v>
                </c:pt>
                <c:pt idx="1259">
                  <c:v>58.164860651799998</c:v>
                </c:pt>
                <c:pt idx="1260">
                  <c:v>58.5598493217</c:v>
                </c:pt>
                <c:pt idx="1261">
                  <c:v>58.963750201099998</c:v>
                </c:pt>
                <c:pt idx="1262">
                  <c:v>59.345413253799997</c:v>
                </c:pt>
                <c:pt idx="1263">
                  <c:v>59.861613773599998</c:v>
                </c:pt>
                <c:pt idx="1264">
                  <c:v>60.176778303200003</c:v>
                </c:pt>
                <c:pt idx="1265">
                  <c:v>60.673550194199997</c:v>
                </c:pt>
                <c:pt idx="1266">
                  <c:v>61.045942864200001</c:v>
                </c:pt>
                <c:pt idx="1267">
                  <c:v>61.3768400672</c:v>
                </c:pt>
                <c:pt idx="1268">
                  <c:v>61.645704826900001</c:v>
                </c:pt>
                <c:pt idx="1269">
                  <c:v>61.645804826899997</c:v>
                </c:pt>
                <c:pt idx="1270">
                  <c:v>61.645904826900001</c:v>
                </c:pt>
                <c:pt idx="1271">
                  <c:v>61.646004826899997</c:v>
                </c:pt>
                <c:pt idx="1272">
                  <c:v>61.992854954400002</c:v>
                </c:pt>
                <c:pt idx="1273">
                  <c:v>61.992954954399998</c:v>
                </c:pt>
                <c:pt idx="1274">
                  <c:v>61.993054954400002</c:v>
                </c:pt>
                <c:pt idx="1275">
                  <c:v>61.993154954399998</c:v>
                </c:pt>
                <c:pt idx="1276">
                  <c:v>61.993254954400001</c:v>
                </c:pt>
                <c:pt idx="1277">
                  <c:v>61.993354954399997</c:v>
                </c:pt>
                <c:pt idx="1278">
                  <c:v>61.993454954400001</c:v>
                </c:pt>
                <c:pt idx="1279">
                  <c:v>61.993554954399997</c:v>
                </c:pt>
                <c:pt idx="1280">
                  <c:v>61.9936549544</c:v>
                </c:pt>
                <c:pt idx="1281">
                  <c:v>61.993754954400003</c:v>
                </c:pt>
                <c:pt idx="1282">
                  <c:v>61.9938549544</c:v>
                </c:pt>
                <c:pt idx="1283">
                  <c:v>61.993954954400003</c:v>
                </c:pt>
                <c:pt idx="1284">
                  <c:v>61.994054954399999</c:v>
                </c:pt>
                <c:pt idx="1285">
                  <c:v>61.994154954400003</c:v>
                </c:pt>
                <c:pt idx="1286">
                  <c:v>61.994254954399999</c:v>
                </c:pt>
                <c:pt idx="1287">
                  <c:v>61.994354954400002</c:v>
                </c:pt>
                <c:pt idx="1288">
                  <c:v>61.994454954399998</c:v>
                </c:pt>
                <c:pt idx="1289">
                  <c:v>61.994554954400002</c:v>
                </c:pt>
                <c:pt idx="1290">
                  <c:v>61.994654954399998</c:v>
                </c:pt>
                <c:pt idx="1291">
                  <c:v>61.994754954400001</c:v>
                </c:pt>
                <c:pt idx="1292">
                  <c:v>61.994854954399997</c:v>
                </c:pt>
                <c:pt idx="1293">
                  <c:v>61.994954954400001</c:v>
                </c:pt>
                <c:pt idx="1294">
                  <c:v>61.995054954399997</c:v>
                </c:pt>
                <c:pt idx="1295">
                  <c:v>61.9951549544</c:v>
                </c:pt>
                <c:pt idx="1296">
                  <c:v>61.995254954399996</c:v>
                </c:pt>
                <c:pt idx="1297">
                  <c:v>61.9953549544</c:v>
                </c:pt>
                <c:pt idx="1298">
                  <c:v>61.995454954400003</c:v>
                </c:pt>
                <c:pt idx="1299">
                  <c:v>75.6125785025</c:v>
                </c:pt>
                <c:pt idx="1300">
                  <c:v>75.662600085700007</c:v>
                </c:pt>
                <c:pt idx="1301">
                  <c:v>75.662700085699996</c:v>
                </c:pt>
                <c:pt idx="1302">
                  <c:v>75.662800085699999</c:v>
                </c:pt>
                <c:pt idx="1303">
                  <c:v>75.662900085700002</c:v>
                </c:pt>
                <c:pt idx="1304">
                  <c:v>75.663000085700006</c:v>
                </c:pt>
                <c:pt idx="1305">
                  <c:v>75.663100085699995</c:v>
                </c:pt>
                <c:pt idx="1306">
                  <c:v>75.663200085699998</c:v>
                </c:pt>
                <c:pt idx="1307">
                  <c:v>75.663300085700001</c:v>
                </c:pt>
                <c:pt idx="1308">
                  <c:v>75.663400085700005</c:v>
                </c:pt>
                <c:pt idx="1309">
                  <c:v>75.663500085699994</c:v>
                </c:pt>
                <c:pt idx="1310">
                  <c:v>75.663600085699997</c:v>
                </c:pt>
                <c:pt idx="1311">
                  <c:v>75.6637000857</c:v>
                </c:pt>
                <c:pt idx="1312">
                  <c:v>75.663800085700004</c:v>
                </c:pt>
                <c:pt idx="1313">
                  <c:v>75.663900085700007</c:v>
                </c:pt>
                <c:pt idx="1314">
                  <c:v>75.664000085699996</c:v>
                </c:pt>
                <c:pt idx="1315">
                  <c:v>75.664100085699999</c:v>
                </c:pt>
                <c:pt idx="1316">
                  <c:v>75.664200085700003</c:v>
                </c:pt>
                <c:pt idx="1317">
                  <c:v>75.664300085700006</c:v>
                </c:pt>
                <c:pt idx="1318">
                  <c:v>75.664400085699995</c:v>
                </c:pt>
                <c:pt idx="1319">
                  <c:v>75.664500085699999</c:v>
                </c:pt>
                <c:pt idx="1320">
                  <c:v>75.664600085700002</c:v>
                </c:pt>
                <c:pt idx="1321">
                  <c:v>75.664700085700005</c:v>
                </c:pt>
                <c:pt idx="1322">
                  <c:v>75.664800085699994</c:v>
                </c:pt>
                <c:pt idx="1323">
                  <c:v>75.664900085699998</c:v>
                </c:pt>
                <c:pt idx="1324">
                  <c:v>75.665000085700001</c:v>
                </c:pt>
                <c:pt idx="1325">
                  <c:v>75.665100085700004</c:v>
                </c:pt>
                <c:pt idx="1326">
                  <c:v>75.665200085699993</c:v>
                </c:pt>
                <c:pt idx="1327">
                  <c:v>75.665300085699997</c:v>
                </c:pt>
                <c:pt idx="1328">
                  <c:v>75.6654000857</c:v>
                </c:pt>
                <c:pt idx="1329">
                  <c:v>75.665500085700003</c:v>
                </c:pt>
                <c:pt idx="1330">
                  <c:v>75.665600085700007</c:v>
                </c:pt>
                <c:pt idx="1331">
                  <c:v>75.665700085699996</c:v>
                </c:pt>
                <c:pt idx="1332">
                  <c:v>75.665800085699999</c:v>
                </c:pt>
                <c:pt idx="1333">
                  <c:v>75.665900085700002</c:v>
                </c:pt>
                <c:pt idx="1334">
                  <c:v>75.666000085700006</c:v>
                </c:pt>
                <c:pt idx="1335">
                  <c:v>75.666100085699995</c:v>
                </c:pt>
                <c:pt idx="1336">
                  <c:v>75.666200085699998</c:v>
                </c:pt>
                <c:pt idx="1337">
                  <c:v>75.666300085700001</c:v>
                </c:pt>
                <c:pt idx="1338">
                  <c:v>75.666400085700005</c:v>
                </c:pt>
                <c:pt idx="1339">
                  <c:v>75.666500085699994</c:v>
                </c:pt>
                <c:pt idx="1340">
                  <c:v>75.666600085699997</c:v>
                </c:pt>
                <c:pt idx="1341">
                  <c:v>75.6667000857</c:v>
                </c:pt>
                <c:pt idx="1342">
                  <c:v>75.666800085700004</c:v>
                </c:pt>
                <c:pt idx="1343">
                  <c:v>75.666900085699993</c:v>
                </c:pt>
                <c:pt idx="1344">
                  <c:v>75.667000085699996</c:v>
                </c:pt>
                <c:pt idx="1345">
                  <c:v>75.6671000857</c:v>
                </c:pt>
                <c:pt idx="1346">
                  <c:v>75.667200085700003</c:v>
                </c:pt>
                <c:pt idx="1347">
                  <c:v>75.667300085700006</c:v>
                </c:pt>
                <c:pt idx="1348">
                  <c:v>75.667400085699995</c:v>
                </c:pt>
                <c:pt idx="1349">
                  <c:v>75.667500085699999</c:v>
                </c:pt>
                <c:pt idx="1350">
                  <c:v>75.667600085700002</c:v>
                </c:pt>
                <c:pt idx="1351">
                  <c:v>75.667700085700005</c:v>
                </c:pt>
                <c:pt idx="1352">
                  <c:v>75.667800085699994</c:v>
                </c:pt>
                <c:pt idx="1353">
                  <c:v>75.667900085699998</c:v>
                </c:pt>
                <c:pt idx="1354">
                  <c:v>75.668000085700001</c:v>
                </c:pt>
                <c:pt idx="1355">
                  <c:v>75.668100085700004</c:v>
                </c:pt>
                <c:pt idx="1356">
                  <c:v>75.668200085699993</c:v>
                </c:pt>
                <c:pt idx="1357">
                  <c:v>75.668300085699997</c:v>
                </c:pt>
                <c:pt idx="1358">
                  <c:v>75.6684000857</c:v>
                </c:pt>
                <c:pt idx="1359">
                  <c:v>75.668500085700003</c:v>
                </c:pt>
                <c:pt idx="1360">
                  <c:v>75.668600085700007</c:v>
                </c:pt>
                <c:pt idx="1361">
                  <c:v>75.668700085699996</c:v>
                </c:pt>
                <c:pt idx="1362">
                  <c:v>75.668800085699999</c:v>
                </c:pt>
                <c:pt idx="1363">
                  <c:v>75.668900085700002</c:v>
                </c:pt>
                <c:pt idx="1364">
                  <c:v>75.669000085700006</c:v>
                </c:pt>
                <c:pt idx="1365">
                  <c:v>75.727802652400001</c:v>
                </c:pt>
                <c:pt idx="1366">
                  <c:v>75.727902652400005</c:v>
                </c:pt>
                <c:pt idx="1367">
                  <c:v>75.728002652399994</c:v>
                </c:pt>
                <c:pt idx="1368">
                  <c:v>75.728102652399997</c:v>
                </c:pt>
                <c:pt idx="1369">
                  <c:v>75.7282026524</c:v>
                </c:pt>
                <c:pt idx="1370">
                  <c:v>75.728302652400004</c:v>
                </c:pt>
                <c:pt idx="1371">
                  <c:v>75.728402652400007</c:v>
                </c:pt>
                <c:pt idx="1372">
                  <c:v>75.728502652399996</c:v>
                </c:pt>
                <c:pt idx="1373">
                  <c:v>75.728602652399999</c:v>
                </c:pt>
                <c:pt idx="1374">
                  <c:v>75.728702652400003</c:v>
                </c:pt>
                <c:pt idx="1375">
                  <c:v>75.728802652400006</c:v>
                </c:pt>
                <c:pt idx="1376">
                  <c:v>75.728902652399995</c:v>
                </c:pt>
                <c:pt idx="1377">
                  <c:v>75.729002652399998</c:v>
                </c:pt>
                <c:pt idx="1378">
                  <c:v>75.729102652400002</c:v>
                </c:pt>
                <c:pt idx="1379">
                  <c:v>75.729202652400005</c:v>
                </c:pt>
                <c:pt idx="1380">
                  <c:v>75.729302652399994</c:v>
                </c:pt>
                <c:pt idx="1381">
                  <c:v>75.729402652399997</c:v>
                </c:pt>
                <c:pt idx="1382">
                  <c:v>75.729502652400001</c:v>
                </c:pt>
                <c:pt idx="1383">
                  <c:v>75.729602652400004</c:v>
                </c:pt>
                <c:pt idx="1384">
                  <c:v>75.729702652399993</c:v>
                </c:pt>
                <c:pt idx="1385">
                  <c:v>75.729802652399997</c:v>
                </c:pt>
                <c:pt idx="1386">
                  <c:v>75.7299026524</c:v>
                </c:pt>
                <c:pt idx="1387">
                  <c:v>75.730002652400003</c:v>
                </c:pt>
                <c:pt idx="1388">
                  <c:v>75.730102652400006</c:v>
                </c:pt>
                <c:pt idx="1389">
                  <c:v>75.730202652399996</c:v>
                </c:pt>
                <c:pt idx="1390">
                  <c:v>75.730302652399999</c:v>
                </c:pt>
                <c:pt idx="1391">
                  <c:v>75.730402652400002</c:v>
                </c:pt>
                <c:pt idx="1392">
                  <c:v>75.730502652400006</c:v>
                </c:pt>
                <c:pt idx="1393">
                  <c:v>75.730602652399995</c:v>
                </c:pt>
                <c:pt idx="1394">
                  <c:v>75.730702652399998</c:v>
                </c:pt>
                <c:pt idx="1395">
                  <c:v>75.730802652400001</c:v>
                </c:pt>
                <c:pt idx="1396">
                  <c:v>76.050886117299996</c:v>
                </c:pt>
                <c:pt idx="1397">
                  <c:v>76.050986117299999</c:v>
                </c:pt>
                <c:pt idx="1398">
                  <c:v>76.051086117300002</c:v>
                </c:pt>
                <c:pt idx="1399">
                  <c:v>76.051186117300006</c:v>
                </c:pt>
                <c:pt idx="1400">
                  <c:v>76.051286117299995</c:v>
                </c:pt>
                <c:pt idx="1401">
                  <c:v>76.051386117299998</c:v>
                </c:pt>
                <c:pt idx="1402">
                  <c:v>76.051486117300001</c:v>
                </c:pt>
                <c:pt idx="1403">
                  <c:v>76.051586117300005</c:v>
                </c:pt>
                <c:pt idx="1404">
                  <c:v>76.051686117299994</c:v>
                </c:pt>
                <c:pt idx="1405">
                  <c:v>76.051786117299997</c:v>
                </c:pt>
                <c:pt idx="1406">
                  <c:v>76.0518861173</c:v>
                </c:pt>
                <c:pt idx="1407">
                  <c:v>76.051986117300004</c:v>
                </c:pt>
                <c:pt idx="1408">
                  <c:v>76.052086117299993</c:v>
                </c:pt>
                <c:pt idx="1409">
                  <c:v>76.052186117299996</c:v>
                </c:pt>
                <c:pt idx="1410">
                  <c:v>76.0522861173</c:v>
                </c:pt>
                <c:pt idx="1411">
                  <c:v>76.052386117300003</c:v>
                </c:pt>
                <c:pt idx="1412">
                  <c:v>76.052486117300006</c:v>
                </c:pt>
                <c:pt idx="1413">
                  <c:v>76.052586117299995</c:v>
                </c:pt>
                <c:pt idx="1414">
                  <c:v>76.052686117299999</c:v>
                </c:pt>
                <c:pt idx="1415">
                  <c:v>76.052786122699999</c:v>
                </c:pt>
                <c:pt idx="1416">
                  <c:v>76.385417100200002</c:v>
                </c:pt>
                <c:pt idx="1417">
                  <c:v>76.715857823299999</c:v>
                </c:pt>
                <c:pt idx="1418">
                  <c:v>76.715957823300002</c:v>
                </c:pt>
                <c:pt idx="1419">
                  <c:v>76.716057823300005</c:v>
                </c:pt>
                <c:pt idx="1420">
                  <c:v>76.716157823299994</c:v>
                </c:pt>
                <c:pt idx="1421">
                  <c:v>76.716257823299998</c:v>
                </c:pt>
                <c:pt idx="1422">
                  <c:v>76.716357823300001</c:v>
                </c:pt>
                <c:pt idx="1423">
                  <c:v>76.716457823300004</c:v>
                </c:pt>
                <c:pt idx="1424">
                  <c:v>76.716557823299993</c:v>
                </c:pt>
                <c:pt idx="1425">
                  <c:v>76.716657823299997</c:v>
                </c:pt>
                <c:pt idx="1426">
                  <c:v>77.046944170700002</c:v>
                </c:pt>
                <c:pt idx="1427">
                  <c:v>77.047044170700005</c:v>
                </c:pt>
                <c:pt idx="1428">
                  <c:v>77.047144170699994</c:v>
                </c:pt>
                <c:pt idx="1429">
                  <c:v>77.047244170699997</c:v>
                </c:pt>
                <c:pt idx="1430">
                  <c:v>77.047344170700001</c:v>
                </c:pt>
                <c:pt idx="1431">
                  <c:v>77.047444176200003</c:v>
                </c:pt>
                <c:pt idx="1432">
                  <c:v>77.323732208999999</c:v>
                </c:pt>
                <c:pt idx="1433">
                  <c:v>77.552420590699995</c:v>
                </c:pt>
                <c:pt idx="1434">
                  <c:v>77.552520595199994</c:v>
                </c:pt>
                <c:pt idx="1435">
                  <c:v>104.15869103</c:v>
                </c:pt>
                <c:pt idx="1436">
                  <c:v>122.972892441</c:v>
                </c:pt>
                <c:pt idx="1437">
                  <c:v>120.408350813</c:v>
                </c:pt>
                <c:pt idx="1438">
                  <c:v>120.22691707600001</c:v>
                </c:pt>
                <c:pt idx="1439">
                  <c:v>121.847361251</c:v>
                </c:pt>
                <c:pt idx="1440">
                  <c:v>123.413824698</c:v>
                </c:pt>
                <c:pt idx="1441">
                  <c:v>125.468404022</c:v>
                </c:pt>
                <c:pt idx="1442">
                  <c:v>126.54827588000001</c:v>
                </c:pt>
                <c:pt idx="1443">
                  <c:v>127.172037659</c:v>
                </c:pt>
                <c:pt idx="1444">
                  <c:v>128.67122304099999</c:v>
                </c:pt>
                <c:pt idx="1445">
                  <c:v>128.80995143600001</c:v>
                </c:pt>
                <c:pt idx="1446">
                  <c:v>129.339631752</c:v>
                </c:pt>
                <c:pt idx="1447">
                  <c:v>130.18276495000001</c:v>
                </c:pt>
                <c:pt idx="1448">
                  <c:v>129.275592757</c:v>
                </c:pt>
                <c:pt idx="1449">
                  <c:v>129.23065119200001</c:v>
                </c:pt>
                <c:pt idx="1450">
                  <c:v>129.928179564</c:v>
                </c:pt>
                <c:pt idx="1451">
                  <c:v>129.55893041499999</c:v>
                </c:pt>
                <c:pt idx="1452">
                  <c:v>130.33040247400001</c:v>
                </c:pt>
                <c:pt idx="1453">
                  <c:v>130.222282662</c:v>
                </c:pt>
                <c:pt idx="1454">
                  <c:v>131.36013946</c:v>
                </c:pt>
                <c:pt idx="1455">
                  <c:v>128.79222303200001</c:v>
                </c:pt>
                <c:pt idx="1456">
                  <c:v>129.71025193</c:v>
                </c:pt>
                <c:pt idx="1457">
                  <c:v>129.181525706</c:v>
                </c:pt>
                <c:pt idx="1458">
                  <c:v>129.626563828</c:v>
                </c:pt>
                <c:pt idx="1459">
                  <c:v>128.85783385600001</c:v>
                </c:pt>
                <c:pt idx="1460">
                  <c:v>128.85793385599999</c:v>
                </c:pt>
                <c:pt idx="1461">
                  <c:v>130.359122294</c:v>
                </c:pt>
                <c:pt idx="1462">
                  <c:v>129.74542328999999</c:v>
                </c:pt>
                <c:pt idx="1463">
                  <c:v>129.64776489400001</c:v>
                </c:pt>
                <c:pt idx="1464">
                  <c:v>129.99487694199999</c:v>
                </c:pt>
                <c:pt idx="1465">
                  <c:v>129.577626079</c:v>
                </c:pt>
                <c:pt idx="1466">
                  <c:v>129.713033223</c:v>
                </c:pt>
                <c:pt idx="1467">
                  <c:v>130.61168090499999</c:v>
                </c:pt>
                <c:pt idx="1468">
                  <c:v>129.140056805</c:v>
                </c:pt>
                <c:pt idx="1469">
                  <c:v>129.040034437</c:v>
                </c:pt>
                <c:pt idx="1470">
                  <c:v>129.010898712</c:v>
                </c:pt>
                <c:pt idx="1471">
                  <c:v>129.93929251599999</c:v>
                </c:pt>
                <c:pt idx="1472">
                  <c:v>130.55906532899999</c:v>
                </c:pt>
                <c:pt idx="1473">
                  <c:v>129.92589117099999</c:v>
                </c:pt>
                <c:pt idx="1474">
                  <c:v>129.20507497400001</c:v>
                </c:pt>
                <c:pt idx="1475">
                  <c:v>129.96873818700001</c:v>
                </c:pt>
                <c:pt idx="1476">
                  <c:v>129.85414288000001</c:v>
                </c:pt>
                <c:pt idx="1477">
                  <c:v>130.99627550100001</c:v>
                </c:pt>
                <c:pt idx="1478">
                  <c:v>130.80848555700001</c:v>
                </c:pt>
                <c:pt idx="1479">
                  <c:v>130.94991922700001</c:v>
                </c:pt>
                <c:pt idx="1480">
                  <c:v>130.67535166299999</c:v>
                </c:pt>
                <c:pt idx="1481">
                  <c:v>129.79132957799999</c:v>
                </c:pt>
                <c:pt idx="1482">
                  <c:v>131.446956804</c:v>
                </c:pt>
                <c:pt idx="1483">
                  <c:v>130.053178793</c:v>
                </c:pt>
                <c:pt idx="1484">
                  <c:v>131.224532114</c:v>
                </c:pt>
                <c:pt idx="1485">
                  <c:v>130.59100334799999</c:v>
                </c:pt>
                <c:pt idx="1486">
                  <c:v>131.472165128</c:v>
                </c:pt>
                <c:pt idx="1487">
                  <c:v>129.56001795399999</c:v>
                </c:pt>
                <c:pt idx="1488">
                  <c:v>130.115999319</c:v>
                </c:pt>
                <c:pt idx="1489">
                  <c:v>130.430817112</c:v>
                </c:pt>
                <c:pt idx="1490">
                  <c:v>129.84403103400001</c:v>
                </c:pt>
                <c:pt idx="1491">
                  <c:v>130.900087275</c:v>
                </c:pt>
                <c:pt idx="1492">
                  <c:v>130.47923224100001</c:v>
                </c:pt>
                <c:pt idx="1493">
                  <c:v>130.94892936100001</c:v>
                </c:pt>
                <c:pt idx="1494">
                  <c:v>130.48301905400001</c:v>
                </c:pt>
                <c:pt idx="1495">
                  <c:v>131.441478324</c:v>
                </c:pt>
                <c:pt idx="1496">
                  <c:v>129.499256476</c:v>
                </c:pt>
                <c:pt idx="1497">
                  <c:v>129.81143386900001</c:v>
                </c:pt>
                <c:pt idx="1498">
                  <c:v>129.49871565399999</c:v>
                </c:pt>
                <c:pt idx="1499">
                  <c:v>129.61413586200001</c:v>
                </c:pt>
                <c:pt idx="1500">
                  <c:v>129.86989730600001</c:v>
                </c:pt>
                <c:pt idx="1501">
                  <c:v>128.60784173799999</c:v>
                </c:pt>
                <c:pt idx="1502">
                  <c:v>128.96872626999999</c:v>
                </c:pt>
                <c:pt idx="1503">
                  <c:v>128.78010784099999</c:v>
                </c:pt>
                <c:pt idx="1504">
                  <c:v>127.721665497</c:v>
                </c:pt>
                <c:pt idx="1505">
                  <c:v>127.19078677900001</c:v>
                </c:pt>
                <c:pt idx="1506">
                  <c:v>125.287831548</c:v>
                </c:pt>
                <c:pt idx="1507">
                  <c:v>124.749136389</c:v>
                </c:pt>
                <c:pt idx="1508">
                  <c:v>124.72974325200001</c:v>
                </c:pt>
                <c:pt idx="1509">
                  <c:v>121.890546187</c:v>
                </c:pt>
                <c:pt idx="1510">
                  <c:v>113.56154048499999</c:v>
                </c:pt>
                <c:pt idx="1511">
                  <c:v>107.365957753</c:v>
                </c:pt>
                <c:pt idx="1512">
                  <c:v>101.541793473</c:v>
                </c:pt>
                <c:pt idx="1513">
                  <c:v>97.6737200516</c:v>
                </c:pt>
                <c:pt idx="1514">
                  <c:v>97.673820051600003</c:v>
                </c:pt>
                <c:pt idx="1515">
                  <c:v>97.673920051600007</c:v>
                </c:pt>
                <c:pt idx="1516">
                  <c:v>97.674020051599996</c:v>
                </c:pt>
                <c:pt idx="1517">
                  <c:v>93.153288110700004</c:v>
                </c:pt>
                <c:pt idx="1518">
                  <c:v>90.229620165599997</c:v>
                </c:pt>
                <c:pt idx="1519">
                  <c:v>82.641435197500002</c:v>
                </c:pt>
                <c:pt idx="1520">
                  <c:v>81.092528957200003</c:v>
                </c:pt>
                <c:pt idx="1521">
                  <c:v>79.6579838782</c:v>
                </c:pt>
                <c:pt idx="1522">
                  <c:v>77.3170318369</c:v>
                </c:pt>
                <c:pt idx="1523">
                  <c:v>77.195917983499996</c:v>
                </c:pt>
                <c:pt idx="1524">
                  <c:v>77.132201184699994</c:v>
                </c:pt>
                <c:pt idx="1525">
                  <c:v>77.2073499846</c:v>
                </c:pt>
                <c:pt idx="1526">
                  <c:v>77.207449984600004</c:v>
                </c:pt>
                <c:pt idx="1527">
                  <c:v>77.207549984600007</c:v>
                </c:pt>
                <c:pt idx="1528">
                  <c:v>77.207649984599996</c:v>
                </c:pt>
                <c:pt idx="1529">
                  <c:v>77.207749984599999</c:v>
                </c:pt>
                <c:pt idx="1530">
                  <c:v>77.207849984600003</c:v>
                </c:pt>
                <c:pt idx="1531">
                  <c:v>77.207949984600006</c:v>
                </c:pt>
                <c:pt idx="1532">
                  <c:v>77.208049984599995</c:v>
                </c:pt>
                <c:pt idx="1533">
                  <c:v>77.208149984599999</c:v>
                </c:pt>
                <c:pt idx="1534">
                  <c:v>77.208249984600002</c:v>
                </c:pt>
                <c:pt idx="1535">
                  <c:v>77.208349984600005</c:v>
                </c:pt>
                <c:pt idx="1536">
                  <c:v>77.208449984599994</c:v>
                </c:pt>
                <c:pt idx="1537">
                  <c:v>77.208549984599998</c:v>
                </c:pt>
                <c:pt idx="1538">
                  <c:v>77.208649984600001</c:v>
                </c:pt>
                <c:pt idx="1539">
                  <c:v>77.208749984600004</c:v>
                </c:pt>
                <c:pt idx="1540">
                  <c:v>77.208849984599993</c:v>
                </c:pt>
                <c:pt idx="1541">
                  <c:v>77.208949984599997</c:v>
                </c:pt>
                <c:pt idx="1542">
                  <c:v>77.2090499846</c:v>
                </c:pt>
                <c:pt idx="1543">
                  <c:v>77.209149984600003</c:v>
                </c:pt>
                <c:pt idx="1544">
                  <c:v>77.209249984600007</c:v>
                </c:pt>
                <c:pt idx="1545">
                  <c:v>77.209349984599996</c:v>
                </c:pt>
                <c:pt idx="1546">
                  <c:v>77.209449984599999</c:v>
                </c:pt>
                <c:pt idx="1547">
                  <c:v>77.209549984600002</c:v>
                </c:pt>
                <c:pt idx="1548">
                  <c:v>77.209649984600006</c:v>
                </c:pt>
                <c:pt idx="1549">
                  <c:v>77.209749984599995</c:v>
                </c:pt>
                <c:pt idx="1550">
                  <c:v>77.209849984599998</c:v>
                </c:pt>
                <c:pt idx="1551">
                  <c:v>77.209949984600001</c:v>
                </c:pt>
                <c:pt idx="1552">
                  <c:v>77.210049984600005</c:v>
                </c:pt>
                <c:pt idx="1553">
                  <c:v>77.210149984599994</c:v>
                </c:pt>
                <c:pt idx="1554">
                  <c:v>77.210249984599997</c:v>
                </c:pt>
                <c:pt idx="1555">
                  <c:v>77.210349984600001</c:v>
                </c:pt>
                <c:pt idx="1556">
                  <c:v>77.210449984600004</c:v>
                </c:pt>
                <c:pt idx="1557">
                  <c:v>97.724747841999999</c:v>
                </c:pt>
                <c:pt idx="1558">
                  <c:v>110.612880792</c:v>
                </c:pt>
                <c:pt idx="1559">
                  <c:v>113.54289922700001</c:v>
                </c:pt>
                <c:pt idx="1560">
                  <c:v>118.269913499</c:v>
                </c:pt>
                <c:pt idx="1561">
                  <c:v>122.518576354</c:v>
                </c:pt>
                <c:pt idx="1562">
                  <c:v>124.931022207</c:v>
                </c:pt>
                <c:pt idx="1563">
                  <c:v>127.523537168</c:v>
                </c:pt>
                <c:pt idx="1564">
                  <c:v>128.48226202800001</c:v>
                </c:pt>
                <c:pt idx="1565">
                  <c:v>129.43272614899999</c:v>
                </c:pt>
                <c:pt idx="1566">
                  <c:v>129.96595193100001</c:v>
                </c:pt>
                <c:pt idx="1567">
                  <c:v>131.280902731</c:v>
                </c:pt>
                <c:pt idx="1568">
                  <c:v>130.03308041599999</c:v>
                </c:pt>
                <c:pt idx="1569">
                  <c:v>129.904848499</c:v>
                </c:pt>
                <c:pt idx="1570">
                  <c:v>130.52508061399999</c:v>
                </c:pt>
                <c:pt idx="1571">
                  <c:v>130.23343075</c:v>
                </c:pt>
                <c:pt idx="1572">
                  <c:v>129.57270756599999</c:v>
                </c:pt>
                <c:pt idx="1573">
                  <c:v>130.74746170899999</c:v>
                </c:pt>
                <c:pt idx="1574">
                  <c:v>129.90205562200001</c:v>
                </c:pt>
                <c:pt idx="1575">
                  <c:v>129.41108533100001</c:v>
                </c:pt>
                <c:pt idx="1576">
                  <c:v>128.856284536</c:v>
                </c:pt>
                <c:pt idx="1577">
                  <c:v>128.70594654999999</c:v>
                </c:pt>
                <c:pt idx="1578">
                  <c:v>129.87450720000001</c:v>
                </c:pt>
                <c:pt idx="1579">
                  <c:v>129.40261047999999</c:v>
                </c:pt>
                <c:pt idx="1580">
                  <c:v>128.82776209400001</c:v>
                </c:pt>
                <c:pt idx="1581">
                  <c:v>129.062069307</c:v>
                </c:pt>
                <c:pt idx="1582">
                  <c:v>129.06083444199999</c:v>
                </c:pt>
                <c:pt idx="1583">
                  <c:v>128.58078867699999</c:v>
                </c:pt>
                <c:pt idx="1584">
                  <c:v>129.16933842</c:v>
                </c:pt>
                <c:pt idx="1585">
                  <c:v>128.77255759900001</c:v>
                </c:pt>
                <c:pt idx="1586">
                  <c:v>128.77462795299999</c:v>
                </c:pt>
                <c:pt idx="1587">
                  <c:v>129.39613651299999</c:v>
                </c:pt>
                <c:pt idx="1588">
                  <c:v>128.18569434599999</c:v>
                </c:pt>
                <c:pt idx="1589">
                  <c:v>127.63170750800001</c:v>
                </c:pt>
                <c:pt idx="1590">
                  <c:v>127.461524389</c:v>
                </c:pt>
                <c:pt idx="1591">
                  <c:v>127.46162438899999</c:v>
                </c:pt>
                <c:pt idx="1592">
                  <c:v>127.50276891</c:v>
                </c:pt>
                <c:pt idx="1593">
                  <c:v>127.50286891</c:v>
                </c:pt>
                <c:pt idx="1594">
                  <c:v>127.50296891000001</c:v>
                </c:pt>
                <c:pt idx="1595">
                  <c:v>127.428984402</c:v>
                </c:pt>
                <c:pt idx="1596">
                  <c:v>127.237945724</c:v>
                </c:pt>
                <c:pt idx="1597">
                  <c:v>127.178630473</c:v>
                </c:pt>
                <c:pt idx="1598">
                  <c:v>127.18846885799999</c:v>
                </c:pt>
                <c:pt idx="1599">
                  <c:v>127.14258496799999</c:v>
                </c:pt>
                <c:pt idx="1600">
                  <c:v>126.735113856</c:v>
                </c:pt>
                <c:pt idx="1601">
                  <c:v>126.01125130699999</c:v>
                </c:pt>
                <c:pt idx="1602">
                  <c:v>125.33046941400001</c:v>
                </c:pt>
                <c:pt idx="1603">
                  <c:v>124.64095216</c:v>
                </c:pt>
                <c:pt idx="1604">
                  <c:v>124.30869198400001</c:v>
                </c:pt>
                <c:pt idx="1605">
                  <c:v>123.44362626900001</c:v>
                </c:pt>
                <c:pt idx="1606">
                  <c:v>122.453422019</c:v>
                </c:pt>
                <c:pt idx="1607">
                  <c:v>121.881070849</c:v>
                </c:pt>
                <c:pt idx="1608">
                  <c:v>121.468915979</c:v>
                </c:pt>
                <c:pt idx="1609">
                  <c:v>120.867770353</c:v>
                </c:pt>
                <c:pt idx="1610">
                  <c:v>120.108494298</c:v>
                </c:pt>
                <c:pt idx="1611">
                  <c:v>119.357823849</c:v>
                </c:pt>
                <c:pt idx="1612">
                  <c:v>118.99955316099999</c:v>
                </c:pt>
                <c:pt idx="1613">
                  <c:v>118.07825505</c:v>
                </c:pt>
                <c:pt idx="1614">
                  <c:v>117.80255409999999</c:v>
                </c:pt>
                <c:pt idx="1615">
                  <c:v>117.035123911</c:v>
                </c:pt>
                <c:pt idx="1616">
                  <c:v>116.796541721</c:v>
                </c:pt>
                <c:pt idx="1617">
                  <c:v>116.558521539</c:v>
                </c:pt>
                <c:pt idx="1618">
                  <c:v>116.317955043</c:v>
                </c:pt>
                <c:pt idx="1619">
                  <c:v>116.19324737399999</c:v>
                </c:pt>
                <c:pt idx="1620">
                  <c:v>115.949438864</c:v>
                </c:pt>
                <c:pt idx="1621">
                  <c:v>115.51159319600001</c:v>
                </c:pt>
                <c:pt idx="1622">
                  <c:v>115.29452475799999</c:v>
                </c:pt>
                <c:pt idx="1623">
                  <c:v>115.039292672</c:v>
                </c:pt>
                <c:pt idx="1624">
                  <c:v>114.72328663099999</c:v>
                </c:pt>
                <c:pt idx="1625">
                  <c:v>114.37312083400001</c:v>
                </c:pt>
                <c:pt idx="1626">
                  <c:v>114.076769817</c:v>
                </c:pt>
                <c:pt idx="1627">
                  <c:v>113.38118147599999</c:v>
                </c:pt>
                <c:pt idx="1628">
                  <c:v>112.852853354</c:v>
                </c:pt>
                <c:pt idx="1629">
                  <c:v>112.233382007</c:v>
                </c:pt>
                <c:pt idx="1630">
                  <c:v>111.78316977</c:v>
                </c:pt>
                <c:pt idx="1631">
                  <c:v>111.10849818299999</c:v>
                </c:pt>
                <c:pt idx="1632">
                  <c:v>110.34930581099999</c:v>
                </c:pt>
                <c:pt idx="1633">
                  <c:v>109.771645049</c:v>
                </c:pt>
                <c:pt idx="1634">
                  <c:v>109.336287203</c:v>
                </c:pt>
                <c:pt idx="1635">
                  <c:v>109.164590264</c:v>
                </c:pt>
                <c:pt idx="1636">
                  <c:v>109.064684351</c:v>
                </c:pt>
                <c:pt idx="1637">
                  <c:v>108.82571754999999</c:v>
                </c:pt>
                <c:pt idx="1638">
                  <c:v>108.491997907</c:v>
                </c:pt>
                <c:pt idx="1639">
                  <c:v>107.932012407</c:v>
                </c:pt>
                <c:pt idx="1640">
                  <c:v>107.680172441</c:v>
                </c:pt>
                <c:pt idx="1641">
                  <c:v>107.408448177</c:v>
                </c:pt>
                <c:pt idx="1642">
                  <c:v>107.139004345</c:v>
                </c:pt>
                <c:pt idx="1643">
                  <c:v>106.77825923899999</c:v>
                </c:pt>
                <c:pt idx="1644">
                  <c:v>106.445554438</c:v>
                </c:pt>
                <c:pt idx="1645">
                  <c:v>105.964609766</c:v>
                </c:pt>
                <c:pt idx="1646">
                  <c:v>105.71322299000001</c:v>
                </c:pt>
                <c:pt idx="1647">
                  <c:v>105.407443297</c:v>
                </c:pt>
                <c:pt idx="1648">
                  <c:v>105.034960352</c:v>
                </c:pt>
                <c:pt idx="1649">
                  <c:v>104.66825566200001</c:v>
                </c:pt>
                <c:pt idx="1650">
                  <c:v>104.308498371</c:v>
                </c:pt>
                <c:pt idx="1651">
                  <c:v>103.880226544</c:v>
                </c:pt>
                <c:pt idx="1652">
                  <c:v>103.32703506199999</c:v>
                </c:pt>
                <c:pt idx="1653">
                  <c:v>103.236835168</c:v>
                </c:pt>
                <c:pt idx="1654">
                  <c:v>103.03608403299999</c:v>
                </c:pt>
                <c:pt idx="1655">
                  <c:v>102.780544315</c:v>
                </c:pt>
                <c:pt idx="1656">
                  <c:v>102.566207666</c:v>
                </c:pt>
                <c:pt idx="1657">
                  <c:v>102.271576384</c:v>
                </c:pt>
                <c:pt idx="1658">
                  <c:v>101.699744041</c:v>
                </c:pt>
                <c:pt idx="1659">
                  <c:v>101.00522544099999</c:v>
                </c:pt>
                <c:pt idx="1660">
                  <c:v>101.356231322</c:v>
                </c:pt>
                <c:pt idx="1661">
                  <c:v>102.142881844</c:v>
                </c:pt>
                <c:pt idx="1662">
                  <c:v>102.74926487899999</c:v>
                </c:pt>
                <c:pt idx="1663">
                  <c:v>101.29211736000001</c:v>
                </c:pt>
                <c:pt idx="1664">
                  <c:v>100.822792525</c:v>
                </c:pt>
                <c:pt idx="1665">
                  <c:v>100.547111933</c:v>
                </c:pt>
                <c:pt idx="1666">
                  <c:v>100.43452995</c:v>
                </c:pt>
                <c:pt idx="1667">
                  <c:v>100.965786076</c:v>
                </c:pt>
                <c:pt idx="1668">
                  <c:v>100.273343166</c:v>
                </c:pt>
                <c:pt idx="1669">
                  <c:v>100.942280071</c:v>
                </c:pt>
                <c:pt idx="1670">
                  <c:v>100.38470113299999</c:v>
                </c:pt>
                <c:pt idx="1671">
                  <c:v>99.208133467899998</c:v>
                </c:pt>
                <c:pt idx="1672">
                  <c:v>99.967693649300003</c:v>
                </c:pt>
                <c:pt idx="1673">
                  <c:v>100.443948439</c:v>
                </c:pt>
                <c:pt idx="1674">
                  <c:v>99.923897245700005</c:v>
                </c:pt>
                <c:pt idx="1675">
                  <c:v>101.516456017</c:v>
                </c:pt>
                <c:pt idx="1676">
                  <c:v>100.917241619</c:v>
                </c:pt>
                <c:pt idx="1677">
                  <c:v>100.46256201</c:v>
                </c:pt>
                <c:pt idx="1678">
                  <c:v>100.983205571</c:v>
                </c:pt>
                <c:pt idx="1679">
                  <c:v>100.681889528</c:v>
                </c:pt>
                <c:pt idx="1680">
                  <c:v>100.210322718</c:v>
                </c:pt>
                <c:pt idx="1681">
                  <c:v>101.071600907</c:v>
                </c:pt>
                <c:pt idx="1682">
                  <c:v>101.506094285</c:v>
                </c:pt>
                <c:pt idx="1683">
                  <c:v>100.92493620400001</c:v>
                </c:pt>
                <c:pt idx="1684">
                  <c:v>101.196818396</c:v>
                </c:pt>
                <c:pt idx="1685">
                  <c:v>101.730287592</c:v>
                </c:pt>
                <c:pt idx="1686">
                  <c:v>100.882490143</c:v>
                </c:pt>
                <c:pt idx="1687">
                  <c:v>102.252028842</c:v>
                </c:pt>
                <c:pt idx="1688">
                  <c:v>102.278101315</c:v>
                </c:pt>
                <c:pt idx="1689">
                  <c:v>101.803178977</c:v>
                </c:pt>
                <c:pt idx="1690">
                  <c:v>101.876139391</c:v>
                </c:pt>
                <c:pt idx="1691">
                  <c:v>102.43569215799999</c:v>
                </c:pt>
                <c:pt idx="1692">
                  <c:v>102.068791359</c:v>
                </c:pt>
                <c:pt idx="1693">
                  <c:v>102.25478821999999</c:v>
                </c:pt>
                <c:pt idx="1694">
                  <c:v>101.318243493</c:v>
                </c:pt>
                <c:pt idx="1695">
                  <c:v>103.81528921100001</c:v>
                </c:pt>
                <c:pt idx="1696">
                  <c:v>105.274763237</c:v>
                </c:pt>
                <c:pt idx="1697">
                  <c:v>104.683957319</c:v>
                </c:pt>
                <c:pt idx="1698">
                  <c:v>105.723071949</c:v>
                </c:pt>
                <c:pt idx="1699">
                  <c:v>107.073657826</c:v>
                </c:pt>
                <c:pt idx="1700">
                  <c:v>107.75126924200001</c:v>
                </c:pt>
                <c:pt idx="1701">
                  <c:v>108.22320115799999</c:v>
                </c:pt>
                <c:pt idx="1702">
                  <c:v>107.802082891</c:v>
                </c:pt>
                <c:pt idx="1703">
                  <c:v>108.125914381</c:v>
                </c:pt>
                <c:pt idx="1704">
                  <c:v>107.97020234999999</c:v>
                </c:pt>
                <c:pt idx="1705">
                  <c:v>108.12389248300001</c:v>
                </c:pt>
                <c:pt idx="1706">
                  <c:v>109.686025394</c:v>
                </c:pt>
                <c:pt idx="1707">
                  <c:v>110.929010398</c:v>
                </c:pt>
                <c:pt idx="1708">
                  <c:v>113.43691688200001</c:v>
                </c:pt>
                <c:pt idx="1709">
                  <c:v>113.40391064000001</c:v>
                </c:pt>
                <c:pt idx="1710">
                  <c:v>113.55720604</c:v>
                </c:pt>
                <c:pt idx="1711">
                  <c:v>114.051260261</c:v>
                </c:pt>
                <c:pt idx="1712">
                  <c:v>114.202667412</c:v>
                </c:pt>
                <c:pt idx="1713">
                  <c:v>115.406197155</c:v>
                </c:pt>
                <c:pt idx="1714">
                  <c:v>115.74850135600001</c:v>
                </c:pt>
                <c:pt idx="1715">
                  <c:v>116.166340715</c:v>
                </c:pt>
                <c:pt idx="1716">
                  <c:v>116.861567384</c:v>
                </c:pt>
                <c:pt idx="1717">
                  <c:v>117.419422793</c:v>
                </c:pt>
                <c:pt idx="1718">
                  <c:v>117.87444469</c:v>
                </c:pt>
                <c:pt idx="1719">
                  <c:v>117.758424197</c:v>
                </c:pt>
                <c:pt idx="1720">
                  <c:v>117.953114481</c:v>
                </c:pt>
                <c:pt idx="1721">
                  <c:v>118.487200384</c:v>
                </c:pt>
                <c:pt idx="1722">
                  <c:v>120.191025147</c:v>
                </c:pt>
                <c:pt idx="1723">
                  <c:v>121.09390342899999</c:v>
                </c:pt>
                <c:pt idx="1724">
                  <c:v>121.12973732099999</c:v>
                </c:pt>
                <c:pt idx="1725">
                  <c:v>120.82025564600001</c:v>
                </c:pt>
                <c:pt idx="1726">
                  <c:v>121.623168902</c:v>
                </c:pt>
                <c:pt idx="1727">
                  <c:v>122.926888714</c:v>
                </c:pt>
                <c:pt idx="1728">
                  <c:v>121.93106875399999</c:v>
                </c:pt>
                <c:pt idx="1729">
                  <c:v>121.509597228</c:v>
                </c:pt>
                <c:pt idx="1730">
                  <c:v>122.10689336599999</c:v>
                </c:pt>
                <c:pt idx="1731">
                  <c:v>121.326282757</c:v>
                </c:pt>
                <c:pt idx="1732">
                  <c:v>122.008854093</c:v>
                </c:pt>
                <c:pt idx="1733">
                  <c:v>123.39731835400001</c:v>
                </c:pt>
                <c:pt idx="1734">
                  <c:v>123.373476</c:v>
                </c:pt>
                <c:pt idx="1735">
                  <c:v>123.29298309000001</c:v>
                </c:pt>
                <c:pt idx="1736">
                  <c:v>123.437289824</c:v>
                </c:pt>
                <c:pt idx="1737">
                  <c:v>122.67957659</c:v>
                </c:pt>
                <c:pt idx="1738">
                  <c:v>122.80284355800001</c:v>
                </c:pt>
                <c:pt idx="1739">
                  <c:v>122.802943558</c:v>
                </c:pt>
                <c:pt idx="1740">
                  <c:v>122.803043558</c:v>
                </c:pt>
                <c:pt idx="1741">
                  <c:v>122.803143558</c:v>
                </c:pt>
                <c:pt idx="1742">
                  <c:v>122.80324355800001</c:v>
                </c:pt>
                <c:pt idx="1743">
                  <c:v>122.80334355799999</c:v>
                </c:pt>
                <c:pt idx="1744">
                  <c:v>122.803443558</c:v>
                </c:pt>
                <c:pt idx="1745">
                  <c:v>122.803543558</c:v>
                </c:pt>
                <c:pt idx="1746">
                  <c:v>122.803643558</c:v>
                </c:pt>
                <c:pt idx="1747">
                  <c:v>122.80374355799999</c:v>
                </c:pt>
                <c:pt idx="1748">
                  <c:v>122.803843558</c:v>
                </c:pt>
                <c:pt idx="1749">
                  <c:v>122.803943558</c:v>
                </c:pt>
                <c:pt idx="1750">
                  <c:v>122.804043558</c:v>
                </c:pt>
                <c:pt idx="1751">
                  <c:v>122.80414355800001</c:v>
                </c:pt>
                <c:pt idx="1752">
                  <c:v>122.804243558</c:v>
                </c:pt>
                <c:pt idx="1753">
                  <c:v>122.804343558</c:v>
                </c:pt>
                <c:pt idx="1754">
                  <c:v>122.804443558</c:v>
                </c:pt>
                <c:pt idx="1755">
                  <c:v>122.80454355800001</c:v>
                </c:pt>
                <c:pt idx="1756">
                  <c:v>122.804643558</c:v>
                </c:pt>
                <c:pt idx="1757">
                  <c:v>122.804743558</c:v>
                </c:pt>
                <c:pt idx="1758">
                  <c:v>122.804843558</c:v>
                </c:pt>
                <c:pt idx="1759">
                  <c:v>122.80494355800001</c:v>
                </c:pt>
                <c:pt idx="1760">
                  <c:v>122.80504355799999</c:v>
                </c:pt>
                <c:pt idx="1761">
                  <c:v>122.805143558</c:v>
                </c:pt>
                <c:pt idx="1762">
                  <c:v>122.805243558</c:v>
                </c:pt>
                <c:pt idx="1763">
                  <c:v>122.805343558</c:v>
                </c:pt>
                <c:pt idx="1764">
                  <c:v>122.80544355799999</c:v>
                </c:pt>
                <c:pt idx="1765">
                  <c:v>122.805543558</c:v>
                </c:pt>
                <c:pt idx="1766">
                  <c:v>122.805643558</c:v>
                </c:pt>
                <c:pt idx="1767">
                  <c:v>122.805743558</c:v>
                </c:pt>
                <c:pt idx="1768">
                  <c:v>122.80584355800001</c:v>
                </c:pt>
                <c:pt idx="1769">
                  <c:v>122.805943558</c:v>
                </c:pt>
                <c:pt idx="1770">
                  <c:v>124.752471114</c:v>
                </c:pt>
                <c:pt idx="1771">
                  <c:v>124.444763266</c:v>
                </c:pt>
                <c:pt idx="1772">
                  <c:v>123.674739852</c:v>
                </c:pt>
                <c:pt idx="1773">
                  <c:v>123.06330850000001</c:v>
                </c:pt>
                <c:pt idx="1774">
                  <c:v>123.457988675</c:v>
                </c:pt>
                <c:pt idx="1775">
                  <c:v>121.19702836499999</c:v>
                </c:pt>
                <c:pt idx="1776">
                  <c:v>119.797377344</c:v>
                </c:pt>
                <c:pt idx="1777">
                  <c:v>120.275766764</c:v>
                </c:pt>
                <c:pt idx="1778">
                  <c:v>119.552705293</c:v>
                </c:pt>
                <c:pt idx="1779">
                  <c:v>118.08262476500001</c:v>
                </c:pt>
                <c:pt idx="1780">
                  <c:v>116.798507126</c:v>
                </c:pt>
                <c:pt idx="1781">
                  <c:v>116.016602487</c:v>
                </c:pt>
                <c:pt idx="1782">
                  <c:v>114.8460493</c:v>
                </c:pt>
                <c:pt idx="1783">
                  <c:v>112.785256379</c:v>
                </c:pt>
                <c:pt idx="1784">
                  <c:v>111.79684758</c:v>
                </c:pt>
                <c:pt idx="1785">
                  <c:v>111.157586894</c:v>
                </c:pt>
                <c:pt idx="1786">
                  <c:v>111.35898195599999</c:v>
                </c:pt>
                <c:pt idx="1787">
                  <c:v>110.21438146200001</c:v>
                </c:pt>
                <c:pt idx="1788">
                  <c:v>108.44571362400001</c:v>
                </c:pt>
                <c:pt idx="1789">
                  <c:v>108.25606774400001</c:v>
                </c:pt>
                <c:pt idx="1790">
                  <c:v>108.06725414500001</c:v>
                </c:pt>
                <c:pt idx="1791">
                  <c:v>108.015374546</c:v>
                </c:pt>
                <c:pt idx="1792">
                  <c:v>107.834250364</c:v>
                </c:pt>
                <c:pt idx="1793">
                  <c:v>108.333697214</c:v>
                </c:pt>
                <c:pt idx="1794">
                  <c:v>107.858199837</c:v>
                </c:pt>
                <c:pt idx="1795">
                  <c:v>109.042977033</c:v>
                </c:pt>
                <c:pt idx="1796">
                  <c:v>109.390848194</c:v>
                </c:pt>
                <c:pt idx="1797">
                  <c:v>109.99026994899999</c:v>
                </c:pt>
                <c:pt idx="1798">
                  <c:v>110.572612437</c:v>
                </c:pt>
                <c:pt idx="1799">
                  <c:v>109.632650494</c:v>
                </c:pt>
                <c:pt idx="1800">
                  <c:v>109.690781898</c:v>
                </c:pt>
                <c:pt idx="1801">
                  <c:v>110.65032404599999</c:v>
                </c:pt>
                <c:pt idx="1802">
                  <c:v>109.95537066999999</c:v>
                </c:pt>
                <c:pt idx="1803">
                  <c:v>109.306970065</c:v>
                </c:pt>
                <c:pt idx="1804">
                  <c:v>109.06190455399999</c:v>
                </c:pt>
                <c:pt idx="1805">
                  <c:v>109.128909107</c:v>
                </c:pt>
                <c:pt idx="1806">
                  <c:v>108.804937004</c:v>
                </c:pt>
                <c:pt idx="1807">
                  <c:v>108.41601459</c:v>
                </c:pt>
                <c:pt idx="1808">
                  <c:v>109.095112563</c:v>
                </c:pt>
                <c:pt idx="1809">
                  <c:v>108.651174333</c:v>
                </c:pt>
                <c:pt idx="1810">
                  <c:v>108.465454287</c:v>
                </c:pt>
                <c:pt idx="1811">
                  <c:v>107.974848397</c:v>
                </c:pt>
                <c:pt idx="1812">
                  <c:v>108.072197669</c:v>
                </c:pt>
                <c:pt idx="1813">
                  <c:v>109.343386134</c:v>
                </c:pt>
                <c:pt idx="1814">
                  <c:v>109.562212347</c:v>
                </c:pt>
                <c:pt idx="1815">
                  <c:v>110.07061239799999</c:v>
                </c:pt>
                <c:pt idx="1816">
                  <c:v>112.430470836</c:v>
                </c:pt>
                <c:pt idx="1817">
                  <c:v>113.415809786</c:v>
                </c:pt>
                <c:pt idx="1818">
                  <c:v>114.72005165900001</c:v>
                </c:pt>
                <c:pt idx="1819">
                  <c:v>115.81015720000001</c:v>
                </c:pt>
                <c:pt idx="1820">
                  <c:v>116.205270259</c:v>
                </c:pt>
                <c:pt idx="1821">
                  <c:v>117.901260525</c:v>
                </c:pt>
                <c:pt idx="1822">
                  <c:v>118.52324022400001</c:v>
                </c:pt>
                <c:pt idx="1823">
                  <c:v>118.90509497799999</c:v>
                </c:pt>
                <c:pt idx="1824">
                  <c:v>119.93467323199999</c:v>
                </c:pt>
                <c:pt idx="1825">
                  <c:v>122.88253915600001</c:v>
                </c:pt>
                <c:pt idx="1826">
                  <c:v>123.099645126</c:v>
                </c:pt>
                <c:pt idx="1827">
                  <c:v>124.310552684</c:v>
                </c:pt>
                <c:pt idx="1828">
                  <c:v>124.549974455</c:v>
                </c:pt>
                <c:pt idx="1829">
                  <c:v>125.480606025</c:v>
                </c:pt>
                <c:pt idx="1830">
                  <c:v>124.948131038</c:v>
                </c:pt>
                <c:pt idx="1831">
                  <c:v>125.586066883</c:v>
                </c:pt>
                <c:pt idx="1832">
                  <c:v>124.768183366</c:v>
                </c:pt>
                <c:pt idx="1833">
                  <c:v>125.626793681</c:v>
                </c:pt>
                <c:pt idx="1834">
                  <c:v>125.71320475500001</c:v>
                </c:pt>
                <c:pt idx="1835">
                  <c:v>127.351595304</c:v>
                </c:pt>
                <c:pt idx="1836">
                  <c:v>126.92675195</c:v>
                </c:pt>
                <c:pt idx="1837">
                  <c:v>128.59956394400001</c:v>
                </c:pt>
                <c:pt idx="1838">
                  <c:v>128.39037351499999</c:v>
                </c:pt>
                <c:pt idx="1839">
                  <c:v>128.06990908200001</c:v>
                </c:pt>
                <c:pt idx="1840">
                  <c:v>128.61813724300001</c:v>
                </c:pt>
                <c:pt idx="1841">
                  <c:v>128.264211649</c:v>
                </c:pt>
                <c:pt idx="1842">
                  <c:v>128.38666592000001</c:v>
                </c:pt>
                <c:pt idx="1843">
                  <c:v>129.540690033</c:v>
                </c:pt>
                <c:pt idx="1844">
                  <c:v>128.28024807099999</c:v>
                </c:pt>
                <c:pt idx="1845">
                  <c:v>127.02954747</c:v>
                </c:pt>
                <c:pt idx="1846">
                  <c:v>127.02964747</c:v>
                </c:pt>
                <c:pt idx="1847">
                  <c:v>127.02974747</c:v>
                </c:pt>
                <c:pt idx="1848">
                  <c:v>127.02984747000001</c:v>
                </c:pt>
                <c:pt idx="1849">
                  <c:v>127.02994747</c:v>
                </c:pt>
                <c:pt idx="1850">
                  <c:v>127.03004747</c:v>
                </c:pt>
                <c:pt idx="1851">
                  <c:v>127.03014747</c:v>
                </c:pt>
                <c:pt idx="1852">
                  <c:v>127.03024747000001</c:v>
                </c:pt>
                <c:pt idx="1853">
                  <c:v>136.57254420300001</c:v>
                </c:pt>
                <c:pt idx="1854">
                  <c:v>135.05033767899999</c:v>
                </c:pt>
                <c:pt idx="1855">
                  <c:v>136.58546295400001</c:v>
                </c:pt>
                <c:pt idx="1856">
                  <c:v>135.59051185300001</c:v>
                </c:pt>
                <c:pt idx="1857">
                  <c:v>136.333816326</c:v>
                </c:pt>
                <c:pt idx="1858">
                  <c:v>135.679600327</c:v>
                </c:pt>
                <c:pt idx="1859">
                  <c:v>135.18674662500001</c:v>
                </c:pt>
                <c:pt idx="1860">
                  <c:v>135.23203730099999</c:v>
                </c:pt>
                <c:pt idx="1861">
                  <c:v>136.38254913200001</c:v>
                </c:pt>
                <c:pt idx="1862">
                  <c:v>135.11196909399999</c:v>
                </c:pt>
                <c:pt idx="1863">
                  <c:v>135.08905699100001</c:v>
                </c:pt>
                <c:pt idx="1864">
                  <c:v>136.63507508399999</c:v>
                </c:pt>
                <c:pt idx="1865">
                  <c:v>135.67568763</c:v>
                </c:pt>
                <c:pt idx="1866">
                  <c:v>134.71777491099999</c:v>
                </c:pt>
                <c:pt idx="1867">
                  <c:v>134.46230749200001</c:v>
                </c:pt>
                <c:pt idx="1868">
                  <c:v>132.797893918</c:v>
                </c:pt>
                <c:pt idx="1869">
                  <c:v>131.74607864999999</c:v>
                </c:pt>
                <c:pt idx="1870">
                  <c:v>131.51523863200001</c:v>
                </c:pt>
                <c:pt idx="1871">
                  <c:v>131.15319300300001</c:v>
                </c:pt>
                <c:pt idx="1872">
                  <c:v>123.938644962</c:v>
                </c:pt>
                <c:pt idx="1873">
                  <c:v>122.772198922</c:v>
                </c:pt>
                <c:pt idx="1874">
                  <c:v>122.087734133</c:v>
                </c:pt>
                <c:pt idx="1875">
                  <c:v>121.705321193</c:v>
                </c:pt>
                <c:pt idx="1876">
                  <c:v>120.986297372</c:v>
                </c:pt>
                <c:pt idx="1877">
                  <c:v>120.373509063</c:v>
                </c:pt>
                <c:pt idx="1878">
                  <c:v>120.010672951</c:v>
                </c:pt>
                <c:pt idx="1879">
                  <c:v>120.01077295100001</c:v>
                </c:pt>
                <c:pt idx="1880">
                  <c:v>118.54772334499999</c:v>
                </c:pt>
                <c:pt idx="1881">
                  <c:v>118.547823345</c:v>
                </c:pt>
                <c:pt idx="1882">
                  <c:v>118.547923345</c:v>
                </c:pt>
                <c:pt idx="1883">
                  <c:v>117.33609277399999</c:v>
                </c:pt>
                <c:pt idx="1884">
                  <c:v>117.336192774</c:v>
                </c:pt>
                <c:pt idx="1885">
                  <c:v>117.336292774</c:v>
                </c:pt>
                <c:pt idx="1886">
                  <c:v>117.336392774</c:v>
                </c:pt>
                <c:pt idx="1887">
                  <c:v>117.33649277400001</c:v>
                </c:pt>
                <c:pt idx="1888">
                  <c:v>117.336592774</c:v>
                </c:pt>
                <c:pt idx="1889">
                  <c:v>117.336692774</c:v>
                </c:pt>
                <c:pt idx="1890">
                  <c:v>117.336792774</c:v>
                </c:pt>
                <c:pt idx="1891">
                  <c:v>112.157505339</c:v>
                </c:pt>
                <c:pt idx="1892">
                  <c:v>112.157605339</c:v>
                </c:pt>
                <c:pt idx="1893">
                  <c:v>112.157705339</c:v>
                </c:pt>
                <c:pt idx="1894">
                  <c:v>112.15780533900001</c:v>
                </c:pt>
                <c:pt idx="1895">
                  <c:v>112.157905339</c:v>
                </c:pt>
                <c:pt idx="1896">
                  <c:v>112.158005339</c:v>
                </c:pt>
                <c:pt idx="1897">
                  <c:v>112.158105339</c:v>
                </c:pt>
                <c:pt idx="1898">
                  <c:v>112.15820533900001</c:v>
                </c:pt>
                <c:pt idx="1899">
                  <c:v>112.15830533899999</c:v>
                </c:pt>
                <c:pt idx="1900">
                  <c:v>112.158405339</c:v>
                </c:pt>
                <c:pt idx="1901">
                  <c:v>112.158505339</c:v>
                </c:pt>
                <c:pt idx="1902">
                  <c:v>112.158605339</c:v>
                </c:pt>
                <c:pt idx="1903">
                  <c:v>112.15870533899999</c:v>
                </c:pt>
                <c:pt idx="1904">
                  <c:v>112.158805339</c:v>
                </c:pt>
                <c:pt idx="1905">
                  <c:v>112.158905339</c:v>
                </c:pt>
                <c:pt idx="1906">
                  <c:v>112.159005303</c:v>
                </c:pt>
                <c:pt idx="1907">
                  <c:v>100.730242628</c:v>
                </c:pt>
                <c:pt idx="1908">
                  <c:v>100.017466618</c:v>
                </c:pt>
                <c:pt idx="1909">
                  <c:v>99.914609943200006</c:v>
                </c:pt>
                <c:pt idx="1910">
                  <c:v>99.914709943199995</c:v>
                </c:pt>
                <c:pt idx="1911">
                  <c:v>99.438516000899995</c:v>
                </c:pt>
                <c:pt idx="1912">
                  <c:v>99.283244065600002</c:v>
                </c:pt>
                <c:pt idx="1913">
                  <c:v>99.032565558200005</c:v>
                </c:pt>
                <c:pt idx="1914">
                  <c:v>99.032665558199994</c:v>
                </c:pt>
                <c:pt idx="1915">
                  <c:v>98.4426001482</c:v>
                </c:pt>
                <c:pt idx="1916">
                  <c:v>98.196561871900002</c:v>
                </c:pt>
                <c:pt idx="1917">
                  <c:v>98.196661871900005</c:v>
                </c:pt>
                <c:pt idx="1918">
                  <c:v>98.196761871899994</c:v>
                </c:pt>
                <c:pt idx="1919">
                  <c:v>98.196861871899998</c:v>
                </c:pt>
                <c:pt idx="1920">
                  <c:v>98.196961871900001</c:v>
                </c:pt>
                <c:pt idx="1921">
                  <c:v>98.197061871900004</c:v>
                </c:pt>
                <c:pt idx="1922">
                  <c:v>98.197161871899993</c:v>
                </c:pt>
                <c:pt idx="1923">
                  <c:v>98.197261871899997</c:v>
                </c:pt>
                <c:pt idx="1924">
                  <c:v>98.1973618719</c:v>
                </c:pt>
                <c:pt idx="1925">
                  <c:v>98.197461871900003</c:v>
                </c:pt>
                <c:pt idx="1926">
                  <c:v>98.197561871900007</c:v>
                </c:pt>
                <c:pt idx="1927">
                  <c:v>98.197661871899996</c:v>
                </c:pt>
                <c:pt idx="1928">
                  <c:v>115.476592389</c:v>
                </c:pt>
                <c:pt idx="1929">
                  <c:v>116.521871897</c:v>
                </c:pt>
                <c:pt idx="1930">
                  <c:v>117.796588316</c:v>
                </c:pt>
                <c:pt idx="1931">
                  <c:v>117.796688316</c:v>
                </c:pt>
                <c:pt idx="1932">
                  <c:v>117.796788316</c:v>
                </c:pt>
                <c:pt idx="1933">
                  <c:v>120.573078669</c:v>
                </c:pt>
                <c:pt idx="1934">
                  <c:v>121.363584149</c:v>
                </c:pt>
                <c:pt idx="1935">
                  <c:v>121.60391844999999</c:v>
                </c:pt>
                <c:pt idx="1936">
                  <c:v>121.60401845</c:v>
                </c:pt>
                <c:pt idx="1937">
                  <c:v>121.60411845</c:v>
                </c:pt>
                <c:pt idx="1938">
                  <c:v>121.60421845</c:v>
                </c:pt>
                <c:pt idx="1939">
                  <c:v>121.60431844999999</c:v>
                </c:pt>
                <c:pt idx="1940">
                  <c:v>121.60441845</c:v>
                </c:pt>
                <c:pt idx="1941">
                  <c:v>121.60451845</c:v>
                </c:pt>
                <c:pt idx="1942">
                  <c:v>121.60461845</c:v>
                </c:pt>
                <c:pt idx="1943">
                  <c:v>121.60471844999999</c:v>
                </c:pt>
                <c:pt idx="1944">
                  <c:v>121.60481845</c:v>
                </c:pt>
                <c:pt idx="1945">
                  <c:v>121.60491845</c:v>
                </c:pt>
                <c:pt idx="1946">
                  <c:v>121.60501845</c:v>
                </c:pt>
                <c:pt idx="1947">
                  <c:v>121.60511845000001</c:v>
                </c:pt>
                <c:pt idx="1948">
                  <c:v>121.60521845</c:v>
                </c:pt>
                <c:pt idx="1949">
                  <c:v>121.60531845</c:v>
                </c:pt>
                <c:pt idx="1950">
                  <c:v>121.60541845</c:v>
                </c:pt>
                <c:pt idx="1951">
                  <c:v>121.60551845000001</c:v>
                </c:pt>
                <c:pt idx="1952">
                  <c:v>121.60561844999999</c:v>
                </c:pt>
                <c:pt idx="1953">
                  <c:v>121.60571845</c:v>
                </c:pt>
                <c:pt idx="1954">
                  <c:v>121.60581845</c:v>
                </c:pt>
                <c:pt idx="1955">
                  <c:v>121.60591845</c:v>
                </c:pt>
                <c:pt idx="1956">
                  <c:v>121.60601844999999</c:v>
                </c:pt>
                <c:pt idx="1957">
                  <c:v>121.60611845</c:v>
                </c:pt>
                <c:pt idx="1958">
                  <c:v>121.60621845</c:v>
                </c:pt>
                <c:pt idx="1959">
                  <c:v>121.60631845</c:v>
                </c:pt>
                <c:pt idx="1960">
                  <c:v>121.606418515</c:v>
                </c:pt>
                <c:pt idx="1961">
                  <c:v>121.60651853100001</c:v>
                </c:pt>
                <c:pt idx="1962">
                  <c:v>125.082179717</c:v>
                </c:pt>
                <c:pt idx="1963">
                  <c:v>124.22180351</c:v>
                </c:pt>
                <c:pt idx="1964">
                  <c:v>123.49261823099999</c:v>
                </c:pt>
                <c:pt idx="1965">
                  <c:v>123.266580256</c:v>
                </c:pt>
                <c:pt idx="1966">
                  <c:v>122.927170437</c:v>
                </c:pt>
                <c:pt idx="1967">
                  <c:v>122.57948297900001</c:v>
                </c:pt>
                <c:pt idx="1968">
                  <c:v>122.071509209</c:v>
                </c:pt>
                <c:pt idx="1969">
                  <c:v>121.605328142</c:v>
                </c:pt>
                <c:pt idx="1970">
                  <c:v>120.849977548</c:v>
                </c:pt>
                <c:pt idx="1971">
                  <c:v>120.429671998</c:v>
                </c:pt>
                <c:pt idx="1972">
                  <c:v>120.42977199800001</c:v>
                </c:pt>
                <c:pt idx="1973">
                  <c:v>120.429871998</c:v>
                </c:pt>
                <c:pt idx="1974">
                  <c:v>120.429971998</c:v>
                </c:pt>
                <c:pt idx="1975">
                  <c:v>120.430071998</c:v>
                </c:pt>
                <c:pt idx="1976">
                  <c:v>120.43017199800001</c:v>
                </c:pt>
                <c:pt idx="1977">
                  <c:v>120.43027199799999</c:v>
                </c:pt>
                <c:pt idx="1978">
                  <c:v>120.430371998</c:v>
                </c:pt>
                <c:pt idx="1979">
                  <c:v>120.430471998</c:v>
                </c:pt>
                <c:pt idx="1980">
                  <c:v>120.430571998</c:v>
                </c:pt>
                <c:pt idx="1981">
                  <c:v>120.43067199799999</c:v>
                </c:pt>
                <c:pt idx="1982">
                  <c:v>120.430771998</c:v>
                </c:pt>
                <c:pt idx="1983">
                  <c:v>110.58884783800001</c:v>
                </c:pt>
                <c:pt idx="1984">
                  <c:v>110.588947838</c:v>
                </c:pt>
                <c:pt idx="1985">
                  <c:v>109.315564286</c:v>
                </c:pt>
                <c:pt idx="1986">
                  <c:v>109.315664286</c:v>
                </c:pt>
                <c:pt idx="1987">
                  <c:v>109.315764286</c:v>
                </c:pt>
                <c:pt idx="1988">
                  <c:v>109.315864254</c:v>
                </c:pt>
                <c:pt idx="1989">
                  <c:v>105.786601244</c:v>
                </c:pt>
                <c:pt idx="1990">
                  <c:v>104.59319232</c:v>
                </c:pt>
                <c:pt idx="1991">
                  <c:v>104.59329232</c:v>
                </c:pt>
                <c:pt idx="1992">
                  <c:v>102.11652547200001</c:v>
                </c:pt>
                <c:pt idx="1993">
                  <c:v>101.44958321999999</c:v>
                </c:pt>
                <c:pt idx="1994">
                  <c:v>100.51824390900001</c:v>
                </c:pt>
                <c:pt idx="1995">
                  <c:v>99.532158318100002</c:v>
                </c:pt>
                <c:pt idx="1996">
                  <c:v>98.817794363999994</c:v>
                </c:pt>
                <c:pt idx="1997">
                  <c:v>98.051351636500002</c:v>
                </c:pt>
                <c:pt idx="1998">
                  <c:v>97.627216063500001</c:v>
                </c:pt>
                <c:pt idx="1999">
                  <c:v>97.007567956499997</c:v>
                </c:pt>
                <c:pt idx="2000">
                  <c:v>96.149830031099995</c:v>
                </c:pt>
                <c:pt idx="2001">
                  <c:v>95.469083228800002</c:v>
                </c:pt>
                <c:pt idx="2002">
                  <c:v>94.770646477900002</c:v>
                </c:pt>
                <c:pt idx="2003">
                  <c:v>94.279767190000001</c:v>
                </c:pt>
                <c:pt idx="2004">
                  <c:v>93.751602361799996</c:v>
                </c:pt>
                <c:pt idx="2005">
                  <c:v>92.706779192400006</c:v>
                </c:pt>
                <c:pt idx="2006">
                  <c:v>91.9400923667</c:v>
                </c:pt>
                <c:pt idx="2007">
                  <c:v>91.605053307999995</c:v>
                </c:pt>
                <c:pt idx="2008">
                  <c:v>91.182932498</c:v>
                </c:pt>
                <c:pt idx="2009">
                  <c:v>90.553053399000007</c:v>
                </c:pt>
                <c:pt idx="2010">
                  <c:v>90.058186505699993</c:v>
                </c:pt>
                <c:pt idx="2011">
                  <c:v>89.072591132599996</c:v>
                </c:pt>
                <c:pt idx="2012">
                  <c:v>88.435453725800002</c:v>
                </c:pt>
                <c:pt idx="2013">
                  <c:v>87.823913004100007</c:v>
                </c:pt>
                <c:pt idx="2014">
                  <c:v>87.111484960599995</c:v>
                </c:pt>
                <c:pt idx="2015">
                  <c:v>86.668994068299995</c:v>
                </c:pt>
                <c:pt idx="2016">
                  <c:v>85.880741820200001</c:v>
                </c:pt>
                <c:pt idx="2017">
                  <c:v>85.880841820200004</c:v>
                </c:pt>
                <c:pt idx="2018">
                  <c:v>83.690113860099999</c:v>
                </c:pt>
                <c:pt idx="2019">
                  <c:v>83.690213860100002</c:v>
                </c:pt>
                <c:pt idx="2020">
                  <c:v>83.162698567899994</c:v>
                </c:pt>
                <c:pt idx="2021">
                  <c:v>83.162798567899998</c:v>
                </c:pt>
                <c:pt idx="2022">
                  <c:v>83.162898567900001</c:v>
                </c:pt>
                <c:pt idx="2023">
                  <c:v>83.162998567900004</c:v>
                </c:pt>
                <c:pt idx="2024">
                  <c:v>83.163098567899993</c:v>
                </c:pt>
                <c:pt idx="2025">
                  <c:v>83.163198567899997</c:v>
                </c:pt>
                <c:pt idx="2026">
                  <c:v>83.1632985679</c:v>
                </c:pt>
                <c:pt idx="2027">
                  <c:v>83.163398567900003</c:v>
                </c:pt>
                <c:pt idx="2028">
                  <c:v>83.163498567900007</c:v>
                </c:pt>
                <c:pt idx="2029">
                  <c:v>83.163598567899996</c:v>
                </c:pt>
                <c:pt idx="2030">
                  <c:v>83.163698567899999</c:v>
                </c:pt>
                <c:pt idx="2031">
                  <c:v>83.163798567900002</c:v>
                </c:pt>
                <c:pt idx="2032">
                  <c:v>83.163898567900006</c:v>
                </c:pt>
                <c:pt idx="2033">
                  <c:v>83.163998567899995</c:v>
                </c:pt>
                <c:pt idx="2034">
                  <c:v>83.164098567899998</c:v>
                </c:pt>
                <c:pt idx="2035">
                  <c:v>83.164198567900002</c:v>
                </c:pt>
                <c:pt idx="2036">
                  <c:v>83.164298567900005</c:v>
                </c:pt>
                <c:pt idx="2037">
                  <c:v>83.164398567899994</c:v>
                </c:pt>
                <c:pt idx="2038">
                  <c:v>83.164498567899997</c:v>
                </c:pt>
                <c:pt idx="2039">
                  <c:v>83.164598567900001</c:v>
                </c:pt>
                <c:pt idx="2040">
                  <c:v>83.164698567900004</c:v>
                </c:pt>
                <c:pt idx="2041">
                  <c:v>83.164798567899993</c:v>
                </c:pt>
                <c:pt idx="2042">
                  <c:v>83.164898567899996</c:v>
                </c:pt>
                <c:pt idx="2043">
                  <c:v>83.1649985679</c:v>
                </c:pt>
                <c:pt idx="2044">
                  <c:v>83.165098567900003</c:v>
                </c:pt>
                <c:pt idx="2045">
                  <c:v>83.165198567900006</c:v>
                </c:pt>
                <c:pt idx="2046">
                  <c:v>83.165298567899995</c:v>
                </c:pt>
                <c:pt idx="2047">
                  <c:v>83.165398567899999</c:v>
                </c:pt>
                <c:pt idx="2048">
                  <c:v>83.165498567900002</c:v>
                </c:pt>
                <c:pt idx="2049">
                  <c:v>83.165598567900005</c:v>
                </c:pt>
                <c:pt idx="2050">
                  <c:v>83.165698567899994</c:v>
                </c:pt>
                <c:pt idx="2051">
                  <c:v>83.165798567899998</c:v>
                </c:pt>
                <c:pt idx="2052">
                  <c:v>83.165898567900001</c:v>
                </c:pt>
                <c:pt idx="2053">
                  <c:v>83.165998567900004</c:v>
                </c:pt>
                <c:pt idx="2054">
                  <c:v>83.166098567899994</c:v>
                </c:pt>
                <c:pt idx="2055">
                  <c:v>83.166198567899997</c:v>
                </c:pt>
                <c:pt idx="2056">
                  <c:v>83.1662985679</c:v>
                </c:pt>
                <c:pt idx="2057">
                  <c:v>83.166398567900004</c:v>
                </c:pt>
                <c:pt idx="2058">
                  <c:v>83.166498567900007</c:v>
                </c:pt>
                <c:pt idx="2059">
                  <c:v>83.166598567899996</c:v>
                </c:pt>
                <c:pt idx="2060">
                  <c:v>83.166698567899999</c:v>
                </c:pt>
                <c:pt idx="2061">
                  <c:v>83.166798567900003</c:v>
                </c:pt>
                <c:pt idx="2062">
                  <c:v>83.166898567900006</c:v>
                </c:pt>
                <c:pt idx="2063">
                  <c:v>83.166998567899995</c:v>
                </c:pt>
                <c:pt idx="2064">
                  <c:v>83.167098567899998</c:v>
                </c:pt>
                <c:pt idx="2065">
                  <c:v>83.167198567900002</c:v>
                </c:pt>
                <c:pt idx="2066">
                  <c:v>83.167298567900005</c:v>
                </c:pt>
                <c:pt idx="2067">
                  <c:v>83.167398567899994</c:v>
                </c:pt>
                <c:pt idx="2068">
                  <c:v>83.167498567899997</c:v>
                </c:pt>
                <c:pt idx="2069">
                  <c:v>83.167598567900001</c:v>
                </c:pt>
                <c:pt idx="2070">
                  <c:v>83.167698567900004</c:v>
                </c:pt>
                <c:pt idx="2071">
                  <c:v>83.167798567899993</c:v>
                </c:pt>
                <c:pt idx="2072">
                  <c:v>83.167898567899996</c:v>
                </c:pt>
                <c:pt idx="2073">
                  <c:v>83.1679985679</c:v>
                </c:pt>
                <c:pt idx="2074">
                  <c:v>83.168098567900003</c:v>
                </c:pt>
                <c:pt idx="2075">
                  <c:v>83.168198567900006</c:v>
                </c:pt>
                <c:pt idx="2076">
                  <c:v>83.168298567899996</c:v>
                </c:pt>
                <c:pt idx="2077">
                  <c:v>83.168398567899999</c:v>
                </c:pt>
                <c:pt idx="2078">
                  <c:v>83.168498567900002</c:v>
                </c:pt>
                <c:pt idx="2079">
                  <c:v>83.168598567900005</c:v>
                </c:pt>
                <c:pt idx="2080">
                  <c:v>83.168698567899995</c:v>
                </c:pt>
                <c:pt idx="2081">
                  <c:v>83.168798567899998</c:v>
                </c:pt>
                <c:pt idx="2082">
                  <c:v>83.168898567900001</c:v>
                </c:pt>
                <c:pt idx="2083">
                  <c:v>83.168998567900005</c:v>
                </c:pt>
                <c:pt idx="2084">
                  <c:v>83.169098567899994</c:v>
                </c:pt>
                <c:pt idx="2085">
                  <c:v>83.169198567899997</c:v>
                </c:pt>
                <c:pt idx="2086">
                  <c:v>83.1692985679</c:v>
                </c:pt>
                <c:pt idx="2087">
                  <c:v>83.169398567900004</c:v>
                </c:pt>
                <c:pt idx="2088">
                  <c:v>83.169498567900007</c:v>
                </c:pt>
                <c:pt idx="2089">
                  <c:v>83.169598567899996</c:v>
                </c:pt>
                <c:pt idx="2090">
                  <c:v>83.169698567899999</c:v>
                </c:pt>
                <c:pt idx="2091">
                  <c:v>83.169798567900003</c:v>
                </c:pt>
                <c:pt idx="2092">
                  <c:v>83.169898567900006</c:v>
                </c:pt>
                <c:pt idx="2093">
                  <c:v>83.169998567899995</c:v>
                </c:pt>
                <c:pt idx="2094">
                  <c:v>83.170098567899998</c:v>
                </c:pt>
                <c:pt idx="2095">
                  <c:v>83.170198567900002</c:v>
                </c:pt>
                <c:pt idx="2096">
                  <c:v>83.170298567900005</c:v>
                </c:pt>
                <c:pt idx="2097">
                  <c:v>83.170398567899994</c:v>
                </c:pt>
                <c:pt idx="2098">
                  <c:v>83.170498567899998</c:v>
                </c:pt>
                <c:pt idx="2099">
                  <c:v>83.170598567900001</c:v>
                </c:pt>
                <c:pt idx="2100">
                  <c:v>83.170698567900004</c:v>
                </c:pt>
                <c:pt idx="2101">
                  <c:v>83.170798567899993</c:v>
                </c:pt>
                <c:pt idx="2102">
                  <c:v>83.170898567899997</c:v>
                </c:pt>
                <c:pt idx="2103">
                  <c:v>83.1709985679</c:v>
                </c:pt>
                <c:pt idx="2104">
                  <c:v>83.171098567900003</c:v>
                </c:pt>
                <c:pt idx="2105">
                  <c:v>83.171198567900007</c:v>
                </c:pt>
                <c:pt idx="2106">
                  <c:v>83.171298567899996</c:v>
                </c:pt>
                <c:pt idx="2107">
                  <c:v>83.171398567899999</c:v>
                </c:pt>
                <c:pt idx="2108">
                  <c:v>83.171498567900002</c:v>
                </c:pt>
                <c:pt idx="2109">
                  <c:v>83.171598567900006</c:v>
                </c:pt>
                <c:pt idx="2110">
                  <c:v>83.171698567899995</c:v>
                </c:pt>
                <c:pt idx="2111">
                  <c:v>83.171798567899998</c:v>
                </c:pt>
                <c:pt idx="2112">
                  <c:v>83.171898567900001</c:v>
                </c:pt>
                <c:pt idx="2113">
                  <c:v>83.171998567900005</c:v>
                </c:pt>
                <c:pt idx="2114">
                  <c:v>83.172098567899994</c:v>
                </c:pt>
                <c:pt idx="2115">
                  <c:v>83.172198567899997</c:v>
                </c:pt>
                <c:pt idx="2116">
                  <c:v>83.1722985679</c:v>
                </c:pt>
                <c:pt idx="2117">
                  <c:v>83.172398567900004</c:v>
                </c:pt>
                <c:pt idx="2118">
                  <c:v>83.172498567900007</c:v>
                </c:pt>
                <c:pt idx="2119">
                  <c:v>83.172598567899996</c:v>
                </c:pt>
                <c:pt idx="2120">
                  <c:v>83.172698567899999</c:v>
                </c:pt>
                <c:pt idx="2121">
                  <c:v>83.172798567900003</c:v>
                </c:pt>
                <c:pt idx="2122">
                  <c:v>83.172898567900006</c:v>
                </c:pt>
                <c:pt idx="2123">
                  <c:v>83.172998567899995</c:v>
                </c:pt>
                <c:pt idx="2124">
                  <c:v>83.173098567899999</c:v>
                </c:pt>
                <c:pt idx="2125">
                  <c:v>83.173198567900002</c:v>
                </c:pt>
                <c:pt idx="2126">
                  <c:v>83.173298567900005</c:v>
                </c:pt>
                <c:pt idx="2127">
                  <c:v>83.173398567899994</c:v>
                </c:pt>
                <c:pt idx="2128">
                  <c:v>83.173498567899998</c:v>
                </c:pt>
                <c:pt idx="2129">
                  <c:v>83.173598567900001</c:v>
                </c:pt>
                <c:pt idx="2130">
                  <c:v>83.173698567900004</c:v>
                </c:pt>
                <c:pt idx="2131">
                  <c:v>83.173798567899993</c:v>
                </c:pt>
                <c:pt idx="2132">
                  <c:v>83.173898567899997</c:v>
                </c:pt>
                <c:pt idx="2133">
                  <c:v>83.1739985679</c:v>
                </c:pt>
                <c:pt idx="2134">
                  <c:v>83.174098567900003</c:v>
                </c:pt>
                <c:pt idx="2135">
                  <c:v>83.174198567900007</c:v>
                </c:pt>
                <c:pt idx="2136">
                  <c:v>83.174298567899996</c:v>
                </c:pt>
                <c:pt idx="2137">
                  <c:v>83.174398567899999</c:v>
                </c:pt>
                <c:pt idx="2138">
                  <c:v>83.174498567900002</c:v>
                </c:pt>
                <c:pt idx="2139">
                  <c:v>83.174598567900006</c:v>
                </c:pt>
                <c:pt idx="2140">
                  <c:v>83.174698567899995</c:v>
                </c:pt>
                <c:pt idx="2141">
                  <c:v>83.174798567899998</c:v>
                </c:pt>
                <c:pt idx="2142">
                  <c:v>83.174898567900001</c:v>
                </c:pt>
                <c:pt idx="2143">
                  <c:v>83.174998567900005</c:v>
                </c:pt>
                <c:pt idx="2144">
                  <c:v>83.175098567899994</c:v>
                </c:pt>
                <c:pt idx="2145">
                  <c:v>83.175198567899997</c:v>
                </c:pt>
                <c:pt idx="2146">
                  <c:v>83.175298567900001</c:v>
                </c:pt>
                <c:pt idx="2147">
                  <c:v>83.175398567900004</c:v>
                </c:pt>
                <c:pt idx="2148">
                  <c:v>83.175498567899993</c:v>
                </c:pt>
                <c:pt idx="2149">
                  <c:v>83.824938739800004</c:v>
                </c:pt>
                <c:pt idx="2150">
                  <c:v>83.8000008984</c:v>
                </c:pt>
                <c:pt idx="2151">
                  <c:v>83.800100898400004</c:v>
                </c:pt>
                <c:pt idx="2152">
                  <c:v>83.800200898400007</c:v>
                </c:pt>
                <c:pt idx="2153">
                  <c:v>83.800300898399996</c:v>
                </c:pt>
                <c:pt idx="2154">
                  <c:v>83.8004008984</c:v>
                </c:pt>
                <c:pt idx="2155">
                  <c:v>83.800500898400003</c:v>
                </c:pt>
                <c:pt idx="2156">
                  <c:v>83.800600898400006</c:v>
                </c:pt>
                <c:pt idx="2157">
                  <c:v>83.800700898399995</c:v>
                </c:pt>
                <c:pt idx="2158">
                  <c:v>83.800800898399999</c:v>
                </c:pt>
                <c:pt idx="2159">
                  <c:v>83.800900898400002</c:v>
                </c:pt>
                <c:pt idx="2160">
                  <c:v>83.801000898400005</c:v>
                </c:pt>
                <c:pt idx="2161">
                  <c:v>83.801100898399994</c:v>
                </c:pt>
                <c:pt idx="2162">
                  <c:v>83.801200898399998</c:v>
                </c:pt>
                <c:pt idx="2163">
                  <c:v>83.801300898400001</c:v>
                </c:pt>
                <c:pt idx="2164">
                  <c:v>83.801400898400004</c:v>
                </c:pt>
                <c:pt idx="2165">
                  <c:v>83.801500898399993</c:v>
                </c:pt>
                <c:pt idx="2166">
                  <c:v>83.801600898399997</c:v>
                </c:pt>
                <c:pt idx="2167">
                  <c:v>83.8017008984</c:v>
                </c:pt>
                <c:pt idx="2168">
                  <c:v>83.801800898400003</c:v>
                </c:pt>
                <c:pt idx="2169">
                  <c:v>83.801900898400007</c:v>
                </c:pt>
                <c:pt idx="2170">
                  <c:v>83.802000898399996</c:v>
                </c:pt>
                <c:pt idx="2171">
                  <c:v>83.802100898399999</c:v>
                </c:pt>
                <c:pt idx="2172">
                  <c:v>83.802200898400002</c:v>
                </c:pt>
                <c:pt idx="2173">
                  <c:v>83.802300898400006</c:v>
                </c:pt>
                <c:pt idx="2174">
                  <c:v>83.802400898399995</c:v>
                </c:pt>
                <c:pt idx="2175">
                  <c:v>83.802500898399998</c:v>
                </c:pt>
                <c:pt idx="2176">
                  <c:v>83.802600898400001</c:v>
                </c:pt>
                <c:pt idx="2177">
                  <c:v>83.802700898400005</c:v>
                </c:pt>
                <c:pt idx="2178">
                  <c:v>83.802800898399994</c:v>
                </c:pt>
                <c:pt idx="2179">
                  <c:v>79.259359851900001</c:v>
                </c:pt>
                <c:pt idx="2180">
                  <c:v>78.4333314876</c:v>
                </c:pt>
                <c:pt idx="2181">
                  <c:v>77.437161861500002</c:v>
                </c:pt>
                <c:pt idx="2182">
                  <c:v>76.525399586500001</c:v>
                </c:pt>
                <c:pt idx="2183">
                  <c:v>75.570224293999999</c:v>
                </c:pt>
                <c:pt idx="2184">
                  <c:v>73.789988892500006</c:v>
                </c:pt>
                <c:pt idx="2185">
                  <c:v>72.581867414800001</c:v>
                </c:pt>
                <c:pt idx="2186">
                  <c:v>70.967117541600004</c:v>
                </c:pt>
                <c:pt idx="2187">
                  <c:v>70.034784021700005</c:v>
                </c:pt>
                <c:pt idx="2188">
                  <c:v>69.290918808900003</c:v>
                </c:pt>
                <c:pt idx="2189">
                  <c:v>68.432094819</c:v>
                </c:pt>
                <c:pt idx="2190">
                  <c:v>67.049518336399998</c:v>
                </c:pt>
                <c:pt idx="2191">
                  <c:v>66.036220899</c:v>
                </c:pt>
                <c:pt idx="2192">
                  <c:v>65.442825795700003</c:v>
                </c:pt>
                <c:pt idx="2193">
                  <c:v>65.442925795700006</c:v>
                </c:pt>
                <c:pt idx="2194">
                  <c:v>65.443025795699995</c:v>
                </c:pt>
                <c:pt idx="2195">
                  <c:v>63.956485832799999</c:v>
                </c:pt>
                <c:pt idx="2196">
                  <c:v>62.674304527499999</c:v>
                </c:pt>
                <c:pt idx="2197">
                  <c:v>62.674404527500002</c:v>
                </c:pt>
                <c:pt idx="2198">
                  <c:v>62.674504527499998</c:v>
                </c:pt>
                <c:pt idx="2199">
                  <c:v>62.674604527500001</c:v>
                </c:pt>
                <c:pt idx="2200">
                  <c:v>62.674704527499998</c:v>
                </c:pt>
                <c:pt idx="2201">
                  <c:v>62.674804527500001</c:v>
                </c:pt>
                <c:pt idx="2202">
                  <c:v>62.674904527499997</c:v>
                </c:pt>
                <c:pt idx="2203">
                  <c:v>62.675004527500001</c:v>
                </c:pt>
                <c:pt idx="2204">
                  <c:v>62.675104527499997</c:v>
                </c:pt>
                <c:pt idx="2205">
                  <c:v>62.6752045275</c:v>
                </c:pt>
                <c:pt idx="2206">
                  <c:v>62.675304527500003</c:v>
                </c:pt>
                <c:pt idx="2207">
                  <c:v>62.6754045275</c:v>
                </c:pt>
                <c:pt idx="2208">
                  <c:v>62.675504527500003</c:v>
                </c:pt>
                <c:pt idx="2209">
                  <c:v>62.675604527499999</c:v>
                </c:pt>
                <c:pt idx="2210">
                  <c:v>62.675704527500002</c:v>
                </c:pt>
                <c:pt idx="2211">
                  <c:v>62.675804527499999</c:v>
                </c:pt>
                <c:pt idx="2212">
                  <c:v>62.675904527500002</c:v>
                </c:pt>
                <c:pt idx="2213">
                  <c:v>62.676004527499998</c:v>
                </c:pt>
                <c:pt idx="2214">
                  <c:v>62.676104527500001</c:v>
                </c:pt>
                <c:pt idx="2215">
                  <c:v>62.676204527499998</c:v>
                </c:pt>
                <c:pt idx="2216">
                  <c:v>62.676304527500001</c:v>
                </c:pt>
                <c:pt idx="2217">
                  <c:v>62.676404527499997</c:v>
                </c:pt>
                <c:pt idx="2218">
                  <c:v>62.676504527500001</c:v>
                </c:pt>
                <c:pt idx="2219">
                  <c:v>62.676604527499997</c:v>
                </c:pt>
                <c:pt idx="2220">
                  <c:v>62.6767045275</c:v>
                </c:pt>
                <c:pt idx="2221">
                  <c:v>62.676804527500003</c:v>
                </c:pt>
                <c:pt idx="2222">
                  <c:v>62.6769045275</c:v>
                </c:pt>
                <c:pt idx="2223">
                  <c:v>62.677004527500003</c:v>
                </c:pt>
                <c:pt idx="2224">
                  <c:v>62.677104527499999</c:v>
                </c:pt>
                <c:pt idx="2225">
                  <c:v>62.677204527500002</c:v>
                </c:pt>
                <c:pt idx="2226">
                  <c:v>62.677304527499999</c:v>
                </c:pt>
                <c:pt idx="2227">
                  <c:v>62.677404527500002</c:v>
                </c:pt>
                <c:pt idx="2228">
                  <c:v>83.755321813799995</c:v>
                </c:pt>
                <c:pt idx="2229">
                  <c:v>83.259821898499993</c:v>
                </c:pt>
                <c:pt idx="2230">
                  <c:v>83.147345145900005</c:v>
                </c:pt>
                <c:pt idx="2231">
                  <c:v>83.250229130299999</c:v>
                </c:pt>
                <c:pt idx="2232">
                  <c:v>83.070000677799996</c:v>
                </c:pt>
                <c:pt idx="2233">
                  <c:v>83.040301269899999</c:v>
                </c:pt>
                <c:pt idx="2234">
                  <c:v>83.114474103099994</c:v>
                </c:pt>
                <c:pt idx="2235">
                  <c:v>83.074153737200007</c:v>
                </c:pt>
                <c:pt idx="2236">
                  <c:v>81.917603470299994</c:v>
                </c:pt>
                <c:pt idx="2237">
                  <c:v>81.997159002999993</c:v>
                </c:pt>
                <c:pt idx="2238">
                  <c:v>81.9683748331</c:v>
                </c:pt>
                <c:pt idx="2239">
                  <c:v>82.007100380899999</c:v>
                </c:pt>
                <c:pt idx="2240">
                  <c:v>81.914358389200004</c:v>
                </c:pt>
                <c:pt idx="2241">
                  <c:v>81.645724767000004</c:v>
                </c:pt>
                <c:pt idx="2242">
                  <c:v>81.527230200299996</c:v>
                </c:pt>
                <c:pt idx="2243">
                  <c:v>81.477526222099996</c:v>
                </c:pt>
                <c:pt idx="2244">
                  <c:v>81.393466474099995</c:v>
                </c:pt>
                <c:pt idx="2245">
                  <c:v>81.447691897499993</c:v>
                </c:pt>
                <c:pt idx="2246">
                  <c:v>81.141803351299998</c:v>
                </c:pt>
                <c:pt idx="2247">
                  <c:v>81.193344947499995</c:v>
                </c:pt>
                <c:pt idx="2248">
                  <c:v>81.273124892599995</c:v>
                </c:pt>
                <c:pt idx="2249">
                  <c:v>81.381618258299994</c:v>
                </c:pt>
                <c:pt idx="2250">
                  <c:v>81.283505962800007</c:v>
                </c:pt>
                <c:pt idx="2251">
                  <c:v>81.283605962799996</c:v>
                </c:pt>
                <c:pt idx="2252">
                  <c:v>81.283705962799999</c:v>
                </c:pt>
                <c:pt idx="2253">
                  <c:v>81.283805962800002</c:v>
                </c:pt>
                <c:pt idx="2254">
                  <c:v>81.283905962800006</c:v>
                </c:pt>
                <c:pt idx="2255">
                  <c:v>81.284005962799995</c:v>
                </c:pt>
                <c:pt idx="2256">
                  <c:v>81.284105962799998</c:v>
                </c:pt>
                <c:pt idx="2257">
                  <c:v>81.284205962800002</c:v>
                </c:pt>
                <c:pt idx="2258">
                  <c:v>81.284305962800005</c:v>
                </c:pt>
                <c:pt idx="2259">
                  <c:v>81.284405962799994</c:v>
                </c:pt>
                <c:pt idx="2260">
                  <c:v>81.284505962799997</c:v>
                </c:pt>
                <c:pt idx="2261">
                  <c:v>81.284605962800001</c:v>
                </c:pt>
                <c:pt idx="2262">
                  <c:v>81.284705962800004</c:v>
                </c:pt>
                <c:pt idx="2263">
                  <c:v>81.284805962799993</c:v>
                </c:pt>
                <c:pt idx="2264">
                  <c:v>81.284905962799996</c:v>
                </c:pt>
                <c:pt idx="2265">
                  <c:v>81.2850059628</c:v>
                </c:pt>
                <c:pt idx="2266">
                  <c:v>81.285105962800003</c:v>
                </c:pt>
                <c:pt idx="2267">
                  <c:v>81.285205962800006</c:v>
                </c:pt>
                <c:pt idx="2268">
                  <c:v>81.285305962799995</c:v>
                </c:pt>
                <c:pt idx="2269">
                  <c:v>81.285405962799999</c:v>
                </c:pt>
                <c:pt idx="2270">
                  <c:v>81.285505962800002</c:v>
                </c:pt>
                <c:pt idx="2271">
                  <c:v>81.285605962800005</c:v>
                </c:pt>
                <c:pt idx="2272">
                  <c:v>81.285705962799994</c:v>
                </c:pt>
                <c:pt idx="2273">
                  <c:v>81.285805962799998</c:v>
                </c:pt>
                <c:pt idx="2274">
                  <c:v>81.285905962800001</c:v>
                </c:pt>
                <c:pt idx="2275">
                  <c:v>81.286005962800004</c:v>
                </c:pt>
                <c:pt idx="2276">
                  <c:v>81.286105962799994</c:v>
                </c:pt>
                <c:pt idx="2277">
                  <c:v>81.286205962799997</c:v>
                </c:pt>
                <c:pt idx="2278">
                  <c:v>81.2863059628</c:v>
                </c:pt>
                <c:pt idx="2279">
                  <c:v>81.286405962800004</c:v>
                </c:pt>
                <c:pt idx="2280">
                  <c:v>81.286505962800007</c:v>
                </c:pt>
                <c:pt idx="2281">
                  <c:v>81.286605962799996</c:v>
                </c:pt>
                <c:pt idx="2282">
                  <c:v>81.286705962799999</c:v>
                </c:pt>
                <c:pt idx="2283">
                  <c:v>81.286805962800003</c:v>
                </c:pt>
                <c:pt idx="2284">
                  <c:v>81.286905962800006</c:v>
                </c:pt>
                <c:pt idx="2285">
                  <c:v>81.287005962799995</c:v>
                </c:pt>
                <c:pt idx="2286">
                  <c:v>81.287105962799998</c:v>
                </c:pt>
                <c:pt idx="2287">
                  <c:v>80.952380447400003</c:v>
                </c:pt>
                <c:pt idx="2288">
                  <c:v>81.411276733700007</c:v>
                </c:pt>
                <c:pt idx="2289">
                  <c:v>83.961013414899995</c:v>
                </c:pt>
                <c:pt idx="2290">
                  <c:v>83.961113414899998</c:v>
                </c:pt>
                <c:pt idx="2291">
                  <c:v>83.961213414900001</c:v>
                </c:pt>
                <c:pt idx="2292">
                  <c:v>83.961313414900005</c:v>
                </c:pt>
                <c:pt idx="2293">
                  <c:v>83.961413414899994</c:v>
                </c:pt>
                <c:pt idx="2294">
                  <c:v>83.961513414899997</c:v>
                </c:pt>
                <c:pt idx="2295">
                  <c:v>83.9616134149</c:v>
                </c:pt>
                <c:pt idx="2296">
                  <c:v>83.961713414900004</c:v>
                </c:pt>
                <c:pt idx="2297">
                  <c:v>83.961813414900007</c:v>
                </c:pt>
                <c:pt idx="2298">
                  <c:v>83.961913414899996</c:v>
                </c:pt>
                <c:pt idx="2299">
                  <c:v>83.962013414899999</c:v>
                </c:pt>
                <c:pt idx="2300">
                  <c:v>83.962113414900003</c:v>
                </c:pt>
                <c:pt idx="2301">
                  <c:v>83.962213414900006</c:v>
                </c:pt>
                <c:pt idx="2302">
                  <c:v>83.962313414899995</c:v>
                </c:pt>
                <c:pt idx="2303">
                  <c:v>83.962413414899999</c:v>
                </c:pt>
                <c:pt idx="2304">
                  <c:v>83.962513414900002</c:v>
                </c:pt>
                <c:pt idx="2305">
                  <c:v>83.962613414900005</c:v>
                </c:pt>
                <c:pt idx="2306">
                  <c:v>83.962713414899994</c:v>
                </c:pt>
                <c:pt idx="2307">
                  <c:v>83.962813414899998</c:v>
                </c:pt>
                <c:pt idx="2308">
                  <c:v>83.962913414900001</c:v>
                </c:pt>
                <c:pt idx="2309">
                  <c:v>83.963013414900004</c:v>
                </c:pt>
                <c:pt idx="2310">
                  <c:v>83.963113414899993</c:v>
                </c:pt>
                <c:pt idx="2311">
                  <c:v>120.805934235</c:v>
                </c:pt>
                <c:pt idx="2312">
                  <c:v>124.897662614</c:v>
                </c:pt>
                <c:pt idx="2313">
                  <c:v>126.145603657</c:v>
                </c:pt>
                <c:pt idx="2314">
                  <c:v>129.03430492300001</c:v>
                </c:pt>
                <c:pt idx="2315">
                  <c:v>130.36938634099999</c:v>
                </c:pt>
                <c:pt idx="2316">
                  <c:v>129.29114604099999</c:v>
                </c:pt>
                <c:pt idx="2317">
                  <c:v>129.13480740099999</c:v>
                </c:pt>
                <c:pt idx="2318">
                  <c:v>129.13490740099999</c:v>
                </c:pt>
                <c:pt idx="2319">
                  <c:v>129.135007401</c:v>
                </c:pt>
                <c:pt idx="2320">
                  <c:v>129.135107401</c:v>
                </c:pt>
                <c:pt idx="2321">
                  <c:v>129.135207401</c:v>
                </c:pt>
                <c:pt idx="2322">
                  <c:v>129.13530740100001</c:v>
                </c:pt>
                <c:pt idx="2323">
                  <c:v>129.13540740100001</c:v>
                </c:pt>
                <c:pt idx="2324">
                  <c:v>129.13550740100001</c:v>
                </c:pt>
                <c:pt idx="2325">
                  <c:v>129.13560740099999</c:v>
                </c:pt>
                <c:pt idx="2326">
                  <c:v>129.13570740099999</c:v>
                </c:pt>
                <c:pt idx="2327">
                  <c:v>129.13580740099999</c:v>
                </c:pt>
                <c:pt idx="2328">
                  <c:v>129.135907401</c:v>
                </c:pt>
                <c:pt idx="2329">
                  <c:v>129.136007401</c:v>
                </c:pt>
                <c:pt idx="2330">
                  <c:v>129.136107401</c:v>
                </c:pt>
                <c:pt idx="2331">
                  <c:v>128.85979262500001</c:v>
                </c:pt>
                <c:pt idx="2332">
                  <c:v>128.77486138099999</c:v>
                </c:pt>
                <c:pt idx="2333">
                  <c:v>128.29474948999999</c:v>
                </c:pt>
                <c:pt idx="2334">
                  <c:v>127.489005474</c:v>
                </c:pt>
                <c:pt idx="2335">
                  <c:v>127.007089243</c:v>
                </c:pt>
                <c:pt idx="2336">
                  <c:v>125.666408319</c:v>
                </c:pt>
                <c:pt idx="2337">
                  <c:v>124.531123405</c:v>
                </c:pt>
                <c:pt idx="2338">
                  <c:v>123.563727726</c:v>
                </c:pt>
                <c:pt idx="2339">
                  <c:v>122.007494103</c:v>
                </c:pt>
                <c:pt idx="2340">
                  <c:v>120.199983248</c:v>
                </c:pt>
                <c:pt idx="2341">
                  <c:v>118.66221305000001</c:v>
                </c:pt>
                <c:pt idx="2342">
                  <c:v>117.55694229700001</c:v>
                </c:pt>
                <c:pt idx="2343">
                  <c:v>117.557042297</c:v>
                </c:pt>
                <c:pt idx="2344">
                  <c:v>117.557142297</c:v>
                </c:pt>
                <c:pt idx="2345">
                  <c:v>117.557242297</c:v>
                </c:pt>
                <c:pt idx="2346">
                  <c:v>117.55734229700001</c:v>
                </c:pt>
                <c:pt idx="2347">
                  <c:v>117.55744229699999</c:v>
                </c:pt>
                <c:pt idx="2348">
                  <c:v>117.557542297</c:v>
                </c:pt>
                <c:pt idx="2349">
                  <c:v>117.557642297</c:v>
                </c:pt>
                <c:pt idx="2350">
                  <c:v>117.557742297</c:v>
                </c:pt>
                <c:pt idx="2351">
                  <c:v>117.55784229699999</c:v>
                </c:pt>
                <c:pt idx="2352">
                  <c:v>117.557942297</c:v>
                </c:pt>
                <c:pt idx="2353">
                  <c:v>117.558042297</c:v>
                </c:pt>
                <c:pt idx="2354">
                  <c:v>117.558142297</c:v>
                </c:pt>
                <c:pt idx="2355">
                  <c:v>117.55824229700001</c:v>
                </c:pt>
                <c:pt idx="2356">
                  <c:v>117.558342297</c:v>
                </c:pt>
                <c:pt idx="2357">
                  <c:v>117.558442297</c:v>
                </c:pt>
                <c:pt idx="2358">
                  <c:v>117.558542297</c:v>
                </c:pt>
                <c:pt idx="2359">
                  <c:v>117.55864229700001</c:v>
                </c:pt>
                <c:pt idx="2360">
                  <c:v>117.55874229699999</c:v>
                </c:pt>
                <c:pt idx="2361">
                  <c:v>117.558842297</c:v>
                </c:pt>
                <c:pt idx="2362">
                  <c:v>117.558942297</c:v>
                </c:pt>
                <c:pt idx="2363">
                  <c:v>117.559042297</c:v>
                </c:pt>
                <c:pt idx="2364">
                  <c:v>117.55914229699999</c:v>
                </c:pt>
                <c:pt idx="2365">
                  <c:v>97.595180425300001</c:v>
                </c:pt>
                <c:pt idx="2366">
                  <c:v>96.871852879800002</c:v>
                </c:pt>
                <c:pt idx="2367">
                  <c:v>96.871952879800006</c:v>
                </c:pt>
                <c:pt idx="2368">
                  <c:v>96.522130310400001</c:v>
                </c:pt>
                <c:pt idx="2369">
                  <c:v>95.309152081700006</c:v>
                </c:pt>
                <c:pt idx="2370">
                  <c:v>94.4033690216</c:v>
                </c:pt>
                <c:pt idx="2371">
                  <c:v>93.709470348400004</c:v>
                </c:pt>
                <c:pt idx="2372">
                  <c:v>92.839764699599996</c:v>
                </c:pt>
                <c:pt idx="2373">
                  <c:v>92.8398646996</c:v>
                </c:pt>
                <c:pt idx="2374">
                  <c:v>91.149977600200003</c:v>
                </c:pt>
                <c:pt idx="2375">
                  <c:v>90.577565782199997</c:v>
                </c:pt>
                <c:pt idx="2376">
                  <c:v>89.664777315699993</c:v>
                </c:pt>
                <c:pt idx="2377">
                  <c:v>88.937723256699996</c:v>
                </c:pt>
                <c:pt idx="2378">
                  <c:v>88.346793181899997</c:v>
                </c:pt>
                <c:pt idx="2379">
                  <c:v>87.816712469899997</c:v>
                </c:pt>
                <c:pt idx="2380">
                  <c:v>87.582723827099997</c:v>
                </c:pt>
                <c:pt idx="2381">
                  <c:v>87.002391626900007</c:v>
                </c:pt>
                <c:pt idx="2382">
                  <c:v>86.083466522899997</c:v>
                </c:pt>
                <c:pt idx="2383">
                  <c:v>85.1011838947</c:v>
                </c:pt>
                <c:pt idx="2384">
                  <c:v>85.101283894700003</c:v>
                </c:pt>
                <c:pt idx="2385">
                  <c:v>82.995673151099993</c:v>
                </c:pt>
                <c:pt idx="2386">
                  <c:v>82.995773151099996</c:v>
                </c:pt>
                <c:pt idx="2387">
                  <c:v>82.995873162300001</c:v>
                </c:pt>
                <c:pt idx="2388">
                  <c:v>82.839664347699994</c:v>
                </c:pt>
                <c:pt idx="2389">
                  <c:v>82.839764347699997</c:v>
                </c:pt>
                <c:pt idx="2390">
                  <c:v>82.839864347700001</c:v>
                </c:pt>
                <c:pt idx="2391">
                  <c:v>82.839964347700004</c:v>
                </c:pt>
                <c:pt idx="2392">
                  <c:v>82.840064347699993</c:v>
                </c:pt>
                <c:pt idx="2393">
                  <c:v>82.840164347699996</c:v>
                </c:pt>
                <c:pt idx="2394">
                  <c:v>82.8402643477</c:v>
                </c:pt>
                <c:pt idx="2395">
                  <c:v>82.840364347700003</c:v>
                </c:pt>
                <c:pt idx="2396">
                  <c:v>82.840464347700006</c:v>
                </c:pt>
                <c:pt idx="2397">
                  <c:v>82.840564347699996</c:v>
                </c:pt>
                <c:pt idx="2398">
                  <c:v>82.840664347699999</c:v>
                </c:pt>
                <c:pt idx="2399">
                  <c:v>82.840764347700002</c:v>
                </c:pt>
                <c:pt idx="2400">
                  <c:v>82.840864347700006</c:v>
                </c:pt>
                <c:pt idx="2401">
                  <c:v>82.840964347699995</c:v>
                </c:pt>
                <c:pt idx="2402">
                  <c:v>82.841064347699998</c:v>
                </c:pt>
                <c:pt idx="2403">
                  <c:v>82.841164347700001</c:v>
                </c:pt>
                <c:pt idx="2404">
                  <c:v>82.841264347700005</c:v>
                </c:pt>
                <c:pt idx="2405">
                  <c:v>82.841364347699994</c:v>
                </c:pt>
                <c:pt idx="2406">
                  <c:v>82.841464347699997</c:v>
                </c:pt>
                <c:pt idx="2407">
                  <c:v>82.8415643477</c:v>
                </c:pt>
                <c:pt idx="2408">
                  <c:v>82.841664347700004</c:v>
                </c:pt>
                <c:pt idx="2409">
                  <c:v>82.841764347700007</c:v>
                </c:pt>
                <c:pt idx="2410">
                  <c:v>82.841864347699996</c:v>
                </c:pt>
                <c:pt idx="2411">
                  <c:v>82.841964347699999</c:v>
                </c:pt>
                <c:pt idx="2412">
                  <c:v>82.842064347700003</c:v>
                </c:pt>
                <c:pt idx="2413">
                  <c:v>82.842164347700006</c:v>
                </c:pt>
                <c:pt idx="2414">
                  <c:v>82.842264347699995</c:v>
                </c:pt>
                <c:pt idx="2415">
                  <c:v>82.842364347699998</c:v>
                </c:pt>
                <c:pt idx="2416">
                  <c:v>82.842464347700002</c:v>
                </c:pt>
                <c:pt idx="2417">
                  <c:v>82.842564347700005</c:v>
                </c:pt>
                <c:pt idx="2418">
                  <c:v>82.842664347699994</c:v>
                </c:pt>
                <c:pt idx="2419">
                  <c:v>82.842764347699998</c:v>
                </c:pt>
                <c:pt idx="2420">
                  <c:v>82.842864347700001</c:v>
                </c:pt>
                <c:pt idx="2421">
                  <c:v>82.842964347700004</c:v>
                </c:pt>
                <c:pt idx="2422">
                  <c:v>82.843064347699993</c:v>
                </c:pt>
                <c:pt idx="2423">
                  <c:v>82.843164347699997</c:v>
                </c:pt>
                <c:pt idx="2424">
                  <c:v>82.8432643477</c:v>
                </c:pt>
                <c:pt idx="2425">
                  <c:v>82.843364347700003</c:v>
                </c:pt>
                <c:pt idx="2426">
                  <c:v>82.843464347700007</c:v>
                </c:pt>
                <c:pt idx="2427">
                  <c:v>82.843564347699996</c:v>
                </c:pt>
                <c:pt idx="2428">
                  <c:v>82.843664347699999</c:v>
                </c:pt>
                <c:pt idx="2429">
                  <c:v>82.843764347700002</c:v>
                </c:pt>
                <c:pt idx="2430">
                  <c:v>82.843864347700006</c:v>
                </c:pt>
                <c:pt idx="2431">
                  <c:v>82.843964347699995</c:v>
                </c:pt>
                <c:pt idx="2432">
                  <c:v>82.844064347699998</c:v>
                </c:pt>
                <c:pt idx="2433">
                  <c:v>82.844164347700001</c:v>
                </c:pt>
                <c:pt idx="2434">
                  <c:v>82.844264347700005</c:v>
                </c:pt>
                <c:pt idx="2435">
                  <c:v>82.844364347699994</c:v>
                </c:pt>
                <c:pt idx="2436">
                  <c:v>82.844464347699997</c:v>
                </c:pt>
                <c:pt idx="2437">
                  <c:v>82.8445643477</c:v>
                </c:pt>
                <c:pt idx="2438">
                  <c:v>82.844664347700004</c:v>
                </c:pt>
                <c:pt idx="2439">
                  <c:v>82.844764347700007</c:v>
                </c:pt>
                <c:pt idx="2440">
                  <c:v>82.844864347699996</c:v>
                </c:pt>
                <c:pt idx="2441">
                  <c:v>82.8449643477</c:v>
                </c:pt>
                <c:pt idx="2442">
                  <c:v>82.845064347700003</c:v>
                </c:pt>
                <c:pt idx="2443">
                  <c:v>82.845164347700006</c:v>
                </c:pt>
                <c:pt idx="2444">
                  <c:v>82.845264347699995</c:v>
                </c:pt>
                <c:pt idx="2445">
                  <c:v>82.845364347699999</c:v>
                </c:pt>
                <c:pt idx="2446">
                  <c:v>82.845464347700002</c:v>
                </c:pt>
                <c:pt idx="2447">
                  <c:v>82.845564347700005</c:v>
                </c:pt>
                <c:pt idx="2448">
                  <c:v>82.845664347699994</c:v>
                </c:pt>
                <c:pt idx="2449">
                  <c:v>82.845764347699998</c:v>
                </c:pt>
                <c:pt idx="2450">
                  <c:v>82.845864347700001</c:v>
                </c:pt>
                <c:pt idx="2451">
                  <c:v>82.845964347700004</c:v>
                </c:pt>
                <c:pt idx="2452">
                  <c:v>82.846064347699993</c:v>
                </c:pt>
                <c:pt idx="2453">
                  <c:v>82.846164347699997</c:v>
                </c:pt>
                <c:pt idx="2454">
                  <c:v>82.8462643477</c:v>
                </c:pt>
                <c:pt idx="2455">
                  <c:v>82.846364347700003</c:v>
                </c:pt>
                <c:pt idx="2456">
                  <c:v>82.846464347700007</c:v>
                </c:pt>
                <c:pt idx="2457">
                  <c:v>82.846564347699996</c:v>
                </c:pt>
                <c:pt idx="2458">
                  <c:v>82.846664347699999</c:v>
                </c:pt>
                <c:pt idx="2459">
                  <c:v>82.846764361300004</c:v>
                </c:pt>
                <c:pt idx="2460">
                  <c:v>82.846864372400006</c:v>
                </c:pt>
                <c:pt idx="2461">
                  <c:v>83.586992195500002</c:v>
                </c:pt>
                <c:pt idx="2462">
                  <c:v>83.587092195500006</c:v>
                </c:pt>
                <c:pt idx="2463">
                  <c:v>83.587192195499995</c:v>
                </c:pt>
                <c:pt idx="2464">
                  <c:v>83.587292195499998</c:v>
                </c:pt>
                <c:pt idx="2465">
                  <c:v>83.587392195500001</c:v>
                </c:pt>
                <c:pt idx="2466">
                  <c:v>83.587492195500005</c:v>
                </c:pt>
                <c:pt idx="2467">
                  <c:v>83.587592195499994</c:v>
                </c:pt>
                <c:pt idx="2468">
                  <c:v>83.587692195499997</c:v>
                </c:pt>
                <c:pt idx="2469">
                  <c:v>83.587792195500001</c:v>
                </c:pt>
                <c:pt idx="2470">
                  <c:v>83.587892195500004</c:v>
                </c:pt>
                <c:pt idx="2471">
                  <c:v>83.587992195499993</c:v>
                </c:pt>
                <c:pt idx="2472">
                  <c:v>83.588092195499996</c:v>
                </c:pt>
                <c:pt idx="2473">
                  <c:v>83.5881921955</c:v>
                </c:pt>
                <c:pt idx="2474">
                  <c:v>83.588292195500003</c:v>
                </c:pt>
                <c:pt idx="2475">
                  <c:v>83.588392195500006</c:v>
                </c:pt>
                <c:pt idx="2476">
                  <c:v>83.588492195499995</c:v>
                </c:pt>
                <c:pt idx="2477">
                  <c:v>83.588592195499999</c:v>
                </c:pt>
                <c:pt idx="2478">
                  <c:v>78.249462280700001</c:v>
                </c:pt>
                <c:pt idx="2479">
                  <c:v>76.879990940499994</c:v>
                </c:pt>
                <c:pt idx="2480">
                  <c:v>75.705536822200003</c:v>
                </c:pt>
                <c:pt idx="2481">
                  <c:v>74.522991129600001</c:v>
                </c:pt>
                <c:pt idx="2482">
                  <c:v>72.774798668800003</c:v>
                </c:pt>
                <c:pt idx="2483">
                  <c:v>71.725802778900004</c:v>
                </c:pt>
                <c:pt idx="2484">
                  <c:v>70.146551402</c:v>
                </c:pt>
                <c:pt idx="2485">
                  <c:v>68.886151149699998</c:v>
                </c:pt>
                <c:pt idx="2486">
                  <c:v>68.718308781199994</c:v>
                </c:pt>
                <c:pt idx="2487">
                  <c:v>67.582973034600002</c:v>
                </c:pt>
                <c:pt idx="2488">
                  <c:v>66.920197766000001</c:v>
                </c:pt>
                <c:pt idx="2489">
                  <c:v>66.498581339699996</c:v>
                </c:pt>
                <c:pt idx="2490">
                  <c:v>66.498681339699999</c:v>
                </c:pt>
                <c:pt idx="2491">
                  <c:v>65.395794758899996</c:v>
                </c:pt>
                <c:pt idx="2492">
                  <c:v>64.5703082701</c:v>
                </c:pt>
                <c:pt idx="2493">
                  <c:v>64.570408270100003</c:v>
                </c:pt>
                <c:pt idx="2494">
                  <c:v>64.570508270100007</c:v>
                </c:pt>
                <c:pt idx="2495">
                  <c:v>64.570608270099996</c:v>
                </c:pt>
                <c:pt idx="2496">
                  <c:v>61.892285763399997</c:v>
                </c:pt>
                <c:pt idx="2497">
                  <c:v>61.672564231000003</c:v>
                </c:pt>
                <c:pt idx="2498">
                  <c:v>56.461700900499999</c:v>
                </c:pt>
                <c:pt idx="2499">
                  <c:v>56.461800900500002</c:v>
                </c:pt>
                <c:pt idx="2500">
                  <c:v>56.461900900499998</c:v>
                </c:pt>
                <c:pt idx="2501">
                  <c:v>56.462000900500001</c:v>
                </c:pt>
                <c:pt idx="2502">
                  <c:v>56.462100900499998</c:v>
                </c:pt>
                <c:pt idx="2503">
                  <c:v>56.462200900500001</c:v>
                </c:pt>
                <c:pt idx="2504">
                  <c:v>56.462300900499997</c:v>
                </c:pt>
                <c:pt idx="2505">
                  <c:v>56.4624009005</c:v>
                </c:pt>
                <c:pt idx="2506">
                  <c:v>56.462500900499997</c:v>
                </c:pt>
                <c:pt idx="2507">
                  <c:v>56.4626009005</c:v>
                </c:pt>
                <c:pt idx="2508">
                  <c:v>56.462700900500003</c:v>
                </c:pt>
                <c:pt idx="2509">
                  <c:v>56.4628009005</c:v>
                </c:pt>
                <c:pt idx="2510">
                  <c:v>56.462900900500003</c:v>
                </c:pt>
                <c:pt idx="2511">
                  <c:v>56.463000900499999</c:v>
                </c:pt>
                <c:pt idx="2512">
                  <c:v>56.463100900500002</c:v>
                </c:pt>
                <c:pt idx="2513">
                  <c:v>56.463200900499999</c:v>
                </c:pt>
                <c:pt idx="2514">
                  <c:v>56.463300900500002</c:v>
                </c:pt>
                <c:pt idx="2515">
                  <c:v>56.463400900499998</c:v>
                </c:pt>
                <c:pt idx="2516">
                  <c:v>56.463500900500001</c:v>
                </c:pt>
                <c:pt idx="2517">
                  <c:v>56.463600900499998</c:v>
                </c:pt>
                <c:pt idx="2518">
                  <c:v>56.463700900500001</c:v>
                </c:pt>
                <c:pt idx="2519">
                  <c:v>56.463800900499997</c:v>
                </c:pt>
                <c:pt idx="2520">
                  <c:v>56.463900900500001</c:v>
                </c:pt>
                <c:pt idx="2521">
                  <c:v>56.464000900499997</c:v>
                </c:pt>
                <c:pt idx="2522">
                  <c:v>56.4641009005</c:v>
                </c:pt>
                <c:pt idx="2523">
                  <c:v>56.464200900500003</c:v>
                </c:pt>
                <c:pt idx="2524">
                  <c:v>56.4643009005</c:v>
                </c:pt>
                <c:pt idx="2525">
                  <c:v>56.464400900500003</c:v>
                </c:pt>
                <c:pt idx="2526">
                  <c:v>56.464500900499999</c:v>
                </c:pt>
                <c:pt idx="2527">
                  <c:v>56.464600900500002</c:v>
                </c:pt>
                <c:pt idx="2528">
                  <c:v>56.464700900499999</c:v>
                </c:pt>
                <c:pt idx="2529">
                  <c:v>56.464800900500002</c:v>
                </c:pt>
                <c:pt idx="2530">
                  <c:v>56.464900900499998</c:v>
                </c:pt>
                <c:pt idx="2531">
                  <c:v>56.465000900500002</c:v>
                </c:pt>
                <c:pt idx="2532">
                  <c:v>56.465100900499998</c:v>
                </c:pt>
                <c:pt idx="2533">
                  <c:v>56.465200900500001</c:v>
                </c:pt>
                <c:pt idx="2534">
                  <c:v>56.465300900499997</c:v>
                </c:pt>
                <c:pt idx="2535">
                  <c:v>56.465400900500001</c:v>
                </c:pt>
                <c:pt idx="2536">
                  <c:v>56.465500900499997</c:v>
                </c:pt>
                <c:pt idx="2537">
                  <c:v>56.4656009005</c:v>
                </c:pt>
                <c:pt idx="2538">
                  <c:v>56.465700900500003</c:v>
                </c:pt>
                <c:pt idx="2539">
                  <c:v>56.4658009005</c:v>
                </c:pt>
                <c:pt idx="2540">
                  <c:v>56.465900900500003</c:v>
                </c:pt>
                <c:pt idx="2541">
                  <c:v>56.466000900499999</c:v>
                </c:pt>
                <c:pt idx="2542">
                  <c:v>56.466100900500003</c:v>
                </c:pt>
                <c:pt idx="2543">
                  <c:v>56.466200900499999</c:v>
                </c:pt>
                <c:pt idx="2544">
                  <c:v>56.466300900500002</c:v>
                </c:pt>
                <c:pt idx="2545">
                  <c:v>56.466400900499998</c:v>
                </c:pt>
                <c:pt idx="2546">
                  <c:v>56.466500900500002</c:v>
                </c:pt>
                <c:pt idx="2547">
                  <c:v>56.466600900499998</c:v>
                </c:pt>
                <c:pt idx="2548">
                  <c:v>56.466700900500001</c:v>
                </c:pt>
                <c:pt idx="2549">
                  <c:v>56.466800900499997</c:v>
                </c:pt>
                <c:pt idx="2550">
                  <c:v>56.466900900500001</c:v>
                </c:pt>
                <c:pt idx="2551">
                  <c:v>56.467000900499997</c:v>
                </c:pt>
                <c:pt idx="2552">
                  <c:v>56.4671009005</c:v>
                </c:pt>
                <c:pt idx="2553">
                  <c:v>56.467200900500004</c:v>
                </c:pt>
                <c:pt idx="2554">
                  <c:v>56.4673009005</c:v>
                </c:pt>
                <c:pt idx="2555">
                  <c:v>56.467400900500003</c:v>
                </c:pt>
                <c:pt idx="2556">
                  <c:v>56.467500900499999</c:v>
                </c:pt>
                <c:pt idx="2557">
                  <c:v>56.467600900500003</c:v>
                </c:pt>
                <c:pt idx="2558">
                  <c:v>56.467700900499999</c:v>
                </c:pt>
                <c:pt idx="2559">
                  <c:v>56.467800900500002</c:v>
                </c:pt>
                <c:pt idx="2560">
                  <c:v>56.467900900499998</c:v>
                </c:pt>
                <c:pt idx="2561">
                  <c:v>59.1996488188</c:v>
                </c:pt>
                <c:pt idx="2562">
                  <c:v>61.059441169199999</c:v>
                </c:pt>
                <c:pt idx="2563">
                  <c:v>65.451953960300003</c:v>
                </c:pt>
                <c:pt idx="2564">
                  <c:v>67.5523241657</c:v>
                </c:pt>
                <c:pt idx="2565">
                  <c:v>67.552424170699993</c:v>
                </c:pt>
                <c:pt idx="2566">
                  <c:v>67.5525241757</c:v>
                </c:pt>
                <c:pt idx="2567">
                  <c:v>67.552624175700004</c:v>
                </c:pt>
                <c:pt idx="2568">
                  <c:v>67.552724175700007</c:v>
                </c:pt>
                <c:pt idx="2569">
                  <c:v>67.552824175699996</c:v>
                </c:pt>
                <c:pt idx="2570">
                  <c:v>67.552924175699999</c:v>
                </c:pt>
                <c:pt idx="2571">
                  <c:v>67.553024175700003</c:v>
                </c:pt>
                <c:pt idx="2572">
                  <c:v>67.553124175700006</c:v>
                </c:pt>
                <c:pt idx="2573">
                  <c:v>67.553224175699995</c:v>
                </c:pt>
                <c:pt idx="2574">
                  <c:v>67.553324175699998</c:v>
                </c:pt>
                <c:pt idx="2575">
                  <c:v>67.553424175700002</c:v>
                </c:pt>
                <c:pt idx="2576">
                  <c:v>67.553524175700005</c:v>
                </c:pt>
                <c:pt idx="2577">
                  <c:v>67.553624175699994</c:v>
                </c:pt>
                <c:pt idx="2578">
                  <c:v>67.553724175699998</c:v>
                </c:pt>
                <c:pt idx="2579">
                  <c:v>67.553824175700001</c:v>
                </c:pt>
                <c:pt idx="2580">
                  <c:v>67.553924175700004</c:v>
                </c:pt>
                <c:pt idx="2581">
                  <c:v>67.554024175699993</c:v>
                </c:pt>
                <c:pt idx="2582">
                  <c:v>67.554124175699997</c:v>
                </c:pt>
                <c:pt idx="2583">
                  <c:v>67.5542241757</c:v>
                </c:pt>
                <c:pt idx="2584">
                  <c:v>67.554324175700003</c:v>
                </c:pt>
                <c:pt idx="2585">
                  <c:v>67.554424175700007</c:v>
                </c:pt>
                <c:pt idx="2586">
                  <c:v>67.554524175699996</c:v>
                </c:pt>
                <c:pt idx="2587">
                  <c:v>67.554624175699999</c:v>
                </c:pt>
                <c:pt idx="2588">
                  <c:v>67.554724175700002</c:v>
                </c:pt>
                <c:pt idx="2589">
                  <c:v>67.554824175700006</c:v>
                </c:pt>
                <c:pt idx="2590">
                  <c:v>67.554924175699995</c:v>
                </c:pt>
                <c:pt idx="2591">
                  <c:v>67.555024175699998</c:v>
                </c:pt>
                <c:pt idx="2592">
                  <c:v>67.555124175700001</c:v>
                </c:pt>
                <c:pt idx="2593">
                  <c:v>67.555224175700005</c:v>
                </c:pt>
                <c:pt idx="2594">
                  <c:v>67.555324175699994</c:v>
                </c:pt>
                <c:pt idx="2595">
                  <c:v>67.555424175699997</c:v>
                </c:pt>
                <c:pt idx="2596">
                  <c:v>67.5555241757</c:v>
                </c:pt>
                <c:pt idx="2597">
                  <c:v>82.031513509299998</c:v>
                </c:pt>
                <c:pt idx="2598">
                  <c:v>81.864782895700003</c:v>
                </c:pt>
                <c:pt idx="2599">
                  <c:v>82.583464264699998</c:v>
                </c:pt>
                <c:pt idx="2600">
                  <c:v>83.224188136400002</c:v>
                </c:pt>
                <c:pt idx="2601">
                  <c:v>84.120902166700006</c:v>
                </c:pt>
                <c:pt idx="2602">
                  <c:v>84.529533686299999</c:v>
                </c:pt>
                <c:pt idx="2603">
                  <c:v>84.529633698699996</c:v>
                </c:pt>
                <c:pt idx="2604">
                  <c:v>88.142842897899996</c:v>
                </c:pt>
                <c:pt idx="2605">
                  <c:v>88.142942897899999</c:v>
                </c:pt>
                <c:pt idx="2606">
                  <c:v>88.143042897900003</c:v>
                </c:pt>
                <c:pt idx="2607">
                  <c:v>88.143142897900006</c:v>
                </c:pt>
                <c:pt idx="2608">
                  <c:v>88.143242897899995</c:v>
                </c:pt>
                <c:pt idx="2609">
                  <c:v>88.143342897899998</c:v>
                </c:pt>
                <c:pt idx="2610">
                  <c:v>88.143442897900002</c:v>
                </c:pt>
                <c:pt idx="2611">
                  <c:v>88.143542897900005</c:v>
                </c:pt>
                <c:pt idx="2612">
                  <c:v>88.143642897899994</c:v>
                </c:pt>
                <c:pt idx="2613">
                  <c:v>87.829720433000006</c:v>
                </c:pt>
                <c:pt idx="2614">
                  <c:v>86.518852922600004</c:v>
                </c:pt>
                <c:pt idx="2615">
                  <c:v>84.307052369900006</c:v>
                </c:pt>
                <c:pt idx="2616">
                  <c:v>84.307152369899995</c:v>
                </c:pt>
                <c:pt idx="2617">
                  <c:v>84.307252369899999</c:v>
                </c:pt>
                <c:pt idx="2618">
                  <c:v>84.307352369900002</c:v>
                </c:pt>
                <c:pt idx="2619">
                  <c:v>84.307452369900005</c:v>
                </c:pt>
                <c:pt idx="2620">
                  <c:v>84.307552369899994</c:v>
                </c:pt>
                <c:pt idx="2621">
                  <c:v>84.307652369899998</c:v>
                </c:pt>
                <c:pt idx="2622">
                  <c:v>84.307752384099999</c:v>
                </c:pt>
                <c:pt idx="2623">
                  <c:v>84.307852384100002</c:v>
                </c:pt>
                <c:pt idx="2624">
                  <c:v>84.307952384100005</c:v>
                </c:pt>
                <c:pt idx="2625">
                  <c:v>84.308052384099994</c:v>
                </c:pt>
                <c:pt idx="2626">
                  <c:v>84.308152384099998</c:v>
                </c:pt>
                <c:pt idx="2627">
                  <c:v>84.308252384100001</c:v>
                </c:pt>
                <c:pt idx="2628">
                  <c:v>84.308352384100004</c:v>
                </c:pt>
                <c:pt idx="2629">
                  <c:v>84.308452384099994</c:v>
                </c:pt>
                <c:pt idx="2630">
                  <c:v>84.308552384099997</c:v>
                </c:pt>
                <c:pt idx="2631">
                  <c:v>84.3086523841</c:v>
                </c:pt>
                <c:pt idx="2632">
                  <c:v>84.308752384100003</c:v>
                </c:pt>
                <c:pt idx="2633">
                  <c:v>84.308852384100007</c:v>
                </c:pt>
                <c:pt idx="2634">
                  <c:v>84.308952384099996</c:v>
                </c:pt>
                <c:pt idx="2635">
                  <c:v>84.309052384099999</c:v>
                </c:pt>
                <c:pt idx="2636">
                  <c:v>84.309152384100003</c:v>
                </c:pt>
                <c:pt idx="2637">
                  <c:v>84.309252384100006</c:v>
                </c:pt>
                <c:pt idx="2638">
                  <c:v>84.309352384099995</c:v>
                </c:pt>
                <c:pt idx="2639">
                  <c:v>84.309452384099998</c:v>
                </c:pt>
                <c:pt idx="2640">
                  <c:v>84.309552384100002</c:v>
                </c:pt>
                <c:pt idx="2641">
                  <c:v>58.592421586599997</c:v>
                </c:pt>
                <c:pt idx="2642">
                  <c:v>56.050417138699999</c:v>
                </c:pt>
                <c:pt idx="2643">
                  <c:v>56.0505171346</c:v>
                </c:pt>
                <c:pt idx="2644">
                  <c:v>52.753048138799997</c:v>
                </c:pt>
                <c:pt idx="2645">
                  <c:v>52.7531481388</c:v>
                </c:pt>
                <c:pt idx="2646">
                  <c:v>52.753248138799997</c:v>
                </c:pt>
                <c:pt idx="2647">
                  <c:v>52.7533481388</c:v>
                </c:pt>
                <c:pt idx="2648">
                  <c:v>52.753448138800003</c:v>
                </c:pt>
                <c:pt idx="2649">
                  <c:v>52.753548138799999</c:v>
                </c:pt>
                <c:pt idx="2650">
                  <c:v>52.753648138800003</c:v>
                </c:pt>
                <c:pt idx="2651">
                  <c:v>52.753748138799999</c:v>
                </c:pt>
                <c:pt idx="2652">
                  <c:v>52.753848138800002</c:v>
                </c:pt>
                <c:pt idx="2653">
                  <c:v>52.753948138799998</c:v>
                </c:pt>
                <c:pt idx="2654">
                  <c:v>52.754048138800002</c:v>
                </c:pt>
                <c:pt idx="2655">
                  <c:v>52.754148138799998</c:v>
                </c:pt>
                <c:pt idx="2656">
                  <c:v>52.754248138800001</c:v>
                </c:pt>
                <c:pt idx="2657">
                  <c:v>52.754348138799998</c:v>
                </c:pt>
                <c:pt idx="2658">
                  <c:v>52.754448138800001</c:v>
                </c:pt>
                <c:pt idx="2659">
                  <c:v>52.754548138799997</c:v>
                </c:pt>
                <c:pt idx="2660">
                  <c:v>52.7546481388</c:v>
                </c:pt>
                <c:pt idx="2661">
                  <c:v>52.754748138799997</c:v>
                </c:pt>
                <c:pt idx="2662">
                  <c:v>52.7548481388</c:v>
                </c:pt>
                <c:pt idx="2663">
                  <c:v>52.754948138800003</c:v>
                </c:pt>
                <c:pt idx="2664">
                  <c:v>52.755048138799999</c:v>
                </c:pt>
                <c:pt idx="2665">
                  <c:v>52.755148138800003</c:v>
                </c:pt>
                <c:pt idx="2666">
                  <c:v>52.755248138799999</c:v>
                </c:pt>
                <c:pt idx="2667">
                  <c:v>52.755348138800002</c:v>
                </c:pt>
                <c:pt idx="2668">
                  <c:v>52.755448138799999</c:v>
                </c:pt>
                <c:pt idx="2669">
                  <c:v>52.755548138800002</c:v>
                </c:pt>
                <c:pt idx="2670">
                  <c:v>52.755648138799998</c:v>
                </c:pt>
                <c:pt idx="2671">
                  <c:v>52.755748138800001</c:v>
                </c:pt>
                <c:pt idx="2672">
                  <c:v>52.755848138799998</c:v>
                </c:pt>
                <c:pt idx="2673">
                  <c:v>52.755948138800001</c:v>
                </c:pt>
                <c:pt idx="2674">
                  <c:v>52.756048138799997</c:v>
                </c:pt>
                <c:pt idx="2675">
                  <c:v>52.7561481388</c:v>
                </c:pt>
                <c:pt idx="2676">
                  <c:v>52.756248138799997</c:v>
                </c:pt>
                <c:pt idx="2677">
                  <c:v>52.7563481388</c:v>
                </c:pt>
                <c:pt idx="2678">
                  <c:v>52.756448138800003</c:v>
                </c:pt>
                <c:pt idx="2679">
                  <c:v>52.756548138799999</c:v>
                </c:pt>
                <c:pt idx="2680">
                  <c:v>52.756648138800003</c:v>
                </c:pt>
                <c:pt idx="2681">
                  <c:v>52.756748138799999</c:v>
                </c:pt>
                <c:pt idx="2682">
                  <c:v>52.756848138800002</c:v>
                </c:pt>
                <c:pt idx="2683">
                  <c:v>52.756948138799999</c:v>
                </c:pt>
                <c:pt idx="2684">
                  <c:v>52.757048138800002</c:v>
                </c:pt>
                <c:pt idx="2685">
                  <c:v>52.757148138799998</c:v>
                </c:pt>
                <c:pt idx="2686">
                  <c:v>52.757248138800001</c:v>
                </c:pt>
                <c:pt idx="2687">
                  <c:v>52.757348138799998</c:v>
                </c:pt>
                <c:pt idx="2688">
                  <c:v>52.757448138800001</c:v>
                </c:pt>
                <c:pt idx="2689">
                  <c:v>52.757548138799997</c:v>
                </c:pt>
                <c:pt idx="2690">
                  <c:v>28.865475344899998</c:v>
                </c:pt>
                <c:pt idx="2691">
                  <c:v>27.2349431807</c:v>
                </c:pt>
                <c:pt idx="2692">
                  <c:v>27.2350431807</c:v>
                </c:pt>
                <c:pt idx="2693">
                  <c:v>26.7996455788</c:v>
                </c:pt>
                <c:pt idx="2694">
                  <c:v>26.855045537100001</c:v>
                </c:pt>
                <c:pt idx="2695">
                  <c:v>26.889772174899999</c:v>
                </c:pt>
                <c:pt idx="2696">
                  <c:v>26.6027405976</c:v>
                </c:pt>
                <c:pt idx="2697">
                  <c:v>26.438289422899999</c:v>
                </c:pt>
                <c:pt idx="2698">
                  <c:v>26.3480039879</c:v>
                </c:pt>
                <c:pt idx="2699">
                  <c:v>26.3481039879</c:v>
                </c:pt>
                <c:pt idx="2700">
                  <c:v>26.3482039879</c:v>
                </c:pt>
                <c:pt idx="2701">
                  <c:v>26.4389949718</c:v>
                </c:pt>
                <c:pt idx="2702">
                  <c:v>26.439094971799999</c:v>
                </c:pt>
                <c:pt idx="2703">
                  <c:v>26.3687437538</c:v>
                </c:pt>
                <c:pt idx="2704">
                  <c:v>26.437801461399999</c:v>
                </c:pt>
                <c:pt idx="2705">
                  <c:v>26.437901461399999</c:v>
                </c:pt>
                <c:pt idx="2706">
                  <c:v>26.438001461399999</c:v>
                </c:pt>
                <c:pt idx="2707">
                  <c:v>26.438101461399999</c:v>
                </c:pt>
                <c:pt idx="2708">
                  <c:v>26.438201461399998</c:v>
                </c:pt>
                <c:pt idx="2709">
                  <c:v>24.578676569799999</c:v>
                </c:pt>
                <c:pt idx="2710">
                  <c:v>24.025023257400001</c:v>
                </c:pt>
                <c:pt idx="2711">
                  <c:v>23.247446709399998</c:v>
                </c:pt>
                <c:pt idx="2712">
                  <c:v>22.816199938899999</c:v>
                </c:pt>
                <c:pt idx="2713">
                  <c:v>22.962562819599999</c:v>
                </c:pt>
                <c:pt idx="2714">
                  <c:v>22.962662819599998</c:v>
                </c:pt>
                <c:pt idx="2715">
                  <c:v>23.0195749566</c:v>
                </c:pt>
                <c:pt idx="2716">
                  <c:v>22.959891000599999</c:v>
                </c:pt>
                <c:pt idx="2717">
                  <c:v>22.890607627600001</c:v>
                </c:pt>
                <c:pt idx="2718">
                  <c:v>22.552110770100001</c:v>
                </c:pt>
                <c:pt idx="2719">
                  <c:v>22.607772330700001</c:v>
                </c:pt>
                <c:pt idx="2720">
                  <c:v>22.3654226809</c:v>
                </c:pt>
                <c:pt idx="2721">
                  <c:v>22.2892004857</c:v>
                </c:pt>
                <c:pt idx="2722">
                  <c:v>22.289323801999998</c:v>
                </c:pt>
                <c:pt idx="2723">
                  <c:v>22.106942935999999</c:v>
                </c:pt>
                <c:pt idx="2724">
                  <c:v>22.107042935999999</c:v>
                </c:pt>
                <c:pt idx="2725">
                  <c:v>22.107142935999999</c:v>
                </c:pt>
                <c:pt idx="2726">
                  <c:v>22.221268629400001</c:v>
                </c:pt>
                <c:pt idx="2727">
                  <c:v>22.042400826200002</c:v>
                </c:pt>
                <c:pt idx="2728">
                  <c:v>21.870124407399999</c:v>
                </c:pt>
                <c:pt idx="2729">
                  <c:v>21.394495150400001</c:v>
                </c:pt>
                <c:pt idx="2730">
                  <c:v>21.0367536599</c:v>
                </c:pt>
                <c:pt idx="2731">
                  <c:v>20.9388973306</c:v>
                </c:pt>
                <c:pt idx="2732">
                  <c:v>20.953060319999999</c:v>
                </c:pt>
                <c:pt idx="2733">
                  <c:v>21.1872487212</c:v>
                </c:pt>
                <c:pt idx="2734">
                  <c:v>21.894046150600001</c:v>
                </c:pt>
                <c:pt idx="2735">
                  <c:v>22.106818101399998</c:v>
                </c:pt>
                <c:pt idx="2736">
                  <c:v>22.7255303275</c:v>
                </c:pt>
                <c:pt idx="2737">
                  <c:v>22.934148385699999</c:v>
                </c:pt>
                <c:pt idx="2738">
                  <c:v>23.132517314299999</c:v>
                </c:pt>
                <c:pt idx="2739">
                  <c:v>23.538248465300001</c:v>
                </c:pt>
                <c:pt idx="2740">
                  <c:v>23.8738205368</c:v>
                </c:pt>
                <c:pt idx="2741">
                  <c:v>24.611730101599999</c:v>
                </c:pt>
                <c:pt idx="2742">
                  <c:v>25.8268664394</c:v>
                </c:pt>
                <c:pt idx="2743">
                  <c:v>24.749174934199999</c:v>
                </c:pt>
                <c:pt idx="2744">
                  <c:v>27.323863341100001</c:v>
                </c:pt>
                <c:pt idx="2745">
                  <c:v>27.863937438600001</c:v>
                </c:pt>
                <c:pt idx="2746">
                  <c:v>28.845587221700001</c:v>
                </c:pt>
                <c:pt idx="2747">
                  <c:v>29.579949919000001</c:v>
                </c:pt>
                <c:pt idx="2748">
                  <c:v>30.282911795099999</c:v>
                </c:pt>
                <c:pt idx="2749">
                  <c:v>31.356707806199999</c:v>
                </c:pt>
                <c:pt idx="2750">
                  <c:v>32.223358985499999</c:v>
                </c:pt>
                <c:pt idx="2751">
                  <c:v>33.141909161000001</c:v>
                </c:pt>
                <c:pt idx="2752">
                  <c:v>34.029550401199998</c:v>
                </c:pt>
                <c:pt idx="2753">
                  <c:v>34.632036603800003</c:v>
                </c:pt>
                <c:pt idx="2754">
                  <c:v>35.616349834499999</c:v>
                </c:pt>
                <c:pt idx="2755">
                  <c:v>36.571035287699999</c:v>
                </c:pt>
                <c:pt idx="2756">
                  <c:v>37.520274920799999</c:v>
                </c:pt>
                <c:pt idx="2757">
                  <c:v>37.990690405899997</c:v>
                </c:pt>
                <c:pt idx="2758">
                  <c:v>38.904920559300002</c:v>
                </c:pt>
                <c:pt idx="2759">
                  <c:v>39.721057226200003</c:v>
                </c:pt>
                <c:pt idx="2760">
                  <c:v>40.606813401300002</c:v>
                </c:pt>
                <c:pt idx="2761">
                  <c:v>41.317596826600003</c:v>
                </c:pt>
                <c:pt idx="2762">
                  <c:v>42.067986656599999</c:v>
                </c:pt>
                <c:pt idx="2763">
                  <c:v>42.549902347600003</c:v>
                </c:pt>
                <c:pt idx="2764">
                  <c:v>43.422593508699997</c:v>
                </c:pt>
                <c:pt idx="2765">
                  <c:v>43.927620873099997</c:v>
                </c:pt>
                <c:pt idx="2766">
                  <c:v>44.814167815600001</c:v>
                </c:pt>
                <c:pt idx="2767">
                  <c:v>45.587630287000003</c:v>
                </c:pt>
                <c:pt idx="2768">
                  <c:v>45.920646933100002</c:v>
                </c:pt>
                <c:pt idx="2769">
                  <c:v>46.5401351398</c:v>
                </c:pt>
                <c:pt idx="2770">
                  <c:v>46.8376369446</c:v>
                </c:pt>
                <c:pt idx="2771">
                  <c:v>47.396281584100002</c:v>
                </c:pt>
                <c:pt idx="2772">
                  <c:v>47.874859454599999</c:v>
                </c:pt>
                <c:pt idx="2773">
                  <c:v>48.245571696900001</c:v>
                </c:pt>
                <c:pt idx="2774">
                  <c:v>49.075855579200002</c:v>
                </c:pt>
                <c:pt idx="2775">
                  <c:v>49.608050384999999</c:v>
                </c:pt>
                <c:pt idx="2776">
                  <c:v>50.377873475900003</c:v>
                </c:pt>
                <c:pt idx="2777">
                  <c:v>50.5139959901</c:v>
                </c:pt>
                <c:pt idx="2778">
                  <c:v>51.255590571900001</c:v>
                </c:pt>
                <c:pt idx="2779">
                  <c:v>51.4288757757</c:v>
                </c:pt>
                <c:pt idx="2780">
                  <c:v>51.427036654200002</c:v>
                </c:pt>
                <c:pt idx="2781">
                  <c:v>51.926821843699997</c:v>
                </c:pt>
                <c:pt idx="2782">
                  <c:v>52.082977437300002</c:v>
                </c:pt>
                <c:pt idx="2783">
                  <c:v>52.141290300199998</c:v>
                </c:pt>
                <c:pt idx="2784">
                  <c:v>52.103649065200003</c:v>
                </c:pt>
                <c:pt idx="2785">
                  <c:v>51.785746465099997</c:v>
                </c:pt>
                <c:pt idx="2786">
                  <c:v>51.541953733900002</c:v>
                </c:pt>
                <c:pt idx="2787">
                  <c:v>51.859418859400002</c:v>
                </c:pt>
                <c:pt idx="2788">
                  <c:v>52.522437511299998</c:v>
                </c:pt>
                <c:pt idx="2789">
                  <c:v>52.080105894100001</c:v>
                </c:pt>
                <c:pt idx="2790">
                  <c:v>51.702549028299998</c:v>
                </c:pt>
                <c:pt idx="2791">
                  <c:v>51.923423383900001</c:v>
                </c:pt>
                <c:pt idx="2792">
                  <c:v>52.259687232300003</c:v>
                </c:pt>
                <c:pt idx="2793">
                  <c:v>51.975045348599998</c:v>
                </c:pt>
                <c:pt idx="2794">
                  <c:v>51.984457555600002</c:v>
                </c:pt>
                <c:pt idx="2795">
                  <c:v>53.710588681899999</c:v>
                </c:pt>
                <c:pt idx="2796">
                  <c:v>53.710688681900002</c:v>
                </c:pt>
                <c:pt idx="2797">
                  <c:v>53.710788681899999</c:v>
                </c:pt>
                <c:pt idx="2798">
                  <c:v>52.207425089899999</c:v>
                </c:pt>
                <c:pt idx="2799">
                  <c:v>51.979419485199998</c:v>
                </c:pt>
                <c:pt idx="2800">
                  <c:v>53.682869477600001</c:v>
                </c:pt>
                <c:pt idx="2801">
                  <c:v>53.682969477599997</c:v>
                </c:pt>
                <c:pt idx="2802">
                  <c:v>53.6830694776</c:v>
                </c:pt>
                <c:pt idx="2803">
                  <c:v>53.683169477600003</c:v>
                </c:pt>
                <c:pt idx="2804">
                  <c:v>53.211698643799998</c:v>
                </c:pt>
                <c:pt idx="2805">
                  <c:v>53.211798643800002</c:v>
                </c:pt>
                <c:pt idx="2806">
                  <c:v>53.211898643799998</c:v>
                </c:pt>
                <c:pt idx="2807">
                  <c:v>53.211998643800001</c:v>
                </c:pt>
                <c:pt idx="2808">
                  <c:v>53.212098643799997</c:v>
                </c:pt>
                <c:pt idx="2809">
                  <c:v>53.212198643800001</c:v>
                </c:pt>
                <c:pt idx="2810">
                  <c:v>53.212298643799997</c:v>
                </c:pt>
                <c:pt idx="2811">
                  <c:v>53.2123986438</c:v>
                </c:pt>
                <c:pt idx="2812">
                  <c:v>53.212498643799997</c:v>
                </c:pt>
                <c:pt idx="2813">
                  <c:v>53.2125986438</c:v>
                </c:pt>
                <c:pt idx="2814">
                  <c:v>53.212698643800003</c:v>
                </c:pt>
                <c:pt idx="2815">
                  <c:v>53.212798643799999</c:v>
                </c:pt>
                <c:pt idx="2816">
                  <c:v>53.212898643800003</c:v>
                </c:pt>
                <c:pt idx="2817">
                  <c:v>53.212998643799999</c:v>
                </c:pt>
                <c:pt idx="2818">
                  <c:v>53.213098643800002</c:v>
                </c:pt>
                <c:pt idx="2819">
                  <c:v>53.213198643799998</c:v>
                </c:pt>
                <c:pt idx="2820">
                  <c:v>53.213298643800002</c:v>
                </c:pt>
                <c:pt idx="2821">
                  <c:v>53.213398643799998</c:v>
                </c:pt>
                <c:pt idx="2822">
                  <c:v>53.213498643800001</c:v>
                </c:pt>
                <c:pt idx="2823">
                  <c:v>53.213598643799997</c:v>
                </c:pt>
                <c:pt idx="2824">
                  <c:v>51.750942180800003</c:v>
                </c:pt>
                <c:pt idx="2825">
                  <c:v>51.751042180799999</c:v>
                </c:pt>
                <c:pt idx="2826">
                  <c:v>51.751142180800002</c:v>
                </c:pt>
                <c:pt idx="2827">
                  <c:v>51.806644220000003</c:v>
                </c:pt>
                <c:pt idx="2828">
                  <c:v>52.069039272399998</c:v>
                </c:pt>
                <c:pt idx="2829">
                  <c:v>52.069139272400001</c:v>
                </c:pt>
                <c:pt idx="2830">
                  <c:v>52.0692392666</c:v>
                </c:pt>
                <c:pt idx="2831">
                  <c:v>50.229563513800002</c:v>
                </c:pt>
                <c:pt idx="2832">
                  <c:v>50.229663513799998</c:v>
                </c:pt>
                <c:pt idx="2833">
                  <c:v>50.229763513800002</c:v>
                </c:pt>
                <c:pt idx="2834">
                  <c:v>50.229863513799998</c:v>
                </c:pt>
                <c:pt idx="2835">
                  <c:v>50.229963513800001</c:v>
                </c:pt>
                <c:pt idx="2836">
                  <c:v>50.230063513799998</c:v>
                </c:pt>
                <c:pt idx="2837">
                  <c:v>50.230163513800001</c:v>
                </c:pt>
                <c:pt idx="2838">
                  <c:v>50.230263513799997</c:v>
                </c:pt>
                <c:pt idx="2839">
                  <c:v>50.2303635138</c:v>
                </c:pt>
                <c:pt idx="2840">
                  <c:v>50.230463513799997</c:v>
                </c:pt>
                <c:pt idx="2841">
                  <c:v>50.2305635138</c:v>
                </c:pt>
                <c:pt idx="2842">
                  <c:v>50.230663513800003</c:v>
                </c:pt>
                <c:pt idx="2843">
                  <c:v>50.230763513799999</c:v>
                </c:pt>
                <c:pt idx="2844">
                  <c:v>50.230863513800003</c:v>
                </c:pt>
                <c:pt idx="2845">
                  <c:v>50.230963513799999</c:v>
                </c:pt>
                <c:pt idx="2846">
                  <c:v>50.231063513800002</c:v>
                </c:pt>
                <c:pt idx="2847">
                  <c:v>50.231163513799999</c:v>
                </c:pt>
                <c:pt idx="2848">
                  <c:v>50.231263513800002</c:v>
                </c:pt>
                <c:pt idx="2849">
                  <c:v>50.231363513799998</c:v>
                </c:pt>
                <c:pt idx="2850">
                  <c:v>50.231463513800001</c:v>
                </c:pt>
                <c:pt idx="2851">
                  <c:v>50.231563513799998</c:v>
                </c:pt>
                <c:pt idx="2852">
                  <c:v>50.231663513800001</c:v>
                </c:pt>
                <c:pt idx="2853">
                  <c:v>50.231763513799997</c:v>
                </c:pt>
                <c:pt idx="2854">
                  <c:v>50.2318635138</c:v>
                </c:pt>
                <c:pt idx="2855">
                  <c:v>50.231963513799997</c:v>
                </c:pt>
                <c:pt idx="2856">
                  <c:v>50.2320635138</c:v>
                </c:pt>
                <c:pt idx="2857">
                  <c:v>50.232163513800003</c:v>
                </c:pt>
                <c:pt idx="2858">
                  <c:v>50.2322635138</c:v>
                </c:pt>
                <c:pt idx="2859">
                  <c:v>50.232363513800003</c:v>
                </c:pt>
                <c:pt idx="2860">
                  <c:v>50.232463513799999</c:v>
                </c:pt>
                <c:pt idx="2861">
                  <c:v>50.232563513800002</c:v>
                </c:pt>
                <c:pt idx="2862">
                  <c:v>50.232663513799999</c:v>
                </c:pt>
                <c:pt idx="2863">
                  <c:v>50.232763513800002</c:v>
                </c:pt>
                <c:pt idx="2864">
                  <c:v>50.232863513799998</c:v>
                </c:pt>
                <c:pt idx="2865">
                  <c:v>50.232963513800001</c:v>
                </c:pt>
                <c:pt idx="2866">
                  <c:v>50.233063513799998</c:v>
                </c:pt>
                <c:pt idx="2867">
                  <c:v>50.233163513800001</c:v>
                </c:pt>
                <c:pt idx="2868">
                  <c:v>50.233263513799997</c:v>
                </c:pt>
                <c:pt idx="2869">
                  <c:v>50.233363513800001</c:v>
                </c:pt>
                <c:pt idx="2870">
                  <c:v>50.233463513799997</c:v>
                </c:pt>
                <c:pt idx="2871">
                  <c:v>50.2335635138</c:v>
                </c:pt>
                <c:pt idx="2872">
                  <c:v>50.233663513800003</c:v>
                </c:pt>
                <c:pt idx="2873">
                  <c:v>50.2337635138</c:v>
                </c:pt>
                <c:pt idx="2874">
                  <c:v>50.233863513800003</c:v>
                </c:pt>
                <c:pt idx="2875">
                  <c:v>50.233963513799999</c:v>
                </c:pt>
                <c:pt idx="2876">
                  <c:v>50.234063513800002</c:v>
                </c:pt>
                <c:pt idx="2877">
                  <c:v>50.234163513799999</c:v>
                </c:pt>
                <c:pt idx="2878">
                  <c:v>50.234263513800002</c:v>
                </c:pt>
                <c:pt idx="2879">
                  <c:v>50.234363513799998</c:v>
                </c:pt>
                <c:pt idx="2880">
                  <c:v>50.234463513800002</c:v>
                </c:pt>
                <c:pt idx="2881">
                  <c:v>50.234563513799998</c:v>
                </c:pt>
                <c:pt idx="2882">
                  <c:v>50.234663513800001</c:v>
                </c:pt>
                <c:pt idx="2883">
                  <c:v>50.234763513799997</c:v>
                </c:pt>
                <c:pt idx="2884">
                  <c:v>50.234863513800001</c:v>
                </c:pt>
                <c:pt idx="2885">
                  <c:v>50.234963513799997</c:v>
                </c:pt>
                <c:pt idx="2886">
                  <c:v>50.2350635138</c:v>
                </c:pt>
                <c:pt idx="2887">
                  <c:v>50.235163513800003</c:v>
                </c:pt>
                <c:pt idx="2888">
                  <c:v>50.2352635138</c:v>
                </c:pt>
                <c:pt idx="2889">
                  <c:v>50.235363513800003</c:v>
                </c:pt>
                <c:pt idx="2890">
                  <c:v>50.235463513799999</c:v>
                </c:pt>
                <c:pt idx="2891">
                  <c:v>50.235563513800003</c:v>
                </c:pt>
                <c:pt idx="2892">
                  <c:v>50.235663513799999</c:v>
                </c:pt>
                <c:pt idx="2893">
                  <c:v>50.235763513800002</c:v>
                </c:pt>
                <c:pt idx="2894">
                  <c:v>50.235863513799998</c:v>
                </c:pt>
                <c:pt idx="2895">
                  <c:v>50.235963513800002</c:v>
                </c:pt>
                <c:pt idx="2896">
                  <c:v>50.236063513799998</c:v>
                </c:pt>
                <c:pt idx="2897">
                  <c:v>50.236163513800001</c:v>
                </c:pt>
                <c:pt idx="2898">
                  <c:v>50.236263513799997</c:v>
                </c:pt>
                <c:pt idx="2899">
                  <c:v>50.236363513800001</c:v>
                </c:pt>
                <c:pt idx="2900">
                  <c:v>50.236463513799997</c:v>
                </c:pt>
                <c:pt idx="2901">
                  <c:v>50.2365635138</c:v>
                </c:pt>
                <c:pt idx="2902">
                  <c:v>50.236663513800003</c:v>
                </c:pt>
                <c:pt idx="2903">
                  <c:v>51.160558460899999</c:v>
                </c:pt>
                <c:pt idx="2904">
                  <c:v>52.090360571399998</c:v>
                </c:pt>
                <c:pt idx="2905">
                  <c:v>52.5933842062</c:v>
                </c:pt>
                <c:pt idx="2906">
                  <c:v>52.790449234800001</c:v>
                </c:pt>
                <c:pt idx="2907">
                  <c:v>52.111210143199997</c:v>
                </c:pt>
                <c:pt idx="2908">
                  <c:v>51.656072690499997</c:v>
                </c:pt>
                <c:pt idx="2909">
                  <c:v>52.768548913899998</c:v>
                </c:pt>
                <c:pt idx="2910">
                  <c:v>51.987497237600003</c:v>
                </c:pt>
                <c:pt idx="2911">
                  <c:v>51.595258079899999</c:v>
                </c:pt>
                <c:pt idx="2912">
                  <c:v>51.433505691100002</c:v>
                </c:pt>
                <c:pt idx="2913">
                  <c:v>51.433605691099999</c:v>
                </c:pt>
                <c:pt idx="2914">
                  <c:v>51.433705691100002</c:v>
                </c:pt>
                <c:pt idx="2915">
                  <c:v>51.447021810899997</c:v>
                </c:pt>
                <c:pt idx="2916">
                  <c:v>51.816308511999999</c:v>
                </c:pt>
                <c:pt idx="2917">
                  <c:v>52.431749145799998</c:v>
                </c:pt>
                <c:pt idx="2918">
                  <c:v>52.803505570299997</c:v>
                </c:pt>
                <c:pt idx="2919">
                  <c:v>52.601360559200003</c:v>
                </c:pt>
                <c:pt idx="2920">
                  <c:v>53.385080383499997</c:v>
                </c:pt>
                <c:pt idx="2921">
                  <c:v>53.3851803835</c:v>
                </c:pt>
                <c:pt idx="2922">
                  <c:v>53.385280383500003</c:v>
                </c:pt>
                <c:pt idx="2923">
                  <c:v>53.385380383499999</c:v>
                </c:pt>
                <c:pt idx="2924">
                  <c:v>52.280613419799998</c:v>
                </c:pt>
                <c:pt idx="2925">
                  <c:v>52.280713419800001</c:v>
                </c:pt>
                <c:pt idx="2926">
                  <c:v>52.446723415900003</c:v>
                </c:pt>
                <c:pt idx="2927">
                  <c:v>52.618675543800002</c:v>
                </c:pt>
                <c:pt idx="2928">
                  <c:v>52.688704267299997</c:v>
                </c:pt>
                <c:pt idx="2929">
                  <c:v>52.669047879399997</c:v>
                </c:pt>
                <c:pt idx="2930">
                  <c:v>52.815093605500003</c:v>
                </c:pt>
                <c:pt idx="2931">
                  <c:v>52.815193605499999</c:v>
                </c:pt>
                <c:pt idx="2932">
                  <c:v>52.815293605500003</c:v>
                </c:pt>
                <c:pt idx="2933">
                  <c:v>52.815393605499999</c:v>
                </c:pt>
                <c:pt idx="2934">
                  <c:v>52.815493605500002</c:v>
                </c:pt>
                <c:pt idx="2935">
                  <c:v>52.815593605499998</c:v>
                </c:pt>
                <c:pt idx="2936">
                  <c:v>52.815693605500002</c:v>
                </c:pt>
                <c:pt idx="2937">
                  <c:v>52.815793605499998</c:v>
                </c:pt>
                <c:pt idx="2938">
                  <c:v>52.815893605500001</c:v>
                </c:pt>
                <c:pt idx="2939">
                  <c:v>52.815993605499997</c:v>
                </c:pt>
                <c:pt idx="2940">
                  <c:v>52.816093605500001</c:v>
                </c:pt>
                <c:pt idx="2941">
                  <c:v>52.816193605499997</c:v>
                </c:pt>
                <c:pt idx="2942">
                  <c:v>52.8162936055</c:v>
                </c:pt>
                <c:pt idx="2943">
                  <c:v>52.816393605499997</c:v>
                </c:pt>
                <c:pt idx="2944">
                  <c:v>52.8164936055</c:v>
                </c:pt>
                <c:pt idx="2945">
                  <c:v>52.816593605500003</c:v>
                </c:pt>
                <c:pt idx="2946">
                  <c:v>52.816693605499999</c:v>
                </c:pt>
                <c:pt idx="2947">
                  <c:v>52.816793605500003</c:v>
                </c:pt>
                <c:pt idx="2948">
                  <c:v>52.816893605499999</c:v>
                </c:pt>
                <c:pt idx="2949">
                  <c:v>52.816993605500002</c:v>
                </c:pt>
                <c:pt idx="2950">
                  <c:v>52.817093605499998</c:v>
                </c:pt>
                <c:pt idx="2951">
                  <c:v>52.817193605500002</c:v>
                </c:pt>
                <c:pt idx="2952">
                  <c:v>52.817293605499998</c:v>
                </c:pt>
                <c:pt idx="2953">
                  <c:v>52.817393605500001</c:v>
                </c:pt>
                <c:pt idx="2954">
                  <c:v>52.817493605499997</c:v>
                </c:pt>
                <c:pt idx="2955">
                  <c:v>52.817593605500001</c:v>
                </c:pt>
                <c:pt idx="2956">
                  <c:v>30.3184941548</c:v>
                </c:pt>
                <c:pt idx="2957">
                  <c:v>29.0432089639</c:v>
                </c:pt>
                <c:pt idx="2958">
                  <c:v>27.276055989100001</c:v>
                </c:pt>
                <c:pt idx="2959">
                  <c:v>27.0550340289</c:v>
                </c:pt>
                <c:pt idx="2960">
                  <c:v>27.432584787500002</c:v>
                </c:pt>
                <c:pt idx="2961">
                  <c:v>26.539765620499999</c:v>
                </c:pt>
                <c:pt idx="2962">
                  <c:v>25.2644929165</c:v>
                </c:pt>
                <c:pt idx="2963">
                  <c:v>24.961541087099999</c:v>
                </c:pt>
                <c:pt idx="2964">
                  <c:v>23.209307918299999</c:v>
                </c:pt>
                <c:pt idx="2965">
                  <c:v>23.359359248099999</c:v>
                </c:pt>
                <c:pt idx="2966">
                  <c:v>23.359459248099999</c:v>
                </c:pt>
                <c:pt idx="2967">
                  <c:v>23.359559248099998</c:v>
                </c:pt>
                <c:pt idx="2968">
                  <c:v>23.176006413300001</c:v>
                </c:pt>
                <c:pt idx="2969">
                  <c:v>23.176106413300001</c:v>
                </c:pt>
                <c:pt idx="2970">
                  <c:v>23.176206413300001</c:v>
                </c:pt>
                <c:pt idx="2971">
                  <c:v>23.176306413300001</c:v>
                </c:pt>
                <c:pt idx="2972">
                  <c:v>23.176406393000001</c:v>
                </c:pt>
                <c:pt idx="2973">
                  <c:v>23.176506393</c:v>
                </c:pt>
                <c:pt idx="2974">
                  <c:v>19.5857951606</c:v>
                </c:pt>
                <c:pt idx="2975">
                  <c:v>19.5858951606</c:v>
                </c:pt>
                <c:pt idx="2976">
                  <c:v>19.5859951606</c:v>
                </c:pt>
                <c:pt idx="2977">
                  <c:v>19.586095160599999</c:v>
                </c:pt>
                <c:pt idx="2978">
                  <c:v>19.586195160599999</c:v>
                </c:pt>
                <c:pt idx="2979">
                  <c:v>19.586295160599999</c:v>
                </c:pt>
                <c:pt idx="2980">
                  <c:v>19.586395160599999</c:v>
                </c:pt>
                <c:pt idx="2981">
                  <c:v>19.586495160599998</c:v>
                </c:pt>
                <c:pt idx="2982">
                  <c:v>20.243075675699998</c:v>
                </c:pt>
                <c:pt idx="2983">
                  <c:v>23.223589338299998</c:v>
                </c:pt>
                <c:pt idx="2984">
                  <c:v>25.427894686999998</c:v>
                </c:pt>
                <c:pt idx="2985">
                  <c:v>26.380027725200001</c:v>
                </c:pt>
                <c:pt idx="2986">
                  <c:v>27.2118218156</c:v>
                </c:pt>
                <c:pt idx="2987">
                  <c:v>29.451847874199999</c:v>
                </c:pt>
                <c:pt idx="2988">
                  <c:v>30.4920867696</c:v>
                </c:pt>
                <c:pt idx="2989">
                  <c:v>32.429985296799998</c:v>
                </c:pt>
                <c:pt idx="2990">
                  <c:v>33.080962128099998</c:v>
                </c:pt>
                <c:pt idx="2991">
                  <c:v>33.900998709100001</c:v>
                </c:pt>
                <c:pt idx="2992">
                  <c:v>36.113833086900001</c:v>
                </c:pt>
                <c:pt idx="2993">
                  <c:v>37.269118791099999</c:v>
                </c:pt>
                <c:pt idx="2994">
                  <c:v>38.704780733500002</c:v>
                </c:pt>
                <c:pt idx="2995">
                  <c:v>40.155053091600003</c:v>
                </c:pt>
                <c:pt idx="2996">
                  <c:v>40.407686962699998</c:v>
                </c:pt>
                <c:pt idx="2997">
                  <c:v>40.560200808600001</c:v>
                </c:pt>
                <c:pt idx="2998">
                  <c:v>40.369309153899998</c:v>
                </c:pt>
                <c:pt idx="2999">
                  <c:v>39.958387585399997</c:v>
                </c:pt>
                <c:pt idx="3000">
                  <c:v>39.962098182699997</c:v>
                </c:pt>
                <c:pt idx="3001">
                  <c:v>39.256208478399998</c:v>
                </c:pt>
                <c:pt idx="3002">
                  <c:v>36.887991557200003</c:v>
                </c:pt>
                <c:pt idx="3003">
                  <c:v>34.916949595600002</c:v>
                </c:pt>
                <c:pt idx="3004">
                  <c:v>34.277206120499997</c:v>
                </c:pt>
                <c:pt idx="3005">
                  <c:v>32.870451514300001</c:v>
                </c:pt>
                <c:pt idx="3006">
                  <c:v>31.864238833200002</c:v>
                </c:pt>
                <c:pt idx="3007">
                  <c:v>30.034766284</c:v>
                </c:pt>
                <c:pt idx="3008">
                  <c:v>28.225320537399998</c:v>
                </c:pt>
                <c:pt idx="3009">
                  <c:v>27.047635139499999</c:v>
                </c:pt>
                <c:pt idx="3010">
                  <c:v>25.0749252767</c:v>
                </c:pt>
                <c:pt idx="3011">
                  <c:v>24.493066499899999</c:v>
                </c:pt>
                <c:pt idx="3012">
                  <c:v>24.1030378994</c:v>
                </c:pt>
                <c:pt idx="3013">
                  <c:v>24.1031378994</c:v>
                </c:pt>
                <c:pt idx="3014">
                  <c:v>24.1032378994</c:v>
                </c:pt>
                <c:pt idx="3015">
                  <c:v>24.1033378994</c:v>
                </c:pt>
                <c:pt idx="3016">
                  <c:v>24.103437899399999</c:v>
                </c:pt>
                <c:pt idx="3017">
                  <c:v>24.103537899399999</c:v>
                </c:pt>
                <c:pt idx="3018">
                  <c:v>24.103637899399999</c:v>
                </c:pt>
                <c:pt idx="3019">
                  <c:v>24.103737899399999</c:v>
                </c:pt>
                <c:pt idx="3020">
                  <c:v>24.103837899399998</c:v>
                </c:pt>
                <c:pt idx="3021">
                  <c:v>24.103937899400002</c:v>
                </c:pt>
                <c:pt idx="3022">
                  <c:v>24.104037899400002</c:v>
                </c:pt>
                <c:pt idx="3023">
                  <c:v>24.104137899400001</c:v>
                </c:pt>
                <c:pt idx="3024">
                  <c:v>24.104237899400001</c:v>
                </c:pt>
                <c:pt idx="3025">
                  <c:v>24.104337899400001</c:v>
                </c:pt>
                <c:pt idx="3026">
                  <c:v>24.104437899400001</c:v>
                </c:pt>
                <c:pt idx="3027">
                  <c:v>24.1045378994</c:v>
                </c:pt>
                <c:pt idx="3028">
                  <c:v>24.1046378994</c:v>
                </c:pt>
                <c:pt idx="3029">
                  <c:v>24.1047378994</c:v>
                </c:pt>
                <c:pt idx="3030">
                  <c:v>24.1048378994</c:v>
                </c:pt>
                <c:pt idx="3031">
                  <c:v>24.104937899399999</c:v>
                </c:pt>
                <c:pt idx="3032">
                  <c:v>6.0721001112700002</c:v>
                </c:pt>
                <c:pt idx="3033">
                  <c:v>6.0722001112699999</c:v>
                </c:pt>
                <c:pt idx="3034">
                  <c:v>6.0723001112699997</c:v>
                </c:pt>
                <c:pt idx="3035">
                  <c:v>6.0724001112700003</c:v>
                </c:pt>
                <c:pt idx="3036">
                  <c:v>6.0725001112700001</c:v>
                </c:pt>
                <c:pt idx="3037">
                  <c:v>6.0726001098699998</c:v>
                </c:pt>
                <c:pt idx="3038">
                  <c:v>4.4071372026700004</c:v>
                </c:pt>
                <c:pt idx="3039">
                  <c:v>4.4072372026700002</c:v>
                </c:pt>
                <c:pt idx="3040">
                  <c:v>4.40733720267</c:v>
                </c:pt>
                <c:pt idx="3041">
                  <c:v>4.4074372011199996</c:v>
                </c:pt>
                <c:pt idx="3042">
                  <c:v>3.40467253453</c:v>
                </c:pt>
                <c:pt idx="3043">
                  <c:v>3.4047725345300002</c:v>
                </c:pt>
                <c:pt idx="3044">
                  <c:v>3.4048725345299999</c:v>
                </c:pt>
                <c:pt idx="3045">
                  <c:v>3.4049725345300001</c:v>
                </c:pt>
                <c:pt idx="3046">
                  <c:v>3.4050725345299999</c:v>
                </c:pt>
                <c:pt idx="3047">
                  <c:v>3.4199545729900001</c:v>
                </c:pt>
                <c:pt idx="3048">
                  <c:v>3.4510609617800001</c:v>
                </c:pt>
                <c:pt idx="3049">
                  <c:v>3.4511609617799999</c:v>
                </c:pt>
                <c:pt idx="3050">
                  <c:v>3.45202624165</c:v>
                </c:pt>
                <c:pt idx="3051">
                  <c:v>3.4795209861699998</c:v>
                </c:pt>
                <c:pt idx="3052">
                  <c:v>3.47962098617</c:v>
                </c:pt>
                <c:pt idx="3053">
                  <c:v>3.4797209861699998</c:v>
                </c:pt>
                <c:pt idx="3054">
                  <c:v>3.47982098617</c:v>
                </c:pt>
                <c:pt idx="3055">
                  <c:v>4.2048199435100004</c:v>
                </c:pt>
                <c:pt idx="3056">
                  <c:v>6.1007046469399997</c:v>
                </c:pt>
                <c:pt idx="3057">
                  <c:v>8.0992534916299999</c:v>
                </c:pt>
                <c:pt idx="3058">
                  <c:v>9.4155365585399995</c:v>
                </c:pt>
                <c:pt idx="3059">
                  <c:v>10.9803044641</c:v>
                </c:pt>
                <c:pt idx="3060">
                  <c:v>11.822275837599999</c:v>
                </c:pt>
                <c:pt idx="3061">
                  <c:v>13.022012115200001</c:v>
                </c:pt>
                <c:pt idx="3062">
                  <c:v>15.0484965165</c:v>
                </c:pt>
                <c:pt idx="3063">
                  <c:v>18.042539063100001</c:v>
                </c:pt>
                <c:pt idx="3064">
                  <c:v>20.852484950200001</c:v>
                </c:pt>
                <c:pt idx="3065">
                  <c:v>23.208789100800001</c:v>
                </c:pt>
                <c:pt idx="3066">
                  <c:v>25.008120194499998</c:v>
                </c:pt>
                <c:pt idx="3067">
                  <c:v>26.468030434799999</c:v>
                </c:pt>
                <c:pt idx="3068">
                  <c:v>28.003357774099999</c:v>
                </c:pt>
                <c:pt idx="3069">
                  <c:v>29.859727143699999</c:v>
                </c:pt>
                <c:pt idx="3070">
                  <c:v>32.053390071000003</c:v>
                </c:pt>
                <c:pt idx="3071">
                  <c:v>32.408198449899999</c:v>
                </c:pt>
                <c:pt idx="3072">
                  <c:v>33.9597242587</c:v>
                </c:pt>
                <c:pt idx="3073">
                  <c:v>35.420803669999998</c:v>
                </c:pt>
                <c:pt idx="3074">
                  <c:v>36.581305492200002</c:v>
                </c:pt>
                <c:pt idx="3075">
                  <c:v>38.601256587500004</c:v>
                </c:pt>
                <c:pt idx="3076">
                  <c:v>39.034655262800001</c:v>
                </c:pt>
                <c:pt idx="3077">
                  <c:v>39.785226408299998</c:v>
                </c:pt>
                <c:pt idx="3078">
                  <c:v>41.811459851499997</c:v>
                </c:pt>
                <c:pt idx="3079">
                  <c:v>43.793247718499998</c:v>
                </c:pt>
                <c:pt idx="3080">
                  <c:v>46.683152573699999</c:v>
                </c:pt>
                <c:pt idx="3081">
                  <c:v>48.256998414199998</c:v>
                </c:pt>
                <c:pt idx="3082">
                  <c:v>48.470344164899998</c:v>
                </c:pt>
                <c:pt idx="3083">
                  <c:v>48.470444164900002</c:v>
                </c:pt>
                <c:pt idx="3084">
                  <c:v>48.470544157299997</c:v>
                </c:pt>
                <c:pt idx="3085">
                  <c:v>43.917095918100003</c:v>
                </c:pt>
                <c:pt idx="3086">
                  <c:v>43.917195918099999</c:v>
                </c:pt>
                <c:pt idx="3087">
                  <c:v>43.917295918100002</c:v>
                </c:pt>
                <c:pt idx="3088">
                  <c:v>43.917395918099999</c:v>
                </c:pt>
                <c:pt idx="3089">
                  <c:v>43.917495918100002</c:v>
                </c:pt>
                <c:pt idx="3090">
                  <c:v>43.917595918099998</c:v>
                </c:pt>
                <c:pt idx="3091">
                  <c:v>43.917695918100002</c:v>
                </c:pt>
                <c:pt idx="3092">
                  <c:v>43.917795918099998</c:v>
                </c:pt>
                <c:pt idx="3093">
                  <c:v>43.917895918100001</c:v>
                </c:pt>
                <c:pt idx="3094">
                  <c:v>43.917995918099997</c:v>
                </c:pt>
                <c:pt idx="3095">
                  <c:v>43.918095918100001</c:v>
                </c:pt>
                <c:pt idx="3096">
                  <c:v>43.918195918099997</c:v>
                </c:pt>
                <c:pt idx="3097">
                  <c:v>43.9182959181</c:v>
                </c:pt>
                <c:pt idx="3098">
                  <c:v>43.918395918100003</c:v>
                </c:pt>
                <c:pt idx="3099">
                  <c:v>43.9184959181</c:v>
                </c:pt>
                <c:pt idx="3100">
                  <c:v>22.317974344300001</c:v>
                </c:pt>
                <c:pt idx="3101">
                  <c:v>22.318074342399999</c:v>
                </c:pt>
                <c:pt idx="3102">
                  <c:v>22.111362892999999</c:v>
                </c:pt>
                <c:pt idx="3103">
                  <c:v>22.111462892999999</c:v>
                </c:pt>
                <c:pt idx="3104">
                  <c:v>22.111562892999999</c:v>
                </c:pt>
                <c:pt idx="3105">
                  <c:v>22.111662892999998</c:v>
                </c:pt>
                <c:pt idx="3106">
                  <c:v>22.111762893000002</c:v>
                </c:pt>
                <c:pt idx="3107">
                  <c:v>22.111862893000001</c:v>
                </c:pt>
                <c:pt idx="3108">
                  <c:v>22.111962893000001</c:v>
                </c:pt>
                <c:pt idx="3109">
                  <c:v>22.112062893000001</c:v>
                </c:pt>
                <c:pt idx="3110">
                  <c:v>22.112162893000001</c:v>
                </c:pt>
                <c:pt idx="3111">
                  <c:v>22.112262893</c:v>
                </c:pt>
                <c:pt idx="3112">
                  <c:v>22.112362893</c:v>
                </c:pt>
                <c:pt idx="3113">
                  <c:v>22.112462893</c:v>
                </c:pt>
                <c:pt idx="3114">
                  <c:v>22.112562893</c:v>
                </c:pt>
                <c:pt idx="3115">
                  <c:v>22.112662893</c:v>
                </c:pt>
                <c:pt idx="3116">
                  <c:v>22.112762892999999</c:v>
                </c:pt>
                <c:pt idx="3117">
                  <c:v>22.112862892999999</c:v>
                </c:pt>
                <c:pt idx="3118">
                  <c:v>22.112962892999999</c:v>
                </c:pt>
                <c:pt idx="3119">
                  <c:v>22.113062892999999</c:v>
                </c:pt>
                <c:pt idx="3120">
                  <c:v>22.113162892999998</c:v>
                </c:pt>
                <c:pt idx="3121">
                  <c:v>22.113262893000002</c:v>
                </c:pt>
                <c:pt idx="3122">
                  <c:v>22.113362893000001</c:v>
                </c:pt>
                <c:pt idx="3123">
                  <c:v>22.113462893000001</c:v>
                </c:pt>
                <c:pt idx="3124">
                  <c:v>22.113562893000001</c:v>
                </c:pt>
                <c:pt idx="3125">
                  <c:v>22.113662893000001</c:v>
                </c:pt>
                <c:pt idx="3126">
                  <c:v>22.113762893000001</c:v>
                </c:pt>
                <c:pt idx="3127">
                  <c:v>22.113862893</c:v>
                </c:pt>
                <c:pt idx="3128">
                  <c:v>22.113962893</c:v>
                </c:pt>
                <c:pt idx="3129">
                  <c:v>22.114062893</c:v>
                </c:pt>
                <c:pt idx="3130">
                  <c:v>22.114162893</c:v>
                </c:pt>
                <c:pt idx="3131">
                  <c:v>22.114262892999999</c:v>
                </c:pt>
                <c:pt idx="3132">
                  <c:v>22.114362892999999</c:v>
                </c:pt>
                <c:pt idx="3133">
                  <c:v>22.114462892999999</c:v>
                </c:pt>
                <c:pt idx="3134">
                  <c:v>22.114562892999999</c:v>
                </c:pt>
                <c:pt idx="3135">
                  <c:v>22.114662892999998</c:v>
                </c:pt>
                <c:pt idx="3136">
                  <c:v>22.114762893000002</c:v>
                </c:pt>
                <c:pt idx="3137">
                  <c:v>22.114862893000002</c:v>
                </c:pt>
                <c:pt idx="3138">
                  <c:v>22.114962893000001</c:v>
                </c:pt>
                <c:pt idx="3139">
                  <c:v>22.115062893000001</c:v>
                </c:pt>
                <c:pt idx="3140">
                  <c:v>22.115162893000001</c:v>
                </c:pt>
                <c:pt idx="3141">
                  <c:v>22.115262893000001</c:v>
                </c:pt>
                <c:pt idx="3142">
                  <c:v>22.115362893</c:v>
                </c:pt>
                <c:pt idx="3143">
                  <c:v>22.115462893</c:v>
                </c:pt>
                <c:pt idx="3144">
                  <c:v>22.115562893</c:v>
                </c:pt>
                <c:pt idx="3145">
                  <c:v>22.115662893</c:v>
                </c:pt>
                <c:pt idx="3146">
                  <c:v>22.115762892999999</c:v>
                </c:pt>
                <c:pt idx="3147">
                  <c:v>22.115862892999999</c:v>
                </c:pt>
                <c:pt idx="3148">
                  <c:v>22.115962892999999</c:v>
                </c:pt>
                <c:pt idx="3149">
                  <c:v>22.116062892999999</c:v>
                </c:pt>
                <c:pt idx="3150">
                  <c:v>22.116162892999998</c:v>
                </c:pt>
                <c:pt idx="3151">
                  <c:v>22.116262892999998</c:v>
                </c:pt>
                <c:pt idx="3152">
                  <c:v>22.116362893000002</c:v>
                </c:pt>
                <c:pt idx="3153">
                  <c:v>22.116462893000001</c:v>
                </c:pt>
                <c:pt idx="3154">
                  <c:v>22.116562893000001</c:v>
                </c:pt>
                <c:pt idx="3155">
                  <c:v>22.116662893000001</c:v>
                </c:pt>
                <c:pt idx="3156">
                  <c:v>22.116762893000001</c:v>
                </c:pt>
                <c:pt idx="3157">
                  <c:v>22.116862893</c:v>
                </c:pt>
                <c:pt idx="3158">
                  <c:v>22.116962893</c:v>
                </c:pt>
                <c:pt idx="3159">
                  <c:v>22.117062893</c:v>
                </c:pt>
                <c:pt idx="3160">
                  <c:v>22.117162893</c:v>
                </c:pt>
                <c:pt idx="3161">
                  <c:v>22.117262892999999</c:v>
                </c:pt>
                <c:pt idx="3162">
                  <c:v>22.117362892999999</c:v>
                </c:pt>
                <c:pt idx="3163">
                  <c:v>22.117462892999999</c:v>
                </c:pt>
                <c:pt idx="3164">
                  <c:v>22.117562892999999</c:v>
                </c:pt>
                <c:pt idx="3165">
                  <c:v>22.117662892999999</c:v>
                </c:pt>
                <c:pt idx="3166">
                  <c:v>22.117762892999998</c:v>
                </c:pt>
                <c:pt idx="3167">
                  <c:v>22.117862893000002</c:v>
                </c:pt>
                <c:pt idx="3168">
                  <c:v>22.117962893000001</c:v>
                </c:pt>
                <c:pt idx="3169">
                  <c:v>22.118062893000001</c:v>
                </c:pt>
                <c:pt idx="3170">
                  <c:v>22.118162893000001</c:v>
                </c:pt>
                <c:pt idx="3171">
                  <c:v>22.118262893000001</c:v>
                </c:pt>
                <c:pt idx="3172">
                  <c:v>22.118362893</c:v>
                </c:pt>
                <c:pt idx="3173">
                  <c:v>22.118462893</c:v>
                </c:pt>
                <c:pt idx="3174">
                  <c:v>22.118562893</c:v>
                </c:pt>
                <c:pt idx="3175">
                  <c:v>22.118662893</c:v>
                </c:pt>
                <c:pt idx="3176">
                  <c:v>22.118762893</c:v>
                </c:pt>
                <c:pt idx="3177">
                  <c:v>22.118862892999999</c:v>
                </c:pt>
                <c:pt idx="3178">
                  <c:v>22.118962892999999</c:v>
                </c:pt>
                <c:pt idx="3179">
                  <c:v>22.119062892999999</c:v>
                </c:pt>
                <c:pt idx="3180">
                  <c:v>22.119162892999999</c:v>
                </c:pt>
                <c:pt idx="3181">
                  <c:v>22.119262892999998</c:v>
                </c:pt>
                <c:pt idx="3182">
                  <c:v>22.119362893000002</c:v>
                </c:pt>
                <c:pt idx="3183">
                  <c:v>22.119462893000001</c:v>
                </c:pt>
                <c:pt idx="3184">
                  <c:v>22.119562893000001</c:v>
                </c:pt>
                <c:pt idx="3185">
                  <c:v>22.119662893000001</c:v>
                </c:pt>
                <c:pt idx="3186">
                  <c:v>22.119762893000001</c:v>
                </c:pt>
                <c:pt idx="3187">
                  <c:v>22.119862893000001</c:v>
                </c:pt>
                <c:pt idx="3188">
                  <c:v>22.119962893</c:v>
                </c:pt>
                <c:pt idx="3189">
                  <c:v>22.120062893</c:v>
                </c:pt>
                <c:pt idx="3190">
                  <c:v>22.120162893</c:v>
                </c:pt>
                <c:pt idx="3191">
                  <c:v>22.120262893</c:v>
                </c:pt>
                <c:pt idx="3192">
                  <c:v>22.120362892999999</c:v>
                </c:pt>
                <c:pt idx="3193">
                  <c:v>22.120462892999999</c:v>
                </c:pt>
                <c:pt idx="3194">
                  <c:v>22.120562892999999</c:v>
                </c:pt>
                <c:pt idx="3195">
                  <c:v>22.120662892999999</c:v>
                </c:pt>
                <c:pt idx="3196">
                  <c:v>22.120762892999998</c:v>
                </c:pt>
                <c:pt idx="3197">
                  <c:v>22.120862893000002</c:v>
                </c:pt>
                <c:pt idx="3198">
                  <c:v>22.120962893000002</c:v>
                </c:pt>
                <c:pt idx="3199">
                  <c:v>22.121062893000001</c:v>
                </c:pt>
                <c:pt idx="3200">
                  <c:v>22.121162893000001</c:v>
                </c:pt>
                <c:pt idx="3201">
                  <c:v>22.121262893000001</c:v>
                </c:pt>
                <c:pt idx="3202">
                  <c:v>22.121362893000001</c:v>
                </c:pt>
                <c:pt idx="3203">
                  <c:v>22.121462893</c:v>
                </c:pt>
                <c:pt idx="3204">
                  <c:v>22.121562893</c:v>
                </c:pt>
                <c:pt idx="3205">
                  <c:v>22.121662893</c:v>
                </c:pt>
                <c:pt idx="3206">
                  <c:v>22.121762893</c:v>
                </c:pt>
                <c:pt idx="3207">
                  <c:v>22.121862892999999</c:v>
                </c:pt>
                <c:pt idx="3208">
                  <c:v>22.121962892999999</c:v>
                </c:pt>
                <c:pt idx="3209">
                  <c:v>22.122062892999999</c:v>
                </c:pt>
                <c:pt idx="3210">
                  <c:v>22.122162892999999</c:v>
                </c:pt>
                <c:pt idx="3211">
                  <c:v>22.122262892999998</c:v>
                </c:pt>
                <c:pt idx="3212">
                  <c:v>22.122362892999998</c:v>
                </c:pt>
                <c:pt idx="3213">
                  <c:v>22.122462893000002</c:v>
                </c:pt>
                <c:pt idx="3214">
                  <c:v>22.122562893000001</c:v>
                </c:pt>
                <c:pt idx="3215">
                  <c:v>22.122662893000001</c:v>
                </c:pt>
                <c:pt idx="3216">
                  <c:v>22.122762893000001</c:v>
                </c:pt>
                <c:pt idx="3217">
                  <c:v>22.122862893000001</c:v>
                </c:pt>
                <c:pt idx="3218">
                  <c:v>22.122962893</c:v>
                </c:pt>
                <c:pt idx="3219">
                  <c:v>22.123062893</c:v>
                </c:pt>
                <c:pt idx="3220">
                  <c:v>22.123162893</c:v>
                </c:pt>
                <c:pt idx="3221">
                  <c:v>22.123262893</c:v>
                </c:pt>
                <c:pt idx="3222">
                  <c:v>22.123362892999999</c:v>
                </c:pt>
                <c:pt idx="3223">
                  <c:v>23.541747795999999</c:v>
                </c:pt>
                <c:pt idx="3224">
                  <c:v>24.0578176486</c:v>
                </c:pt>
                <c:pt idx="3225">
                  <c:v>24.127445973699999</c:v>
                </c:pt>
                <c:pt idx="3226">
                  <c:v>24.195696681499999</c:v>
                </c:pt>
                <c:pt idx="3227">
                  <c:v>26.032686714299999</c:v>
                </c:pt>
                <c:pt idx="3228">
                  <c:v>26.737886059400001</c:v>
                </c:pt>
                <c:pt idx="3229">
                  <c:v>29.031883671799999</c:v>
                </c:pt>
                <c:pt idx="3230">
                  <c:v>30.5109610395</c:v>
                </c:pt>
                <c:pt idx="3231">
                  <c:v>31.7325146897</c:v>
                </c:pt>
                <c:pt idx="3232">
                  <c:v>30.775540049899998</c:v>
                </c:pt>
                <c:pt idx="3233">
                  <c:v>31.520789662199999</c:v>
                </c:pt>
                <c:pt idx="3234">
                  <c:v>32.192462291799998</c:v>
                </c:pt>
                <c:pt idx="3235">
                  <c:v>34.8524326235</c:v>
                </c:pt>
                <c:pt idx="3236">
                  <c:v>37.064176947</c:v>
                </c:pt>
                <c:pt idx="3237">
                  <c:v>38.974837088699999</c:v>
                </c:pt>
                <c:pt idx="3238">
                  <c:v>40.766251902500002</c:v>
                </c:pt>
                <c:pt idx="3239">
                  <c:v>41.086487875800003</c:v>
                </c:pt>
                <c:pt idx="3240">
                  <c:v>41.334912518000003</c:v>
                </c:pt>
                <c:pt idx="3241">
                  <c:v>43.6366191181</c:v>
                </c:pt>
                <c:pt idx="3242">
                  <c:v>45.469762090499998</c:v>
                </c:pt>
                <c:pt idx="3243">
                  <c:v>48.298386291500002</c:v>
                </c:pt>
                <c:pt idx="3244">
                  <c:v>49.733424982499997</c:v>
                </c:pt>
                <c:pt idx="3245">
                  <c:v>49.733524982500001</c:v>
                </c:pt>
                <c:pt idx="3246">
                  <c:v>51.639643374199999</c:v>
                </c:pt>
                <c:pt idx="3247">
                  <c:v>52.181002303600003</c:v>
                </c:pt>
                <c:pt idx="3248">
                  <c:v>53.036794642300002</c:v>
                </c:pt>
                <c:pt idx="3249">
                  <c:v>53.156094792700003</c:v>
                </c:pt>
                <c:pt idx="3250">
                  <c:v>53.156194792699999</c:v>
                </c:pt>
                <c:pt idx="3251">
                  <c:v>53.156294792700002</c:v>
                </c:pt>
                <c:pt idx="3252">
                  <c:v>53.476253530299999</c:v>
                </c:pt>
                <c:pt idx="3253">
                  <c:v>53.476353530300003</c:v>
                </c:pt>
                <c:pt idx="3254">
                  <c:v>53.476453530299999</c:v>
                </c:pt>
                <c:pt idx="3255">
                  <c:v>53.476553530300002</c:v>
                </c:pt>
                <c:pt idx="3256">
                  <c:v>53.476653530299998</c:v>
                </c:pt>
                <c:pt idx="3257">
                  <c:v>53.476753530300002</c:v>
                </c:pt>
                <c:pt idx="3258">
                  <c:v>53.476853530299998</c:v>
                </c:pt>
                <c:pt idx="3259">
                  <c:v>53.476953530300001</c:v>
                </c:pt>
                <c:pt idx="3260">
                  <c:v>50.7325948696</c:v>
                </c:pt>
                <c:pt idx="3261">
                  <c:v>48.444856078599997</c:v>
                </c:pt>
                <c:pt idx="3262">
                  <c:v>48.444956067699998</c:v>
                </c:pt>
                <c:pt idx="3263">
                  <c:v>48.445056067700001</c:v>
                </c:pt>
                <c:pt idx="3264">
                  <c:v>48.445156067699997</c:v>
                </c:pt>
                <c:pt idx="3265">
                  <c:v>48.445256067700001</c:v>
                </c:pt>
                <c:pt idx="3266">
                  <c:v>48.445356067699997</c:v>
                </c:pt>
                <c:pt idx="3267">
                  <c:v>48.4454560677</c:v>
                </c:pt>
                <c:pt idx="3268">
                  <c:v>48.445556067699997</c:v>
                </c:pt>
                <c:pt idx="3269">
                  <c:v>48.4456560677</c:v>
                </c:pt>
                <c:pt idx="3270">
                  <c:v>48.445756067700003</c:v>
                </c:pt>
                <c:pt idx="3271">
                  <c:v>48.445856067699999</c:v>
                </c:pt>
                <c:pt idx="3272">
                  <c:v>48.445956067700003</c:v>
                </c:pt>
                <c:pt idx="3273">
                  <c:v>48.446056067699999</c:v>
                </c:pt>
                <c:pt idx="3274">
                  <c:v>48.446156067700002</c:v>
                </c:pt>
                <c:pt idx="3275">
                  <c:v>48.446256067699998</c:v>
                </c:pt>
                <c:pt idx="3276">
                  <c:v>48.446356067700002</c:v>
                </c:pt>
                <c:pt idx="3277">
                  <c:v>48.446456067699998</c:v>
                </c:pt>
                <c:pt idx="3278">
                  <c:v>48.446556067700001</c:v>
                </c:pt>
                <c:pt idx="3279">
                  <c:v>48.446656067699998</c:v>
                </c:pt>
                <c:pt idx="3280">
                  <c:v>48.446756067700001</c:v>
                </c:pt>
                <c:pt idx="3281">
                  <c:v>48.446856067699997</c:v>
                </c:pt>
                <c:pt idx="3282">
                  <c:v>48.4469560677</c:v>
                </c:pt>
                <c:pt idx="3283">
                  <c:v>48.447056067699997</c:v>
                </c:pt>
                <c:pt idx="3284">
                  <c:v>48.4471560677</c:v>
                </c:pt>
                <c:pt idx="3285">
                  <c:v>48.447256067700003</c:v>
                </c:pt>
                <c:pt idx="3286">
                  <c:v>48.447356067699999</c:v>
                </c:pt>
                <c:pt idx="3287">
                  <c:v>48.447456067700003</c:v>
                </c:pt>
                <c:pt idx="3288">
                  <c:v>48.4475560598</c:v>
                </c:pt>
                <c:pt idx="3289">
                  <c:v>48.447656059800003</c:v>
                </c:pt>
                <c:pt idx="3290">
                  <c:v>48.4477560598</c:v>
                </c:pt>
                <c:pt idx="3291">
                  <c:v>48.447856059800003</c:v>
                </c:pt>
                <c:pt idx="3292">
                  <c:v>48.447956059799999</c:v>
                </c:pt>
                <c:pt idx="3293">
                  <c:v>48.448056054699997</c:v>
                </c:pt>
                <c:pt idx="3294">
                  <c:v>48.448156049600001</c:v>
                </c:pt>
                <c:pt idx="3295">
                  <c:v>48.448256042499999</c:v>
                </c:pt>
                <c:pt idx="3296">
                  <c:v>48.448356036299998</c:v>
                </c:pt>
                <c:pt idx="3297">
                  <c:v>48.448456036300001</c:v>
                </c:pt>
                <c:pt idx="3298">
                  <c:v>48.448556036299998</c:v>
                </c:pt>
                <c:pt idx="3299">
                  <c:v>48.448656036300001</c:v>
                </c:pt>
                <c:pt idx="3300">
                  <c:v>48.448756036299997</c:v>
                </c:pt>
                <c:pt idx="3301">
                  <c:v>48.4488560363</c:v>
                </c:pt>
                <c:pt idx="3302">
                  <c:v>48.448956036299997</c:v>
                </c:pt>
                <c:pt idx="3303">
                  <c:v>48.4490560363</c:v>
                </c:pt>
                <c:pt idx="3304">
                  <c:v>48.449156036300003</c:v>
                </c:pt>
                <c:pt idx="3305">
                  <c:v>48.4492560363</c:v>
                </c:pt>
                <c:pt idx="3306">
                  <c:v>48.449356036300003</c:v>
                </c:pt>
                <c:pt idx="3307">
                  <c:v>48.449456036299999</c:v>
                </c:pt>
                <c:pt idx="3308">
                  <c:v>48.449556036300002</c:v>
                </c:pt>
                <c:pt idx="3309">
                  <c:v>48.449656036299999</c:v>
                </c:pt>
                <c:pt idx="3310">
                  <c:v>48.449756036300002</c:v>
                </c:pt>
                <c:pt idx="3311">
                  <c:v>48.449856036299998</c:v>
                </c:pt>
                <c:pt idx="3312">
                  <c:v>48.449956036300001</c:v>
                </c:pt>
                <c:pt idx="3313">
                  <c:v>48.450056036299998</c:v>
                </c:pt>
                <c:pt idx="3314">
                  <c:v>48.450156036300001</c:v>
                </c:pt>
                <c:pt idx="3315">
                  <c:v>48.450256036299997</c:v>
                </c:pt>
                <c:pt idx="3316">
                  <c:v>48.450356036300001</c:v>
                </c:pt>
                <c:pt idx="3317">
                  <c:v>48.450456036299997</c:v>
                </c:pt>
                <c:pt idx="3318">
                  <c:v>48.4505560363</c:v>
                </c:pt>
                <c:pt idx="3319">
                  <c:v>48.450656029199997</c:v>
                </c:pt>
                <c:pt idx="3320">
                  <c:v>48.450756024100002</c:v>
                </c:pt>
                <c:pt idx="3321">
                  <c:v>0.47098920073200001</c:v>
                </c:pt>
                <c:pt idx="3322">
                  <c:v>0.471089200732</c:v>
                </c:pt>
                <c:pt idx="3323">
                  <c:v>0.47118920073199999</c:v>
                </c:pt>
                <c:pt idx="3324">
                  <c:v>0.47128920073199998</c:v>
                </c:pt>
                <c:pt idx="3325">
                  <c:v>0.47138920073200002</c:v>
                </c:pt>
                <c:pt idx="3326">
                  <c:v>0.47148920073200001</c:v>
                </c:pt>
                <c:pt idx="3327">
                  <c:v>0.471589200732</c:v>
                </c:pt>
                <c:pt idx="3328">
                  <c:v>0.47168920073199999</c:v>
                </c:pt>
                <c:pt idx="3329">
                  <c:v>1.43285019354</c:v>
                </c:pt>
                <c:pt idx="3330">
                  <c:v>1.4329501919100001</c:v>
                </c:pt>
                <c:pt idx="3331">
                  <c:v>1.4330501901199999</c:v>
                </c:pt>
                <c:pt idx="3332">
                  <c:v>1.4331501901199999</c:v>
                </c:pt>
                <c:pt idx="3333">
                  <c:v>1.4332501901200001</c:v>
                </c:pt>
                <c:pt idx="3334">
                  <c:v>1.4333501901200001</c:v>
                </c:pt>
                <c:pt idx="3335">
                  <c:v>1.4334501901200001</c:v>
                </c:pt>
                <c:pt idx="3336">
                  <c:v>1.4335501901200001</c:v>
                </c:pt>
                <c:pt idx="3337">
                  <c:v>1.4336501901200001</c:v>
                </c:pt>
                <c:pt idx="3338">
                  <c:v>1.43375019012</c:v>
                </c:pt>
                <c:pt idx="3339">
                  <c:v>1.43385019012</c:v>
                </c:pt>
                <c:pt idx="3340">
                  <c:v>1.43395019012</c:v>
                </c:pt>
                <c:pt idx="3341">
                  <c:v>1.43405019012</c:v>
                </c:pt>
                <c:pt idx="3342">
                  <c:v>1.43415019012</c:v>
                </c:pt>
                <c:pt idx="3343">
                  <c:v>1.43425019012</c:v>
                </c:pt>
                <c:pt idx="3344">
                  <c:v>1.43435019012</c:v>
                </c:pt>
                <c:pt idx="3345">
                  <c:v>1.43445019012</c:v>
                </c:pt>
                <c:pt idx="3346">
                  <c:v>1.43455019012</c:v>
                </c:pt>
                <c:pt idx="3347">
                  <c:v>1.4346501901199999</c:v>
                </c:pt>
                <c:pt idx="3348">
                  <c:v>1.4347501901199999</c:v>
                </c:pt>
                <c:pt idx="3349">
                  <c:v>1.4348501901199999</c:v>
                </c:pt>
                <c:pt idx="3350">
                  <c:v>1.4349501901199999</c:v>
                </c:pt>
                <c:pt idx="3351">
                  <c:v>1.4350501901199999</c:v>
                </c:pt>
                <c:pt idx="3352">
                  <c:v>1.4351501901199999</c:v>
                </c:pt>
                <c:pt idx="3353">
                  <c:v>1.4352501901200001</c:v>
                </c:pt>
                <c:pt idx="3354">
                  <c:v>1.4353501901200001</c:v>
                </c:pt>
                <c:pt idx="3355">
                  <c:v>1.4354501901200001</c:v>
                </c:pt>
                <c:pt idx="3356">
                  <c:v>1.4355501901200001</c:v>
                </c:pt>
                <c:pt idx="3357">
                  <c:v>1.4356501901200001</c:v>
                </c:pt>
                <c:pt idx="3358">
                  <c:v>1.43575019012</c:v>
                </c:pt>
                <c:pt idx="3359">
                  <c:v>1.43585019012</c:v>
                </c:pt>
                <c:pt idx="3360">
                  <c:v>1.43595019012</c:v>
                </c:pt>
                <c:pt idx="3361">
                  <c:v>1.43605019012</c:v>
                </c:pt>
                <c:pt idx="3362">
                  <c:v>1.43615019012</c:v>
                </c:pt>
                <c:pt idx="3363">
                  <c:v>1.43625019012</c:v>
                </c:pt>
                <c:pt idx="3364">
                  <c:v>1.43635019012</c:v>
                </c:pt>
                <c:pt idx="3365">
                  <c:v>1.43645019012</c:v>
                </c:pt>
                <c:pt idx="3366">
                  <c:v>1.8502857163499999E-2</c:v>
                </c:pt>
                <c:pt idx="3367">
                  <c:v>1.8602857163499999E-2</c:v>
                </c:pt>
                <c:pt idx="3368">
                  <c:v>1.8702857163500002E-2</c:v>
                </c:pt>
                <c:pt idx="3369">
                  <c:v>-0.23780530015000001</c:v>
                </c:pt>
                <c:pt idx="3370">
                  <c:v>-0.23770530014999999</c:v>
                </c:pt>
                <c:pt idx="3371">
                  <c:v>-0.23760530015</c:v>
                </c:pt>
                <c:pt idx="3372">
                  <c:v>-0.23750530014999999</c:v>
                </c:pt>
                <c:pt idx="3373">
                  <c:v>-0.23740530015</c:v>
                </c:pt>
                <c:pt idx="3374">
                  <c:v>-0.23730530015000001</c:v>
                </c:pt>
                <c:pt idx="3375">
                  <c:v>-0.23720530014999999</c:v>
                </c:pt>
                <c:pt idx="3376">
                  <c:v>-0.23710530015</c:v>
                </c:pt>
                <c:pt idx="3377">
                  <c:v>-0.23700530014999999</c:v>
                </c:pt>
                <c:pt idx="3378">
                  <c:v>-0.23690530015</c:v>
                </c:pt>
                <c:pt idx="3379">
                  <c:v>-0.23680530015000001</c:v>
                </c:pt>
                <c:pt idx="3380">
                  <c:v>-0.23670530014999999</c:v>
                </c:pt>
                <c:pt idx="3381">
                  <c:v>-0.23660530015</c:v>
                </c:pt>
                <c:pt idx="3382">
                  <c:v>-0.23650530014999999</c:v>
                </c:pt>
                <c:pt idx="3383">
                  <c:v>-0.23640530015</c:v>
                </c:pt>
                <c:pt idx="3384">
                  <c:v>-0.23630530015000001</c:v>
                </c:pt>
                <c:pt idx="3385">
                  <c:v>-0.23620530014999999</c:v>
                </c:pt>
                <c:pt idx="3386">
                  <c:v>-0.23610530015</c:v>
                </c:pt>
                <c:pt idx="3387">
                  <c:v>-0.23600530015000001</c:v>
                </c:pt>
                <c:pt idx="3388">
                  <c:v>-0.23590530015</c:v>
                </c:pt>
                <c:pt idx="3389">
                  <c:v>-0.23580530015000001</c:v>
                </c:pt>
                <c:pt idx="3390">
                  <c:v>-0.23570530014999999</c:v>
                </c:pt>
                <c:pt idx="3391">
                  <c:v>-0.23560530015</c:v>
                </c:pt>
                <c:pt idx="3392">
                  <c:v>-0.23550530015000001</c:v>
                </c:pt>
                <c:pt idx="3393">
                  <c:v>-0.23540530015</c:v>
                </c:pt>
                <c:pt idx="3394">
                  <c:v>-0.23530530015000001</c:v>
                </c:pt>
                <c:pt idx="3395">
                  <c:v>-0.23520530014999999</c:v>
                </c:pt>
                <c:pt idx="3396">
                  <c:v>-0.23510530015</c:v>
                </c:pt>
                <c:pt idx="3397">
                  <c:v>-0.23500530015000001</c:v>
                </c:pt>
                <c:pt idx="3398">
                  <c:v>-0.23490530015</c:v>
                </c:pt>
                <c:pt idx="3399">
                  <c:v>-0.23480530015000001</c:v>
                </c:pt>
                <c:pt idx="3400">
                  <c:v>-0.23470530014999999</c:v>
                </c:pt>
                <c:pt idx="3401">
                  <c:v>-0.23460530015</c:v>
                </c:pt>
                <c:pt idx="3402">
                  <c:v>-0.23450530015000001</c:v>
                </c:pt>
                <c:pt idx="3403">
                  <c:v>-0.23440530015</c:v>
                </c:pt>
                <c:pt idx="3404">
                  <c:v>-0.23430530015000001</c:v>
                </c:pt>
                <c:pt idx="3405">
                  <c:v>-0.23420530014999999</c:v>
                </c:pt>
                <c:pt idx="3406">
                  <c:v>-0.27291777711600002</c:v>
                </c:pt>
                <c:pt idx="3407">
                  <c:v>-0.28878372578599998</c:v>
                </c:pt>
                <c:pt idx="3408">
                  <c:v>-0.430595795319</c:v>
                </c:pt>
                <c:pt idx="3409">
                  <c:v>-0.438924217412</c:v>
                </c:pt>
                <c:pt idx="3410">
                  <c:v>-0.43882421741200001</c:v>
                </c:pt>
                <c:pt idx="3411">
                  <c:v>-0.54892208195100001</c:v>
                </c:pt>
                <c:pt idx="3412">
                  <c:v>-0.52589346907699996</c:v>
                </c:pt>
                <c:pt idx="3413">
                  <c:v>-0.52579346907699998</c:v>
                </c:pt>
                <c:pt idx="3414">
                  <c:v>-0.45266111824299998</c:v>
                </c:pt>
                <c:pt idx="3415">
                  <c:v>-9.2123113345899996E-2</c:v>
                </c:pt>
                <c:pt idx="3416">
                  <c:v>-0.68478866922399995</c:v>
                </c:pt>
                <c:pt idx="3417">
                  <c:v>-0.41050473548700001</c:v>
                </c:pt>
                <c:pt idx="3418">
                  <c:v>0.235903705331</c:v>
                </c:pt>
                <c:pt idx="3419">
                  <c:v>1.01074323972</c:v>
                </c:pt>
                <c:pt idx="3420">
                  <c:v>0.982405862834</c:v>
                </c:pt>
                <c:pt idx="3421">
                  <c:v>1.00938764574</c:v>
                </c:pt>
                <c:pt idx="3422">
                  <c:v>1.05771372312</c:v>
                </c:pt>
                <c:pt idx="3423">
                  <c:v>1.0676496601200001</c:v>
                </c:pt>
                <c:pt idx="3424">
                  <c:v>2.84869022633</c:v>
                </c:pt>
                <c:pt idx="3425">
                  <c:v>3.36006563208</c:v>
                </c:pt>
                <c:pt idx="3426">
                  <c:v>5.0231419770899999</c:v>
                </c:pt>
                <c:pt idx="3427">
                  <c:v>5.0232419770899996</c:v>
                </c:pt>
                <c:pt idx="3428">
                  <c:v>5.0233419770900003</c:v>
                </c:pt>
                <c:pt idx="3429">
                  <c:v>5.0234419770900001</c:v>
                </c:pt>
                <c:pt idx="3430">
                  <c:v>5.0235419770899998</c:v>
                </c:pt>
                <c:pt idx="3431">
                  <c:v>5.0236419770899996</c:v>
                </c:pt>
                <c:pt idx="3432">
                  <c:v>5.0237419770900003</c:v>
                </c:pt>
                <c:pt idx="3433">
                  <c:v>5.02384197709</c:v>
                </c:pt>
                <c:pt idx="3434">
                  <c:v>5.0239419770899998</c:v>
                </c:pt>
                <c:pt idx="3435">
                  <c:v>5.0240419770900004</c:v>
                </c:pt>
                <c:pt idx="3436">
                  <c:v>5.0241419770900002</c:v>
                </c:pt>
                <c:pt idx="3437">
                  <c:v>5.02424197709</c:v>
                </c:pt>
                <c:pt idx="3438">
                  <c:v>5.0243419770899997</c:v>
                </c:pt>
                <c:pt idx="3439">
                  <c:v>5.0244419770900004</c:v>
                </c:pt>
                <c:pt idx="3440">
                  <c:v>5.0245419770900002</c:v>
                </c:pt>
                <c:pt idx="3441">
                  <c:v>5.0246419770899999</c:v>
                </c:pt>
                <c:pt idx="3442">
                  <c:v>5.0247419770899997</c:v>
                </c:pt>
                <c:pt idx="3443">
                  <c:v>5.0248419770900004</c:v>
                </c:pt>
                <c:pt idx="3444">
                  <c:v>5.0249419770900001</c:v>
                </c:pt>
                <c:pt idx="3445">
                  <c:v>5.0250419770899999</c:v>
                </c:pt>
                <c:pt idx="3446">
                  <c:v>5.0251419770899997</c:v>
                </c:pt>
                <c:pt idx="3447">
                  <c:v>35.379046675799998</c:v>
                </c:pt>
                <c:pt idx="3448">
                  <c:v>36.822419420800003</c:v>
                </c:pt>
                <c:pt idx="3449">
                  <c:v>36.822519420799999</c:v>
                </c:pt>
                <c:pt idx="3450">
                  <c:v>39.731015830700002</c:v>
                </c:pt>
                <c:pt idx="3451">
                  <c:v>41.068557212999998</c:v>
                </c:pt>
                <c:pt idx="3452">
                  <c:v>41.899607659200001</c:v>
                </c:pt>
                <c:pt idx="3453">
                  <c:v>42.964994167500002</c:v>
                </c:pt>
                <c:pt idx="3454">
                  <c:v>44.566472760499998</c:v>
                </c:pt>
                <c:pt idx="3455">
                  <c:v>46.432974328299998</c:v>
                </c:pt>
                <c:pt idx="3456">
                  <c:v>48.097748750500003</c:v>
                </c:pt>
                <c:pt idx="3457">
                  <c:v>49.741094310800001</c:v>
                </c:pt>
                <c:pt idx="3458">
                  <c:v>50.617585899399998</c:v>
                </c:pt>
                <c:pt idx="3459">
                  <c:v>51.788977232299999</c:v>
                </c:pt>
                <c:pt idx="3460">
                  <c:v>53.018394354599998</c:v>
                </c:pt>
                <c:pt idx="3461">
                  <c:v>54.055352770900001</c:v>
                </c:pt>
                <c:pt idx="3462">
                  <c:v>54.7806461865</c:v>
                </c:pt>
                <c:pt idx="3463">
                  <c:v>55.8345353817</c:v>
                </c:pt>
                <c:pt idx="3464">
                  <c:v>56.103398097400003</c:v>
                </c:pt>
                <c:pt idx="3465">
                  <c:v>56.399545873500003</c:v>
                </c:pt>
                <c:pt idx="3466">
                  <c:v>57.334253417600003</c:v>
                </c:pt>
                <c:pt idx="3467">
                  <c:v>58.156994145699997</c:v>
                </c:pt>
                <c:pt idx="3468">
                  <c:v>58.693691645900003</c:v>
                </c:pt>
                <c:pt idx="3469">
                  <c:v>59.333245051799999</c:v>
                </c:pt>
                <c:pt idx="3470">
                  <c:v>59.6367055499</c:v>
                </c:pt>
                <c:pt idx="3471">
                  <c:v>59.7410726994</c:v>
                </c:pt>
                <c:pt idx="3472">
                  <c:v>59.995764383900003</c:v>
                </c:pt>
                <c:pt idx="3473">
                  <c:v>59.995864383899999</c:v>
                </c:pt>
                <c:pt idx="3474">
                  <c:v>60.889702832200001</c:v>
                </c:pt>
                <c:pt idx="3475">
                  <c:v>60.889802832199997</c:v>
                </c:pt>
                <c:pt idx="3476">
                  <c:v>60.889902832200001</c:v>
                </c:pt>
                <c:pt idx="3477">
                  <c:v>60.890002832199997</c:v>
                </c:pt>
                <c:pt idx="3478">
                  <c:v>60.8901028322</c:v>
                </c:pt>
                <c:pt idx="3479">
                  <c:v>60.890202832200004</c:v>
                </c:pt>
                <c:pt idx="3480">
                  <c:v>60.8903028322</c:v>
                </c:pt>
                <c:pt idx="3481">
                  <c:v>60.890402832200003</c:v>
                </c:pt>
                <c:pt idx="3482">
                  <c:v>60.890502832199999</c:v>
                </c:pt>
                <c:pt idx="3483">
                  <c:v>60.890602832200003</c:v>
                </c:pt>
                <c:pt idx="3484">
                  <c:v>60.890702832199999</c:v>
                </c:pt>
                <c:pt idx="3485">
                  <c:v>60.890802832200002</c:v>
                </c:pt>
                <c:pt idx="3486">
                  <c:v>60.890902832199998</c:v>
                </c:pt>
                <c:pt idx="3487">
                  <c:v>60.891002832200002</c:v>
                </c:pt>
                <c:pt idx="3488">
                  <c:v>60.891102832199998</c:v>
                </c:pt>
                <c:pt idx="3489">
                  <c:v>60.891202832200001</c:v>
                </c:pt>
                <c:pt idx="3490">
                  <c:v>60.891302832199997</c:v>
                </c:pt>
                <c:pt idx="3491">
                  <c:v>60.891402832200001</c:v>
                </c:pt>
                <c:pt idx="3492">
                  <c:v>60.891502832199997</c:v>
                </c:pt>
                <c:pt idx="3493">
                  <c:v>60.8916028322</c:v>
                </c:pt>
                <c:pt idx="3494">
                  <c:v>60.891702832199996</c:v>
                </c:pt>
                <c:pt idx="3495">
                  <c:v>60.8918028322</c:v>
                </c:pt>
                <c:pt idx="3496">
                  <c:v>60.891902832200003</c:v>
                </c:pt>
                <c:pt idx="3497">
                  <c:v>60.892002832199999</c:v>
                </c:pt>
                <c:pt idx="3498">
                  <c:v>60.892102832200003</c:v>
                </c:pt>
                <c:pt idx="3499">
                  <c:v>60.892202832199999</c:v>
                </c:pt>
                <c:pt idx="3500">
                  <c:v>60.892302832200002</c:v>
                </c:pt>
                <c:pt idx="3501">
                  <c:v>60.892402832199998</c:v>
                </c:pt>
                <c:pt idx="3502">
                  <c:v>60.892502832200002</c:v>
                </c:pt>
                <c:pt idx="3503">
                  <c:v>60.892602832199998</c:v>
                </c:pt>
                <c:pt idx="3504">
                  <c:v>60.892702832200001</c:v>
                </c:pt>
                <c:pt idx="3505">
                  <c:v>60.892802832199997</c:v>
                </c:pt>
                <c:pt idx="3506">
                  <c:v>60.892902832200001</c:v>
                </c:pt>
                <c:pt idx="3507">
                  <c:v>60.893002832199997</c:v>
                </c:pt>
                <c:pt idx="3508">
                  <c:v>60.8931028322</c:v>
                </c:pt>
                <c:pt idx="3509">
                  <c:v>60.893202832199997</c:v>
                </c:pt>
                <c:pt idx="3510">
                  <c:v>60.8933028322</c:v>
                </c:pt>
                <c:pt idx="3511">
                  <c:v>60.893402832200003</c:v>
                </c:pt>
                <c:pt idx="3512">
                  <c:v>60.893502832199999</c:v>
                </c:pt>
                <c:pt idx="3513">
                  <c:v>60.893602832200003</c:v>
                </c:pt>
                <c:pt idx="3514">
                  <c:v>60.893702832199999</c:v>
                </c:pt>
                <c:pt idx="3515">
                  <c:v>60.893802832200002</c:v>
                </c:pt>
                <c:pt idx="3516">
                  <c:v>9.7122948921500001</c:v>
                </c:pt>
                <c:pt idx="3517">
                  <c:v>8.7463759985199996</c:v>
                </c:pt>
                <c:pt idx="3518">
                  <c:v>6.5696298560599997</c:v>
                </c:pt>
                <c:pt idx="3519">
                  <c:v>3.8993775398600001</c:v>
                </c:pt>
                <c:pt idx="3520">
                  <c:v>3.8337834775699999</c:v>
                </c:pt>
                <c:pt idx="3521">
                  <c:v>4.9593776145400001</c:v>
                </c:pt>
                <c:pt idx="3522">
                  <c:v>3.9197542949200002</c:v>
                </c:pt>
                <c:pt idx="3523">
                  <c:v>3.23289834324</c:v>
                </c:pt>
                <c:pt idx="3524">
                  <c:v>3.2329983432399998</c:v>
                </c:pt>
                <c:pt idx="3525">
                  <c:v>3.23309834324</c:v>
                </c:pt>
                <c:pt idx="3526">
                  <c:v>3.2331983432400002</c:v>
                </c:pt>
                <c:pt idx="3527">
                  <c:v>3.23329834324</c:v>
                </c:pt>
                <c:pt idx="3528">
                  <c:v>3.2333983432400002</c:v>
                </c:pt>
                <c:pt idx="3529">
                  <c:v>3.23349834324</c:v>
                </c:pt>
                <c:pt idx="3530">
                  <c:v>3.2335983432400002</c:v>
                </c:pt>
                <c:pt idx="3531">
                  <c:v>3.2336983432399999</c:v>
                </c:pt>
                <c:pt idx="3532">
                  <c:v>3.2337983432400002</c:v>
                </c:pt>
                <c:pt idx="3533">
                  <c:v>3.2338983432399999</c:v>
                </c:pt>
                <c:pt idx="3534">
                  <c:v>3.2339983432400001</c:v>
                </c:pt>
                <c:pt idx="3535">
                  <c:v>3.2340983432399999</c:v>
                </c:pt>
                <c:pt idx="3536">
                  <c:v>3.23419833695</c:v>
                </c:pt>
                <c:pt idx="3537">
                  <c:v>-0.33431741421599998</c:v>
                </c:pt>
                <c:pt idx="3538">
                  <c:v>-0.41818196563400001</c:v>
                </c:pt>
                <c:pt idx="3539">
                  <c:v>-0.36892906188199998</c:v>
                </c:pt>
                <c:pt idx="3540">
                  <c:v>-1.3099982297599999</c:v>
                </c:pt>
                <c:pt idx="3541">
                  <c:v>-1.9883727906799999</c:v>
                </c:pt>
                <c:pt idx="3542">
                  <c:v>-1.6763588570100001</c:v>
                </c:pt>
                <c:pt idx="3543">
                  <c:v>-2.3723829698199999</c:v>
                </c:pt>
                <c:pt idx="3544">
                  <c:v>-4.0015772970299999</c:v>
                </c:pt>
                <c:pt idx="3545">
                  <c:v>-0.40277701847199998</c:v>
                </c:pt>
                <c:pt idx="3546">
                  <c:v>1.24659108636</c:v>
                </c:pt>
                <c:pt idx="3547">
                  <c:v>2.1804099512600001</c:v>
                </c:pt>
                <c:pt idx="3548">
                  <c:v>4.9125035315599996</c:v>
                </c:pt>
                <c:pt idx="3549">
                  <c:v>2.1895538169700002</c:v>
                </c:pt>
                <c:pt idx="3550">
                  <c:v>3.7940200240699999</c:v>
                </c:pt>
                <c:pt idx="3551">
                  <c:v>5.5847090390699998</c:v>
                </c:pt>
                <c:pt idx="3552">
                  <c:v>6.7203728181700004</c:v>
                </c:pt>
                <c:pt idx="3553">
                  <c:v>7.3290541569599998</c:v>
                </c:pt>
                <c:pt idx="3554">
                  <c:v>10.270953114399999</c:v>
                </c:pt>
                <c:pt idx="3555">
                  <c:v>11.979488162699999</c:v>
                </c:pt>
                <c:pt idx="3556">
                  <c:v>14.8652448788</c:v>
                </c:pt>
                <c:pt idx="3557">
                  <c:v>15.595147950499999</c:v>
                </c:pt>
                <c:pt idx="3558">
                  <c:v>16.498681760299998</c:v>
                </c:pt>
                <c:pt idx="3559">
                  <c:v>17.623958051999999</c:v>
                </c:pt>
                <c:pt idx="3560">
                  <c:v>20.270598301900002</c:v>
                </c:pt>
                <c:pt idx="3561">
                  <c:v>21.006940806500001</c:v>
                </c:pt>
                <c:pt idx="3562">
                  <c:v>20.931805099000002</c:v>
                </c:pt>
                <c:pt idx="3563">
                  <c:v>20.925987681500001</c:v>
                </c:pt>
                <c:pt idx="3564">
                  <c:v>21.349898229299999</c:v>
                </c:pt>
                <c:pt idx="3565">
                  <c:v>21.349998229299999</c:v>
                </c:pt>
                <c:pt idx="3566">
                  <c:v>21.722959793200001</c:v>
                </c:pt>
                <c:pt idx="3567">
                  <c:v>21.5844616139</c:v>
                </c:pt>
                <c:pt idx="3568">
                  <c:v>21.817652563399999</c:v>
                </c:pt>
                <c:pt idx="3569">
                  <c:v>22.109131139599999</c:v>
                </c:pt>
                <c:pt idx="3570">
                  <c:v>22.155753584900001</c:v>
                </c:pt>
                <c:pt idx="3571">
                  <c:v>22.2712653914</c:v>
                </c:pt>
                <c:pt idx="3572">
                  <c:v>21.967768575499999</c:v>
                </c:pt>
                <c:pt idx="3573">
                  <c:v>22.067336536999999</c:v>
                </c:pt>
                <c:pt idx="3574">
                  <c:v>21.755941725100001</c:v>
                </c:pt>
                <c:pt idx="3575">
                  <c:v>22.902507768100001</c:v>
                </c:pt>
                <c:pt idx="3576">
                  <c:v>23.664046968000001</c:v>
                </c:pt>
                <c:pt idx="3577">
                  <c:v>24.3698890113</c:v>
                </c:pt>
                <c:pt idx="3578">
                  <c:v>25.005078278399999</c:v>
                </c:pt>
                <c:pt idx="3579">
                  <c:v>27.527338964399998</c:v>
                </c:pt>
                <c:pt idx="3580">
                  <c:v>30.2819598731</c:v>
                </c:pt>
                <c:pt idx="3581">
                  <c:v>32.2733666938</c:v>
                </c:pt>
                <c:pt idx="3582">
                  <c:v>32.273466693800003</c:v>
                </c:pt>
                <c:pt idx="3583">
                  <c:v>32.273566693799999</c:v>
                </c:pt>
                <c:pt idx="3584">
                  <c:v>32.273666693800003</c:v>
                </c:pt>
                <c:pt idx="3585">
                  <c:v>32.273766693799999</c:v>
                </c:pt>
                <c:pt idx="3586">
                  <c:v>32.273866693800002</c:v>
                </c:pt>
                <c:pt idx="3587">
                  <c:v>40.649640413699998</c:v>
                </c:pt>
                <c:pt idx="3588">
                  <c:v>41.627105573800002</c:v>
                </c:pt>
                <c:pt idx="3589">
                  <c:v>42.450290485300002</c:v>
                </c:pt>
                <c:pt idx="3590">
                  <c:v>43.652501327300001</c:v>
                </c:pt>
                <c:pt idx="3591">
                  <c:v>44.577588322799997</c:v>
                </c:pt>
                <c:pt idx="3592">
                  <c:v>45.007906689499997</c:v>
                </c:pt>
                <c:pt idx="3593">
                  <c:v>45.262641163300003</c:v>
                </c:pt>
                <c:pt idx="3594">
                  <c:v>45.664192983</c:v>
                </c:pt>
                <c:pt idx="3595">
                  <c:v>46.613781922100003</c:v>
                </c:pt>
                <c:pt idx="3596">
                  <c:v>47.680850351700002</c:v>
                </c:pt>
                <c:pt idx="3597">
                  <c:v>48.127039939500001</c:v>
                </c:pt>
                <c:pt idx="3598">
                  <c:v>49.147913354300002</c:v>
                </c:pt>
                <c:pt idx="3599">
                  <c:v>50.120243794799997</c:v>
                </c:pt>
                <c:pt idx="3600">
                  <c:v>51.345494692899997</c:v>
                </c:pt>
                <c:pt idx="3601">
                  <c:v>52.163010687300002</c:v>
                </c:pt>
                <c:pt idx="3602">
                  <c:v>53.0078101004</c:v>
                </c:pt>
                <c:pt idx="3603">
                  <c:v>53.834859676900003</c:v>
                </c:pt>
                <c:pt idx="3604">
                  <c:v>54.596517709300002</c:v>
                </c:pt>
                <c:pt idx="3605">
                  <c:v>55.169185459200001</c:v>
                </c:pt>
                <c:pt idx="3606">
                  <c:v>56.262325697900003</c:v>
                </c:pt>
                <c:pt idx="3607">
                  <c:v>56.659230346699999</c:v>
                </c:pt>
                <c:pt idx="3608">
                  <c:v>57.364772610999999</c:v>
                </c:pt>
                <c:pt idx="3609">
                  <c:v>58.1262062144</c:v>
                </c:pt>
                <c:pt idx="3610">
                  <c:v>58.646463752199999</c:v>
                </c:pt>
                <c:pt idx="3611">
                  <c:v>59.266253492700002</c:v>
                </c:pt>
                <c:pt idx="3612">
                  <c:v>59.916003092899999</c:v>
                </c:pt>
                <c:pt idx="3613">
                  <c:v>60.695229992800002</c:v>
                </c:pt>
                <c:pt idx="3614">
                  <c:v>61.779019387699996</c:v>
                </c:pt>
                <c:pt idx="3615">
                  <c:v>61.7791193877</c:v>
                </c:pt>
                <c:pt idx="3616">
                  <c:v>61.779219387700003</c:v>
                </c:pt>
                <c:pt idx="3617">
                  <c:v>61.779319387699999</c:v>
                </c:pt>
                <c:pt idx="3618">
                  <c:v>61.779419387700003</c:v>
                </c:pt>
                <c:pt idx="3619">
                  <c:v>61.779519393699999</c:v>
                </c:pt>
                <c:pt idx="3620">
                  <c:v>68.890313021899999</c:v>
                </c:pt>
                <c:pt idx="3621">
                  <c:v>68.890413021900002</c:v>
                </c:pt>
                <c:pt idx="3622">
                  <c:v>68.890513021900006</c:v>
                </c:pt>
                <c:pt idx="3623">
                  <c:v>68.890613021899995</c:v>
                </c:pt>
                <c:pt idx="3624">
                  <c:v>68.890713021899998</c:v>
                </c:pt>
                <c:pt idx="3625">
                  <c:v>68.890813021900001</c:v>
                </c:pt>
                <c:pt idx="3626">
                  <c:v>68.890913021900005</c:v>
                </c:pt>
                <c:pt idx="3627">
                  <c:v>68.891013021899994</c:v>
                </c:pt>
                <c:pt idx="3628">
                  <c:v>68.891113021899997</c:v>
                </c:pt>
                <c:pt idx="3629">
                  <c:v>68.891213021900001</c:v>
                </c:pt>
                <c:pt idx="3630">
                  <c:v>68.891313021900004</c:v>
                </c:pt>
                <c:pt idx="3631">
                  <c:v>68.891413021899993</c:v>
                </c:pt>
                <c:pt idx="3632">
                  <c:v>68.891513021899996</c:v>
                </c:pt>
                <c:pt idx="3633">
                  <c:v>68.8916130219</c:v>
                </c:pt>
                <c:pt idx="3634">
                  <c:v>68.891713021900003</c:v>
                </c:pt>
                <c:pt idx="3635">
                  <c:v>68.891813021900006</c:v>
                </c:pt>
                <c:pt idx="3636">
                  <c:v>68.891913021899995</c:v>
                </c:pt>
                <c:pt idx="3637">
                  <c:v>68.892013021899999</c:v>
                </c:pt>
                <c:pt idx="3638">
                  <c:v>68.892113021900002</c:v>
                </c:pt>
                <c:pt idx="3639">
                  <c:v>68.892213021900005</c:v>
                </c:pt>
                <c:pt idx="3640">
                  <c:v>68.892313021899994</c:v>
                </c:pt>
                <c:pt idx="3641">
                  <c:v>68.892413021899998</c:v>
                </c:pt>
                <c:pt idx="3642">
                  <c:v>68.892513021900001</c:v>
                </c:pt>
                <c:pt idx="3643">
                  <c:v>68.892613021900004</c:v>
                </c:pt>
                <c:pt idx="3644">
                  <c:v>68.892713021899993</c:v>
                </c:pt>
                <c:pt idx="3645">
                  <c:v>68.892813021899997</c:v>
                </c:pt>
                <c:pt idx="3646">
                  <c:v>67.886350955899999</c:v>
                </c:pt>
                <c:pt idx="3647">
                  <c:v>62.2315460409</c:v>
                </c:pt>
                <c:pt idx="3648">
                  <c:v>59.908239915199999</c:v>
                </c:pt>
                <c:pt idx="3649">
                  <c:v>59.908339915200003</c:v>
                </c:pt>
                <c:pt idx="3650">
                  <c:v>59.908439915199999</c:v>
                </c:pt>
                <c:pt idx="3651">
                  <c:v>59.908539915200002</c:v>
                </c:pt>
                <c:pt idx="3652">
                  <c:v>59.908639915199998</c:v>
                </c:pt>
                <c:pt idx="3653">
                  <c:v>59.908739915200002</c:v>
                </c:pt>
                <c:pt idx="3654">
                  <c:v>59.908839915199998</c:v>
                </c:pt>
                <c:pt idx="3655">
                  <c:v>52.335459350900003</c:v>
                </c:pt>
                <c:pt idx="3656">
                  <c:v>52.335559350899999</c:v>
                </c:pt>
                <c:pt idx="3657">
                  <c:v>52.335659350900002</c:v>
                </c:pt>
                <c:pt idx="3658">
                  <c:v>52.335759350899998</c:v>
                </c:pt>
                <c:pt idx="3659">
                  <c:v>52.335859350900002</c:v>
                </c:pt>
                <c:pt idx="3660">
                  <c:v>52.335959350899998</c:v>
                </c:pt>
                <c:pt idx="3661">
                  <c:v>52.336059350900001</c:v>
                </c:pt>
                <c:pt idx="3662">
                  <c:v>52.336159350899997</c:v>
                </c:pt>
                <c:pt idx="3663">
                  <c:v>52.336259350900001</c:v>
                </c:pt>
                <c:pt idx="3664">
                  <c:v>52.336359350899997</c:v>
                </c:pt>
                <c:pt idx="3665">
                  <c:v>52.3364593509</c:v>
                </c:pt>
                <c:pt idx="3666">
                  <c:v>52.336559350900004</c:v>
                </c:pt>
                <c:pt idx="3667">
                  <c:v>52.3366593509</c:v>
                </c:pt>
                <c:pt idx="3668">
                  <c:v>52.336759350900003</c:v>
                </c:pt>
                <c:pt idx="3669">
                  <c:v>52.336859350899999</c:v>
                </c:pt>
                <c:pt idx="3670">
                  <c:v>52.336959350900003</c:v>
                </c:pt>
                <c:pt idx="3671">
                  <c:v>52.337059350899999</c:v>
                </c:pt>
                <c:pt idx="3672">
                  <c:v>52.337159350900002</c:v>
                </c:pt>
                <c:pt idx="3673">
                  <c:v>52.337259350899998</c:v>
                </c:pt>
                <c:pt idx="3674">
                  <c:v>52.337359350900002</c:v>
                </c:pt>
                <c:pt idx="3675">
                  <c:v>52.337459350899998</c:v>
                </c:pt>
                <c:pt idx="3676">
                  <c:v>52.337559350900001</c:v>
                </c:pt>
                <c:pt idx="3677">
                  <c:v>52.337659350899997</c:v>
                </c:pt>
                <c:pt idx="3678">
                  <c:v>52.337759350900001</c:v>
                </c:pt>
                <c:pt idx="3679">
                  <c:v>52.337859350899997</c:v>
                </c:pt>
                <c:pt idx="3680">
                  <c:v>52.3379593509</c:v>
                </c:pt>
                <c:pt idx="3681">
                  <c:v>52.338059350899997</c:v>
                </c:pt>
                <c:pt idx="3682">
                  <c:v>52.3381593509</c:v>
                </c:pt>
                <c:pt idx="3683">
                  <c:v>52.338259350900003</c:v>
                </c:pt>
                <c:pt idx="3684">
                  <c:v>52.338359350899999</c:v>
                </c:pt>
                <c:pt idx="3685">
                  <c:v>52.338459350900003</c:v>
                </c:pt>
                <c:pt idx="3686">
                  <c:v>10.554246168600001</c:v>
                </c:pt>
                <c:pt idx="3687">
                  <c:v>8.0663859684600006</c:v>
                </c:pt>
                <c:pt idx="3688">
                  <c:v>6.5247370341600002</c:v>
                </c:pt>
                <c:pt idx="3689">
                  <c:v>3.7612134675200002</c:v>
                </c:pt>
                <c:pt idx="3690">
                  <c:v>2.5285567575200001</c:v>
                </c:pt>
                <c:pt idx="3691">
                  <c:v>0.62678604206099997</c:v>
                </c:pt>
                <c:pt idx="3692">
                  <c:v>0.94273354277900001</c:v>
                </c:pt>
                <c:pt idx="3693">
                  <c:v>3.9711509502900002</c:v>
                </c:pt>
                <c:pt idx="3694">
                  <c:v>3.1578897244299999</c:v>
                </c:pt>
                <c:pt idx="3695">
                  <c:v>1.7566075159900001</c:v>
                </c:pt>
                <c:pt idx="3696">
                  <c:v>1.7567075159900001</c:v>
                </c:pt>
                <c:pt idx="3697">
                  <c:v>1.7568075159900001</c:v>
                </c:pt>
                <c:pt idx="3698">
                  <c:v>1.75690750739</c:v>
                </c:pt>
                <c:pt idx="3699">
                  <c:v>1.7570075029100001</c:v>
                </c:pt>
                <c:pt idx="3700">
                  <c:v>-0.54063113863099999</c:v>
                </c:pt>
                <c:pt idx="3701">
                  <c:v>-0.540531138631</c:v>
                </c:pt>
                <c:pt idx="3702">
                  <c:v>-0.54043113863100001</c:v>
                </c:pt>
                <c:pt idx="3703">
                  <c:v>-0.54033113863100002</c:v>
                </c:pt>
                <c:pt idx="3704">
                  <c:v>-0.54023113863100003</c:v>
                </c:pt>
                <c:pt idx="3705">
                  <c:v>-0.54013113863100004</c:v>
                </c:pt>
                <c:pt idx="3706">
                  <c:v>-0.54003113863100005</c:v>
                </c:pt>
                <c:pt idx="3707">
                  <c:v>-0.53993113863099995</c:v>
                </c:pt>
                <c:pt idx="3708">
                  <c:v>-0.81817311910799995</c:v>
                </c:pt>
                <c:pt idx="3709">
                  <c:v>-0.79808989721099999</c:v>
                </c:pt>
                <c:pt idx="3710">
                  <c:v>-0.80135489154499995</c:v>
                </c:pt>
                <c:pt idx="3711">
                  <c:v>-0.44453930129000002</c:v>
                </c:pt>
                <c:pt idx="3712">
                  <c:v>4.2934047131100002E-2</c:v>
                </c:pt>
                <c:pt idx="3713">
                  <c:v>1.22516944284</c:v>
                </c:pt>
                <c:pt idx="3714">
                  <c:v>2.5332369571200002</c:v>
                </c:pt>
                <c:pt idx="3715">
                  <c:v>4.5968554233400001</c:v>
                </c:pt>
                <c:pt idx="3716">
                  <c:v>1.81150151494</c:v>
                </c:pt>
                <c:pt idx="3717">
                  <c:v>4.0859836054500001</c:v>
                </c:pt>
                <c:pt idx="3718">
                  <c:v>5.5022217614800004</c:v>
                </c:pt>
                <c:pt idx="3719">
                  <c:v>9.0499338539899998</c:v>
                </c:pt>
                <c:pt idx="3720">
                  <c:v>12.776670597200001</c:v>
                </c:pt>
                <c:pt idx="3721">
                  <c:v>15.689946343800001</c:v>
                </c:pt>
                <c:pt idx="3722">
                  <c:v>18.849250807499999</c:v>
                </c:pt>
                <c:pt idx="3723">
                  <c:v>21.856725578700001</c:v>
                </c:pt>
                <c:pt idx="3724">
                  <c:v>24.232951306499999</c:v>
                </c:pt>
                <c:pt idx="3725">
                  <c:v>25.509643249700002</c:v>
                </c:pt>
                <c:pt idx="3726">
                  <c:v>28.869515200799999</c:v>
                </c:pt>
                <c:pt idx="3727">
                  <c:v>31.127342039199998</c:v>
                </c:pt>
                <c:pt idx="3728">
                  <c:v>31.127442039200002</c:v>
                </c:pt>
                <c:pt idx="3729">
                  <c:v>31.127542039200002</c:v>
                </c:pt>
                <c:pt idx="3730">
                  <c:v>31.127642039200001</c:v>
                </c:pt>
                <c:pt idx="3731">
                  <c:v>31.127742039200001</c:v>
                </c:pt>
                <c:pt idx="3732">
                  <c:v>42.859283075299999</c:v>
                </c:pt>
                <c:pt idx="3733">
                  <c:v>45.156270150600001</c:v>
                </c:pt>
                <c:pt idx="3734">
                  <c:v>46.511357699000001</c:v>
                </c:pt>
                <c:pt idx="3735">
                  <c:v>47.918477313899999</c:v>
                </c:pt>
                <c:pt idx="3736">
                  <c:v>50.2533625465</c:v>
                </c:pt>
                <c:pt idx="3737">
                  <c:v>52.237700382</c:v>
                </c:pt>
                <c:pt idx="3738">
                  <c:v>54.012930022799999</c:v>
                </c:pt>
                <c:pt idx="3739">
                  <c:v>55.8523127164</c:v>
                </c:pt>
                <c:pt idx="3740">
                  <c:v>56.696339273100001</c:v>
                </c:pt>
                <c:pt idx="3741">
                  <c:v>57.824405886900003</c:v>
                </c:pt>
                <c:pt idx="3742">
                  <c:v>59.342429250199999</c:v>
                </c:pt>
                <c:pt idx="3743">
                  <c:v>61.136119881299997</c:v>
                </c:pt>
                <c:pt idx="3744">
                  <c:v>62.591056615399999</c:v>
                </c:pt>
                <c:pt idx="3745">
                  <c:v>62.591156615400003</c:v>
                </c:pt>
                <c:pt idx="3746">
                  <c:v>62.591256615399999</c:v>
                </c:pt>
                <c:pt idx="3747">
                  <c:v>62.591356615400002</c:v>
                </c:pt>
                <c:pt idx="3748">
                  <c:v>62.591456615399998</c:v>
                </c:pt>
                <c:pt idx="3749">
                  <c:v>62.591556615400002</c:v>
                </c:pt>
                <c:pt idx="3750">
                  <c:v>62.591656615399998</c:v>
                </c:pt>
                <c:pt idx="3751">
                  <c:v>62.591756615400001</c:v>
                </c:pt>
                <c:pt idx="3752">
                  <c:v>62.591856615399998</c:v>
                </c:pt>
                <c:pt idx="3753">
                  <c:v>62.591956615400001</c:v>
                </c:pt>
                <c:pt idx="3754">
                  <c:v>62.592056615399997</c:v>
                </c:pt>
                <c:pt idx="3755">
                  <c:v>62.5921566154</c:v>
                </c:pt>
                <c:pt idx="3756">
                  <c:v>62.592256615399997</c:v>
                </c:pt>
                <c:pt idx="3757">
                  <c:v>62.5923566154</c:v>
                </c:pt>
                <c:pt idx="3758">
                  <c:v>62.592456615400003</c:v>
                </c:pt>
                <c:pt idx="3759">
                  <c:v>62.592556615399999</c:v>
                </c:pt>
                <c:pt idx="3760">
                  <c:v>62.592656615400003</c:v>
                </c:pt>
                <c:pt idx="3761">
                  <c:v>62.592756615399999</c:v>
                </c:pt>
                <c:pt idx="3762">
                  <c:v>62.592856615400002</c:v>
                </c:pt>
                <c:pt idx="3763">
                  <c:v>62.592956615399999</c:v>
                </c:pt>
                <c:pt idx="3764">
                  <c:v>62.593056615400002</c:v>
                </c:pt>
                <c:pt idx="3765">
                  <c:v>62.593156615399998</c:v>
                </c:pt>
                <c:pt idx="3766">
                  <c:v>62.593256615400001</c:v>
                </c:pt>
                <c:pt idx="3767">
                  <c:v>62.593356615399998</c:v>
                </c:pt>
                <c:pt idx="3768">
                  <c:v>62.593456615400001</c:v>
                </c:pt>
                <c:pt idx="3769">
                  <c:v>62.593556615399997</c:v>
                </c:pt>
                <c:pt idx="3770">
                  <c:v>62.5936566154</c:v>
                </c:pt>
                <c:pt idx="3771">
                  <c:v>62.593756615399997</c:v>
                </c:pt>
                <c:pt idx="3772">
                  <c:v>62.5938566154</c:v>
                </c:pt>
                <c:pt idx="3773">
                  <c:v>62.593956615400003</c:v>
                </c:pt>
                <c:pt idx="3774">
                  <c:v>62.5940566154</c:v>
                </c:pt>
                <c:pt idx="3775">
                  <c:v>62.594156615400003</c:v>
                </c:pt>
                <c:pt idx="3776">
                  <c:v>62.594256615399999</c:v>
                </c:pt>
                <c:pt idx="3777">
                  <c:v>62.594356615400002</c:v>
                </c:pt>
                <c:pt idx="3778">
                  <c:v>62.594456615399999</c:v>
                </c:pt>
                <c:pt idx="3779">
                  <c:v>62.594556615400002</c:v>
                </c:pt>
                <c:pt idx="3780">
                  <c:v>62.594656615399998</c:v>
                </c:pt>
                <c:pt idx="3781">
                  <c:v>62.594756615400001</c:v>
                </c:pt>
                <c:pt idx="3782">
                  <c:v>62.594856615399998</c:v>
                </c:pt>
                <c:pt idx="3783">
                  <c:v>62.594956615400001</c:v>
                </c:pt>
                <c:pt idx="3784">
                  <c:v>62.595056615399997</c:v>
                </c:pt>
                <c:pt idx="3785">
                  <c:v>62.595156615400001</c:v>
                </c:pt>
                <c:pt idx="3786">
                  <c:v>62.595256615399997</c:v>
                </c:pt>
                <c:pt idx="3787">
                  <c:v>62.5953566154</c:v>
                </c:pt>
                <c:pt idx="3788">
                  <c:v>62.595456615400003</c:v>
                </c:pt>
                <c:pt idx="3789">
                  <c:v>62.5955566154</c:v>
                </c:pt>
                <c:pt idx="3790">
                  <c:v>62.595656615400003</c:v>
                </c:pt>
                <c:pt idx="3791">
                  <c:v>62.595756621600003</c:v>
                </c:pt>
                <c:pt idx="3792">
                  <c:v>89.718300616999997</c:v>
                </c:pt>
                <c:pt idx="3793">
                  <c:v>89.718400617</c:v>
                </c:pt>
                <c:pt idx="3794">
                  <c:v>89.718500617000004</c:v>
                </c:pt>
                <c:pt idx="3795">
                  <c:v>89.718600617000007</c:v>
                </c:pt>
                <c:pt idx="3796">
                  <c:v>89.718700616999996</c:v>
                </c:pt>
                <c:pt idx="3797">
                  <c:v>89.718800616999999</c:v>
                </c:pt>
                <c:pt idx="3798">
                  <c:v>97.85284111</c:v>
                </c:pt>
                <c:pt idx="3799">
                  <c:v>100.83159148</c:v>
                </c:pt>
                <c:pt idx="3800">
                  <c:v>105.91890279099999</c:v>
                </c:pt>
                <c:pt idx="3801">
                  <c:v>110.09684852700001</c:v>
                </c:pt>
                <c:pt idx="3802">
                  <c:v>110.096948527</c:v>
                </c:pt>
                <c:pt idx="3803">
                  <c:v>110.766992261</c:v>
                </c:pt>
                <c:pt idx="3804">
                  <c:v>115.402295584</c:v>
                </c:pt>
                <c:pt idx="3805">
                  <c:v>120.563026558</c:v>
                </c:pt>
                <c:pt idx="3806">
                  <c:v>125.264029331</c:v>
                </c:pt>
                <c:pt idx="3807">
                  <c:v>125.981043356</c:v>
                </c:pt>
                <c:pt idx="3808">
                  <c:v>127.436802462</c:v>
                </c:pt>
                <c:pt idx="3809">
                  <c:v>128.60037750699999</c:v>
                </c:pt>
                <c:pt idx="3810">
                  <c:v>129.38365898399999</c:v>
                </c:pt>
                <c:pt idx="3811">
                  <c:v>128.28864612199999</c:v>
                </c:pt>
                <c:pt idx="3812">
                  <c:v>128.55465655200001</c:v>
                </c:pt>
                <c:pt idx="3813">
                  <c:v>128.92369844999999</c:v>
                </c:pt>
                <c:pt idx="3814">
                  <c:v>128.51839629</c:v>
                </c:pt>
                <c:pt idx="3815">
                  <c:v>127.691542283</c:v>
                </c:pt>
                <c:pt idx="3816">
                  <c:v>127.251325494</c:v>
                </c:pt>
                <c:pt idx="3817">
                  <c:v>126.623858094</c:v>
                </c:pt>
                <c:pt idx="3818">
                  <c:v>125.94582799699999</c:v>
                </c:pt>
                <c:pt idx="3819">
                  <c:v>124.810571392</c:v>
                </c:pt>
                <c:pt idx="3820">
                  <c:v>123.94378084500001</c:v>
                </c:pt>
                <c:pt idx="3821">
                  <c:v>122.669489875</c:v>
                </c:pt>
                <c:pt idx="3822">
                  <c:v>120.48667453100001</c:v>
                </c:pt>
                <c:pt idx="3823">
                  <c:v>120.375911109</c:v>
                </c:pt>
                <c:pt idx="3824">
                  <c:v>118.41760484</c:v>
                </c:pt>
                <c:pt idx="3825">
                  <c:v>116.459835911</c:v>
                </c:pt>
                <c:pt idx="3826">
                  <c:v>115.45296523899999</c:v>
                </c:pt>
                <c:pt idx="3827">
                  <c:v>113.929154819</c:v>
                </c:pt>
                <c:pt idx="3828">
                  <c:v>111.794900419</c:v>
                </c:pt>
                <c:pt idx="3829">
                  <c:v>110.78553886900001</c:v>
                </c:pt>
                <c:pt idx="3830">
                  <c:v>110.02052739200001</c:v>
                </c:pt>
                <c:pt idx="3831">
                  <c:v>109.777635922</c:v>
                </c:pt>
                <c:pt idx="3832">
                  <c:v>108.323033759</c:v>
                </c:pt>
                <c:pt idx="3833">
                  <c:v>107.863838208</c:v>
                </c:pt>
                <c:pt idx="3834">
                  <c:v>106.941570848</c:v>
                </c:pt>
                <c:pt idx="3835">
                  <c:v>105.755052967</c:v>
                </c:pt>
                <c:pt idx="3836">
                  <c:v>105.375353418</c:v>
                </c:pt>
                <c:pt idx="3837">
                  <c:v>104.200104504</c:v>
                </c:pt>
                <c:pt idx="3838">
                  <c:v>102.64625502</c:v>
                </c:pt>
                <c:pt idx="3839">
                  <c:v>102.09494848</c:v>
                </c:pt>
                <c:pt idx="3840">
                  <c:v>103.81689124899999</c:v>
                </c:pt>
                <c:pt idx="3841">
                  <c:v>102.02313905600001</c:v>
                </c:pt>
                <c:pt idx="3842">
                  <c:v>100.790975999</c:v>
                </c:pt>
                <c:pt idx="3843">
                  <c:v>101.420656286</c:v>
                </c:pt>
                <c:pt idx="3844">
                  <c:v>99.259862486700001</c:v>
                </c:pt>
                <c:pt idx="3845">
                  <c:v>101.170101187</c:v>
                </c:pt>
                <c:pt idx="3846">
                  <c:v>101.29159352800001</c:v>
                </c:pt>
                <c:pt idx="3847">
                  <c:v>99.832225625500001</c:v>
                </c:pt>
                <c:pt idx="3848">
                  <c:v>100.324506249</c:v>
                </c:pt>
                <c:pt idx="3849">
                  <c:v>100.608437356</c:v>
                </c:pt>
                <c:pt idx="3850">
                  <c:v>99.526311228799997</c:v>
                </c:pt>
                <c:pt idx="3851">
                  <c:v>100.374709435</c:v>
                </c:pt>
                <c:pt idx="3852">
                  <c:v>102.053882608</c:v>
                </c:pt>
                <c:pt idx="3853">
                  <c:v>101.972136858</c:v>
                </c:pt>
                <c:pt idx="3854">
                  <c:v>104.13713400899999</c:v>
                </c:pt>
                <c:pt idx="3855">
                  <c:v>106.526474835</c:v>
                </c:pt>
                <c:pt idx="3856">
                  <c:v>108.051585647</c:v>
                </c:pt>
                <c:pt idx="3857">
                  <c:v>107.002417675</c:v>
                </c:pt>
                <c:pt idx="3858">
                  <c:v>107.065673985</c:v>
                </c:pt>
                <c:pt idx="3859">
                  <c:v>107.66159712699999</c:v>
                </c:pt>
                <c:pt idx="3860">
                  <c:v>107.49450898000001</c:v>
                </c:pt>
                <c:pt idx="3861">
                  <c:v>105.99587968500001</c:v>
                </c:pt>
                <c:pt idx="3862">
                  <c:v>108.201198973</c:v>
                </c:pt>
                <c:pt idx="3863">
                  <c:v>107.919080435</c:v>
                </c:pt>
                <c:pt idx="3864">
                  <c:v>111.697265746</c:v>
                </c:pt>
                <c:pt idx="3865">
                  <c:v>112.033410749</c:v>
                </c:pt>
                <c:pt idx="3866">
                  <c:v>113.129323129</c:v>
                </c:pt>
                <c:pt idx="3867">
                  <c:v>116.106093184</c:v>
                </c:pt>
                <c:pt idx="3868">
                  <c:v>117.44257908</c:v>
                </c:pt>
                <c:pt idx="3869">
                  <c:v>117.85530448599999</c:v>
                </c:pt>
                <c:pt idx="3870">
                  <c:v>118.91703029999999</c:v>
                </c:pt>
                <c:pt idx="3871">
                  <c:v>121.4630463</c:v>
                </c:pt>
                <c:pt idx="3872">
                  <c:v>120.72474339199999</c:v>
                </c:pt>
                <c:pt idx="3873">
                  <c:v>121.608089005</c:v>
                </c:pt>
                <c:pt idx="3874">
                  <c:v>122.833134233</c:v>
                </c:pt>
                <c:pt idx="3875">
                  <c:v>124.013138337</c:v>
                </c:pt>
                <c:pt idx="3876">
                  <c:v>122.53114315400001</c:v>
                </c:pt>
                <c:pt idx="3877">
                  <c:v>124.899524931</c:v>
                </c:pt>
                <c:pt idx="3878">
                  <c:v>125.684655928</c:v>
                </c:pt>
                <c:pt idx="3879">
                  <c:v>125.684755928</c:v>
                </c:pt>
                <c:pt idx="3880">
                  <c:v>125.684855928</c:v>
                </c:pt>
                <c:pt idx="3881">
                  <c:v>125.68495592799999</c:v>
                </c:pt>
                <c:pt idx="3882">
                  <c:v>125.685055928</c:v>
                </c:pt>
                <c:pt idx="3883">
                  <c:v>125.685155928</c:v>
                </c:pt>
                <c:pt idx="3884">
                  <c:v>125.685255928</c:v>
                </c:pt>
                <c:pt idx="3885">
                  <c:v>125.68535592800001</c:v>
                </c:pt>
                <c:pt idx="3886">
                  <c:v>125.685455928</c:v>
                </c:pt>
                <c:pt idx="3887">
                  <c:v>125.685555928</c:v>
                </c:pt>
                <c:pt idx="3888">
                  <c:v>125.685655928</c:v>
                </c:pt>
                <c:pt idx="3889">
                  <c:v>125.68575592800001</c:v>
                </c:pt>
                <c:pt idx="3890">
                  <c:v>125.685855928</c:v>
                </c:pt>
                <c:pt idx="3891">
                  <c:v>131.96138544199999</c:v>
                </c:pt>
                <c:pt idx="3892">
                  <c:v>130.82354347699999</c:v>
                </c:pt>
                <c:pt idx="3893">
                  <c:v>129.87005465999999</c:v>
                </c:pt>
                <c:pt idx="3894">
                  <c:v>128.65154649300001</c:v>
                </c:pt>
                <c:pt idx="3895">
                  <c:v>128.630429835</c:v>
                </c:pt>
                <c:pt idx="3896">
                  <c:v>128.97367171400001</c:v>
                </c:pt>
                <c:pt idx="3897">
                  <c:v>127.830253036</c:v>
                </c:pt>
                <c:pt idx="3898">
                  <c:v>128.08050271299999</c:v>
                </c:pt>
                <c:pt idx="3899">
                  <c:v>125.677981178</c:v>
                </c:pt>
                <c:pt idx="3900">
                  <c:v>122.343416644</c:v>
                </c:pt>
                <c:pt idx="3901">
                  <c:v>121.46048213</c:v>
                </c:pt>
                <c:pt idx="3902">
                  <c:v>120.22518636700001</c:v>
                </c:pt>
                <c:pt idx="3903">
                  <c:v>120.225286367</c:v>
                </c:pt>
                <c:pt idx="3904">
                  <c:v>120.225386367</c:v>
                </c:pt>
                <c:pt idx="3905">
                  <c:v>120.225486367</c:v>
                </c:pt>
                <c:pt idx="3906">
                  <c:v>120.22558636700001</c:v>
                </c:pt>
                <c:pt idx="3907">
                  <c:v>120.22568636699999</c:v>
                </c:pt>
                <c:pt idx="3908">
                  <c:v>120.225786367</c:v>
                </c:pt>
                <c:pt idx="3909">
                  <c:v>120.225886367</c:v>
                </c:pt>
                <c:pt idx="3910">
                  <c:v>120.225986367</c:v>
                </c:pt>
                <c:pt idx="3911">
                  <c:v>120.22608636699999</c:v>
                </c:pt>
                <c:pt idx="3912">
                  <c:v>120.226186367</c:v>
                </c:pt>
                <c:pt idx="3913">
                  <c:v>120.22628634599999</c:v>
                </c:pt>
                <c:pt idx="3914">
                  <c:v>109.53333111000001</c:v>
                </c:pt>
                <c:pt idx="3915">
                  <c:v>109.53343111</c:v>
                </c:pt>
                <c:pt idx="3916">
                  <c:v>109.53353111</c:v>
                </c:pt>
                <c:pt idx="3917">
                  <c:v>109.53363111</c:v>
                </c:pt>
                <c:pt idx="3918">
                  <c:v>109.53373111000001</c:v>
                </c:pt>
                <c:pt idx="3919">
                  <c:v>109.53383110999999</c:v>
                </c:pt>
                <c:pt idx="3920">
                  <c:v>109.53393111</c:v>
                </c:pt>
                <c:pt idx="3921">
                  <c:v>101.461946688</c:v>
                </c:pt>
                <c:pt idx="3922">
                  <c:v>99.642102910199995</c:v>
                </c:pt>
                <c:pt idx="3923">
                  <c:v>98.086079322200007</c:v>
                </c:pt>
                <c:pt idx="3924">
                  <c:v>97.5758667777</c:v>
                </c:pt>
                <c:pt idx="3925">
                  <c:v>97.497812823499999</c:v>
                </c:pt>
                <c:pt idx="3926">
                  <c:v>97.388337809600003</c:v>
                </c:pt>
                <c:pt idx="3927">
                  <c:v>96.224745041299997</c:v>
                </c:pt>
                <c:pt idx="3928">
                  <c:v>95.325772965799999</c:v>
                </c:pt>
                <c:pt idx="3929">
                  <c:v>94.950711361000003</c:v>
                </c:pt>
                <c:pt idx="3930">
                  <c:v>94.127719044599999</c:v>
                </c:pt>
                <c:pt idx="3931">
                  <c:v>93.013656279800003</c:v>
                </c:pt>
                <c:pt idx="3932">
                  <c:v>92.190577272499993</c:v>
                </c:pt>
                <c:pt idx="3933">
                  <c:v>90.7314070778</c:v>
                </c:pt>
                <c:pt idx="3934">
                  <c:v>88.820079557</c:v>
                </c:pt>
                <c:pt idx="3935">
                  <c:v>87.279190022500003</c:v>
                </c:pt>
                <c:pt idx="3936">
                  <c:v>86.203448562399998</c:v>
                </c:pt>
                <c:pt idx="3937">
                  <c:v>84.925463839299994</c:v>
                </c:pt>
                <c:pt idx="3938">
                  <c:v>83.497721854199995</c:v>
                </c:pt>
                <c:pt idx="3939">
                  <c:v>83.497821854199998</c:v>
                </c:pt>
                <c:pt idx="3940">
                  <c:v>83.497921854200001</c:v>
                </c:pt>
                <c:pt idx="3941">
                  <c:v>83.498021854200005</c:v>
                </c:pt>
                <c:pt idx="3942">
                  <c:v>83.498121854199994</c:v>
                </c:pt>
                <c:pt idx="3943">
                  <c:v>83.498221854199997</c:v>
                </c:pt>
                <c:pt idx="3944">
                  <c:v>83.4983218542</c:v>
                </c:pt>
                <c:pt idx="3945">
                  <c:v>83.498421854200004</c:v>
                </c:pt>
                <c:pt idx="3946">
                  <c:v>83.498521854200007</c:v>
                </c:pt>
                <c:pt idx="3947">
                  <c:v>83.498621854199996</c:v>
                </c:pt>
                <c:pt idx="3948">
                  <c:v>83.498721854199999</c:v>
                </c:pt>
                <c:pt idx="3949">
                  <c:v>83.498821854200003</c:v>
                </c:pt>
                <c:pt idx="3950">
                  <c:v>83.498921854200006</c:v>
                </c:pt>
                <c:pt idx="3951">
                  <c:v>83.499021854199995</c:v>
                </c:pt>
                <c:pt idx="3952">
                  <c:v>83.499121854199998</c:v>
                </c:pt>
                <c:pt idx="3953">
                  <c:v>83.499221854200002</c:v>
                </c:pt>
                <c:pt idx="3954">
                  <c:v>83.499321854200005</c:v>
                </c:pt>
                <c:pt idx="3955">
                  <c:v>83.499421854199994</c:v>
                </c:pt>
                <c:pt idx="3956">
                  <c:v>83.499521854199998</c:v>
                </c:pt>
                <c:pt idx="3957">
                  <c:v>83.499621854200001</c:v>
                </c:pt>
                <c:pt idx="3958">
                  <c:v>83.499721854200004</c:v>
                </c:pt>
                <c:pt idx="3959">
                  <c:v>83.499821854199993</c:v>
                </c:pt>
                <c:pt idx="3960">
                  <c:v>83.499921854199997</c:v>
                </c:pt>
                <c:pt idx="3961">
                  <c:v>83.5000218542</c:v>
                </c:pt>
                <c:pt idx="3962">
                  <c:v>83.500121854200003</c:v>
                </c:pt>
                <c:pt idx="3963">
                  <c:v>83.500221854200007</c:v>
                </c:pt>
                <c:pt idx="3964">
                  <c:v>83.500321854199996</c:v>
                </c:pt>
                <c:pt idx="3965">
                  <c:v>83.500421854199999</c:v>
                </c:pt>
                <c:pt idx="3966">
                  <c:v>83.500521854200002</c:v>
                </c:pt>
                <c:pt idx="3967">
                  <c:v>83.500621854200006</c:v>
                </c:pt>
                <c:pt idx="3968">
                  <c:v>83.500721854199995</c:v>
                </c:pt>
                <c:pt idx="3969">
                  <c:v>83.500821854199998</c:v>
                </c:pt>
                <c:pt idx="3970">
                  <c:v>83.500921854200001</c:v>
                </c:pt>
                <c:pt idx="3971">
                  <c:v>83.501021854200005</c:v>
                </c:pt>
                <c:pt idx="3972">
                  <c:v>83.501121854199994</c:v>
                </c:pt>
                <c:pt idx="3973">
                  <c:v>83.501221854199997</c:v>
                </c:pt>
                <c:pt idx="3974">
                  <c:v>83.5013218542</c:v>
                </c:pt>
                <c:pt idx="3975">
                  <c:v>83.501421854200004</c:v>
                </c:pt>
                <c:pt idx="3976">
                  <c:v>83.501521854200007</c:v>
                </c:pt>
                <c:pt idx="3977">
                  <c:v>83.501621854199996</c:v>
                </c:pt>
                <c:pt idx="3978">
                  <c:v>83.501721854199999</c:v>
                </c:pt>
                <c:pt idx="3979">
                  <c:v>83.501821854200003</c:v>
                </c:pt>
                <c:pt idx="3980">
                  <c:v>83.501921854200006</c:v>
                </c:pt>
                <c:pt idx="3981">
                  <c:v>83.502021854199995</c:v>
                </c:pt>
                <c:pt idx="3982">
                  <c:v>80.436074934800004</c:v>
                </c:pt>
                <c:pt idx="3983">
                  <c:v>79.43814141</c:v>
                </c:pt>
                <c:pt idx="3984">
                  <c:v>78.2877651278</c:v>
                </c:pt>
                <c:pt idx="3985">
                  <c:v>76.950976728800001</c:v>
                </c:pt>
                <c:pt idx="3986">
                  <c:v>75.887374331800004</c:v>
                </c:pt>
                <c:pt idx="3987">
                  <c:v>73.800659308700006</c:v>
                </c:pt>
                <c:pt idx="3988">
                  <c:v>72.2947554677</c:v>
                </c:pt>
                <c:pt idx="3989">
                  <c:v>70.720753259800006</c:v>
                </c:pt>
                <c:pt idx="3990">
                  <c:v>69.601547190700003</c:v>
                </c:pt>
                <c:pt idx="3991">
                  <c:v>68.637590527100002</c:v>
                </c:pt>
                <c:pt idx="3992">
                  <c:v>66.939678126299995</c:v>
                </c:pt>
                <c:pt idx="3993">
                  <c:v>65.014883418799997</c:v>
                </c:pt>
                <c:pt idx="3994">
                  <c:v>63.227079199499997</c:v>
                </c:pt>
                <c:pt idx="3995">
                  <c:v>61.407164066500002</c:v>
                </c:pt>
                <c:pt idx="3996">
                  <c:v>61.407264062300001</c:v>
                </c:pt>
                <c:pt idx="3997">
                  <c:v>57.939135983900002</c:v>
                </c:pt>
                <c:pt idx="3998">
                  <c:v>57.939235983899998</c:v>
                </c:pt>
                <c:pt idx="3999">
                  <c:v>57.939335983900001</c:v>
                </c:pt>
                <c:pt idx="4000">
                  <c:v>57.939435983899997</c:v>
                </c:pt>
                <c:pt idx="4001">
                  <c:v>57.939535983900001</c:v>
                </c:pt>
                <c:pt idx="4002">
                  <c:v>57.939635983899997</c:v>
                </c:pt>
                <c:pt idx="4003">
                  <c:v>57.9397359839</c:v>
                </c:pt>
                <c:pt idx="4004">
                  <c:v>57.939835983899997</c:v>
                </c:pt>
                <c:pt idx="4005">
                  <c:v>57.9399359839</c:v>
                </c:pt>
                <c:pt idx="4006">
                  <c:v>57.940035983900003</c:v>
                </c:pt>
                <c:pt idx="4007">
                  <c:v>57.940135983899999</c:v>
                </c:pt>
                <c:pt idx="4008">
                  <c:v>57.940235978099999</c:v>
                </c:pt>
                <c:pt idx="4009">
                  <c:v>57.940335978100002</c:v>
                </c:pt>
                <c:pt idx="4010">
                  <c:v>57.940435978099998</c:v>
                </c:pt>
                <c:pt idx="4011">
                  <c:v>57.940535978100002</c:v>
                </c:pt>
                <c:pt idx="4012">
                  <c:v>57.940635978099998</c:v>
                </c:pt>
                <c:pt idx="4013">
                  <c:v>57.940735978100001</c:v>
                </c:pt>
                <c:pt idx="4014">
                  <c:v>57.940835978099997</c:v>
                </c:pt>
                <c:pt idx="4015">
                  <c:v>57.940935978100001</c:v>
                </c:pt>
                <c:pt idx="4016">
                  <c:v>57.941035978099997</c:v>
                </c:pt>
                <c:pt idx="4017">
                  <c:v>57.9411359781</c:v>
                </c:pt>
                <c:pt idx="4018">
                  <c:v>57.941235978100003</c:v>
                </c:pt>
                <c:pt idx="4019">
                  <c:v>57.9413359781</c:v>
                </c:pt>
                <c:pt idx="4020">
                  <c:v>57.941435978100003</c:v>
                </c:pt>
                <c:pt idx="4021">
                  <c:v>57.941535978099999</c:v>
                </c:pt>
                <c:pt idx="4022">
                  <c:v>57.941635978100003</c:v>
                </c:pt>
                <c:pt idx="4023">
                  <c:v>57.941735978099999</c:v>
                </c:pt>
                <c:pt idx="4024">
                  <c:v>57.941835978100002</c:v>
                </c:pt>
                <c:pt idx="4025">
                  <c:v>57.941935978099998</c:v>
                </c:pt>
                <c:pt idx="4026">
                  <c:v>57.942035978100002</c:v>
                </c:pt>
                <c:pt idx="4027">
                  <c:v>57.942135978099998</c:v>
                </c:pt>
                <c:pt idx="4028">
                  <c:v>57.942235978100001</c:v>
                </c:pt>
                <c:pt idx="4029">
                  <c:v>57.942335978099997</c:v>
                </c:pt>
                <c:pt idx="4030">
                  <c:v>57.942435978100001</c:v>
                </c:pt>
                <c:pt idx="4031">
                  <c:v>58.445186108400002</c:v>
                </c:pt>
                <c:pt idx="4032">
                  <c:v>61.667447036200002</c:v>
                </c:pt>
                <c:pt idx="4033">
                  <c:v>65.758173022400001</c:v>
                </c:pt>
                <c:pt idx="4034">
                  <c:v>69.313460432699998</c:v>
                </c:pt>
                <c:pt idx="4035">
                  <c:v>69.313560432700001</c:v>
                </c:pt>
                <c:pt idx="4036">
                  <c:v>69.313660432700004</c:v>
                </c:pt>
                <c:pt idx="4037">
                  <c:v>69.313760432699993</c:v>
                </c:pt>
                <c:pt idx="4038">
                  <c:v>69.313860432699997</c:v>
                </c:pt>
                <c:pt idx="4039">
                  <c:v>69.3139604327</c:v>
                </c:pt>
                <c:pt idx="4040">
                  <c:v>69.314060432700003</c:v>
                </c:pt>
                <c:pt idx="4041">
                  <c:v>69.314160432700007</c:v>
                </c:pt>
                <c:pt idx="4042">
                  <c:v>69.314260432699996</c:v>
                </c:pt>
                <c:pt idx="4043">
                  <c:v>69.314360432699999</c:v>
                </c:pt>
                <c:pt idx="4044">
                  <c:v>69.314460432700002</c:v>
                </c:pt>
                <c:pt idx="4045">
                  <c:v>69.314560432700006</c:v>
                </c:pt>
                <c:pt idx="4046">
                  <c:v>69.314660432699995</c:v>
                </c:pt>
                <c:pt idx="4047">
                  <c:v>69.314760432699998</c:v>
                </c:pt>
                <c:pt idx="4048">
                  <c:v>69.314860432700002</c:v>
                </c:pt>
                <c:pt idx="4049">
                  <c:v>69.314960432700005</c:v>
                </c:pt>
                <c:pt idx="4050">
                  <c:v>69.315060432699994</c:v>
                </c:pt>
                <c:pt idx="4051">
                  <c:v>69.315160432699997</c:v>
                </c:pt>
                <c:pt idx="4052">
                  <c:v>69.315260432700001</c:v>
                </c:pt>
                <c:pt idx="4053">
                  <c:v>69.315360432700004</c:v>
                </c:pt>
                <c:pt idx="4054">
                  <c:v>69.315460432699993</c:v>
                </c:pt>
                <c:pt idx="4055">
                  <c:v>69.315560432699996</c:v>
                </c:pt>
                <c:pt idx="4056">
                  <c:v>69.3156604327</c:v>
                </c:pt>
                <c:pt idx="4057">
                  <c:v>69.315760432700003</c:v>
                </c:pt>
                <c:pt idx="4058">
                  <c:v>69.315860432700006</c:v>
                </c:pt>
                <c:pt idx="4059">
                  <c:v>69.315960432699995</c:v>
                </c:pt>
                <c:pt idx="4060">
                  <c:v>69.316060432699999</c:v>
                </c:pt>
                <c:pt idx="4061">
                  <c:v>69.316160432700002</c:v>
                </c:pt>
                <c:pt idx="4062">
                  <c:v>69.316260432700005</c:v>
                </c:pt>
                <c:pt idx="4063">
                  <c:v>69.316360432699994</c:v>
                </c:pt>
                <c:pt idx="4064">
                  <c:v>68.152435662200006</c:v>
                </c:pt>
                <c:pt idx="4065">
                  <c:v>64.817632278999994</c:v>
                </c:pt>
                <c:pt idx="4066">
                  <c:v>61.995615497999999</c:v>
                </c:pt>
                <c:pt idx="4067">
                  <c:v>59.8512406985</c:v>
                </c:pt>
                <c:pt idx="4068">
                  <c:v>59.851340698500003</c:v>
                </c:pt>
                <c:pt idx="4069">
                  <c:v>59.851440698499999</c:v>
                </c:pt>
                <c:pt idx="4070">
                  <c:v>59.851540698500003</c:v>
                </c:pt>
                <c:pt idx="4071">
                  <c:v>59.851640698499999</c:v>
                </c:pt>
                <c:pt idx="4072">
                  <c:v>59.851740698500002</c:v>
                </c:pt>
                <c:pt idx="4073">
                  <c:v>59.851840698499998</c:v>
                </c:pt>
                <c:pt idx="4074">
                  <c:v>59.851940698500002</c:v>
                </c:pt>
                <c:pt idx="4075">
                  <c:v>59.852040698499998</c:v>
                </c:pt>
                <c:pt idx="4076">
                  <c:v>59.852140698500001</c:v>
                </c:pt>
                <c:pt idx="4077">
                  <c:v>59.852240698499998</c:v>
                </c:pt>
                <c:pt idx="4078">
                  <c:v>59.852340698500001</c:v>
                </c:pt>
                <c:pt idx="4079">
                  <c:v>53.118712590500003</c:v>
                </c:pt>
                <c:pt idx="4080">
                  <c:v>53.118812590499999</c:v>
                </c:pt>
                <c:pt idx="4081">
                  <c:v>53.118912590500003</c:v>
                </c:pt>
                <c:pt idx="4082">
                  <c:v>53.119012590499999</c:v>
                </c:pt>
                <c:pt idx="4083">
                  <c:v>49.243245702999999</c:v>
                </c:pt>
                <c:pt idx="4084">
                  <c:v>49.243345703000003</c:v>
                </c:pt>
                <c:pt idx="4085">
                  <c:v>39.521354706499999</c:v>
                </c:pt>
                <c:pt idx="4086">
                  <c:v>39.521454706500002</c:v>
                </c:pt>
                <c:pt idx="4087">
                  <c:v>39.521554706499998</c:v>
                </c:pt>
                <c:pt idx="4088">
                  <c:v>38.521678649899997</c:v>
                </c:pt>
                <c:pt idx="4089">
                  <c:v>46.422553981599997</c:v>
                </c:pt>
                <c:pt idx="4090">
                  <c:v>49.3531369584</c:v>
                </c:pt>
                <c:pt idx="4091">
                  <c:v>59.867218927899998</c:v>
                </c:pt>
                <c:pt idx="4092">
                  <c:v>63.494494011900002</c:v>
                </c:pt>
                <c:pt idx="4093">
                  <c:v>67.301153950900002</c:v>
                </c:pt>
                <c:pt idx="4094">
                  <c:v>67.301253950900005</c:v>
                </c:pt>
                <c:pt idx="4095">
                  <c:v>67.301353950899994</c:v>
                </c:pt>
                <c:pt idx="4096">
                  <c:v>67.301453950899997</c:v>
                </c:pt>
                <c:pt idx="4097">
                  <c:v>67.301553950900001</c:v>
                </c:pt>
                <c:pt idx="4098">
                  <c:v>67.301653950900004</c:v>
                </c:pt>
                <c:pt idx="4099">
                  <c:v>67.301753950899993</c:v>
                </c:pt>
                <c:pt idx="4100">
                  <c:v>67.301853950899996</c:v>
                </c:pt>
                <c:pt idx="4101">
                  <c:v>67.3019539509</c:v>
                </c:pt>
                <c:pt idx="4102">
                  <c:v>67.302053950900003</c:v>
                </c:pt>
                <c:pt idx="4103">
                  <c:v>67.302153950900006</c:v>
                </c:pt>
                <c:pt idx="4104">
                  <c:v>67.302253950899996</c:v>
                </c:pt>
                <c:pt idx="4105">
                  <c:v>67.302353950899999</c:v>
                </c:pt>
                <c:pt idx="4106">
                  <c:v>67.302453950900002</c:v>
                </c:pt>
                <c:pt idx="4107">
                  <c:v>67.302553950900005</c:v>
                </c:pt>
                <c:pt idx="4108">
                  <c:v>67.302653950899995</c:v>
                </c:pt>
                <c:pt idx="4109">
                  <c:v>67.302753950899998</c:v>
                </c:pt>
                <c:pt idx="4110">
                  <c:v>67.302853950900001</c:v>
                </c:pt>
                <c:pt idx="4111">
                  <c:v>67.302953950900005</c:v>
                </c:pt>
                <c:pt idx="4112">
                  <c:v>67.303053950899994</c:v>
                </c:pt>
                <c:pt idx="4113">
                  <c:v>67.303153950899997</c:v>
                </c:pt>
                <c:pt idx="4114">
                  <c:v>67.3032539509</c:v>
                </c:pt>
                <c:pt idx="4115">
                  <c:v>67.303353950900004</c:v>
                </c:pt>
                <c:pt idx="4116">
                  <c:v>81.942990625899995</c:v>
                </c:pt>
                <c:pt idx="4117">
                  <c:v>80.990767289299995</c:v>
                </c:pt>
                <c:pt idx="4118">
                  <c:v>82.825677880900002</c:v>
                </c:pt>
                <c:pt idx="4119">
                  <c:v>83.925802936400004</c:v>
                </c:pt>
                <c:pt idx="4120">
                  <c:v>84.7656507576</c:v>
                </c:pt>
                <c:pt idx="4121">
                  <c:v>84.765750757600003</c:v>
                </c:pt>
                <c:pt idx="4122">
                  <c:v>84.765850757600006</c:v>
                </c:pt>
                <c:pt idx="4123">
                  <c:v>84.765950757599995</c:v>
                </c:pt>
                <c:pt idx="4124">
                  <c:v>84.766050757599999</c:v>
                </c:pt>
                <c:pt idx="4125">
                  <c:v>84.766150757600002</c:v>
                </c:pt>
                <c:pt idx="4126">
                  <c:v>84.766250757600005</c:v>
                </c:pt>
                <c:pt idx="4127">
                  <c:v>84.766350757599994</c:v>
                </c:pt>
                <c:pt idx="4128">
                  <c:v>84.766450757599998</c:v>
                </c:pt>
                <c:pt idx="4129">
                  <c:v>84.766550757600001</c:v>
                </c:pt>
                <c:pt idx="4130">
                  <c:v>84.766650757600004</c:v>
                </c:pt>
                <c:pt idx="4131">
                  <c:v>104.178361771</c:v>
                </c:pt>
                <c:pt idx="4132">
                  <c:v>104.178461771</c:v>
                </c:pt>
                <c:pt idx="4133">
                  <c:v>104.17856177100001</c:v>
                </c:pt>
                <c:pt idx="4134">
                  <c:v>105.466771706</c:v>
                </c:pt>
                <c:pt idx="4135">
                  <c:v>103.77302243</c:v>
                </c:pt>
                <c:pt idx="4136">
                  <c:v>101.304538811</c:v>
                </c:pt>
                <c:pt idx="4137">
                  <c:v>99.196877184000002</c:v>
                </c:pt>
                <c:pt idx="4138">
                  <c:v>97.389527742400006</c:v>
                </c:pt>
                <c:pt idx="4139">
                  <c:v>95.500455954399996</c:v>
                </c:pt>
                <c:pt idx="4140">
                  <c:v>92.805214279899999</c:v>
                </c:pt>
                <c:pt idx="4141">
                  <c:v>89.675637011000006</c:v>
                </c:pt>
                <c:pt idx="4142">
                  <c:v>86.547639322400002</c:v>
                </c:pt>
                <c:pt idx="4143">
                  <c:v>84.872695392500006</c:v>
                </c:pt>
                <c:pt idx="4144">
                  <c:v>82.576045175999994</c:v>
                </c:pt>
                <c:pt idx="4145">
                  <c:v>82.576145175999997</c:v>
                </c:pt>
                <c:pt idx="4146">
                  <c:v>82.576245176</c:v>
                </c:pt>
                <c:pt idx="4147">
                  <c:v>82.576345176000004</c:v>
                </c:pt>
                <c:pt idx="4148">
                  <c:v>82.576445175999993</c:v>
                </c:pt>
                <c:pt idx="4149">
                  <c:v>82.576545175999996</c:v>
                </c:pt>
                <c:pt idx="4150">
                  <c:v>82.576645176</c:v>
                </c:pt>
                <c:pt idx="4151">
                  <c:v>82.576745176000003</c:v>
                </c:pt>
                <c:pt idx="4152">
                  <c:v>82.576845176000006</c:v>
                </c:pt>
                <c:pt idx="4153">
                  <c:v>82.576945175999995</c:v>
                </c:pt>
                <c:pt idx="4154">
                  <c:v>82.577045175999999</c:v>
                </c:pt>
                <c:pt idx="4155">
                  <c:v>82.577145176000002</c:v>
                </c:pt>
                <c:pt idx="4156">
                  <c:v>82.577245176000005</c:v>
                </c:pt>
                <c:pt idx="4157">
                  <c:v>82.577345175999994</c:v>
                </c:pt>
                <c:pt idx="4158">
                  <c:v>82.577445175999998</c:v>
                </c:pt>
                <c:pt idx="4159">
                  <c:v>82.577545176000001</c:v>
                </c:pt>
                <c:pt idx="4160">
                  <c:v>82.577645176000004</c:v>
                </c:pt>
                <c:pt idx="4161">
                  <c:v>82.577745175999993</c:v>
                </c:pt>
                <c:pt idx="4162">
                  <c:v>82.577845175999997</c:v>
                </c:pt>
                <c:pt idx="4163">
                  <c:v>82.577945176</c:v>
                </c:pt>
                <c:pt idx="4164">
                  <c:v>82.578045189600005</c:v>
                </c:pt>
                <c:pt idx="4165">
                  <c:v>84.589131775300004</c:v>
                </c:pt>
                <c:pt idx="4166">
                  <c:v>84.589231775299993</c:v>
                </c:pt>
                <c:pt idx="4167">
                  <c:v>84.589331775299996</c:v>
                </c:pt>
                <c:pt idx="4168">
                  <c:v>84.5894317753</c:v>
                </c:pt>
                <c:pt idx="4169">
                  <c:v>84.589531775300003</c:v>
                </c:pt>
                <c:pt idx="4170">
                  <c:v>84.589631775300006</c:v>
                </c:pt>
                <c:pt idx="4171">
                  <c:v>84.589731775299995</c:v>
                </c:pt>
                <c:pt idx="4172">
                  <c:v>84.589831775299999</c:v>
                </c:pt>
                <c:pt idx="4173">
                  <c:v>84.589931775300002</c:v>
                </c:pt>
                <c:pt idx="4174">
                  <c:v>84.590031775300005</c:v>
                </c:pt>
                <c:pt idx="4175">
                  <c:v>84.590131775299994</c:v>
                </c:pt>
                <c:pt idx="4176">
                  <c:v>84.590231775299998</c:v>
                </c:pt>
                <c:pt idx="4177">
                  <c:v>84.590331775300001</c:v>
                </c:pt>
                <c:pt idx="4178">
                  <c:v>84.590431775300004</c:v>
                </c:pt>
                <c:pt idx="4179">
                  <c:v>84.590531775299993</c:v>
                </c:pt>
                <c:pt idx="4180">
                  <c:v>84.590631775299997</c:v>
                </c:pt>
                <c:pt idx="4181">
                  <c:v>84.5907317753</c:v>
                </c:pt>
                <c:pt idx="4182">
                  <c:v>84.590831775300003</c:v>
                </c:pt>
                <c:pt idx="4183">
                  <c:v>84.590931775300007</c:v>
                </c:pt>
                <c:pt idx="4184">
                  <c:v>84.591031775299996</c:v>
                </c:pt>
                <c:pt idx="4185">
                  <c:v>84.591131775299999</c:v>
                </c:pt>
                <c:pt idx="4186">
                  <c:v>77.585254221699998</c:v>
                </c:pt>
                <c:pt idx="4187">
                  <c:v>76.354061640300003</c:v>
                </c:pt>
                <c:pt idx="4188">
                  <c:v>74.476464197599995</c:v>
                </c:pt>
                <c:pt idx="4189">
                  <c:v>73.342593592699998</c:v>
                </c:pt>
                <c:pt idx="4190">
                  <c:v>72.619134153499999</c:v>
                </c:pt>
                <c:pt idx="4191">
                  <c:v>70.786248742500007</c:v>
                </c:pt>
                <c:pt idx="4192">
                  <c:v>68.371450063200001</c:v>
                </c:pt>
                <c:pt idx="4193">
                  <c:v>65.548058325599996</c:v>
                </c:pt>
                <c:pt idx="4194">
                  <c:v>62.832474982000001</c:v>
                </c:pt>
                <c:pt idx="4195">
                  <c:v>62.764214415300003</c:v>
                </c:pt>
                <c:pt idx="4196">
                  <c:v>62.764314415299999</c:v>
                </c:pt>
                <c:pt idx="4197">
                  <c:v>62.764414415300003</c:v>
                </c:pt>
                <c:pt idx="4198">
                  <c:v>62.764514415299999</c:v>
                </c:pt>
                <c:pt idx="4199">
                  <c:v>62.764614415300002</c:v>
                </c:pt>
                <c:pt idx="4200">
                  <c:v>62.764714415299999</c:v>
                </c:pt>
                <c:pt idx="4201">
                  <c:v>62.764814415300002</c:v>
                </c:pt>
                <c:pt idx="4202">
                  <c:v>62.764914415299998</c:v>
                </c:pt>
                <c:pt idx="4203">
                  <c:v>62.765014415300001</c:v>
                </c:pt>
                <c:pt idx="4204">
                  <c:v>62.765114415299998</c:v>
                </c:pt>
                <c:pt idx="4205">
                  <c:v>62.765214415300001</c:v>
                </c:pt>
                <c:pt idx="4206">
                  <c:v>62.765314415299997</c:v>
                </c:pt>
                <c:pt idx="4207">
                  <c:v>62.7654144153</c:v>
                </c:pt>
                <c:pt idx="4208">
                  <c:v>62.765514415299997</c:v>
                </c:pt>
                <c:pt idx="4209">
                  <c:v>62.7656144153</c:v>
                </c:pt>
                <c:pt idx="4210">
                  <c:v>62.765714415300003</c:v>
                </c:pt>
                <c:pt idx="4211">
                  <c:v>62.765814415299999</c:v>
                </c:pt>
                <c:pt idx="4212">
                  <c:v>62.765914415300003</c:v>
                </c:pt>
                <c:pt idx="4213">
                  <c:v>62.766014415299999</c:v>
                </c:pt>
                <c:pt idx="4214">
                  <c:v>62.766114415300002</c:v>
                </c:pt>
                <c:pt idx="4215">
                  <c:v>62.766214415299999</c:v>
                </c:pt>
                <c:pt idx="4216">
                  <c:v>62.766314415300002</c:v>
                </c:pt>
                <c:pt idx="4217">
                  <c:v>62.766414415299998</c:v>
                </c:pt>
                <c:pt idx="4218">
                  <c:v>62.766514415300001</c:v>
                </c:pt>
                <c:pt idx="4219">
                  <c:v>62.766614415299998</c:v>
                </c:pt>
                <c:pt idx="4220">
                  <c:v>62.766714415300001</c:v>
                </c:pt>
                <c:pt idx="4221">
                  <c:v>40.969481379999998</c:v>
                </c:pt>
                <c:pt idx="4222">
                  <c:v>40.969581380000001</c:v>
                </c:pt>
                <c:pt idx="4223">
                  <c:v>40.969681379999997</c:v>
                </c:pt>
                <c:pt idx="4224">
                  <c:v>40.969781380000001</c:v>
                </c:pt>
                <c:pt idx="4225">
                  <c:v>40.969881379999997</c:v>
                </c:pt>
                <c:pt idx="4226">
                  <c:v>40.96998138</c:v>
                </c:pt>
                <c:pt idx="4227">
                  <c:v>40.970081380000003</c:v>
                </c:pt>
                <c:pt idx="4228">
                  <c:v>40.97018138</c:v>
                </c:pt>
                <c:pt idx="4229">
                  <c:v>40.970281380000003</c:v>
                </c:pt>
                <c:pt idx="4230">
                  <c:v>40.970381379999999</c:v>
                </c:pt>
                <c:pt idx="4231">
                  <c:v>40.970481380000003</c:v>
                </c:pt>
                <c:pt idx="4232">
                  <c:v>40.970581379999999</c:v>
                </c:pt>
                <c:pt idx="4233">
                  <c:v>40.970681380000002</c:v>
                </c:pt>
                <c:pt idx="4234">
                  <c:v>40.970781379999998</c:v>
                </c:pt>
                <c:pt idx="4235">
                  <c:v>21.624169253600002</c:v>
                </c:pt>
                <c:pt idx="4236">
                  <c:v>21.1779775706</c:v>
                </c:pt>
                <c:pt idx="4237">
                  <c:v>21.140260619999999</c:v>
                </c:pt>
                <c:pt idx="4238">
                  <c:v>21.294123251199998</c:v>
                </c:pt>
                <c:pt idx="4239">
                  <c:v>21.137296294599999</c:v>
                </c:pt>
                <c:pt idx="4240">
                  <c:v>21.319753367600001</c:v>
                </c:pt>
                <c:pt idx="4241">
                  <c:v>21.182860432599998</c:v>
                </c:pt>
                <c:pt idx="4242">
                  <c:v>21.1718991143</c:v>
                </c:pt>
                <c:pt idx="4243">
                  <c:v>21.1719991143</c:v>
                </c:pt>
                <c:pt idx="4244">
                  <c:v>21.1720991143</c:v>
                </c:pt>
                <c:pt idx="4245">
                  <c:v>21.1721991143</c:v>
                </c:pt>
                <c:pt idx="4246">
                  <c:v>21.167207320900001</c:v>
                </c:pt>
                <c:pt idx="4247">
                  <c:v>21.2923973521</c:v>
                </c:pt>
                <c:pt idx="4248">
                  <c:v>21.289078287500001</c:v>
                </c:pt>
                <c:pt idx="4249">
                  <c:v>21.2891782875</c:v>
                </c:pt>
                <c:pt idx="4250">
                  <c:v>21.298769798599999</c:v>
                </c:pt>
                <c:pt idx="4251">
                  <c:v>21.3324087429</c:v>
                </c:pt>
                <c:pt idx="4252">
                  <c:v>21.332095702499998</c:v>
                </c:pt>
                <c:pt idx="4253">
                  <c:v>21.508727033100001</c:v>
                </c:pt>
                <c:pt idx="4254">
                  <c:v>21.619323218400002</c:v>
                </c:pt>
                <c:pt idx="4255">
                  <c:v>21.4717052982</c:v>
                </c:pt>
                <c:pt idx="4256">
                  <c:v>21.458883510500002</c:v>
                </c:pt>
                <c:pt idx="4257">
                  <c:v>21.4153114207</c:v>
                </c:pt>
                <c:pt idx="4258">
                  <c:v>21.6229112511</c:v>
                </c:pt>
                <c:pt idx="4259">
                  <c:v>21.753835171399999</c:v>
                </c:pt>
                <c:pt idx="4260">
                  <c:v>21.703104540399998</c:v>
                </c:pt>
                <c:pt idx="4261">
                  <c:v>21.891429537499999</c:v>
                </c:pt>
                <c:pt idx="4262">
                  <c:v>22.185963300699999</c:v>
                </c:pt>
                <c:pt idx="4263">
                  <c:v>22.344282445600001</c:v>
                </c:pt>
                <c:pt idx="4264">
                  <c:v>22.812700418799999</c:v>
                </c:pt>
                <c:pt idx="4265">
                  <c:v>23.121242545200001</c:v>
                </c:pt>
                <c:pt idx="4266">
                  <c:v>23.551748620600002</c:v>
                </c:pt>
                <c:pt idx="4267">
                  <c:v>24.2853637069</c:v>
                </c:pt>
                <c:pt idx="4268">
                  <c:v>24.942891080399999</c:v>
                </c:pt>
                <c:pt idx="4269">
                  <c:v>25.9295686707</c:v>
                </c:pt>
                <c:pt idx="4270">
                  <c:v>26.7576238911</c:v>
                </c:pt>
                <c:pt idx="4271">
                  <c:v>27.571387228100001</c:v>
                </c:pt>
                <c:pt idx="4272">
                  <c:v>28.837801478399999</c:v>
                </c:pt>
                <c:pt idx="4273">
                  <c:v>30.284937916899999</c:v>
                </c:pt>
                <c:pt idx="4274">
                  <c:v>31.673226492200001</c:v>
                </c:pt>
                <c:pt idx="4275">
                  <c:v>33.0627822087</c:v>
                </c:pt>
                <c:pt idx="4276">
                  <c:v>33.721773870500002</c:v>
                </c:pt>
                <c:pt idx="4277">
                  <c:v>34.863361060499997</c:v>
                </c:pt>
                <c:pt idx="4278">
                  <c:v>36.270016747100001</c:v>
                </c:pt>
                <c:pt idx="4279">
                  <c:v>37.185006733599998</c:v>
                </c:pt>
                <c:pt idx="4280">
                  <c:v>38.488846960799997</c:v>
                </c:pt>
                <c:pt idx="4281">
                  <c:v>39.5303697023</c:v>
                </c:pt>
                <c:pt idx="4282">
                  <c:v>40.932383234</c:v>
                </c:pt>
                <c:pt idx="4283">
                  <c:v>42.189615475300002</c:v>
                </c:pt>
                <c:pt idx="4284">
                  <c:v>42.831927977799999</c:v>
                </c:pt>
                <c:pt idx="4285">
                  <c:v>43.788198329099998</c:v>
                </c:pt>
                <c:pt idx="4286">
                  <c:v>44.7389186053</c:v>
                </c:pt>
                <c:pt idx="4287">
                  <c:v>45.883312671699997</c:v>
                </c:pt>
                <c:pt idx="4288">
                  <c:v>47.100399799599998</c:v>
                </c:pt>
                <c:pt idx="4289">
                  <c:v>47.476006590200001</c:v>
                </c:pt>
                <c:pt idx="4290">
                  <c:v>48.345641197200003</c:v>
                </c:pt>
                <c:pt idx="4291">
                  <c:v>48.920443784900002</c:v>
                </c:pt>
                <c:pt idx="4292">
                  <c:v>49.319241873000003</c:v>
                </c:pt>
                <c:pt idx="4293">
                  <c:v>49.865196703099997</c:v>
                </c:pt>
                <c:pt idx="4294">
                  <c:v>50.960262313100003</c:v>
                </c:pt>
                <c:pt idx="4295">
                  <c:v>51.665518250799998</c:v>
                </c:pt>
                <c:pt idx="4296">
                  <c:v>52.612003995400002</c:v>
                </c:pt>
                <c:pt idx="4297">
                  <c:v>52.925912535599998</c:v>
                </c:pt>
                <c:pt idx="4298">
                  <c:v>53.683482945400002</c:v>
                </c:pt>
                <c:pt idx="4299">
                  <c:v>54.018003888899997</c:v>
                </c:pt>
                <c:pt idx="4300">
                  <c:v>54.027672751200001</c:v>
                </c:pt>
                <c:pt idx="4301">
                  <c:v>53.753128088899999</c:v>
                </c:pt>
                <c:pt idx="4302">
                  <c:v>53.975205781699998</c:v>
                </c:pt>
                <c:pt idx="4303">
                  <c:v>53.975305781700001</c:v>
                </c:pt>
                <c:pt idx="4304">
                  <c:v>54.025691148299998</c:v>
                </c:pt>
                <c:pt idx="4305">
                  <c:v>54.094115136500001</c:v>
                </c:pt>
                <c:pt idx="4306">
                  <c:v>54.094215136499997</c:v>
                </c:pt>
                <c:pt idx="4307">
                  <c:v>54.094315136500001</c:v>
                </c:pt>
                <c:pt idx="4308">
                  <c:v>53.921638132399998</c:v>
                </c:pt>
                <c:pt idx="4309">
                  <c:v>53.836560114500003</c:v>
                </c:pt>
                <c:pt idx="4310">
                  <c:v>53.836660114499999</c:v>
                </c:pt>
                <c:pt idx="4311">
                  <c:v>53.836760114500002</c:v>
                </c:pt>
                <c:pt idx="4312">
                  <c:v>53.848206724599997</c:v>
                </c:pt>
                <c:pt idx="4313">
                  <c:v>53.954613731099997</c:v>
                </c:pt>
                <c:pt idx="4314">
                  <c:v>53.9547137311</c:v>
                </c:pt>
                <c:pt idx="4315">
                  <c:v>52.983585583299998</c:v>
                </c:pt>
                <c:pt idx="4316">
                  <c:v>52.983685583300002</c:v>
                </c:pt>
                <c:pt idx="4317">
                  <c:v>52.983785583299998</c:v>
                </c:pt>
                <c:pt idx="4318">
                  <c:v>52.983885583300001</c:v>
                </c:pt>
                <c:pt idx="4319">
                  <c:v>52.983985583299997</c:v>
                </c:pt>
                <c:pt idx="4320">
                  <c:v>52.984085583300001</c:v>
                </c:pt>
                <c:pt idx="4321">
                  <c:v>52.984185583299997</c:v>
                </c:pt>
                <c:pt idx="4322">
                  <c:v>52.9842855833</c:v>
                </c:pt>
                <c:pt idx="4323">
                  <c:v>52.984385583300003</c:v>
                </c:pt>
                <c:pt idx="4324">
                  <c:v>52.9844855833</c:v>
                </c:pt>
                <c:pt idx="4325">
                  <c:v>52.984585583300003</c:v>
                </c:pt>
                <c:pt idx="4326">
                  <c:v>52.984685583299999</c:v>
                </c:pt>
                <c:pt idx="4327">
                  <c:v>52.984785583300003</c:v>
                </c:pt>
                <c:pt idx="4328">
                  <c:v>52.984885583299999</c:v>
                </c:pt>
                <c:pt idx="4329">
                  <c:v>52.984985583300002</c:v>
                </c:pt>
                <c:pt idx="4330">
                  <c:v>52.985085583299998</c:v>
                </c:pt>
                <c:pt idx="4331">
                  <c:v>52.985185583300002</c:v>
                </c:pt>
                <c:pt idx="4332">
                  <c:v>52.985285583299998</c:v>
                </c:pt>
                <c:pt idx="4333">
                  <c:v>52.985385583300001</c:v>
                </c:pt>
                <c:pt idx="4334">
                  <c:v>52.985485583299997</c:v>
                </c:pt>
                <c:pt idx="4335">
                  <c:v>52.985585583300001</c:v>
                </c:pt>
                <c:pt idx="4336">
                  <c:v>52.985685583299997</c:v>
                </c:pt>
                <c:pt idx="4337">
                  <c:v>52.9857855833</c:v>
                </c:pt>
                <c:pt idx="4338">
                  <c:v>52.985885583300004</c:v>
                </c:pt>
                <c:pt idx="4339">
                  <c:v>52.9859855833</c:v>
                </c:pt>
                <c:pt idx="4340">
                  <c:v>52.986085583300003</c:v>
                </c:pt>
                <c:pt idx="4341">
                  <c:v>52.986185583299999</c:v>
                </c:pt>
                <c:pt idx="4342">
                  <c:v>51.736452807399999</c:v>
                </c:pt>
                <c:pt idx="4343">
                  <c:v>51.736552807400003</c:v>
                </c:pt>
                <c:pt idx="4344">
                  <c:v>51.736652807399999</c:v>
                </c:pt>
                <c:pt idx="4345">
                  <c:v>51.736752807400002</c:v>
                </c:pt>
                <c:pt idx="4346">
                  <c:v>51.736852807399998</c:v>
                </c:pt>
                <c:pt idx="4347">
                  <c:v>51.736952807400002</c:v>
                </c:pt>
                <c:pt idx="4348">
                  <c:v>51.737052807399998</c:v>
                </c:pt>
                <c:pt idx="4349">
                  <c:v>51.737152807400001</c:v>
                </c:pt>
                <c:pt idx="4350">
                  <c:v>51.737252807399997</c:v>
                </c:pt>
                <c:pt idx="4351">
                  <c:v>51.737352807400001</c:v>
                </c:pt>
                <c:pt idx="4352">
                  <c:v>51.737452807399997</c:v>
                </c:pt>
                <c:pt idx="4353">
                  <c:v>51.7375528074</c:v>
                </c:pt>
                <c:pt idx="4354">
                  <c:v>51.737652807400003</c:v>
                </c:pt>
                <c:pt idx="4355">
                  <c:v>51.7377528074</c:v>
                </c:pt>
                <c:pt idx="4356">
                  <c:v>51.737852807400003</c:v>
                </c:pt>
                <c:pt idx="4357">
                  <c:v>51.737952807399999</c:v>
                </c:pt>
                <c:pt idx="4358">
                  <c:v>51.738052807400003</c:v>
                </c:pt>
                <c:pt idx="4359">
                  <c:v>51.738152807399999</c:v>
                </c:pt>
                <c:pt idx="4360">
                  <c:v>39.534296345800001</c:v>
                </c:pt>
                <c:pt idx="4361">
                  <c:v>39.534396345799998</c:v>
                </c:pt>
                <c:pt idx="4362">
                  <c:v>39.534496345800001</c:v>
                </c:pt>
                <c:pt idx="4363">
                  <c:v>39.534596345799997</c:v>
                </c:pt>
                <c:pt idx="4364">
                  <c:v>39.5346963458</c:v>
                </c:pt>
                <c:pt idx="4365">
                  <c:v>39.534796345799997</c:v>
                </c:pt>
                <c:pt idx="4366">
                  <c:v>39.5348963458</c:v>
                </c:pt>
                <c:pt idx="4367">
                  <c:v>39.534996345800003</c:v>
                </c:pt>
                <c:pt idx="4368">
                  <c:v>39.5350963458</c:v>
                </c:pt>
                <c:pt idx="4369">
                  <c:v>39.535196345800003</c:v>
                </c:pt>
                <c:pt idx="4370">
                  <c:v>39.535296345799999</c:v>
                </c:pt>
                <c:pt idx="4371">
                  <c:v>39.535396345800002</c:v>
                </c:pt>
                <c:pt idx="4372">
                  <c:v>39.535496345799999</c:v>
                </c:pt>
                <c:pt idx="4373">
                  <c:v>39.535596345800002</c:v>
                </c:pt>
                <c:pt idx="4374">
                  <c:v>39.535696345799998</c:v>
                </c:pt>
                <c:pt idx="4375">
                  <c:v>39.535796345800001</c:v>
                </c:pt>
                <c:pt idx="4376">
                  <c:v>39.535896345799998</c:v>
                </c:pt>
                <c:pt idx="4377">
                  <c:v>39.535996345800001</c:v>
                </c:pt>
                <c:pt idx="4378">
                  <c:v>22.198615842300001</c:v>
                </c:pt>
                <c:pt idx="4379">
                  <c:v>22.1525184606</c:v>
                </c:pt>
                <c:pt idx="4380">
                  <c:v>22.152618460599999</c:v>
                </c:pt>
                <c:pt idx="4381">
                  <c:v>22.152718460599999</c:v>
                </c:pt>
                <c:pt idx="4382">
                  <c:v>22.152818460599999</c:v>
                </c:pt>
                <c:pt idx="4383">
                  <c:v>22.152918460599999</c:v>
                </c:pt>
                <c:pt idx="4384">
                  <c:v>22.153018460599998</c:v>
                </c:pt>
                <c:pt idx="4385">
                  <c:v>22.153118460599998</c:v>
                </c:pt>
                <c:pt idx="4386">
                  <c:v>22.153218460600002</c:v>
                </c:pt>
                <c:pt idx="4387">
                  <c:v>22.153318460600001</c:v>
                </c:pt>
                <c:pt idx="4388">
                  <c:v>22.153418460600001</c:v>
                </c:pt>
                <c:pt idx="4389">
                  <c:v>22.153518460600001</c:v>
                </c:pt>
                <c:pt idx="4390">
                  <c:v>22.153618460600001</c:v>
                </c:pt>
                <c:pt idx="4391">
                  <c:v>22.1537184606</c:v>
                </c:pt>
                <c:pt idx="4392">
                  <c:v>22.1538184606</c:v>
                </c:pt>
                <c:pt idx="4393">
                  <c:v>22.1539184606</c:v>
                </c:pt>
                <c:pt idx="4394">
                  <c:v>24.901494246399999</c:v>
                </c:pt>
                <c:pt idx="4395">
                  <c:v>27.163007347200001</c:v>
                </c:pt>
                <c:pt idx="4396">
                  <c:v>29.169987570299998</c:v>
                </c:pt>
                <c:pt idx="4397">
                  <c:v>30.873649839999999</c:v>
                </c:pt>
                <c:pt idx="4398">
                  <c:v>31.866042992299999</c:v>
                </c:pt>
                <c:pt idx="4399">
                  <c:v>32.248898824299999</c:v>
                </c:pt>
                <c:pt idx="4400">
                  <c:v>33.8139168923</c:v>
                </c:pt>
                <c:pt idx="4401">
                  <c:v>35.020765584999999</c:v>
                </c:pt>
                <c:pt idx="4402">
                  <c:v>36.615992543200001</c:v>
                </c:pt>
                <c:pt idx="4403">
                  <c:v>38.511533510699998</c:v>
                </c:pt>
                <c:pt idx="4404">
                  <c:v>39.565059361599999</c:v>
                </c:pt>
                <c:pt idx="4405">
                  <c:v>39.565159361699997</c:v>
                </c:pt>
                <c:pt idx="4406">
                  <c:v>39.843990389799998</c:v>
                </c:pt>
                <c:pt idx="4407">
                  <c:v>43.055756886300003</c:v>
                </c:pt>
                <c:pt idx="4408">
                  <c:v>46.3373507632</c:v>
                </c:pt>
                <c:pt idx="4409">
                  <c:v>46.654401424200003</c:v>
                </c:pt>
                <c:pt idx="4410">
                  <c:v>46.654501424199999</c:v>
                </c:pt>
                <c:pt idx="4411">
                  <c:v>46.654601424200003</c:v>
                </c:pt>
                <c:pt idx="4412">
                  <c:v>46.654701424199999</c:v>
                </c:pt>
                <c:pt idx="4413">
                  <c:v>46.654801424200002</c:v>
                </c:pt>
                <c:pt idx="4414">
                  <c:v>46.654901424199998</c:v>
                </c:pt>
                <c:pt idx="4415">
                  <c:v>46.655001424200002</c:v>
                </c:pt>
                <c:pt idx="4416">
                  <c:v>46.655101424199998</c:v>
                </c:pt>
                <c:pt idx="4417">
                  <c:v>46.655201424200001</c:v>
                </c:pt>
                <c:pt idx="4418">
                  <c:v>46.655301424199997</c:v>
                </c:pt>
                <c:pt idx="4419">
                  <c:v>46.655401424200001</c:v>
                </c:pt>
                <c:pt idx="4420">
                  <c:v>46.655501424199997</c:v>
                </c:pt>
                <c:pt idx="4421">
                  <c:v>46.6556014242</c:v>
                </c:pt>
                <c:pt idx="4422">
                  <c:v>46.655701424199997</c:v>
                </c:pt>
                <c:pt idx="4423">
                  <c:v>46.6558014242</c:v>
                </c:pt>
                <c:pt idx="4424">
                  <c:v>46.655901424200003</c:v>
                </c:pt>
                <c:pt idx="4425">
                  <c:v>46.656001424199999</c:v>
                </c:pt>
                <c:pt idx="4426">
                  <c:v>46.656101424200003</c:v>
                </c:pt>
                <c:pt idx="4427">
                  <c:v>46.656201424199999</c:v>
                </c:pt>
                <c:pt idx="4428">
                  <c:v>46.656301424200002</c:v>
                </c:pt>
                <c:pt idx="4429">
                  <c:v>46.656401424199998</c:v>
                </c:pt>
                <c:pt idx="4430">
                  <c:v>46.656501424200002</c:v>
                </c:pt>
                <c:pt idx="4431">
                  <c:v>46.656601424199998</c:v>
                </c:pt>
                <c:pt idx="4432">
                  <c:v>46.656701424200001</c:v>
                </c:pt>
                <c:pt idx="4433">
                  <c:v>46.656801424199998</c:v>
                </c:pt>
                <c:pt idx="4434">
                  <c:v>46.656901424200001</c:v>
                </c:pt>
                <c:pt idx="4435">
                  <c:v>46.657001424199997</c:v>
                </c:pt>
                <c:pt idx="4436">
                  <c:v>46.6571014242</c:v>
                </c:pt>
                <c:pt idx="4437">
                  <c:v>46.657201424199997</c:v>
                </c:pt>
                <c:pt idx="4438">
                  <c:v>46.6573014242</c:v>
                </c:pt>
                <c:pt idx="4439">
                  <c:v>46.657401424200003</c:v>
                </c:pt>
                <c:pt idx="4440">
                  <c:v>46.657501424199999</c:v>
                </c:pt>
                <c:pt idx="4441">
                  <c:v>46.657601424200003</c:v>
                </c:pt>
                <c:pt idx="4442">
                  <c:v>46.657701424199999</c:v>
                </c:pt>
                <c:pt idx="4443">
                  <c:v>13.0250585029</c:v>
                </c:pt>
                <c:pt idx="4444">
                  <c:v>13.0251585003</c:v>
                </c:pt>
                <c:pt idx="4445">
                  <c:v>13.0252585003</c:v>
                </c:pt>
                <c:pt idx="4446">
                  <c:v>12.926309052400001</c:v>
                </c:pt>
                <c:pt idx="4447">
                  <c:v>12.9264090524</c:v>
                </c:pt>
                <c:pt idx="4448">
                  <c:v>12.9265090524</c:v>
                </c:pt>
                <c:pt idx="4449">
                  <c:v>12.9266090524</c:v>
                </c:pt>
                <c:pt idx="4450">
                  <c:v>12.9267090524</c:v>
                </c:pt>
                <c:pt idx="4451">
                  <c:v>12.926809052399999</c:v>
                </c:pt>
                <c:pt idx="4452">
                  <c:v>12.926909052399999</c:v>
                </c:pt>
                <c:pt idx="4453">
                  <c:v>12.927009052400001</c:v>
                </c:pt>
                <c:pt idx="4454">
                  <c:v>12.927109052400001</c:v>
                </c:pt>
                <c:pt idx="4455">
                  <c:v>12.9272090524</c:v>
                </c:pt>
                <c:pt idx="4456">
                  <c:v>12.9273090524</c:v>
                </c:pt>
                <c:pt idx="4457">
                  <c:v>12.9274090524</c:v>
                </c:pt>
                <c:pt idx="4458">
                  <c:v>12.9275090524</c:v>
                </c:pt>
                <c:pt idx="4459">
                  <c:v>12.927609052399999</c:v>
                </c:pt>
                <c:pt idx="4460">
                  <c:v>12.927709052399999</c:v>
                </c:pt>
                <c:pt idx="4461">
                  <c:v>12.927809052400001</c:v>
                </c:pt>
                <c:pt idx="4462">
                  <c:v>12.9279090524</c:v>
                </c:pt>
                <c:pt idx="4463">
                  <c:v>12.9280090524</c:v>
                </c:pt>
                <c:pt idx="4464">
                  <c:v>12.9281090524</c:v>
                </c:pt>
                <c:pt idx="4465">
                  <c:v>12.9282090524</c:v>
                </c:pt>
                <c:pt idx="4466">
                  <c:v>12.9283090524</c:v>
                </c:pt>
                <c:pt idx="4467">
                  <c:v>12.928409052399999</c:v>
                </c:pt>
                <c:pt idx="4468">
                  <c:v>12.928509052400001</c:v>
                </c:pt>
                <c:pt idx="4469">
                  <c:v>12.928609052400001</c:v>
                </c:pt>
                <c:pt idx="4470">
                  <c:v>12.9287090524</c:v>
                </c:pt>
                <c:pt idx="4471">
                  <c:v>12.9288090524</c:v>
                </c:pt>
                <c:pt idx="4472">
                  <c:v>12.9289090524</c:v>
                </c:pt>
                <c:pt idx="4473">
                  <c:v>12.9290090524</c:v>
                </c:pt>
                <c:pt idx="4474">
                  <c:v>12.929109052399999</c:v>
                </c:pt>
                <c:pt idx="4475">
                  <c:v>12.929209052399999</c:v>
                </c:pt>
                <c:pt idx="4476">
                  <c:v>12.929309052400001</c:v>
                </c:pt>
                <c:pt idx="4477">
                  <c:v>12.9294090524</c:v>
                </c:pt>
                <c:pt idx="4478">
                  <c:v>12.9295090524</c:v>
                </c:pt>
                <c:pt idx="4479">
                  <c:v>12.9296090524</c:v>
                </c:pt>
                <c:pt idx="4480">
                  <c:v>12.9297090524</c:v>
                </c:pt>
                <c:pt idx="4481">
                  <c:v>12.9298090524</c:v>
                </c:pt>
                <c:pt idx="4482">
                  <c:v>12.929909052399999</c:v>
                </c:pt>
                <c:pt idx="4483">
                  <c:v>12.930009052400001</c:v>
                </c:pt>
                <c:pt idx="4484">
                  <c:v>12.930109052400001</c:v>
                </c:pt>
                <c:pt idx="4485">
                  <c:v>12.9302090524</c:v>
                </c:pt>
                <c:pt idx="4486">
                  <c:v>12.9303090524</c:v>
                </c:pt>
                <c:pt idx="4487">
                  <c:v>12.9304090524</c:v>
                </c:pt>
                <c:pt idx="4488">
                  <c:v>12.9305090524</c:v>
                </c:pt>
                <c:pt idx="4489">
                  <c:v>12.930609052399999</c:v>
                </c:pt>
                <c:pt idx="4490">
                  <c:v>12.930709052399999</c:v>
                </c:pt>
                <c:pt idx="4491">
                  <c:v>12.930809052400001</c:v>
                </c:pt>
                <c:pt idx="4492">
                  <c:v>12.930909052400001</c:v>
                </c:pt>
                <c:pt idx="4493">
                  <c:v>12.9310090524</c:v>
                </c:pt>
                <c:pt idx="4494">
                  <c:v>12.9311090524</c:v>
                </c:pt>
                <c:pt idx="4495">
                  <c:v>12.9312090524</c:v>
                </c:pt>
                <c:pt idx="4496">
                  <c:v>12.9313090524</c:v>
                </c:pt>
                <c:pt idx="4497">
                  <c:v>12.931409052399999</c:v>
                </c:pt>
                <c:pt idx="4498">
                  <c:v>12.931509052399999</c:v>
                </c:pt>
                <c:pt idx="4499">
                  <c:v>12.931609052400001</c:v>
                </c:pt>
                <c:pt idx="4500">
                  <c:v>12.9317090524</c:v>
                </c:pt>
                <c:pt idx="4501">
                  <c:v>12.9318090524</c:v>
                </c:pt>
                <c:pt idx="4502">
                  <c:v>12.9319090524</c:v>
                </c:pt>
                <c:pt idx="4503">
                  <c:v>12.9320090524</c:v>
                </c:pt>
                <c:pt idx="4504">
                  <c:v>12.9321090524</c:v>
                </c:pt>
                <c:pt idx="4505">
                  <c:v>12.932209052399999</c:v>
                </c:pt>
                <c:pt idx="4506">
                  <c:v>12.932309052400001</c:v>
                </c:pt>
                <c:pt idx="4507">
                  <c:v>12.932409052400001</c:v>
                </c:pt>
                <c:pt idx="4508">
                  <c:v>12.9325090524</c:v>
                </c:pt>
                <c:pt idx="4509">
                  <c:v>12.9326090524</c:v>
                </c:pt>
                <c:pt idx="4510">
                  <c:v>12.9327090524</c:v>
                </c:pt>
                <c:pt idx="4511">
                  <c:v>12.9328090524</c:v>
                </c:pt>
                <c:pt idx="4512">
                  <c:v>12.932909052399999</c:v>
                </c:pt>
                <c:pt idx="4513">
                  <c:v>12.933009052399999</c:v>
                </c:pt>
                <c:pt idx="4514">
                  <c:v>12.933109052400001</c:v>
                </c:pt>
                <c:pt idx="4515">
                  <c:v>12.933209052400001</c:v>
                </c:pt>
                <c:pt idx="4516">
                  <c:v>12.9333090524</c:v>
                </c:pt>
                <c:pt idx="4517">
                  <c:v>12.9334090524</c:v>
                </c:pt>
                <c:pt idx="4518">
                  <c:v>12.9335090524</c:v>
                </c:pt>
                <c:pt idx="4519">
                  <c:v>12.9336090524</c:v>
                </c:pt>
                <c:pt idx="4520">
                  <c:v>12.933709052399999</c:v>
                </c:pt>
                <c:pt idx="4521">
                  <c:v>12.933809052399999</c:v>
                </c:pt>
                <c:pt idx="4522">
                  <c:v>12.933909052400001</c:v>
                </c:pt>
                <c:pt idx="4523">
                  <c:v>12.9340090524</c:v>
                </c:pt>
                <c:pt idx="4524">
                  <c:v>12.9341090524</c:v>
                </c:pt>
                <c:pt idx="4525">
                  <c:v>12.9342090524</c:v>
                </c:pt>
                <c:pt idx="4526">
                  <c:v>12.9343090524</c:v>
                </c:pt>
                <c:pt idx="4527">
                  <c:v>12.934409052399999</c:v>
                </c:pt>
                <c:pt idx="4528">
                  <c:v>12.934509052399999</c:v>
                </c:pt>
                <c:pt idx="4529">
                  <c:v>12.934609052400001</c:v>
                </c:pt>
                <c:pt idx="4530">
                  <c:v>12.934709052400001</c:v>
                </c:pt>
                <c:pt idx="4531">
                  <c:v>12.9348090524</c:v>
                </c:pt>
                <c:pt idx="4532">
                  <c:v>12.9349090524</c:v>
                </c:pt>
                <c:pt idx="4533">
                  <c:v>12.9350090524</c:v>
                </c:pt>
                <c:pt idx="4534">
                  <c:v>12.9351090524</c:v>
                </c:pt>
                <c:pt idx="4535">
                  <c:v>12.935209052399999</c:v>
                </c:pt>
                <c:pt idx="4536">
                  <c:v>12.935309052399999</c:v>
                </c:pt>
                <c:pt idx="4537">
                  <c:v>12.935409052400001</c:v>
                </c:pt>
                <c:pt idx="4538">
                  <c:v>12.9355090524</c:v>
                </c:pt>
                <c:pt idx="4539">
                  <c:v>12.9356090524</c:v>
                </c:pt>
                <c:pt idx="4540">
                  <c:v>12.9357090524</c:v>
                </c:pt>
                <c:pt idx="4541">
                  <c:v>12.9358090524</c:v>
                </c:pt>
                <c:pt idx="4542">
                  <c:v>12.9359090524</c:v>
                </c:pt>
                <c:pt idx="4543">
                  <c:v>12.936009052399999</c:v>
                </c:pt>
                <c:pt idx="4544">
                  <c:v>12.936109052400001</c:v>
                </c:pt>
                <c:pt idx="4545">
                  <c:v>12.936209052400001</c:v>
                </c:pt>
                <c:pt idx="4546">
                  <c:v>12.9363090524</c:v>
                </c:pt>
                <c:pt idx="4547">
                  <c:v>12.9364090524</c:v>
                </c:pt>
                <c:pt idx="4548">
                  <c:v>12.9365090524</c:v>
                </c:pt>
                <c:pt idx="4549">
                  <c:v>12.9366090524</c:v>
                </c:pt>
                <c:pt idx="4550">
                  <c:v>12.936709052399999</c:v>
                </c:pt>
                <c:pt idx="4551">
                  <c:v>12.936809052399999</c:v>
                </c:pt>
                <c:pt idx="4552">
                  <c:v>12.936909052400001</c:v>
                </c:pt>
                <c:pt idx="4553">
                  <c:v>12.937009052400001</c:v>
                </c:pt>
                <c:pt idx="4554">
                  <c:v>12.9371090524</c:v>
                </c:pt>
                <c:pt idx="4555">
                  <c:v>12.9372090524</c:v>
                </c:pt>
                <c:pt idx="4556">
                  <c:v>12.9373090524</c:v>
                </c:pt>
                <c:pt idx="4557">
                  <c:v>12.9374090512</c:v>
                </c:pt>
                <c:pt idx="4558">
                  <c:v>-4.3063760365400001E-2</c:v>
                </c:pt>
                <c:pt idx="4559">
                  <c:v>-4.7806531611900002E-2</c:v>
                </c:pt>
                <c:pt idx="4560">
                  <c:v>-0.122529354819</c:v>
                </c:pt>
                <c:pt idx="4561">
                  <c:v>-0.92058860049699998</c:v>
                </c:pt>
                <c:pt idx="4562">
                  <c:v>-0.62285530600500005</c:v>
                </c:pt>
                <c:pt idx="4563">
                  <c:v>0.22396282981999999</c:v>
                </c:pt>
                <c:pt idx="4564">
                  <c:v>0.31290035021399998</c:v>
                </c:pt>
                <c:pt idx="4565">
                  <c:v>0.294542435278</c:v>
                </c:pt>
                <c:pt idx="4566">
                  <c:v>0.29464243527799999</c:v>
                </c:pt>
                <c:pt idx="4567">
                  <c:v>0.29474243527799998</c:v>
                </c:pt>
                <c:pt idx="4568">
                  <c:v>0.29484243527800003</c:v>
                </c:pt>
                <c:pt idx="4569">
                  <c:v>0.29494243527800001</c:v>
                </c:pt>
                <c:pt idx="4570">
                  <c:v>0.295042435278</c:v>
                </c:pt>
                <c:pt idx="4571">
                  <c:v>0.29514243527799999</c:v>
                </c:pt>
                <c:pt idx="4572">
                  <c:v>0.29524243527799998</c:v>
                </c:pt>
                <c:pt idx="4573">
                  <c:v>0.29534243527800003</c:v>
                </c:pt>
                <c:pt idx="4574">
                  <c:v>0.29544243527800002</c:v>
                </c:pt>
                <c:pt idx="4575">
                  <c:v>0.295542435278</c:v>
                </c:pt>
                <c:pt idx="4576">
                  <c:v>0.29564243527799999</c:v>
                </c:pt>
                <c:pt idx="4577">
                  <c:v>0.29574243527799998</c:v>
                </c:pt>
                <c:pt idx="4578">
                  <c:v>0.29584243527800003</c:v>
                </c:pt>
                <c:pt idx="4579">
                  <c:v>0.29594243527800002</c:v>
                </c:pt>
                <c:pt idx="4580">
                  <c:v>0.296042435278</c:v>
                </c:pt>
                <c:pt idx="4581">
                  <c:v>0.29614243527799999</c:v>
                </c:pt>
                <c:pt idx="4582">
                  <c:v>0.29624243527799998</c:v>
                </c:pt>
                <c:pt idx="4583">
                  <c:v>0.29634243527800003</c:v>
                </c:pt>
                <c:pt idx="4584">
                  <c:v>0.29644239750099999</c:v>
                </c:pt>
                <c:pt idx="4585">
                  <c:v>0.29654239428099999</c:v>
                </c:pt>
                <c:pt idx="4586">
                  <c:v>0.29664239428099998</c:v>
                </c:pt>
                <c:pt idx="4587">
                  <c:v>0.29674239107200001</c:v>
                </c:pt>
                <c:pt idx="4588">
                  <c:v>0.29684238783599998</c:v>
                </c:pt>
                <c:pt idx="4589">
                  <c:v>0.29694238463200001</c:v>
                </c:pt>
                <c:pt idx="4590">
                  <c:v>0.29704238144</c:v>
                </c:pt>
                <c:pt idx="4591">
                  <c:v>0.40930613396600002</c:v>
                </c:pt>
                <c:pt idx="4592">
                  <c:v>0.40940613396600001</c:v>
                </c:pt>
                <c:pt idx="4593">
                  <c:v>0.409506133966</c:v>
                </c:pt>
                <c:pt idx="4594">
                  <c:v>0.40960613396599999</c:v>
                </c:pt>
                <c:pt idx="4595">
                  <c:v>0.40970613396599997</c:v>
                </c:pt>
                <c:pt idx="4596">
                  <c:v>0.40980613396600002</c:v>
                </c:pt>
                <c:pt idx="4597">
                  <c:v>-4.5411323990299998E-2</c:v>
                </c:pt>
                <c:pt idx="4598">
                  <c:v>-0.19717453408300001</c:v>
                </c:pt>
                <c:pt idx="4599">
                  <c:v>-0.26387397047</c:v>
                </c:pt>
                <c:pt idx="4600">
                  <c:v>-0.255966884527</c:v>
                </c:pt>
                <c:pt idx="4601">
                  <c:v>-0.21885620187099999</c:v>
                </c:pt>
                <c:pt idx="4602">
                  <c:v>-0.21875620187100001</c:v>
                </c:pt>
                <c:pt idx="4603">
                  <c:v>-0.21865620187099999</c:v>
                </c:pt>
                <c:pt idx="4604">
                  <c:v>-0.18252953312100001</c:v>
                </c:pt>
                <c:pt idx="4605">
                  <c:v>-0.18242953312099999</c:v>
                </c:pt>
                <c:pt idx="4606">
                  <c:v>-0.182329533121</c:v>
                </c:pt>
                <c:pt idx="4607">
                  <c:v>9.5895524505099999E-2</c:v>
                </c:pt>
                <c:pt idx="4608">
                  <c:v>0.151907419392</c:v>
                </c:pt>
                <c:pt idx="4609">
                  <c:v>0.155715324893</c:v>
                </c:pt>
                <c:pt idx="4610">
                  <c:v>0.17254061107599999</c:v>
                </c:pt>
                <c:pt idx="4611">
                  <c:v>0.20118815286300001</c:v>
                </c:pt>
                <c:pt idx="4612">
                  <c:v>0.24287073529200001</c:v>
                </c:pt>
                <c:pt idx="4613">
                  <c:v>0.33475583997699998</c:v>
                </c:pt>
                <c:pt idx="4614">
                  <c:v>0.33485583997700002</c:v>
                </c:pt>
                <c:pt idx="4615">
                  <c:v>0.33495583997700001</c:v>
                </c:pt>
                <c:pt idx="4616">
                  <c:v>0.335055839977</c:v>
                </c:pt>
                <c:pt idx="4617">
                  <c:v>0.40218653749700001</c:v>
                </c:pt>
                <c:pt idx="4618">
                  <c:v>0.40228653557299998</c:v>
                </c:pt>
                <c:pt idx="4619">
                  <c:v>0.41467385052200001</c:v>
                </c:pt>
                <c:pt idx="4620">
                  <c:v>0.375014816812</c:v>
                </c:pt>
                <c:pt idx="4621">
                  <c:v>0.45564843679</c:v>
                </c:pt>
                <c:pt idx="4622">
                  <c:v>0.45574843678999999</c:v>
                </c:pt>
                <c:pt idx="4623">
                  <c:v>0.45584843678999998</c:v>
                </c:pt>
                <c:pt idx="4624">
                  <c:v>0.51335596272499995</c:v>
                </c:pt>
                <c:pt idx="4625">
                  <c:v>0.51345596272500005</c:v>
                </c:pt>
                <c:pt idx="4626">
                  <c:v>0.51355596272500004</c:v>
                </c:pt>
                <c:pt idx="4627">
                  <c:v>0.51365596079499998</c:v>
                </c:pt>
                <c:pt idx="4628">
                  <c:v>0.49861388145300001</c:v>
                </c:pt>
                <c:pt idx="4629">
                  <c:v>0.498713881453</c:v>
                </c:pt>
                <c:pt idx="4630">
                  <c:v>0.511833357943</c:v>
                </c:pt>
                <c:pt idx="4631">
                  <c:v>0.50560987866499996</c:v>
                </c:pt>
                <c:pt idx="4632">
                  <c:v>0.50570987866499995</c:v>
                </c:pt>
                <c:pt idx="4633">
                  <c:v>-0.61575880227900004</c:v>
                </c:pt>
                <c:pt idx="4634">
                  <c:v>-8.0314631299299999E-2</c:v>
                </c:pt>
                <c:pt idx="4635">
                  <c:v>-0.124412354722</c:v>
                </c:pt>
                <c:pt idx="4636">
                  <c:v>-0.21698364102199999</c:v>
                </c:pt>
                <c:pt idx="4637">
                  <c:v>-0.279040667716</c:v>
                </c:pt>
                <c:pt idx="4638">
                  <c:v>-0.15455493523200001</c:v>
                </c:pt>
                <c:pt idx="4639">
                  <c:v>-8.1469279469399997E-2</c:v>
                </c:pt>
                <c:pt idx="4640">
                  <c:v>-8.1369279469399994E-2</c:v>
                </c:pt>
                <c:pt idx="4641">
                  <c:v>-8.1269279469400005E-2</c:v>
                </c:pt>
                <c:pt idx="4642">
                  <c:v>-6.3369333265700004E-2</c:v>
                </c:pt>
                <c:pt idx="4643">
                  <c:v>-6.3269333265700001E-2</c:v>
                </c:pt>
                <c:pt idx="4644">
                  <c:v>-9.4099708060200002E-2</c:v>
                </c:pt>
                <c:pt idx="4645">
                  <c:v>-9.3999708060199999E-2</c:v>
                </c:pt>
                <c:pt idx="4646">
                  <c:v>-0.11890209952899999</c:v>
                </c:pt>
                <c:pt idx="4647">
                  <c:v>-0.118802099529</c:v>
                </c:pt>
                <c:pt idx="4648">
                  <c:v>-0.107478786267</c:v>
                </c:pt>
                <c:pt idx="4649">
                  <c:v>-0.107378786267</c:v>
                </c:pt>
                <c:pt idx="4650">
                  <c:v>-0.10727878626700001</c:v>
                </c:pt>
                <c:pt idx="4651">
                  <c:v>-0.107178786267</c:v>
                </c:pt>
                <c:pt idx="4652">
                  <c:v>-0.107078786267</c:v>
                </c:pt>
                <c:pt idx="4653">
                  <c:v>-0.106978786267</c:v>
                </c:pt>
                <c:pt idx="4654">
                  <c:v>-0.10687878626699999</c:v>
                </c:pt>
                <c:pt idx="4655">
                  <c:v>-0.10677878626700001</c:v>
                </c:pt>
                <c:pt idx="4656">
                  <c:v>-0.106678786267</c:v>
                </c:pt>
                <c:pt idx="4657">
                  <c:v>-0.106578786267</c:v>
                </c:pt>
                <c:pt idx="4658">
                  <c:v>-0.106478786267</c:v>
                </c:pt>
                <c:pt idx="4659">
                  <c:v>-0.10637878626699999</c:v>
                </c:pt>
                <c:pt idx="4660">
                  <c:v>-0.10627878626700001</c:v>
                </c:pt>
                <c:pt idx="4661">
                  <c:v>-0.106178786267</c:v>
                </c:pt>
                <c:pt idx="4662">
                  <c:v>-0.106078786267</c:v>
                </c:pt>
                <c:pt idx="4663">
                  <c:v>-1.26504498104</c:v>
                </c:pt>
                <c:pt idx="4664">
                  <c:v>-0.61968486525900002</c:v>
                </c:pt>
                <c:pt idx="4665">
                  <c:v>-2.4944758060400001</c:v>
                </c:pt>
                <c:pt idx="4666">
                  <c:v>-1.0507895522199999</c:v>
                </c:pt>
                <c:pt idx="4667">
                  <c:v>-1.3574157382900001</c:v>
                </c:pt>
                <c:pt idx="4668">
                  <c:v>-1.92578811432</c:v>
                </c:pt>
                <c:pt idx="4669">
                  <c:v>-0.68126738625299998</c:v>
                </c:pt>
                <c:pt idx="4670">
                  <c:v>-1.1486709907899999</c:v>
                </c:pt>
                <c:pt idx="4671">
                  <c:v>-0.77744927513499995</c:v>
                </c:pt>
                <c:pt idx="4672">
                  <c:v>-1.99207452687</c:v>
                </c:pt>
                <c:pt idx="4673">
                  <c:v>-1.21206761758</c:v>
                </c:pt>
                <c:pt idx="4674">
                  <c:v>0.372019187566</c:v>
                </c:pt>
                <c:pt idx="4675">
                  <c:v>0.35004319795099997</c:v>
                </c:pt>
                <c:pt idx="4676">
                  <c:v>0.58870001227400004</c:v>
                </c:pt>
                <c:pt idx="4677">
                  <c:v>0.58021721056800002</c:v>
                </c:pt>
                <c:pt idx="4678">
                  <c:v>0.57489412833599995</c:v>
                </c:pt>
                <c:pt idx="4679">
                  <c:v>0.60016427539999995</c:v>
                </c:pt>
                <c:pt idx="4680">
                  <c:v>0.65609748097599996</c:v>
                </c:pt>
                <c:pt idx="4681">
                  <c:v>0.85436467129899996</c:v>
                </c:pt>
                <c:pt idx="4682">
                  <c:v>0.91153705214000003</c:v>
                </c:pt>
                <c:pt idx="4683">
                  <c:v>1.40582852988</c:v>
                </c:pt>
                <c:pt idx="4684">
                  <c:v>1.53790646991</c:v>
                </c:pt>
                <c:pt idx="4685">
                  <c:v>2.02562571666</c:v>
                </c:pt>
                <c:pt idx="4686">
                  <c:v>2.6088888917899999</c:v>
                </c:pt>
                <c:pt idx="4687">
                  <c:v>3.3791114128299999</c:v>
                </c:pt>
                <c:pt idx="4688">
                  <c:v>3.3792114128300001</c:v>
                </c:pt>
                <c:pt idx="4689">
                  <c:v>3.3793114128299999</c:v>
                </c:pt>
                <c:pt idx="4690">
                  <c:v>3.3794114128300001</c:v>
                </c:pt>
                <c:pt idx="4691">
                  <c:v>3.3795114128299999</c:v>
                </c:pt>
                <c:pt idx="4692">
                  <c:v>3.3796114128300001</c:v>
                </c:pt>
                <c:pt idx="4693">
                  <c:v>3.3797114128299999</c:v>
                </c:pt>
                <c:pt idx="4694">
                  <c:v>3.3798114128300001</c:v>
                </c:pt>
                <c:pt idx="4695">
                  <c:v>3.3799114128299999</c:v>
                </c:pt>
                <c:pt idx="4696">
                  <c:v>3.3800114128300001</c:v>
                </c:pt>
                <c:pt idx="4697">
                  <c:v>10.299833534899999</c:v>
                </c:pt>
                <c:pt idx="4698">
                  <c:v>10.299933534899999</c:v>
                </c:pt>
                <c:pt idx="4699">
                  <c:v>10.300033534900001</c:v>
                </c:pt>
                <c:pt idx="4700">
                  <c:v>10.3001335349</c:v>
                </c:pt>
                <c:pt idx="4701">
                  <c:v>10.3002335349</c:v>
                </c:pt>
                <c:pt idx="4702">
                  <c:v>10.3003335349</c:v>
                </c:pt>
                <c:pt idx="4703">
                  <c:v>10.3004335349</c:v>
                </c:pt>
                <c:pt idx="4704">
                  <c:v>10.3005335349</c:v>
                </c:pt>
                <c:pt idx="4705">
                  <c:v>10.300633534899999</c:v>
                </c:pt>
                <c:pt idx="4706">
                  <c:v>10.300733534900001</c:v>
                </c:pt>
                <c:pt idx="4707">
                  <c:v>10.300833534900001</c:v>
                </c:pt>
                <c:pt idx="4708">
                  <c:v>10.3009335349</c:v>
                </c:pt>
                <c:pt idx="4709">
                  <c:v>10.3010335349</c:v>
                </c:pt>
                <c:pt idx="4710">
                  <c:v>10.3011335349</c:v>
                </c:pt>
                <c:pt idx="4711">
                  <c:v>10.3012335349</c:v>
                </c:pt>
                <c:pt idx="4712">
                  <c:v>10.301333534899999</c:v>
                </c:pt>
                <c:pt idx="4713">
                  <c:v>10.301433534899999</c:v>
                </c:pt>
                <c:pt idx="4714">
                  <c:v>10.301533534900001</c:v>
                </c:pt>
                <c:pt idx="4715">
                  <c:v>10.301633534900001</c:v>
                </c:pt>
                <c:pt idx="4716">
                  <c:v>10.3017335349</c:v>
                </c:pt>
                <c:pt idx="4717">
                  <c:v>10.3018335349</c:v>
                </c:pt>
                <c:pt idx="4718">
                  <c:v>10.3019335349</c:v>
                </c:pt>
                <c:pt idx="4719">
                  <c:v>10.3020335349</c:v>
                </c:pt>
                <c:pt idx="4720">
                  <c:v>10.302133534899999</c:v>
                </c:pt>
                <c:pt idx="4721">
                  <c:v>10.302233534899999</c:v>
                </c:pt>
                <c:pt idx="4722">
                  <c:v>10.302333534900001</c:v>
                </c:pt>
                <c:pt idx="4723">
                  <c:v>10.3024335349</c:v>
                </c:pt>
                <c:pt idx="4724">
                  <c:v>10.3025335349</c:v>
                </c:pt>
                <c:pt idx="4725">
                  <c:v>10.3026335349</c:v>
                </c:pt>
                <c:pt idx="4726">
                  <c:v>10.3027335349</c:v>
                </c:pt>
                <c:pt idx="4727">
                  <c:v>10.3028335349</c:v>
                </c:pt>
                <c:pt idx="4728">
                  <c:v>10.302933534899999</c:v>
                </c:pt>
                <c:pt idx="4729">
                  <c:v>10.303033534900001</c:v>
                </c:pt>
                <c:pt idx="4730">
                  <c:v>10.303133534900001</c:v>
                </c:pt>
                <c:pt idx="4731">
                  <c:v>10.3032335349</c:v>
                </c:pt>
                <c:pt idx="4732">
                  <c:v>10.3033335349</c:v>
                </c:pt>
                <c:pt idx="4733">
                  <c:v>10.3034335349</c:v>
                </c:pt>
                <c:pt idx="4734">
                  <c:v>10.3035335349</c:v>
                </c:pt>
                <c:pt idx="4735">
                  <c:v>10.303633534899999</c:v>
                </c:pt>
                <c:pt idx="4736">
                  <c:v>10.303733534899999</c:v>
                </c:pt>
                <c:pt idx="4737">
                  <c:v>10.303833534900001</c:v>
                </c:pt>
                <c:pt idx="4738">
                  <c:v>10.303933534900001</c:v>
                </c:pt>
                <c:pt idx="4739">
                  <c:v>10.3040335349</c:v>
                </c:pt>
                <c:pt idx="4740">
                  <c:v>10.3041335349</c:v>
                </c:pt>
                <c:pt idx="4741">
                  <c:v>10.3042335349</c:v>
                </c:pt>
                <c:pt idx="4742">
                  <c:v>10.3043335349</c:v>
                </c:pt>
                <c:pt idx="4743">
                  <c:v>10.304433534899999</c:v>
                </c:pt>
                <c:pt idx="4744">
                  <c:v>10.304533534899999</c:v>
                </c:pt>
                <c:pt idx="4745">
                  <c:v>10.298761125</c:v>
                </c:pt>
                <c:pt idx="4746">
                  <c:v>9.8175170081399994</c:v>
                </c:pt>
                <c:pt idx="4747">
                  <c:v>9.0995597411400002</c:v>
                </c:pt>
                <c:pt idx="4748">
                  <c:v>7.5167994547100001</c:v>
                </c:pt>
                <c:pt idx="4749">
                  <c:v>7.8579172066799998</c:v>
                </c:pt>
                <c:pt idx="4750">
                  <c:v>6.9104790530800004</c:v>
                </c:pt>
                <c:pt idx="4751">
                  <c:v>6.2546700181399997</c:v>
                </c:pt>
                <c:pt idx="4752">
                  <c:v>5.3575730208200003</c:v>
                </c:pt>
                <c:pt idx="4753">
                  <c:v>5.60732627304</c:v>
                </c:pt>
                <c:pt idx="4754">
                  <c:v>5.1505955941700003</c:v>
                </c:pt>
                <c:pt idx="4755">
                  <c:v>6.3438745267899996</c:v>
                </c:pt>
                <c:pt idx="4756">
                  <c:v>6.3439745267900003</c:v>
                </c:pt>
                <c:pt idx="4757">
                  <c:v>6.3440745267900001</c:v>
                </c:pt>
                <c:pt idx="4758">
                  <c:v>6.3441745267899998</c:v>
                </c:pt>
                <c:pt idx="4759">
                  <c:v>6.3442745267899996</c:v>
                </c:pt>
                <c:pt idx="4760">
                  <c:v>6.3443745267900002</c:v>
                </c:pt>
                <c:pt idx="4761">
                  <c:v>16.134863859500001</c:v>
                </c:pt>
                <c:pt idx="4762">
                  <c:v>21.717286985800001</c:v>
                </c:pt>
                <c:pt idx="4763">
                  <c:v>21.717386985800001</c:v>
                </c:pt>
                <c:pt idx="4764">
                  <c:v>21.717486985800001</c:v>
                </c:pt>
                <c:pt idx="4765">
                  <c:v>21.717586985800001</c:v>
                </c:pt>
                <c:pt idx="4766">
                  <c:v>21.7176869858</c:v>
                </c:pt>
                <c:pt idx="4767">
                  <c:v>21.7177869858</c:v>
                </c:pt>
                <c:pt idx="4768">
                  <c:v>21.7178869858</c:v>
                </c:pt>
                <c:pt idx="4769">
                  <c:v>31.244401648</c:v>
                </c:pt>
                <c:pt idx="4770">
                  <c:v>31.244501648</c:v>
                </c:pt>
                <c:pt idx="4771">
                  <c:v>31.244601648</c:v>
                </c:pt>
                <c:pt idx="4772">
                  <c:v>31.244701647999999</c:v>
                </c:pt>
                <c:pt idx="4773">
                  <c:v>31.244801647999999</c:v>
                </c:pt>
                <c:pt idx="4774">
                  <c:v>31.244901647999999</c:v>
                </c:pt>
                <c:pt idx="4775">
                  <c:v>31.245001647999999</c:v>
                </c:pt>
                <c:pt idx="4776">
                  <c:v>31.245101647999999</c:v>
                </c:pt>
                <c:pt idx="4777">
                  <c:v>31.245201647999998</c:v>
                </c:pt>
                <c:pt idx="4778">
                  <c:v>31.245301648000002</c:v>
                </c:pt>
                <c:pt idx="4779">
                  <c:v>31.245401648000001</c:v>
                </c:pt>
                <c:pt idx="4780">
                  <c:v>41.338085263899998</c:v>
                </c:pt>
                <c:pt idx="4781">
                  <c:v>42.130345326600001</c:v>
                </c:pt>
                <c:pt idx="4782">
                  <c:v>42.9506814947</c:v>
                </c:pt>
                <c:pt idx="4783">
                  <c:v>43.594302452299999</c:v>
                </c:pt>
                <c:pt idx="4784">
                  <c:v>44.166825921200001</c:v>
                </c:pt>
                <c:pt idx="4785">
                  <c:v>44.686903259099999</c:v>
                </c:pt>
                <c:pt idx="4786">
                  <c:v>45.419535667799998</c:v>
                </c:pt>
                <c:pt idx="4787">
                  <c:v>45.949822665200003</c:v>
                </c:pt>
                <c:pt idx="4788">
                  <c:v>46.849403698099998</c:v>
                </c:pt>
                <c:pt idx="4789">
                  <c:v>47.706639461599998</c:v>
                </c:pt>
                <c:pt idx="4790">
                  <c:v>48.562447138499998</c:v>
                </c:pt>
                <c:pt idx="4791">
                  <c:v>49.513419603499997</c:v>
                </c:pt>
                <c:pt idx="4792">
                  <c:v>50.496538275799999</c:v>
                </c:pt>
                <c:pt idx="4793">
                  <c:v>51.283041835299997</c:v>
                </c:pt>
                <c:pt idx="4794">
                  <c:v>52.294001598199998</c:v>
                </c:pt>
                <c:pt idx="4795">
                  <c:v>53.292910442599997</c:v>
                </c:pt>
                <c:pt idx="4796">
                  <c:v>54.107219235400002</c:v>
                </c:pt>
                <c:pt idx="4797">
                  <c:v>54.776882523499999</c:v>
                </c:pt>
                <c:pt idx="4798">
                  <c:v>55.524667855899999</c:v>
                </c:pt>
                <c:pt idx="4799">
                  <c:v>56.002902074399998</c:v>
                </c:pt>
                <c:pt idx="4800">
                  <c:v>56.201569156200001</c:v>
                </c:pt>
                <c:pt idx="4801">
                  <c:v>57.126447913100002</c:v>
                </c:pt>
                <c:pt idx="4802">
                  <c:v>57.8698897457</c:v>
                </c:pt>
                <c:pt idx="4803">
                  <c:v>58.606885124400002</c:v>
                </c:pt>
                <c:pt idx="4804">
                  <c:v>59.364044448000001</c:v>
                </c:pt>
                <c:pt idx="4805">
                  <c:v>59.930016212300004</c:v>
                </c:pt>
                <c:pt idx="4806">
                  <c:v>60.577690873199998</c:v>
                </c:pt>
                <c:pt idx="4807">
                  <c:v>61.251552449999998</c:v>
                </c:pt>
                <c:pt idx="4808">
                  <c:v>61.836929171900003</c:v>
                </c:pt>
                <c:pt idx="4809">
                  <c:v>62.731458855299998</c:v>
                </c:pt>
                <c:pt idx="4810">
                  <c:v>62.731558855300001</c:v>
                </c:pt>
                <c:pt idx="4811">
                  <c:v>62.731658855299997</c:v>
                </c:pt>
                <c:pt idx="4812">
                  <c:v>62.731758855300001</c:v>
                </c:pt>
                <c:pt idx="4813">
                  <c:v>62.731858855299997</c:v>
                </c:pt>
                <c:pt idx="4814">
                  <c:v>62.7319588553</c:v>
                </c:pt>
                <c:pt idx="4815">
                  <c:v>62.732058855299996</c:v>
                </c:pt>
                <c:pt idx="4816">
                  <c:v>62.7321588553</c:v>
                </c:pt>
                <c:pt idx="4817">
                  <c:v>62.732258855300003</c:v>
                </c:pt>
                <c:pt idx="4818">
                  <c:v>62.732358855299999</c:v>
                </c:pt>
                <c:pt idx="4819">
                  <c:v>62.732458855300003</c:v>
                </c:pt>
                <c:pt idx="4820">
                  <c:v>62.732558855299999</c:v>
                </c:pt>
                <c:pt idx="4821">
                  <c:v>62.732658855300002</c:v>
                </c:pt>
                <c:pt idx="4822">
                  <c:v>62.732758855299998</c:v>
                </c:pt>
                <c:pt idx="4823">
                  <c:v>62.732858855300002</c:v>
                </c:pt>
                <c:pt idx="4824">
                  <c:v>62.732958855299998</c:v>
                </c:pt>
                <c:pt idx="4825">
                  <c:v>62.733058855300001</c:v>
                </c:pt>
                <c:pt idx="4826">
                  <c:v>62.733158855299997</c:v>
                </c:pt>
                <c:pt idx="4827">
                  <c:v>62.733258855300001</c:v>
                </c:pt>
                <c:pt idx="4828">
                  <c:v>62.733358855299997</c:v>
                </c:pt>
                <c:pt idx="4829">
                  <c:v>62.7334588553</c:v>
                </c:pt>
                <c:pt idx="4830">
                  <c:v>62.733558855299997</c:v>
                </c:pt>
                <c:pt idx="4831">
                  <c:v>62.7336588553</c:v>
                </c:pt>
                <c:pt idx="4832">
                  <c:v>62.733758855300003</c:v>
                </c:pt>
                <c:pt idx="4833">
                  <c:v>62.733858855299999</c:v>
                </c:pt>
                <c:pt idx="4834">
                  <c:v>62.733958855300003</c:v>
                </c:pt>
                <c:pt idx="4835">
                  <c:v>62.734058855299999</c:v>
                </c:pt>
                <c:pt idx="4836">
                  <c:v>62.734158855300002</c:v>
                </c:pt>
                <c:pt idx="4837">
                  <c:v>62.734258855299998</c:v>
                </c:pt>
                <c:pt idx="4838">
                  <c:v>62.734358855300002</c:v>
                </c:pt>
                <c:pt idx="4839">
                  <c:v>62.734458855299998</c:v>
                </c:pt>
                <c:pt idx="4840">
                  <c:v>62.734558855300001</c:v>
                </c:pt>
                <c:pt idx="4841">
                  <c:v>62.734658855299998</c:v>
                </c:pt>
                <c:pt idx="4842">
                  <c:v>62.734758855300001</c:v>
                </c:pt>
                <c:pt idx="4843">
                  <c:v>62.734858855299997</c:v>
                </c:pt>
                <c:pt idx="4844">
                  <c:v>62.7349588553</c:v>
                </c:pt>
                <c:pt idx="4845">
                  <c:v>62.735058855299997</c:v>
                </c:pt>
                <c:pt idx="4846">
                  <c:v>62.7351588553</c:v>
                </c:pt>
                <c:pt idx="4847">
                  <c:v>62.735258855300003</c:v>
                </c:pt>
                <c:pt idx="4848">
                  <c:v>62.735358855299999</c:v>
                </c:pt>
                <c:pt idx="4849">
                  <c:v>62.735458855300003</c:v>
                </c:pt>
                <c:pt idx="4850">
                  <c:v>62.735558855299999</c:v>
                </c:pt>
                <c:pt idx="4851">
                  <c:v>62.735658855300002</c:v>
                </c:pt>
                <c:pt idx="4852">
                  <c:v>62.735758855299999</c:v>
                </c:pt>
                <c:pt idx="4853">
                  <c:v>62.735858861600001</c:v>
                </c:pt>
                <c:pt idx="4854">
                  <c:v>69.979073519099998</c:v>
                </c:pt>
                <c:pt idx="4855">
                  <c:v>68.870438648199993</c:v>
                </c:pt>
                <c:pt idx="4856">
                  <c:v>65.220596193399999</c:v>
                </c:pt>
                <c:pt idx="4857">
                  <c:v>62.635976474800003</c:v>
                </c:pt>
                <c:pt idx="4858">
                  <c:v>61.975313008599997</c:v>
                </c:pt>
                <c:pt idx="4859">
                  <c:v>60.956249458899997</c:v>
                </c:pt>
                <c:pt idx="4860">
                  <c:v>60.9563494589</c:v>
                </c:pt>
                <c:pt idx="4861">
                  <c:v>60.956449458900003</c:v>
                </c:pt>
                <c:pt idx="4862">
                  <c:v>60.9565494589</c:v>
                </c:pt>
                <c:pt idx="4863">
                  <c:v>60.956649458900003</c:v>
                </c:pt>
                <c:pt idx="4864">
                  <c:v>60.956749458899999</c:v>
                </c:pt>
                <c:pt idx="4865">
                  <c:v>55.119816911400001</c:v>
                </c:pt>
                <c:pt idx="4866">
                  <c:v>55.119916911399997</c:v>
                </c:pt>
                <c:pt idx="4867">
                  <c:v>55.1200169114</c:v>
                </c:pt>
                <c:pt idx="4868">
                  <c:v>55.120116911399997</c:v>
                </c:pt>
                <c:pt idx="4869">
                  <c:v>55.1202169114</c:v>
                </c:pt>
                <c:pt idx="4870">
                  <c:v>55.120316911400003</c:v>
                </c:pt>
                <c:pt idx="4871">
                  <c:v>55.1204169114</c:v>
                </c:pt>
                <c:pt idx="4872">
                  <c:v>55.120516911400003</c:v>
                </c:pt>
                <c:pt idx="4873">
                  <c:v>55.120616911399999</c:v>
                </c:pt>
                <c:pt idx="4874">
                  <c:v>55.120716911400002</c:v>
                </c:pt>
                <c:pt idx="4875">
                  <c:v>55.120816911399999</c:v>
                </c:pt>
                <c:pt idx="4876">
                  <c:v>55.120916911400002</c:v>
                </c:pt>
                <c:pt idx="4877">
                  <c:v>55.121016911399998</c:v>
                </c:pt>
                <c:pt idx="4878">
                  <c:v>55.121116911400001</c:v>
                </c:pt>
                <c:pt idx="4879">
                  <c:v>55.121216911399998</c:v>
                </c:pt>
                <c:pt idx="4880">
                  <c:v>55.121316911400001</c:v>
                </c:pt>
                <c:pt idx="4881">
                  <c:v>55.121416911399997</c:v>
                </c:pt>
                <c:pt idx="4882">
                  <c:v>55.121516911400001</c:v>
                </c:pt>
                <c:pt idx="4883">
                  <c:v>55.121616911399997</c:v>
                </c:pt>
                <c:pt idx="4884">
                  <c:v>55.1217169114</c:v>
                </c:pt>
                <c:pt idx="4885">
                  <c:v>55.121816911400003</c:v>
                </c:pt>
                <c:pt idx="4886">
                  <c:v>55.1219169114</c:v>
                </c:pt>
                <c:pt idx="4887">
                  <c:v>55.122016911400003</c:v>
                </c:pt>
                <c:pt idx="4888">
                  <c:v>55.122116911399999</c:v>
                </c:pt>
                <c:pt idx="4889">
                  <c:v>55.122216911400002</c:v>
                </c:pt>
                <c:pt idx="4890">
                  <c:v>55.122316911399999</c:v>
                </c:pt>
                <c:pt idx="4891">
                  <c:v>55.122416911400002</c:v>
                </c:pt>
                <c:pt idx="4892">
                  <c:v>55.122516911399998</c:v>
                </c:pt>
                <c:pt idx="4893">
                  <c:v>55.122616911400002</c:v>
                </c:pt>
                <c:pt idx="4894">
                  <c:v>55.122716911399998</c:v>
                </c:pt>
                <c:pt idx="4895">
                  <c:v>55.122816911400001</c:v>
                </c:pt>
                <c:pt idx="4896">
                  <c:v>55.122916911399997</c:v>
                </c:pt>
                <c:pt idx="4897">
                  <c:v>55.123016911400001</c:v>
                </c:pt>
                <c:pt idx="4898">
                  <c:v>55.123116911399997</c:v>
                </c:pt>
                <c:pt idx="4899">
                  <c:v>55.1232169114</c:v>
                </c:pt>
                <c:pt idx="4900">
                  <c:v>55.123316911400003</c:v>
                </c:pt>
                <c:pt idx="4901">
                  <c:v>55.1234169114</c:v>
                </c:pt>
                <c:pt idx="4902">
                  <c:v>55.123516905599999</c:v>
                </c:pt>
                <c:pt idx="4903">
                  <c:v>9.4464688774500001</c:v>
                </c:pt>
                <c:pt idx="4904">
                  <c:v>8.7878292744300008</c:v>
                </c:pt>
                <c:pt idx="4905">
                  <c:v>6.3307728175799998</c:v>
                </c:pt>
                <c:pt idx="4906">
                  <c:v>4.4383514559800004</c:v>
                </c:pt>
                <c:pt idx="4907">
                  <c:v>3.5611659591299998</c:v>
                </c:pt>
                <c:pt idx="4908">
                  <c:v>1.4724864637999999</c:v>
                </c:pt>
                <c:pt idx="4909">
                  <c:v>1.4725864637999999</c:v>
                </c:pt>
                <c:pt idx="4910">
                  <c:v>1.4726864637999999</c:v>
                </c:pt>
                <c:pt idx="4911">
                  <c:v>1.4727864637999999</c:v>
                </c:pt>
                <c:pt idx="4912">
                  <c:v>1.4728864638000001</c:v>
                </c:pt>
                <c:pt idx="4913">
                  <c:v>1.47298645756</c:v>
                </c:pt>
                <c:pt idx="4914">
                  <c:v>-0.70727670093899997</c:v>
                </c:pt>
                <c:pt idx="4915">
                  <c:v>-0.70717670093899998</c:v>
                </c:pt>
                <c:pt idx="4916">
                  <c:v>-0.70707670093899999</c:v>
                </c:pt>
                <c:pt idx="4917">
                  <c:v>-0.706976700939</c:v>
                </c:pt>
                <c:pt idx="4918">
                  <c:v>-0.70687670093900001</c:v>
                </c:pt>
                <c:pt idx="4919">
                  <c:v>-0.70677670093900002</c:v>
                </c:pt>
                <c:pt idx="4920">
                  <c:v>-0.70667670093900004</c:v>
                </c:pt>
                <c:pt idx="4921">
                  <c:v>-0.70657670093900005</c:v>
                </c:pt>
                <c:pt idx="4922">
                  <c:v>-0.70647670093899995</c:v>
                </c:pt>
                <c:pt idx="4923">
                  <c:v>-0.70637670093899996</c:v>
                </c:pt>
                <c:pt idx="4924">
                  <c:v>-0.70627670093899997</c:v>
                </c:pt>
                <c:pt idx="4925">
                  <c:v>-0.70617670093899998</c:v>
                </c:pt>
                <c:pt idx="4926">
                  <c:v>-0.70607670093899999</c:v>
                </c:pt>
                <c:pt idx="4927">
                  <c:v>-0.705976700939</c:v>
                </c:pt>
                <c:pt idx="4928">
                  <c:v>-0.70587670093900001</c:v>
                </c:pt>
                <c:pt idx="4929">
                  <c:v>-0.70577670093900002</c:v>
                </c:pt>
                <c:pt idx="4930">
                  <c:v>-0.70567670093900003</c:v>
                </c:pt>
                <c:pt idx="4931">
                  <c:v>-0.70557670093900005</c:v>
                </c:pt>
                <c:pt idx="4932">
                  <c:v>-0.70547670093899995</c:v>
                </c:pt>
                <c:pt idx="4933">
                  <c:v>-0.70537670093899996</c:v>
                </c:pt>
                <c:pt idx="4934">
                  <c:v>-0.70527670093899997</c:v>
                </c:pt>
                <c:pt idx="4935">
                  <c:v>-0.70517670093899998</c:v>
                </c:pt>
                <c:pt idx="4936">
                  <c:v>-0.70507670093899999</c:v>
                </c:pt>
                <c:pt idx="4937">
                  <c:v>-0.704976700939</c:v>
                </c:pt>
                <c:pt idx="4938">
                  <c:v>-0.70487670093900001</c:v>
                </c:pt>
                <c:pt idx="4939">
                  <c:v>-0.70477670093900002</c:v>
                </c:pt>
                <c:pt idx="4940">
                  <c:v>-0.70467670093900003</c:v>
                </c:pt>
                <c:pt idx="4941">
                  <c:v>-0.70457670093900004</c:v>
                </c:pt>
                <c:pt idx="4942">
                  <c:v>-1.33641475667</c:v>
                </c:pt>
                <c:pt idx="4943">
                  <c:v>-0.46872382061700002</c:v>
                </c:pt>
                <c:pt idx="4944">
                  <c:v>-0.48403352390499998</c:v>
                </c:pt>
                <c:pt idx="4945">
                  <c:v>-0.47194185432800001</c:v>
                </c:pt>
                <c:pt idx="4946">
                  <c:v>-1.0504907783799999</c:v>
                </c:pt>
                <c:pt idx="4947">
                  <c:v>6.2649666127299997E-2</c:v>
                </c:pt>
                <c:pt idx="4948">
                  <c:v>-0.222706768931</c:v>
                </c:pt>
                <c:pt idx="4949">
                  <c:v>0.81533075542599998</c:v>
                </c:pt>
                <c:pt idx="4950">
                  <c:v>1.12688617139</c:v>
                </c:pt>
                <c:pt idx="4951">
                  <c:v>2.1375301111499998</c:v>
                </c:pt>
                <c:pt idx="4952">
                  <c:v>4.44039169762</c:v>
                </c:pt>
                <c:pt idx="4953">
                  <c:v>4.4404916976199997</c:v>
                </c:pt>
                <c:pt idx="4954">
                  <c:v>4.4405916976200004</c:v>
                </c:pt>
                <c:pt idx="4955">
                  <c:v>10.0961235994</c:v>
                </c:pt>
                <c:pt idx="4956">
                  <c:v>13.688760242500001</c:v>
                </c:pt>
                <c:pt idx="4957">
                  <c:v>16.537258789900001</c:v>
                </c:pt>
                <c:pt idx="4958">
                  <c:v>20.840123286699999</c:v>
                </c:pt>
                <c:pt idx="4959">
                  <c:v>22.752657026400001</c:v>
                </c:pt>
                <c:pt idx="4960">
                  <c:v>22.752757026400001</c:v>
                </c:pt>
                <c:pt idx="4961">
                  <c:v>22.752857026400001</c:v>
                </c:pt>
                <c:pt idx="4962">
                  <c:v>22.752957026400001</c:v>
                </c:pt>
                <c:pt idx="4963">
                  <c:v>22.7530570264</c:v>
                </c:pt>
                <c:pt idx="4964">
                  <c:v>22.7531570264</c:v>
                </c:pt>
                <c:pt idx="4965">
                  <c:v>22.7532570264</c:v>
                </c:pt>
                <c:pt idx="4966">
                  <c:v>22.7533570264</c:v>
                </c:pt>
                <c:pt idx="4967">
                  <c:v>22.7534570264</c:v>
                </c:pt>
                <c:pt idx="4968">
                  <c:v>22.753557026399999</c:v>
                </c:pt>
                <c:pt idx="4969">
                  <c:v>49.960202111299999</c:v>
                </c:pt>
                <c:pt idx="4970">
                  <c:v>52.274304060799999</c:v>
                </c:pt>
                <c:pt idx="4971">
                  <c:v>54.064172545700004</c:v>
                </c:pt>
                <c:pt idx="4972">
                  <c:v>56.114963093500002</c:v>
                </c:pt>
                <c:pt idx="4973">
                  <c:v>58.185046933999999</c:v>
                </c:pt>
                <c:pt idx="4974">
                  <c:v>60.313198477299999</c:v>
                </c:pt>
                <c:pt idx="4975">
                  <c:v>62.290246862899998</c:v>
                </c:pt>
                <c:pt idx="4976">
                  <c:v>62.290346862900002</c:v>
                </c:pt>
                <c:pt idx="4977">
                  <c:v>62.290446862899998</c:v>
                </c:pt>
                <c:pt idx="4978">
                  <c:v>62.290546867099998</c:v>
                </c:pt>
                <c:pt idx="4979">
                  <c:v>69.110247316200002</c:v>
                </c:pt>
                <c:pt idx="4980">
                  <c:v>70.657385189400003</c:v>
                </c:pt>
                <c:pt idx="4981">
                  <c:v>76.750540284600007</c:v>
                </c:pt>
                <c:pt idx="4982">
                  <c:v>76.750640289900005</c:v>
                </c:pt>
                <c:pt idx="4983">
                  <c:v>76.750740289899994</c:v>
                </c:pt>
                <c:pt idx="4984">
                  <c:v>76.750840289899998</c:v>
                </c:pt>
                <c:pt idx="4985">
                  <c:v>76.750940289900001</c:v>
                </c:pt>
                <c:pt idx="4986">
                  <c:v>76.751040289900004</c:v>
                </c:pt>
                <c:pt idx="4987">
                  <c:v>76.751140289899993</c:v>
                </c:pt>
                <c:pt idx="4988">
                  <c:v>76.751240289899997</c:v>
                </c:pt>
                <c:pt idx="4989">
                  <c:v>76.7513402899</c:v>
                </c:pt>
                <c:pt idx="4990">
                  <c:v>76.751440289900003</c:v>
                </c:pt>
                <c:pt idx="4991">
                  <c:v>76.751540289900007</c:v>
                </c:pt>
                <c:pt idx="4992">
                  <c:v>76.751640289899996</c:v>
                </c:pt>
                <c:pt idx="4993">
                  <c:v>76.751740289899999</c:v>
                </c:pt>
                <c:pt idx="4994">
                  <c:v>76.751840289900002</c:v>
                </c:pt>
                <c:pt idx="4995">
                  <c:v>76.751940289900006</c:v>
                </c:pt>
                <c:pt idx="4996">
                  <c:v>76.752040289899995</c:v>
                </c:pt>
                <c:pt idx="4997">
                  <c:v>76.752140289899998</c:v>
                </c:pt>
                <c:pt idx="4998">
                  <c:v>76.752240289900001</c:v>
                </c:pt>
                <c:pt idx="4999">
                  <c:v>76.752340289900005</c:v>
                </c:pt>
                <c:pt idx="5000">
                  <c:v>76.752440289899994</c:v>
                </c:pt>
                <c:pt idx="5001">
                  <c:v>76.752540289899997</c:v>
                </c:pt>
                <c:pt idx="5002">
                  <c:v>76.7526402899</c:v>
                </c:pt>
                <c:pt idx="5003">
                  <c:v>76.752740289900004</c:v>
                </c:pt>
                <c:pt idx="5004">
                  <c:v>76.752840289900007</c:v>
                </c:pt>
                <c:pt idx="5005">
                  <c:v>76.752940289899996</c:v>
                </c:pt>
                <c:pt idx="5006">
                  <c:v>76.753040289899999</c:v>
                </c:pt>
                <c:pt idx="5007">
                  <c:v>76.753140289900003</c:v>
                </c:pt>
                <c:pt idx="5008">
                  <c:v>76.753240289900006</c:v>
                </c:pt>
                <c:pt idx="5009">
                  <c:v>76.753340289899995</c:v>
                </c:pt>
                <c:pt idx="5010">
                  <c:v>76.753440289899999</c:v>
                </c:pt>
                <c:pt idx="5011">
                  <c:v>76.753540289900002</c:v>
                </c:pt>
                <c:pt idx="5012">
                  <c:v>76.753640289900005</c:v>
                </c:pt>
                <c:pt idx="5013">
                  <c:v>76.753740289899994</c:v>
                </c:pt>
                <c:pt idx="5014">
                  <c:v>76.753840289899998</c:v>
                </c:pt>
                <c:pt idx="5015">
                  <c:v>76.753940289900001</c:v>
                </c:pt>
                <c:pt idx="5016">
                  <c:v>76.754040289900004</c:v>
                </c:pt>
                <c:pt idx="5017">
                  <c:v>76.754140289899993</c:v>
                </c:pt>
                <c:pt idx="5018">
                  <c:v>76.754240289899997</c:v>
                </c:pt>
                <c:pt idx="5019">
                  <c:v>76.7543402899</c:v>
                </c:pt>
                <c:pt idx="5020">
                  <c:v>76.754440289900003</c:v>
                </c:pt>
                <c:pt idx="5021">
                  <c:v>76.754540289900007</c:v>
                </c:pt>
                <c:pt idx="5022">
                  <c:v>76.754640289899996</c:v>
                </c:pt>
                <c:pt idx="5023">
                  <c:v>76.754740289899999</c:v>
                </c:pt>
                <c:pt idx="5024">
                  <c:v>76.754840289900002</c:v>
                </c:pt>
                <c:pt idx="5025">
                  <c:v>76.754940289900006</c:v>
                </c:pt>
                <c:pt idx="5026">
                  <c:v>76.755040289899995</c:v>
                </c:pt>
                <c:pt idx="5027">
                  <c:v>76.755140289899998</c:v>
                </c:pt>
                <c:pt idx="5028">
                  <c:v>76.755240289900001</c:v>
                </c:pt>
                <c:pt idx="5029">
                  <c:v>76.755340289900005</c:v>
                </c:pt>
                <c:pt idx="5030">
                  <c:v>76.755440289899994</c:v>
                </c:pt>
                <c:pt idx="5031">
                  <c:v>76.755540289899997</c:v>
                </c:pt>
                <c:pt idx="5032">
                  <c:v>76.755640289900001</c:v>
                </c:pt>
                <c:pt idx="5033">
                  <c:v>76.755740289900004</c:v>
                </c:pt>
                <c:pt idx="5034">
                  <c:v>76.755840289899993</c:v>
                </c:pt>
                <c:pt idx="5035">
                  <c:v>76.755940289899996</c:v>
                </c:pt>
                <c:pt idx="5036">
                  <c:v>76.7560402899</c:v>
                </c:pt>
                <c:pt idx="5037">
                  <c:v>76.756140289900003</c:v>
                </c:pt>
                <c:pt idx="5038">
                  <c:v>76.756240289900006</c:v>
                </c:pt>
                <c:pt idx="5039">
                  <c:v>76.756340289899995</c:v>
                </c:pt>
                <c:pt idx="5040">
                  <c:v>76.756440289899999</c:v>
                </c:pt>
                <c:pt idx="5041">
                  <c:v>76.756540289900002</c:v>
                </c:pt>
                <c:pt idx="5042">
                  <c:v>76.756640289900005</c:v>
                </c:pt>
                <c:pt idx="5043">
                  <c:v>77.043113160600001</c:v>
                </c:pt>
                <c:pt idx="5044">
                  <c:v>76.492363098200002</c:v>
                </c:pt>
                <c:pt idx="5045">
                  <c:v>76.028965310499999</c:v>
                </c:pt>
                <c:pt idx="5046">
                  <c:v>76.068041023000006</c:v>
                </c:pt>
                <c:pt idx="5047">
                  <c:v>76.043358795200007</c:v>
                </c:pt>
                <c:pt idx="5048">
                  <c:v>76.027160796000004</c:v>
                </c:pt>
                <c:pt idx="5049">
                  <c:v>76.017247165800001</c:v>
                </c:pt>
                <c:pt idx="5050">
                  <c:v>76.017686585800007</c:v>
                </c:pt>
                <c:pt idx="5051">
                  <c:v>76.015107649100003</c:v>
                </c:pt>
                <c:pt idx="5052">
                  <c:v>76.015207649100006</c:v>
                </c:pt>
                <c:pt idx="5053">
                  <c:v>76.015307649099995</c:v>
                </c:pt>
                <c:pt idx="5054">
                  <c:v>76.015407649099998</c:v>
                </c:pt>
                <c:pt idx="5055">
                  <c:v>76.015507649100002</c:v>
                </c:pt>
                <c:pt idx="5056">
                  <c:v>76.015607649100005</c:v>
                </c:pt>
                <c:pt idx="5057">
                  <c:v>76.015707649099994</c:v>
                </c:pt>
                <c:pt idx="5058">
                  <c:v>76.015807649099997</c:v>
                </c:pt>
                <c:pt idx="5059">
                  <c:v>76.015907649100001</c:v>
                </c:pt>
                <c:pt idx="5060">
                  <c:v>76.016007649100004</c:v>
                </c:pt>
                <c:pt idx="5061">
                  <c:v>76.016107649099993</c:v>
                </c:pt>
                <c:pt idx="5062">
                  <c:v>76.016207649099997</c:v>
                </c:pt>
                <c:pt idx="5063">
                  <c:v>76.0163076491</c:v>
                </c:pt>
                <c:pt idx="5064">
                  <c:v>76.009280899199993</c:v>
                </c:pt>
                <c:pt idx="5065">
                  <c:v>76.009380899199996</c:v>
                </c:pt>
                <c:pt idx="5066">
                  <c:v>76.0094808992</c:v>
                </c:pt>
                <c:pt idx="5067">
                  <c:v>76.009580899200003</c:v>
                </c:pt>
                <c:pt idx="5068">
                  <c:v>76.009680899200006</c:v>
                </c:pt>
                <c:pt idx="5069">
                  <c:v>76.009780899199995</c:v>
                </c:pt>
                <c:pt idx="5070">
                  <c:v>76.009880899199999</c:v>
                </c:pt>
                <c:pt idx="5071">
                  <c:v>76.009980899200002</c:v>
                </c:pt>
                <c:pt idx="5072">
                  <c:v>76.010080899200005</c:v>
                </c:pt>
                <c:pt idx="5073">
                  <c:v>76.010180899199995</c:v>
                </c:pt>
                <c:pt idx="5074">
                  <c:v>76.010280899199998</c:v>
                </c:pt>
                <c:pt idx="5075">
                  <c:v>76.010380899200001</c:v>
                </c:pt>
                <c:pt idx="5076">
                  <c:v>76.010480899200005</c:v>
                </c:pt>
                <c:pt idx="5077">
                  <c:v>76.010580899199994</c:v>
                </c:pt>
                <c:pt idx="5078">
                  <c:v>76.010680899199997</c:v>
                </c:pt>
                <c:pt idx="5079">
                  <c:v>76.0107808992</c:v>
                </c:pt>
                <c:pt idx="5080">
                  <c:v>76.010880899200004</c:v>
                </c:pt>
                <c:pt idx="5081">
                  <c:v>76.010980899200007</c:v>
                </c:pt>
                <c:pt idx="5082">
                  <c:v>76.011080899199996</c:v>
                </c:pt>
                <c:pt idx="5083">
                  <c:v>76.011180899199999</c:v>
                </c:pt>
                <c:pt idx="5084">
                  <c:v>76.011280899200003</c:v>
                </c:pt>
                <c:pt idx="5085">
                  <c:v>76.011380899200006</c:v>
                </c:pt>
                <c:pt idx="5086">
                  <c:v>76.011480899199995</c:v>
                </c:pt>
                <c:pt idx="5087">
                  <c:v>76.011580899199998</c:v>
                </c:pt>
                <c:pt idx="5088">
                  <c:v>76.011680899200002</c:v>
                </c:pt>
                <c:pt idx="5089">
                  <c:v>76.011780899200005</c:v>
                </c:pt>
                <c:pt idx="5090">
                  <c:v>76.011880899199994</c:v>
                </c:pt>
                <c:pt idx="5091">
                  <c:v>76.011980899199997</c:v>
                </c:pt>
                <c:pt idx="5092">
                  <c:v>76.012080899200001</c:v>
                </c:pt>
                <c:pt idx="5093">
                  <c:v>76.012180899200004</c:v>
                </c:pt>
                <c:pt idx="5094">
                  <c:v>76.012280899199993</c:v>
                </c:pt>
                <c:pt idx="5095">
                  <c:v>76.012380899199997</c:v>
                </c:pt>
                <c:pt idx="5096">
                  <c:v>76.0124808992</c:v>
                </c:pt>
                <c:pt idx="5097">
                  <c:v>76.012580899200003</c:v>
                </c:pt>
                <c:pt idx="5098">
                  <c:v>76.012680899200006</c:v>
                </c:pt>
                <c:pt idx="5099">
                  <c:v>76.012780899199996</c:v>
                </c:pt>
                <c:pt idx="5100">
                  <c:v>76.012880899199999</c:v>
                </c:pt>
                <c:pt idx="5101">
                  <c:v>76.012980899200002</c:v>
                </c:pt>
                <c:pt idx="5102">
                  <c:v>76.013080899200006</c:v>
                </c:pt>
                <c:pt idx="5103">
                  <c:v>76.013180899199995</c:v>
                </c:pt>
                <c:pt idx="5104">
                  <c:v>76.013280899199998</c:v>
                </c:pt>
                <c:pt idx="5105">
                  <c:v>76.013380899200001</c:v>
                </c:pt>
                <c:pt idx="5106">
                  <c:v>76.013480899200005</c:v>
                </c:pt>
                <c:pt idx="5107">
                  <c:v>76.013580899199994</c:v>
                </c:pt>
                <c:pt idx="5108">
                  <c:v>76.013680899199997</c:v>
                </c:pt>
                <c:pt idx="5109">
                  <c:v>76.0137808992</c:v>
                </c:pt>
                <c:pt idx="5110">
                  <c:v>76.013880899200004</c:v>
                </c:pt>
                <c:pt idx="5111">
                  <c:v>76.013980899200007</c:v>
                </c:pt>
                <c:pt idx="5112">
                  <c:v>76.014080899199996</c:v>
                </c:pt>
                <c:pt idx="5113">
                  <c:v>76.014180899199999</c:v>
                </c:pt>
                <c:pt idx="5114">
                  <c:v>76.014280899200003</c:v>
                </c:pt>
                <c:pt idx="5115">
                  <c:v>76.014380899200006</c:v>
                </c:pt>
                <c:pt idx="5116">
                  <c:v>76.014480899199995</c:v>
                </c:pt>
                <c:pt idx="5117">
                  <c:v>76.014580899199998</c:v>
                </c:pt>
                <c:pt idx="5118">
                  <c:v>76.014680899200002</c:v>
                </c:pt>
                <c:pt idx="5119">
                  <c:v>76.014780899200005</c:v>
                </c:pt>
                <c:pt idx="5120">
                  <c:v>76.014880899199994</c:v>
                </c:pt>
                <c:pt idx="5121">
                  <c:v>76.014980899199998</c:v>
                </c:pt>
                <c:pt idx="5122">
                  <c:v>76.015080899200001</c:v>
                </c:pt>
                <c:pt idx="5123">
                  <c:v>76.015180899200004</c:v>
                </c:pt>
              </c:numCache>
            </c:numRef>
          </c:yVal>
          <c:smooth val="0"/>
        </c:ser>
        <c:ser>
          <c:idx val="0"/>
          <c:order val="1"/>
          <c:tx>
            <c:v>Small Magnet</c:v>
          </c:tx>
          <c:spPr>
            <a:ln w="25400" cap="flat" cmpd="dbl" algn="ctr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tx2">
                  <a:alpha val="50000"/>
                </a:schemeClr>
              </a:solidFill>
              <a:ln w="34925" cap="flat" cmpd="dbl" algn="ctr">
                <a:noFill/>
                <a:round/>
              </a:ln>
              <a:effectLst/>
            </c:spPr>
          </c:marker>
          <c:xVal>
            <c:numRef>
              <c:f>'SM, T2'!$A$1:$A$13629</c:f>
              <c:numCache>
                <c:formatCode>General</c:formatCode>
                <c:ptCount val="13629"/>
                <c:pt idx="0">
                  <c:v>3.7437400681700002E-3</c:v>
                </c:pt>
                <c:pt idx="1">
                  <c:v>3.84374006817E-3</c:v>
                </c:pt>
                <c:pt idx="2">
                  <c:v>3.9437400681700003E-3</c:v>
                </c:pt>
                <c:pt idx="3">
                  <c:v>4.0437400681699997E-3</c:v>
                </c:pt>
                <c:pt idx="4">
                  <c:v>1.3753649120899999E-3</c:v>
                </c:pt>
                <c:pt idx="5">
                  <c:v>3.1928829860000001E-3</c:v>
                </c:pt>
                <c:pt idx="6">
                  <c:v>4.3105750273500004E-3</c:v>
                </c:pt>
                <c:pt idx="7">
                  <c:v>2.8181994386000001E-2</c:v>
                </c:pt>
                <c:pt idx="8">
                  <c:v>2.63082467543E-3</c:v>
                </c:pt>
                <c:pt idx="9">
                  <c:v>-1.68178165092E-3</c:v>
                </c:pt>
                <c:pt idx="10">
                  <c:v>0.136517630291</c:v>
                </c:pt>
                <c:pt idx="11">
                  <c:v>0.13661763029099999</c:v>
                </c:pt>
                <c:pt idx="12">
                  <c:v>0.13671763029100001</c:v>
                </c:pt>
                <c:pt idx="13">
                  <c:v>0.136817630291</c:v>
                </c:pt>
                <c:pt idx="14">
                  <c:v>0.13691763029099999</c:v>
                </c:pt>
                <c:pt idx="15">
                  <c:v>0.137017630291</c:v>
                </c:pt>
                <c:pt idx="16">
                  <c:v>0.13711763029099999</c:v>
                </c:pt>
                <c:pt idx="17">
                  <c:v>0.13721763029100001</c:v>
                </c:pt>
                <c:pt idx="18">
                  <c:v>0.137317630291</c:v>
                </c:pt>
                <c:pt idx="19">
                  <c:v>0.13741763029099999</c:v>
                </c:pt>
                <c:pt idx="20">
                  <c:v>0.137517630291</c:v>
                </c:pt>
                <c:pt idx="21">
                  <c:v>0.13761763029099999</c:v>
                </c:pt>
                <c:pt idx="22">
                  <c:v>0.13771763029100001</c:v>
                </c:pt>
                <c:pt idx="23">
                  <c:v>0.137817630291</c:v>
                </c:pt>
                <c:pt idx="24">
                  <c:v>0.13791763029099999</c:v>
                </c:pt>
                <c:pt idx="25">
                  <c:v>0.138017630291</c:v>
                </c:pt>
                <c:pt idx="26">
                  <c:v>0.13811763029099999</c:v>
                </c:pt>
                <c:pt idx="27">
                  <c:v>0.13821763029100001</c:v>
                </c:pt>
                <c:pt idx="28">
                  <c:v>0.138317630291</c:v>
                </c:pt>
                <c:pt idx="29">
                  <c:v>0.13841763029099999</c:v>
                </c:pt>
                <c:pt idx="30">
                  <c:v>0.138517630291</c:v>
                </c:pt>
                <c:pt idx="31">
                  <c:v>0.13861763029099999</c:v>
                </c:pt>
                <c:pt idx="32">
                  <c:v>0.13871763029100001</c:v>
                </c:pt>
                <c:pt idx="33">
                  <c:v>0.138817630291</c:v>
                </c:pt>
                <c:pt idx="34">
                  <c:v>0.13891763029099999</c:v>
                </c:pt>
                <c:pt idx="35">
                  <c:v>0.13901763029100001</c:v>
                </c:pt>
                <c:pt idx="36">
                  <c:v>0.13911763029099999</c:v>
                </c:pt>
                <c:pt idx="37">
                  <c:v>0.13921763029100001</c:v>
                </c:pt>
                <c:pt idx="38">
                  <c:v>0.139317630291</c:v>
                </c:pt>
                <c:pt idx="39">
                  <c:v>0.13941763029099999</c:v>
                </c:pt>
                <c:pt idx="40">
                  <c:v>0.13951763029100001</c:v>
                </c:pt>
                <c:pt idx="41">
                  <c:v>0.13961763029099999</c:v>
                </c:pt>
                <c:pt idx="42">
                  <c:v>0.13971763029100001</c:v>
                </c:pt>
                <c:pt idx="43">
                  <c:v>0.139817630291</c:v>
                </c:pt>
                <c:pt idx="44">
                  <c:v>0.13991763029099999</c:v>
                </c:pt>
                <c:pt idx="45">
                  <c:v>0.14001763029100001</c:v>
                </c:pt>
                <c:pt idx="46">
                  <c:v>0.14011763029099999</c:v>
                </c:pt>
                <c:pt idx="47">
                  <c:v>0.14021763029100001</c:v>
                </c:pt>
                <c:pt idx="48">
                  <c:v>0.140317630291</c:v>
                </c:pt>
                <c:pt idx="49">
                  <c:v>0.14041763029099999</c:v>
                </c:pt>
                <c:pt idx="50">
                  <c:v>0.14051763029100001</c:v>
                </c:pt>
                <c:pt idx="51">
                  <c:v>0.140617630291</c:v>
                </c:pt>
                <c:pt idx="52">
                  <c:v>0.14071763029100001</c:v>
                </c:pt>
                <c:pt idx="53">
                  <c:v>0.140817630291</c:v>
                </c:pt>
                <c:pt idx="54">
                  <c:v>0.14091763029099999</c:v>
                </c:pt>
                <c:pt idx="55">
                  <c:v>0.14101763029100001</c:v>
                </c:pt>
                <c:pt idx="56">
                  <c:v>0.141117630291</c:v>
                </c:pt>
                <c:pt idx="57">
                  <c:v>0.14121763029100001</c:v>
                </c:pt>
                <c:pt idx="58">
                  <c:v>0.141317630291</c:v>
                </c:pt>
                <c:pt idx="59">
                  <c:v>0.14141763029099999</c:v>
                </c:pt>
                <c:pt idx="60">
                  <c:v>0.14151763029100001</c:v>
                </c:pt>
                <c:pt idx="61">
                  <c:v>0.141617630291</c:v>
                </c:pt>
                <c:pt idx="62">
                  <c:v>0.14171763029100001</c:v>
                </c:pt>
                <c:pt idx="63">
                  <c:v>0.141817630291</c:v>
                </c:pt>
                <c:pt idx="64">
                  <c:v>0.14191763029099999</c:v>
                </c:pt>
                <c:pt idx="65">
                  <c:v>0.14201763029100001</c:v>
                </c:pt>
                <c:pt idx="66">
                  <c:v>0.142117630291</c:v>
                </c:pt>
                <c:pt idx="67">
                  <c:v>0.14221763029100001</c:v>
                </c:pt>
                <c:pt idx="68">
                  <c:v>0.142317630291</c:v>
                </c:pt>
                <c:pt idx="69">
                  <c:v>0.14241763029099999</c:v>
                </c:pt>
                <c:pt idx="70">
                  <c:v>0.14251763029100001</c:v>
                </c:pt>
                <c:pt idx="71">
                  <c:v>0.142617630291</c:v>
                </c:pt>
                <c:pt idx="72">
                  <c:v>0.14271763029100001</c:v>
                </c:pt>
                <c:pt idx="73">
                  <c:v>0.142817630291</c:v>
                </c:pt>
                <c:pt idx="74">
                  <c:v>0.14291763029099999</c:v>
                </c:pt>
                <c:pt idx="75">
                  <c:v>0.14301763029100001</c:v>
                </c:pt>
                <c:pt idx="76">
                  <c:v>0.143117630291</c:v>
                </c:pt>
                <c:pt idx="77">
                  <c:v>0.14321763029099999</c:v>
                </c:pt>
                <c:pt idx="78">
                  <c:v>0.143317630291</c:v>
                </c:pt>
                <c:pt idx="79">
                  <c:v>0.14341763029099999</c:v>
                </c:pt>
                <c:pt idx="80">
                  <c:v>0.14351763029100001</c:v>
                </c:pt>
                <c:pt idx="81">
                  <c:v>0.143617630291</c:v>
                </c:pt>
                <c:pt idx="82">
                  <c:v>0.14371763029099999</c:v>
                </c:pt>
                <c:pt idx="83">
                  <c:v>0.143817630291</c:v>
                </c:pt>
                <c:pt idx="84">
                  <c:v>0.14391763029099999</c:v>
                </c:pt>
                <c:pt idx="85">
                  <c:v>0.14401763029100001</c:v>
                </c:pt>
                <c:pt idx="86">
                  <c:v>0.144117630291</c:v>
                </c:pt>
                <c:pt idx="87">
                  <c:v>0.14421763029099999</c:v>
                </c:pt>
                <c:pt idx="88">
                  <c:v>0.144317630291</c:v>
                </c:pt>
                <c:pt idx="89">
                  <c:v>0.14441763029099999</c:v>
                </c:pt>
                <c:pt idx="90">
                  <c:v>0.14451763029100001</c:v>
                </c:pt>
                <c:pt idx="91">
                  <c:v>0.144617630291</c:v>
                </c:pt>
                <c:pt idx="92">
                  <c:v>0.14471763029099999</c:v>
                </c:pt>
                <c:pt idx="93">
                  <c:v>0.144817630291</c:v>
                </c:pt>
                <c:pt idx="94">
                  <c:v>0.14491763029099999</c:v>
                </c:pt>
                <c:pt idx="95">
                  <c:v>0.14501763029100001</c:v>
                </c:pt>
                <c:pt idx="96">
                  <c:v>0.145117630291</c:v>
                </c:pt>
                <c:pt idx="97">
                  <c:v>0.14521763029099999</c:v>
                </c:pt>
                <c:pt idx="98">
                  <c:v>0.14531763029100001</c:v>
                </c:pt>
                <c:pt idx="99">
                  <c:v>0.14541763029099999</c:v>
                </c:pt>
                <c:pt idx="100">
                  <c:v>0.14551763029100001</c:v>
                </c:pt>
                <c:pt idx="101">
                  <c:v>0.145617630291</c:v>
                </c:pt>
                <c:pt idx="102">
                  <c:v>0.14571763029099999</c:v>
                </c:pt>
                <c:pt idx="103">
                  <c:v>0.14581763029100001</c:v>
                </c:pt>
                <c:pt idx="104">
                  <c:v>0.14591763029099999</c:v>
                </c:pt>
                <c:pt idx="105">
                  <c:v>0.14601763029100001</c:v>
                </c:pt>
                <c:pt idx="106">
                  <c:v>0.146117630291</c:v>
                </c:pt>
                <c:pt idx="107">
                  <c:v>0.14621763029099999</c:v>
                </c:pt>
                <c:pt idx="108">
                  <c:v>0.14631763029100001</c:v>
                </c:pt>
                <c:pt idx="109">
                  <c:v>0.14641763029099999</c:v>
                </c:pt>
                <c:pt idx="110">
                  <c:v>0.14651763029100001</c:v>
                </c:pt>
                <c:pt idx="111">
                  <c:v>0.146617630291</c:v>
                </c:pt>
                <c:pt idx="112">
                  <c:v>0.14671763029099999</c:v>
                </c:pt>
                <c:pt idx="113">
                  <c:v>0.14681763029100001</c:v>
                </c:pt>
                <c:pt idx="114">
                  <c:v>0.146917630291</c:v>
                </c:pt>
                <c:pt idx="115">
                  <c:v>0.14701763029100001</c:v>
                </c:pt>
                <c:pt idx="116">
                  <c:v>0.147117630291</c:v>
                </c:pt>
                <c:pt idx="117">
                  <c:v>0.14721763029099999</c:v>
                </c:pt>
                <c:pt idx="118">
                  <c:v>0.14731763029100001</c:v>
                </c:pt>
                <c:pt idx="119">
                  <c:v>0.147417630291</c:v>
                </c:pt>
                <c:pt idx="120">
                  <c:v>0.14751763029100001</c:v>
                </c:pt>
                <c:pt idx="121">
                  <c:v>0.147617630291</c:v>
                </c:pt>
                <c:pt idx="122">
                  <c:v>0.14771763029099999</c:v>
                </c:pt>
                <c:pt idx="123">
                  <c:v>0.14781763029100001</c:v>
                </c:pt>
                <c:pt idx="124">
                  <c:v>0.147917630291</c:v>
                </c:pt>
                <c:pt idx="125">
                  <c:v>0.14801763029100001</c:v>
                </c:pt>
                <c:pt idx="126">
                  <c:v>0.148117630291</c:v>
                </c:pt>
                <c:pt idx="127">
                  <c:v>0.14821763029099999</c:v>
                </c:pt>
                <c:pt idx="128">
                  <c:v>0.14831763029100001</c:v>
                </c:pt>
                <c:pt idx="129">
                  <c:v>0.148417630291</c:v>
                </c:pt>
                <c:pt idx="130">
                  <c:v>0.14851763029100001</c:v>
                </c:pt>
                <c:pt idx="131">
                  <c:v>0.148617630291</c:v>
                </c:pt>
                <c:pt idx="132">
                  <c:v>0.14871763029099999</c:v>
                </c:pt>
                <c:pt idx="133">
                  <c:v>0.14881763029100001</c:v>
                </c:pt>
                <c:pt idx="134">
                  <c:v>0.148917630291</c:v>
                </c:pt>
                <c:pt idx="135">
                  <c:v>0.14901763029099999</c:v>
                </c:pt>
                <c:pt idx="136">
                  <c:v>0.149117630291</c:v>
                </c:pt>
                <c:pt idx="137">
                  <c:v>0.14921763029099999</c:v>
                </c:pt>
                <c:pt idx="138">
                  <c:v>0.14931763029100001</c:v>
                </c:pt>
                <c:pt idx="139">
                  <c:v>0.149417630291</c:v>
                </c:pt>
                <c:pt idx="140">
                  <c:v>0.14951763029099999</c:v>
                </c:pt>
                <c:pt idx="141">
                  <c:v>0.149617630291</c:v>
                </c:pt>
                <c:pt idx="142">
                  <c:v>0.14971763029099999</c:v>
                </c:pt>
                <c:pt idx="143">
                  <c:v>0.14981763029100001</c:v>
                </c:pt>
                <c:pt idx="144">
                  <c:v>0.149917630291</c:v>
                </c:pt>
                <c:pt idx="145">
                  <c:v>0.15001763029099999</c:v>
                </c:pt>
                <c:pt idx="146">
                  <c:v>0.150117630291</c:v>
                </c:pt>
                <c:pt idx="147">
                  <c:v>0.15021763029099999</c:v>
                </c:pt>
                <c:pt idx="148">
                  <c:v>0.15031763029100001</c:v>
                </c:pt>
                <c:pt idx="149">
                  <c:v>0.150417630291</c:v>
                </c:pt>
                <c:pt idx="150">
                  <c:v>0.15051763029099999</c:v>
                </c:pt>
                <c:pt idx="151">
                  <c:v>0.150617630291</c:v>
                </c:pt>
                <c:pt idx="152">
                  <c:v>0.15071763029099999</c:v>
                </c:pt>
                <c:pt idx="153">
                  <c:v>0.15081763029100001</c:v>
                </c:pt>
                <c:pt idx="154">
                  <c:v>0.150917630291</c:v>
                </c:pt>
                <c:pt idx="155">
                  <c:v>0.15101763029099999</c:v>
                </c:pt>
                <c:pt idx="156">
                  <c:v>0.151117630291</c:v>
                </c:pt>
                <c:pt idx="157">
                  <c:v>0.15121763029099999</c:v>
                </c:pt>
                <c:pt idx="158">
                  <c:v>0.15131763029100001</c:v>
                </c:pt>
                <c:pt idx="159">
                  <c:v>0.151417630291</c:v>
                </c:pt>
                <c:pt idx="160">
                  <c:v>0.15151763029099999</c:v>
                </c:pt>
                <c:pt idx="161">
                  <c:v>0.15161763029100001</c:v>
                </c:pt>
                <c:pt idx="162">
                  <c:v>0.15171763029099999</c:v>
                </c:pt>
                <c:pt idx="163">
                  <c:v>0.15181763029100001</c:v>
                </c:pt>
                <c:pt idx="164">
                  <c:v>0.151917630291</c:v>
                </c:pt>
                <c:pt idx="165">
                  <c:v>0.15201763029099999</c:v>
                </c:pt>
                <c:pt idx="166">
                  <c:v>0.15211763029100001</c:v>
                </c:pt>
                <c:pt idx="167">
                  <c:v>0.15221763029099999</c:v>
                </c:pt>
                <c:pt idx="168">
                  <c:v>0.15231763029100001</c:v>
                </c:pt>
                <c:pt idx="169">
                  <c:v>0.152417630291</c:v>
                </c:pt>
                <c:pt idx="170">
                  <c:v>0.15251763029099999</c:v>
                </c:pt>
                <c:pt idx="171">
                  <c:v>0.15261763029100001</c:v>
                </c:pt>
                <c:pt idx="172">
                  <c:v>0.15271763029099999</c:v>
                </c:pt>
                <c:pt idx="173">
                  <c:v>0.15281763029100001</c:v>
                </c:pt>
                <c:pt idx="174">
                  <c:v>0.152917630291</c:v>
                </c:pt>
                <c:pt idx="175">
                  <c:v>0.15301763029099999</c:v>
                </c:pt>
                <c:pt idx="176">
                  <c:v>0.15311763029100001</c:v>
                </c:pt>
                <c:pt idx="177">
                  <c:v>0.153217630291</c:v>
                </c:pt>
                <c:pt idx="178">
                  <c:v>0.15331763029100001</c:v>
                </c:pt>
                <c:pt idx="179">
                  <c:v>0.153417630291</c:v>
                </c:pt>
                <c:pt idx="180">
                  <c:v>0.15351763029099999</c:v>
                </c:pt>
                <c:pt idx="181">
                  <c:v>0.15361763029100001</c:v>
                </c:pt>
                <c:pt idx="182">
                  <c:v>0.153717630291</c:v>
                </c:pt>
                <c:pt idx="183">
                  <c:v>0.15381763029100001</c:v>
                </c:pt>
                <c:pt idx="184">
                  <c:v>0.153917630291</c:v>
                </c:pt>
                <c:pt idx="185">
                  <c:v>0.15401763029099999</c:v>
                </c:pt>
                <c:pt idx="186">
                  <c:v>0.15411763029100001</c:v>
                </c:pt>
                <c:pt idx="187">
                  <c:v>0.154217630291</c:v>
                </c:pt>
                <c:pt idx="188">
                  <c:v>0.15431763029100001</c:v>
                </c:pt>
                <c:pt idx="189">
                  <c:v>0.154417630291</c:v>
                </c:pt>
                <c:pt idx="190">
                  <c:v>0.15451763029099999</c:v>
                </c:pt>
                <c:pt idx="191">
                  <c:v>0.15461763029100001</c:v>
                </c:pt>
                <c:pt idx="192">
                  <c:v>0.154717630291</c:v>
                </c:pt>
                <c:pt idx="193">
                  <c:v>0.15481763029100001</c:v>
                </c:pt>
                <c:pt idx="194">
                  <c:v>0.154917630291</c:v>
                </c:pt>
                <c:pt idx="195">
                  <c:v>0.15501763029099999</c:v>
                </c:pt>
                <c:pt idx="196">
                  <c:v>0.15511763029100001</c:v>
                </c:pt>
                <c:pt idx="197">
                  <c:v>0.155217630291</c:v>
                </c:pt>
                <c:pt idx="198">
                  <c:v>0.15531763029099999</c:v>
                </c:pt>
                <c:pt idx="199">
                  <c:v>0.155417630291</c:v>
                </c:pt>
                <c:pt idx="200">
                  <c:v>0.15551763029099999</c:v>
                </c:pt>
                <c:pt idx="201">
                  <c:v>0.15561763029100001</c:v>
                </c:pt>
                <c:pt idx="202">
                  <c:v>0.155717630291</c:v>
                </c:pt>
                <c:pt idx="203">
                  <c:v>0.15581763029099999</c:v>
                </c:pt>
                <c:pt idx="204">
                  <c:v>0.155917630291</c:v>
                </c:pt>
                <c:pt idx="205">
                  <c:v>0.15601763029099999</c:v>
                </c:pt>
                <c:pt idx="206">
                  <c:v>0.15611763029100001</c:v>
                </c:pt>
                <c:pt idx="207">
                  <c:v>0.156217630291</c:v>
                </c:pt>
                <c:pt idx="208">
                  <c:v>0.15631763029099999</c:v>
                </c:pt>
                <c:pt idx="209">
                  <c:v>0.156417630291</c:v>
                </c:pt>
                <c:pt idx="210">
                  <c:v>0.15651763029099999</c:v>
                </c:pt>
                <c:pt idx="211">
                  <c:v>0.15661763029100001</c:v>
                </c:pt>
                <c:pt idx="212">
                  <c:v>0.156717630291</c:v>
                </c:pt>
                <c:pt idx="213">
                  <c:v>0.15681763029099999</c:v>
                </c:pt>
                <c:pt idx="214">
                  <c:v>0.156917630291</c:v>
                </c:pt>
                <c:pt idx="215">
                  <c:v>0.15701763029099999</c:v>
                </c:pt>
                <c:pt idx="216">
                  <c:v>0.15711763029100001</c:v>
                </c:pt>
                <c:pt idx="217">
                  <c:v>0.157217630291</c:v>
                </c:pt>
                <c:pt idx="218">
                  <c:v>0.15731763029099999</c:v>
                </c:pt>
                <c:pt idx="219">
                  <c:v>0.157417630291</c:v>
                </c:pt>
                <c:pt idx="220">
                  <c:v>0.15751763029099999</c:v>
                </c:pt>
                <c:pt idx="221">
                  <c:v>0.15761763029100001</c:v>
                </c:pt>
                <c:pt idx="222">
                  <c:v>0.157717630291</c:v>
                </c:pt>
                <c:pt idx="223">
                  <c:v>0.15781763029099999</c:v>
                </c:pt>
                <c:pt idx="224">
                  <c:v>0.15791763029100001</c:v>
                </c:pt>
                <c:pt idx="225">
                  <c:v>0.15801763029099999</c:v>
                </c:pt>
                <c:pt idx="226">
                  <c:v>0.15811763029100001</c:v>
                </c:pt>
                <c:pt idx="227">
                  <c:v>0.158217630291</c:v>
                </c:pt>
                <c:pt idx="228">
                  <c:v>0.15831763029099999</c:v>
                </c:pt>
                <c:pt idx="229">
                  <c:v>0.15841763029100001</c:v>
                </c:pt>
                <c:pt idx="230">
                  <c:v>0.15851763029099999</c:v>
                </c:pt>
                <c:pt idx="231">
                  <c:v>0.15861763029100001</c:v>
                </c:pt>
                <c:pt idx="232">
                  <c:v>0.158717630291</c:v>
                </c:pt>
                <c:pt idx="233">
                  <c:v>0.15881763029099999</c:v>
                </c:pt>
                <c:pt idx="234">
                  <c:v>0.15891763029100001</c:v>
                </c:pt>
                <c:pt idx="235">
                  <c:v>0.159017630291</c:v>
                </c:pt>
                <c:pt idx="236">
                  <c:v>0.15911763029100001</c:v>
                </c:pt>
                <c:pt idx="237">
                  <c:v>0.159217630291</c:v>
                </c:pt>
                <c:pt idx="238">
                  <c:v>0.15931763029099999</c:v>
                </c:pt>
                <c:pt idx="239">
                  <c:v>0.15941763029100001</c:v>
                </c:pt>
                <c:pt idx="240">
                  <c:v>0.159517630291</c:v>
                </c:pt>
                <c:pt idx="241">
                  <c:v>0.15961763029100001</c:v>
                </c:pt>
                <c:pt idx="242">
                  <c:v>0.159717630291</c:v>
                </c:pt>
                <c:pt idx="243">
                  <c:v>0.15981763029099999</c:v>
                </c:pt>
                <c:pt idx="244">
                  <c:v>0.15991763029100001</c:v>
                </c:pt>
                <c:pt idx="245">
                  <c:v>0.160017630291</c:v>
                </c:pt>
                <c:pt idx="246">
                  <c:v>0.16011763029100001</c:v>
                </c:pt>
                <c:pt idx="247">
                  <c:v>0.160217630291</c:v>
                </c:pt>
                <c:pt idx="248">
                  <c:v>0.16031763029099999</c:v>
                </c:pt>
                <c:pt idx="249">
                  <c:v>0.16041763029100001</c:v>
                </c:pt>
                <c:pt idx="250">
                  <c:v>0.160517630291</c:v>
                </c:pt>
                <c:pt idx="251">
                  <c:v>0.16061763029100001</c:v>
                </c:pt>
                <c:pt idx="252">
                  <c:v>0.160717630291</c:v>
                </c:pt>
                <c:pt idx="253">
                  <c:v>0.16081763029099999</c:v>
                </c:pt>
                <c:pt idx="254">
                  <c:v>0.16091763029100001</c:v>
                </c:pt>
                <c:pt idx="255">
                  <c:v>0.161017630291</c:v>
                </c:pt>
                <c:pt idx="256">
                  <c:v>0.16111763029100001</c:v>
                </c:pt>
                <c:pt idx="257">
                  <c:v>0.161217630291</c:v>
                </c:pt>
                <c:pt idx="258">
                  <c:v>0.16131763029099999</c:v>
                </c:pt>
                <c:pt idx="259">
                  <c:v>0.16141763029100001</c:v>
                </c:pt>
                <c:pt idx="260">
                  <c:v>0.161517630291</c:v>
                </c:pt>
                <c:pt idx="261">
                  <c:v>0.16161763029099999</c:v>
                </c:pt>
                <c:pt idx="262">
                  <c:v>0.161717630291</c:v>
                </c:pt>
                <c:pt idx="263">
                  <c:v>0.16181763029099999</c:v>
                </c:pt>
                <c:pt idx="264">
                  <c:v>0.16191763029100001</c:v>
                </c:pt>
                <c:pt idx="265">
                  <c:v>0.162017630291</c:v>
                </c:pt>
                <c:pt idx="266">
                  <c:v>0.16211763029099999</c:v>
                </c:pt>
                <c:pt idx="267">
                  <c:v>0.162217630291</c:v>
                </c:pt>
                <c:pt idx="268">
                  <c:v>0.16231763029099999</c:v>
                </c:pt>
                <c:pt idx="269">
                  <c:v>0.16241763029100001</c:v>
                </c:pt>
                <c:pt idx="270">
                  <c:v>0.162517630291</c:v>
                </c:pt>
                <c:pt idx="271">
                  <c:v>0.16261763029099999</c:v>
                </c:pt>
                <c:pt idx="272">
                  <c:v>0.162717630291</c:v>
                </c:pt>
                <c:pt idx="273">
                  <c:v>0.16281763029099999</c:v>
                </c:pt>
                <c:pt idx="274">
                  <c:v>0.16291763029100001</c:v>
                </c:pt>
                <c:pt idx="275">
                  <c:v>0.163017630291</c:v>
                </c:pt>
                <c:pt idx="276">
                  <c:v>0.16311763029099999</c:v>
                </c:pt>
                <c:pt idx="277">
                  <c:v>0.163217630291</c:v>
                </c:pt>
                <c:pt idx="278">
                  <c:v>0.16331763029099999</c:v>
                </c:pt>
                <c:pt idx="279">
                  <c:v>0.16341763029100001</c:v>
                </c:pt>
                <c:pt idx="280">
                  <c:v>0.163517630291</c:v>
                </c:pt>
                <c:pt idx="281">
                  <c:v>0.16361763029099999</c:v>
                </c:pt>
                <c:pt idx="282">
                  <c:v>0.163717630291</c:v>
                </c:pt>
                <c:pt idx="283">
                  <c:v>0.16381763029099999</c:v>
                </c:pt>
                <c:pt idx="284">
                  <c:v>0.16391763029100001</c:v>
                </c:pt>
                <c:pt idx="285">
                  <c:v>0.164017630291</c:v>
                </c:pt>
                <c:pt idx="286">
                  <c:v>0.16411763029099999</c:v>
                </c:pt>
                <c:pt idx="287">
                  <c:v>0.16421763029100001</c:v>
                </c:pt>
                <c:pt idx="288">
                  <c:v>0.16431763029099999</c:v>
                </c:pt>
                <c:pt idx="289">
                  <c:v>0.16441763029100001</c:v>
                </c:pt>
                <c:pt idx="290">
                  <c:v>0.164517630291</c:v>
                </c:pt>
                <c:pt idx="291">
                  <c:v>0.16461763029099999</c:v>
                </c:pt>
                <c:pt idx="292">
                  <c:v>0.16471763029100001</c:v>
                </c:pt>
                <c:pt idx="293">
                  <c:v>0.16481763029099999</c:v>
                </c:pt>
                <c:pt idx="294">
                  <c:v>0.16491763029100001</c:v>
                </c:pt>
                <c:pt idx="295">
                  <c:v>0.165017630291</c:v>
                </c:pt>
                <c:pt idx="296">
                  <c:v>0.16511763029099999</c:v>
                </c:pt>
                <c:pt idx="297">
                  <c:v>0.16521763029100001</c:v>
                </c:pt>
                <c:pt idx="298">
                  <c:v>0.165317630291</c:v>
                </c:pt>
                <c:pt idx="299">
                  <c:v>0.16541763029100001</c:v>
                </c:pt>
                <c:pt idx="300">
                  <c:v>0.165517630291</c:v>
                </c:pt>
                <c:pt idx="301">
                  <c:v>0.16561763029099999</c:v>
                </c:pt>
                <c:pt idx="302">
                  <c:v>0.16571763029100001</c:v>
                </c:pt>
                <c:pt idx="303">
                  <c:v>0.165817630291</c:v>
                </c:pt>
                <c:pt idx="304">
                  <c:v>0.16591763029100001</c:v>
                </c:pt>
                <c:pt idx="305">
                  <c:v>0.166017630291</c:v>
                </c:pt>
                <c:pt idx="306">
                  <c:v>0.16611763029099999</c:v>
                </c:pt>
                <c:pt idx="307">
                  <c:v>0.16621763029100001</c:v>
                </c:pt>
                <c:pt idx="308">
                  <c:v>0.166317630291</c:v>
                </c:pt>
                <c:pt idx="309">
                  <c:v>0.16641763029100001</c:v>
                </c:pt>
                <c:pt idx="310">
                  <c:v>0.166517630291</c:v>
                </c:pt>
                <c:pt idx="311">
                  <c:v>0.16661763029099999</c:v>
                </c:pt>
                <c:pt idx="312">
                  <c:v>0.16671763029100001</c:v>
                </c:pt>
                <c:pt idx="313">
                  <c:v>0.166817630291</c:v>
                </c:pt>
                <c:pt idx="314">
                  <c:v>0.16691763029100001</c:v>
                </c:pt>
                <c:pt idx="315">
                  <c:v>0.167016055582</c:v>
                </c:pt>
                <c:pt idx="316">
                  <c:v>9.2040711938300004E-2</c:v>
                </c:pt>
                <c:pt idx="317">
                  <c:v>0.13657361958899999</c:v>
                </c:pt>
                <c:pt idx="318">
                  <c:v>0.125571807827</c:v>
                </c:pt>
                <c:pt idx="319">
                  <c:v>0.12567180782699999</c:v>
                </c:pt>
                <c:pt idx="320">
                  <c:v>0.12577180782700001</c:v>
                </c:pt>
                <c:pt idx="321">
                  <c:v>0.125871807827</c:v>
                </c:pt>
                <c:pt idx="322">
                  <c:v>0.12597180782699999</c:v>
                </c:pt>
                <c:pt idx="323">
                  <c:v>0.126071807827</c:v>
                </c:pt>
                <c:pt idx="324">
                  <c:v>0.12617180782699999</c:v>
                </c:pt>
                <c:pt idx="325">
                  <c:v>0.12627180782700001</c:v>
                </c:pt>
                <c:pt idx="326">
                  <c:v>0.126371807827</c:v>
                </c:pt>
                <c:pt idx="327">
                  <c:v>0.12647180782699999</c:v>
                </c:pt>
                <c:pt idx="328">
                  <c:v>0.126571807827</c:v>
                </c:pt>
                <c:pt idx="329">
                  <c:v>0.12667180782699999</c:v>
                </c:pt>
                <c:pt idx="330">
                  <c:v>0.12677180782700001</c:v>
                </c:pt>
                <c:pt idx="331">
                  <c:v>0.126871807827</c:v>
                </c:pt>
                <c:pt idx="332">
                  <c:v>0.12697180782699999</c:v>
                </c:pt>
                <c:pt idx="333">
                  <c:v>0.12707180782700001</c:v>
                </c:pt>
                <c:pt idx="334">
                  <c:v>0.12717180782699999</c:v>
                </c:pt>
                <c:pt idx="335">
                  <c:v>0.12727180782700001</c:v>
                </c:pt>
                <c:pt idx="336">
                  <c:v>0.127371807827</c:v>
                </c:pt>
                <c:pt idx="337">
                  <c:v>0.12747180782699999</c:v>
                </c:pt>
                <c:pt idx="338">
                  <c:v>0.12757180782700001</c:v>
                </c:pt>
                <c:pt idx="339">
                  <c:v>0.12767180782699999</c:v>
                </c:pt>
                <c:pt idx="340">
                  <c:v>0.12777180782700001</c:v>
                </c:pt>
                <c:pt idx="341">
                  <c:v>0.127871807827</c:v>
                </c:pt>
                <c:pt idx="342">
                  <c:v>0.12797180782699999</c:v>
                </c:pt>
                <c:pt idx="343">
                  <c:v>0.12807180782700001</c:v>
                </c:pt>
                <c:pt idx="344">
                  <c:v>0.12817180782699999</c:v>
                </c:pt>
                <c:pt idx="345">
                  <c:v>0.12827180782700001</c:v>
                </c:pt>
                <c:pt idx="346">
                  <c:v>0.128371807827</c:v>
                </c:pt>
                <c:pt idx="347">
                  <c:v>0.12847180782699999</c:v>
                </c:pt>
                <c:pt idx="348">
                  <c:v>0.12857180782700001</c:v>
                </c:pt>
                <c:pt idx="349">
                  <c:v>0.128671807827</c:v>
                </c:pt>
                <c:pt idx="350">
                  <c:v>0.12877180782700001</c:v>
                </c:pt>
                <c:pt idx="351">
                  <c:v>0.128871807827</c:v>
                </c:pt>
                <c:pt idx="352">
                  <c:v>0.12897180782699999</c:v>
                </c:pt>
                <c:pt idx="353">
                  <c:v>0.12907180782700001</c:v>
                </c:pt>
                <c:pt idx="354">
                  <c:v>0.129171807827</c:v>
                </c:pt>
                <c:pt idx="355">
                  <c:v>0.12927180782700001</c:v>
                </c:pt>
                <c:pt idx="356">
                  <c:v>0.129371807827</c:v>
                </c:pt>
                <c:pt idx="357">
                  <c:v>0.12947180782699999</c:v>
                </c:pt>
                <c:pt idx="358">
                  <c:v>0.12957180782700001</c:v>
                </c:pt>
                <c:pt idx="359">
                  <c:v>0.129671807827</c:v>
                </c:pt>
                <c:pt idx="360">
                  <c:v>0.12977180782700001</c:v>
                </c:pt>
                <c:pt idx="361">
                  <c:v>0.129871807827</c:v>
                </c:pt>
                <c:pt idx="362">
                  <c:v>0.12997180782699999</c:v>
                </c:pt>
                <c:pt idx="363">
                  <c:v>0.13007180782700001</c:v>
                </c:pt>
                <c:pt idx="364">
                  <c:v>0.130171807827</c:v>
                </c:pt>
                <c:pt idx="365">
                  <c:v>0.13027180782700001</c:v>
                </c:pt>
                <c:pt idx="366">
                  <c:v>0.130371807827</c:v>
                </c:pt>
                <c:pt idx="367">
                  <c:v>0.13047180782699999</c:v>
                </c:pt>
                <c:pt idx="368">
                  <c:v>0.13057180782700001</c:v>
                </c:pt>
                <c:pt idx="369">
                  <c:v>0.130671807827</c:v>
                </c:pt>
                <c:pt idx="370">
                  <c:v>0.13077180782699999</c:v>
                </c:pt>
                <c:pt idx="371">
                  <c:v>0.130871807827</c:v>
                </c:pt>
                <c:pt idx="372">
                  <c:v>0.13097180782699999</c:v>
                </c:pt>
                <c:pt idx="373">
                  <c:v>0.13107180782700001</c:v>
                </c:pt>
                <c:pt idx="374">
                  <c:v>0.131171807827</c:v>
                </c:pt>
                <c:pt idx="375">
                  <c:v>0.13127180782699999</c:v>
                </c:pt>
                <c:pt idx="376">
                  <c:v>0.131371807827</c:v>
                </c:pt>
                <c:pt idx="377">
                  <c:v>0.13147180782699999</c:v>
                </c:pt>
                <c:pt idx="378">
                  <c:v>0.13157180782700001</c:v>
                </c:pt>
                <c:pt idx="379">
                  <c:v>0.131671807827</c:v>
                </c:pt>
                <c:pt idx="380">
                  <c:v>0.13177180782699999</c:v>
                </c:pt>
                <c:pt idx="381">
                  <c:v>0.131871807827</c:v>
                </c:pt>
                <c:pt idx="382">
                  <c:v>0.13197180782699999</c:v>
                </c:pt>
                <c:pt idx="383">
                  <c:v>0.13207180782700001</c:v>
                </c:pt>
                <c:pt idx="384">
                  <c:v>0.132171807827</c:v>
                </c:pt>
                <c:pt idx="385">
                  <c:v>0.13227180782699999</c:v>
                </c:pt>
                <c:pt idx="386">
                  <c:v>0.132371807827</c:v>
                </c:pt>
                <c:pt idx="387">
                  <c:v>0.13247180782699999</c:v>
                </c:pt>
                <c:pt idx="388">
                  <c:v>0.13257180782700001</c:v>
                </c:pt>
                <c:pt idx="389">
                  <c:v>0.132671807827</c:v>
                </c:pt>
                <c:pt idx="390">
                  <c:v>0.13277180782699999</c:v>
                </c:pt>
                <c:pt idx="391">
                  <c:v>0.132871807827</c:v>
                </c:pt>
                <c:pt idx="392">
                  <c:v>0.13297180782699999</c:v>
                </c:pt>
                <c:pt idx="393">
                  <c:v>0.13307180782700001</c:v>
                </c:pt>
                <c:pt idx="394">
                  <c:v>0.133171807827</c:v>
                </c:pt>
                <c:pt idx="395">
                  <c:v>0.13327180782699999</c:v>
                </c:pt>
                <c:pt idx="396">
                  <c:v>0.13337180782700001</c:v>
                </c:pt>
                <c:pt idx="397">
                  <c:v>0.13347180782699999</c:v>
                </c:pt>
                <c:pt idx="398">
                  <c:v>0.13357180782700001</c:v>
                </c:pt>
                <c:pt idx="399">
                  <c:v>0.133671807827</c:v>
                </c:pt>
                <c:pt idx="400">
                  <c:v>0.13377180782699999</c:v>
                </c:pt>
                <c:pt idx="401">
                  <c:v>0.13387180782700001</c:v>
                </c:pt>
                <c:pt idx="402">
                  <c:v>0.13397180782699999</c:v>
                </c:pt>
                <c:pt idx="403">
                  <c:v>0.13407180782700001</c:v>
                </c:pt>
                <c:pt idx="404">
                  <c:v>0.134171807827</c:v>
                </c:pt>
                <c:pt idx="405">
                  <c:v>0.13427180782699999</c:v>
                </c:pt>
                <c:pt idx="406">
                  <c:v>0.13437180782700001</c:v>
                </c:pt>
                <c:pt idx="407">
                  <c:v>0.134471807827</c:v>
                </c:pt>
                <c:pt idx="408">
                  <c:v>0.13457180782700001</c:v>
                </c:pt>
                <c:pt idx="409">
                  <c:v>0.134671807827</c:v>
                </c:pt>
                <c:pt idx="410">
                  <c:v>0.13477180782699999</c:v>
                </c:pt>
                <c:pt idx="411">
                  <c:v>0.13487180782700001</c:v>
                </c:pt>
                <c:pt idx="412">
                  <c:v>0.134971807827</c:v>
                </c:pt>
                <c:pt idx="413">
                  <c:v>0.13507180782700001</c:v>
                </c:pt>
                <c:pt idx="414">
                  <c:v>0.135171807827</c:v>
                </c:pt>
                <c:pt idx="415">
                  <c:v>0.13527180782699999</c:v>
                </c:pt>
                <c:pt idx="416">
                  <c:v>0.13537180782700001</c:v>
                </c:pt>
                <c:pt idx="417">
                  <c:v>0.135471807827</c:v>
                </c:pt>
                <c:pt idx="418">
                  <c:v>0.13557180782700001</c:v>
                </c:pt>
                <c:pt idx="419">
                  <c:v>0.135671807827</c:v>
                </c:pt>
                <c:pt idx="420">
                  <c:v>0.13577180782699999</c:v>
                </c:pt>
                <c:pt idx="421">
                  <c:v>0.13587180782700001</c:v>
                </c:pt>
                <c:pt idx="422">
                  <c:v>0.135971807827</c:v>
                </c:pt>
                <c:pt idx="423">
                  <c:v>0.13607180782700001</c:v>
                </c:pt>
                <c:pt idx="424">
                  <c:v>0.136171807827</c:v>
                </c:pt>
                <c:pt idx="425">
                  <c:v>0.13627180782699999</c:v>
                </c:pt>
                <c:pt idx="426">
                  <c:v>0.13637180782700001</c:v>
                </c:pt>
                <c:pt idx="427">
                  <c:v>0.136471807827</c:v>
                </c:pt>
                <c:pt idx="428">
                  <c:v>0.13657180782700001</c:v>
                </c:pt>
                <c:pt idx="429">
                  <c:v>0.136671807827</c:v>
                </c:pt>
                <c:pt idx="430">
                  <c:v>0.13677180782699999</c:v>
                </c:pt>
                <c:pt idx="431">
                  <c:v>0.13687180782700001</c:v>
                </c:pt>
                <c:pt idx="432">
                  <c:v>0.136971807827</c:v>
                </c:pt>
                <c:pt idx="433">
                  <c:v>0.13707180782699999</c:v>
                </c:pt>
                <c:pt idx="434">
                  <c:v>0.137171807827</c:v>
                </c:pt>
                <c:pt idx="435">
                  <c:v>0.13727180782699999</c:v>
                </c:pt>
                <c:pt idx="436">
                  <c:v>0.13737180782700001</c:v>
                </c:pt>
                <c:pt idx="437">
                  <c:v>0.137471807827</c:v>
                </c:pt>
                <c:pt idx="438">
                  <c:v>0.13757180782699999</c:v>
                </c:pt>
                <c:pt idx="439">
                  <c:v>0.137671807827</c:v>
                </c:pt>
                <c:pt idx="440">
                  <c:v>0.13777180782699999</c:v>
                </c:pt>
                <c:pt idx="441">
                  <c:v>0.13787180782700001</c:v>
                </c:pt>
                <c:pt idx="442">
                  <c:v>0.137971807827</c:v>
                </c:pt>
                <c:pt idx="443">
                  <c:v>0.13807180782699999</c:v>
                </c:pt>
                <c:pt idx="444">
                  <c:v>0.138171807827</c:v>
                </c:pt>
                <c:pt idx="445">
                  <c:v>0.13827180782699999</c:v>
                </c:pt>
                <c:pt idx="446">
                  <c:v>0.13837180782700001</c:v>
                </c:pt>
                <c:pt idx="447">
                  <c:v>0.138471807827</c:v>
                </c:pt>
                <c:pt idx="448">
                  <c:v>0.13857180782699999</c:v>
                </c:pt>
                <c:pt idx="449">
                  <c:v>0.138671807827</c:v>
                </c:pt>
                <c:pt idx="450">
                  <c:v>0.13877180782699999</c:v>
                </c:pt>
                <c:pt idx="451">
                  <c:v>0.13887180782700001</c:v>
                </c:pt>
                <c:pt idx="452">
                  <c:v>0.138971807827</c:v>
                </c:pt>
                <c:pt idx="453">
                  <c:v>0.13907180782699999</c:v>
                </c:pt>
                <c:pt idx="454">
                  <c:v>0.139171807827</c:v>
                </c:pt>
                <c:pt idx="455">
                  <c:v>0.13927180782699999</c:v>
                </c:pt>
                <c:pt idx="456">
                  <c:v>0.13937180782700001</c:v>
                </c:pt>
                <c:pt idx="457">
                  <c:v>0.139471807827</c:v>
                </c:pt>
                <c:pt idx="458">
                  <c:v>0.13957180782699999</c:v>
                </c:pt>
                <c:pt idx="459">
                  <c:v>0.13967180782700001</c:v>
                </c:pt>
                <c:pt idx="460">
                  <c:v>0.13977180782699999</c:v>
                </c:pt>
                <c:pt idx="461">
                  <c:v>0.13987180782700001</c:v>
                </c:pt>
                <c:pt idx="462">
                  <c:v>0.139971807827</c:v>
                </c:pt>
                <c:pt idx="463">
                  <c:v>0.14007180782699999</c:v>
                </c:pt>
                <c:pt idx="464">
                  <c:v>0.14017180782700001</c:v>
                </c:pt>
                <c:pt idx="465">
                  <c:v>0.14027180782699999</c:v>
                </c:pt>
                <c:pt idx="466">
                  <c:v>0.14037180782700001</c:v>
                </c:pt>
                <c:pt idx="467">
                  <c:v>0.140471807827</c:v>
                </c:pt>
                <c:pt idx="468">
                  <c:v>0.14057180782699999</c:v>
                </c:pt>
                <c:pt idx="469">
                  <c:v>0.14067180782700001</c:v>
                </c:pt>
                <c:pt idx="470">
                  <c:v>0.140771807827</c:v>
                </c:pt>
                <c:pt idx="471">
                  <c:v>0.14087180782700001</c:v>
                </c:pt>
                <c:pt idx="472">
                  <c:v>0.140971807827</c:v>
                </c:pt>
                <c:pt idx="473">
                  <c:v>0.14107180782699999</c:v>
                </c:pt>
                <c:pt idx="474">
                  <c:v>0.14117180782700001</c:v>
                </c:pt>
                <c:pt idx="475">
                  <c:v>0.141271807827</c:v>
                </c:pt>
                <c:pt idx="476">
                  <c:v>0.14137180782700001</c:v>
                </c:pt>
                <c:pt idx="477">
                  <c:v>0.141471807827</c:v>
                </c:pt>
                <c:pt idx="478">
                  <c:v>0.14157180782699999</c:v>
                </c:pt>
                <c:pt idx="479">
                  <c:v>0.14167180782700001</c:v>
                </c:pt>
                <c:pt idx="480">
                  <c:v>0.141771807827</c:v>
                </c:pt>
                <c:pt idx="481">
                  <c:v>0.14187180782700001</c:v>
                </c:pt>
                <c:pt idx="482">
                  <c:v>0.141971807827</c:v>
                </c:pt>
                <c:pt idx="483">
                  <c:v>0.14207180782699999</c:v>
                </c:pt>
                <c:pt idx="484">
                  <c:v>0.14217180782700001</c:v>
                </c:pt>
                <c:pt idx="485">
                  <c:v>0.142271807827</c:v>
                </c:pt>
                <c:pt idx="486">
                  <c:v>0.14237180782700001</c:v>
                </c:pt>
                <c:pt idx="487">
                  <c:v>0.142471807827</c:v>
                </c:pt>
                <c:pt idx="488">
                  <c:v>0.14257180782699999</c:v>
                </c:pt>
                <c:pt idx="489">
                  <c:v>0.14267180782700001</c:v>
                </c:pt>
                <c:pt idx="490">
                  <c:v>0.142771807827</c:v>
                </c:pt>
                <c:pt idx="491">
                  <c:v>0.14287180782700001</c:v>
                </c:pt>
                <c:pt idx="492">
                  <c:v>0.142971807827</c:v>
                </c:pt>
                <c:pt idx="493">
                  <c:v>0.14307180782699999</c:v>
                </c:pt>
                <c:pt idx="494">
                  <c:v>0.14317180782700001</c:v>
                </c:pt>
                <c:pt idx="495">
                  <c:v>0.143271807827</c:v>
                </c:pt>
                <c:pt idx="496">
                  <c:v>0.14337180782699999</c:v>
                </c:pt>
                <c:pt idx="497">
                  <c:v>0.143471807827</c:v>
                </c:pt>
                <c:pt idx="498">
                  <c:v>0.14357180782699999</c:v>
                </c:pt>
                <c:pt idx="499">
                  <c:v>0.14367180782700001</c:v>
                </c:pt>
                <c:pt idx="500">
                  <c:v>0.143771807827</c:v>
                </c:pt>
                <c:pt idx="501">
                  <c:v>0.14387180782699999</c:v>
                </c:pt>
                <c:pt idx="502">
                  <c:v>0.143971807827</c:v>
                </c:pt>
                <c:pt idx="503">
                  <c:v>0.14407180782699999</c:v>
                </c:pt>
                <c:pt idx="504">
                  <c:v>0.14417180782700001</c:v>
                </c:pt>
                <c:pt idx="505">
                  <c:v>0.144271807827</c:v>
                </c:pt>
                <c:pt idx="506">
                  <c:v>0.14437180782699999</c:v>
                </c:pt>
                <c:pt idx="507">
                  <c:v>0.144471807827</c:v>
                </c:pt>
                <c:pt idx="508">
                  <c:v>0.14457180782699999</c:v>
                </c:pt>
                <c:pt idx="509">
                  <c:v>0.14467180782700001</c:v>
                </c:pt>
                <c:pt idx="510">
                  <c:v>0.144771807827</c:v>
                </c:pt>
                <c:pt idx="511">
                  <c:v>0.14487180782699999</c:v>
                </c:pt>
                <c:pt idx="512">
                  <c:v>0.144971807827</c:v>
                </c:pt>
                <c:pt idx="513">
                  <c:v>0.14507180782699999</c:v>
                </c:pt>
                <c:pt idx="514">
                  <c:v>0.14517180782700001</c:v>
                </c:pt>
                <c:pt idx="515">
                  <c:v>0.145271807827</c:v>
                </c:pt>
                <c:pt idx="516">
                  <c:v>0.14537180782699999</c:v>
                </c:pt>
                <c:pt idx="517">
                  <c:v>0.145471807827</c:v>
                </c:pt>
                <c:pt idx="518">
                  <c:v>0.14557180782699999</c:v>
                </c:pt>
                <c:pt idx="519">
                  <c:v>0.14567180782700001</c:v>
                </c:pt>
                <c:pt idx="520">
                  <c:v>0.145771807827</c:v>
                </c:pt>
                <c:pt idx="521">
                  <c:v>0.14587180782699999</c:v>
                </c:pt>
                <c:pt idx="522">
                  <c:v>0.14597180782700001</c:v>
                </c:pt>
                <c:pt idx="523">
                  <c:v>0.14607180782699999</c:v>
                </c:pt>
                <c:pt idx="524">
                  <c:v>0.14617180782700001</c:v>
                </c:pt>
                <c:pt idx="525">
                  <c:v>0.146271807827</c:v>
                </c:pt>
                <c:pt idx="526">
                  <c:v>0.14637180782699999</c:v>
                </c:pt>
                <c:pt idx="527">
                  <c:v>0.14647180782700001</c:v>
                </c:pt>
                <c:pt idx="528">
                  <c:v>0.14657180782699999</c:v>
                </c:pt>
                <c:pt idx="529">
                  <c:v>0.14667180782700001</c:v>
                </c:pt>
                <c:pt idx="530">
                  <c:v>0.146771807827</c:v>
                </c:pt>
                <c:pt idx="531">
                  <c:v>0.14687180782699999</c:v>
                </c:pt>
                <c:pt idx="532">
                  <c:v>0.14697180782700001</c:v>
                </c:pt>
                <c:pt idx="533">
                  <c:v>0.147071807827</c:v>
                </c:pt>
                <c:pt idx="534">
                  <c:v>0.14717180782700001</c:v>
                </c:pt>
                <c:pt idx="535">
                  <c:v>0.147271807827</c:v>
                </c:pt>
                <c:pt idx="536">
                  <c:v>0.14737180782699999</c:v>
                </c:pt>
                <c:pt idx="537">
                  <c:v>0.14747180782700001</c:v>
                </c:pt>
                <c:pt idx="538">
                  <c:v>0.147571807827</c:v>
                </c:pt>
                <c:pt idx="539">
                  <c:v>0.14767180782700001</c:v>
                </c:pt>
                <c:pt idx="540">
                  <c:v>0.147771807827</c:v>
                </c:pt>
                <c:pt idx="541">
                  <c:v>0.14787180782699999</c:v>
                </c:pt>
                <c:pt idx="542">
                  <c:v>0.14797180782700001</c:v>
                </c:pt>
                <c:pt idx="543">
                  <c:v>0.148071807827</c:v>
                </c:pt>
                <c:pt idx="544">
                  <c:v>0.14817180782700001</c:v>
                </c:pt>
                <c:pt idx="545">
                  <c:v>0.148271807827</c:v>
                </c:pt>
                <c:pt idx="546">
                  <c:v>0.14837180782699999</c:v>
                </c:pt>
                <c:pt idx="547">
                  <c:v>0.14847180782700001</c:v>
                </c:pt>
                <c:pt idx="548">
                  <c:v>0.148571807827</c:v>
                </c:pt>
                <c:pt idx="549">
                  <c:v>0.14867180782700001</c:v>
                </c:pt>
                <c:pt idx="550">
                  <c:v>0.148771807827</c:v>
                </c:pt>
                <c:pt idx="551">
                  <c:v>0.14887180782699999</c:v>
                </c:pt>
                <c:pt idx="552">
                  <c:v>0.14897180782700001</c:v>
                </c:pt>
                <c:pt idx="553">
                  <c:v>0.149071807827</c:v>
                </c:pt>
                <c:pt idx="554">
                  <c:v>0.14917180782700001</c:v>
                </c:pt>
                <c:pt idx="555">
                  <c:v>0.149271807827</c:v>
                </c:pt>
                <c:pt idx="556">
                  <c:v>0.14937180782699999</c:v>
                </c:pt>
                <c:pt idx="557">
                  <c:v>0.14947180782700001</c:v>
                </c:pt>
                <c:pt idx="558">
                  <c:v>0.149571807827</c:v>
                </c:pt>
                <c:pt idx="559">
                  <c:v>0.14967180782699999</c:v>
                </c:pt>
                <c:pt idx="560">
                  <c:v>0.149771807827</c:v>
                </c:pt>
                <c:pt idx="561">
                  <c:v>0.14987180782699999</c:v>
                </c:pt>
                <c:pt idx="562">
                  <c:v>0.14997180782700001</c:v>
                </c:pt>
                <c:pt idx="563">
                  <c:v>0.150071807827</c:v>
                </c:pt>
                <c:pt idx="564">
                  <c:v>0.15017180782699999</c:v>
                </c:pt>
                <c:pt idx="565">
                  <c:v>0.150271807827</c:v>
                </c:pt>
                <c:pt idx="566">
                  <c:v>0.15037180782699999</c:v>
                </c:pt>
                <c:pt idx="567">
                  <c:v>0.15047180782700001</c:v>
                </c:pt>
                <c:pt idx="568">
                  <c:v>0.150571807827</c:v>
                </c:pt>
                <c:pt idx="569">
                  <c:v>0.15067180782699999</c:v>
                </c:pt>
                <c:pt idx="570">
                  <c:v>0.150771807827</c:v>
                </c:pt>
                <c:pt idx="571">
                  <c:v>0.15087180782699999</c:v>
                </c:pt>
                <c:pt idx="572">
                  <c:v>0.15097180782700001</c:v>
                </c:pt>
                <c:pt idx="573">
                  <c:v>0.151071807827</c:v>
                </c:pt>
                <c:pt idx="574">
                  <c:v>0.15117180782699999</c:v>
                </c:pt>
                <c:pt idx="575">
                  <c:v>0.151271807827</c:v>
                </c:pt>
                <c:pt idx="576">
                  <c:v>0.15137180782699999</c:v>
                </c:pt>
                <c:pt idx="577">
                  <c:v>0.15147180782700001</c:v>
                </c:pt>
                <c:pt idx="578">
                  <c:v>0.151571807827</c:v>
                </c:pt>
                <c:pt idx="579">
                  <c:v>0.15167180782699999</c:v>
                </c:pt>
                <c:pt idx="580">
                  <c:v>0.151771807827</c:v>
                </c:pt>
                <c:pt idx="581">
                  <c:v>0.15187180782699999</c:v>
                </c:pt>
                <c:pt idx="582">
                  <c:v>0.15197180782700001</c:v>
                </c:pt>
                <c:pt idx="583">
                  <c:v>0.152071807827</c:v>
                </c:pt>
                <c:pt idx="584">
                  <c:v>0.15217180782699999</c:v>
                </c:pt>
                <c:pt idx="585">
                  <c:v>0.15227180782700001</c:v>
                </c:pt>
                <c:pt idx="586">
                  <c:v>0.15237180782699999</c:v>
                </c:pt>
                <c:pt idx="587">
                  <c:v>0.15247180782700001</c:v>
                </c:pt>
                <c:pt idx="588">
                  <c:v>0.152571807827</c:v>
                </c:pt>
                <c:pt idx="589">
                  <c:v>0.15267180782699999</c:v>
                </c:pt>
                <c:pt idx="590">
                  <c:v>0.15277180782700001</c:v>
                </c:pt>
                <c:pt idx="591">
                  <c:v>0.15287180782699999</c:v>
                </c:pt>
                <c:pt idx="592">
                  <c:v>0.15297180782700001</c:v>
                </c:pt>
                <c:pt idx="593">
                  <c:v>0.153071807827</c:v>
                </c:pt>
                <c:pt idx="594">
                  <c:v>0.15317180782699999</c:v>
                </c:pt>
                <c:pt idx="595">
                  <c:v>0.15327180782700001</c:v>
                </c:pt>
                <c:pt idx="596">
                  <c:v>0.153371807827</c:v>
                </c:pt>
                <c:pt idx="597">
                  <c:v>0.15347180782700001</c:v>
                </c:pt>
                <c:pt idx="598">
                  <c:v>0.153571807827</c:v>
                </c:pt>
                <c:pt idx="599">
                  <c:v>0.15367180782699999</c:v>
                </c:pt>
                <c:pt idx="600">
                  <c:v>0.15377180782700001</c:v>
                </c:pt>
                <c:pt idx="601">
                  <c:v>0.153871807827</c:v>
                </c:pt>
                <c:pt idx="602">
                  <c:v>0.15397180782700001</c:v>
                </c:pt>
                <c:pt idx="603">
                  <c:v>0.154071807827</c:v>
                </c:pt>
                <c:pt idx="604">
                  <c:v>0.15417180782699999</c:v>
                </c:pt>
                <c:pt idx="605">
                  <c:v>0.15427180782700001</c:v>
                </c:pt>
                <c:pt idx="606">
                  <c:v>0.154371807827</c:v>
                </c:pt>
                <c:pt idx="607">
                  <c:v>0.15447180782700001</c:v>
                </c:pt>
                <c:pt idx="608">
                  <c:v>0.154571807827</c:v>
                </c:pt>
                <c:pt idx="609">
                  <c:v>0.15467180782699999</c:v>
                </c:pt>
                <c:pt idx="610">
                  <c:v>0.15477180782700001</c:v>
                </c:pt>
                <c:pt idx="611">
                  <c:v>0.154871807827</c:v>
                </c:pt>
                <c:pt idx="612">
                  <c:v>0.15497180782700001</c:v>
                </c:pt>
                <c:pt idx="613">
                  <c:v>0.155071807827</c:v>
                </c:pt>
                <c:pt idx="614">
                  <c:v>0.15517180782699999</c:v>
                </c:pt>
                <c:pt idx="615">
                  <c:v>0.15527180782700001</c:v>
                </c:pt>
                <c:pt idx="616">
                  <c:v>0.155371807827</c:v>
                </c:pt>
                <c:pt idx="617">
                  <c:v>0.15547180782700001</c:v>
                </c:pt>
                <c:pt idx="618">
                  <c:v>0.155571807827</c:v>
                </c:pt>
                <c:pt idx="619">
                  <c:v>0.15567180782699999</c:v>
                </c:pt>
                <c:pt idx="620">
                  <c:v>0.15577180782700001</c:v>
                </c:pt>
                <c:pt idx="621">
                  <c:v>0.155871807827</c:v>
                </c:pt>
                <c:pt idx="622">
                  <c:v>0.15597180782699999</c:v>
                </c:pt>
                <c:pt idx="623">
                  <c:v>0.156071807827</c:v>
                </c:pt>
                <c:pt idx="624">
                  <c:v>0.15617180782699999</c:v>
                </c:pt>
                <c:pt idx="625">
                  <c:v>0.15627180782700001</c:v>
                </c:pt>
                <c:pt idx="626">
                  <c:v>0.156371807827</c:v>
                </c:pt>
                <c:pt idx="627">
                  <c:v>0.15647180782699999</c:v>
                </c:pt>
                <c:pt idx="628">
                  <c:v>0.156571807827</c:v>
                </c:pt>
                <c:pt idx="629">
                  <c:v>0.15667180782699999</c:v>
                </c:pt>
                <c:pt idx="630">
                  <c:v>0.15677180782700001</c:v>
                </c:pt>
                <c:pt idx="631">
                  <c:v>0.156871807827</c:v>
                </c:pt>
                <c:pt idx="632">
                  <c:v>0.15697180782699999</c:v>
                </c:pt>
                <c:pt idx="633">
                  <c:v>0.157071807827</c:v>
                </c:pt>
                <c:pt idx="634">
                  <c:v>0.15717180782699999</c:v>
                </c:pt>
                <c:pt idx="635">
                  <c:v>0.15727180782700001</c:v>
                </c:pt>
                <c:pt idx="636">
                  <c:v>0.157371807827</c:v>
                </c:pt>
                <c:pt idx="637">
                  <c:v>0.15747180782699999</c:v>
                </c:pt>
                <c:pt idx="638">
                  <c:v>0.157571807827</c:v>
                </c:pt>
                <c:pt idx="639">
                  <c:v>0.15767180782699999</c:v>
                </c:pt>
                <c:pt idx="640">
                  <c:v>0.15777180782700001</c:v>
                </c:pt>
                <c:pt idx="641">
                  <c:v>0.157871807827</c:v>
                </c:pt>
                <c:pt idx="642">
                  <c:v>0.15797180782699999</c:v>
                </c:pt>
                <c:pt idx="643">
                  <c:v>0.158071807827</c:v>
                </c:pt>
                <c:pt idx="644">
                  <c:v>0.15817180782699999</c:v>
                </c:pt>
                <c:pt idx="645">
                  <c:v>0.15827180782700001</c:v>
                </c:pt>
                <c:pt idx="646">
                  <c:v>0.158371807827</c:v>
                </c:pt>
                <c:pt idx="647">
                  <c:v>0.15847180782699999</c:v>
                </c:pt>
                <c:pt idx="648">
                  <c:v>0.15857180782700001</c:v>
                </c:pt>
                <c:pt idx="649">
                  <c:v>0.15867180782699999</c:v>
                </c:pt>
                <c:pt idx="650">
                  <c:v>0.15877180782700001</c:v>
                </c:pt>
                <c:pt idx="651">
                  <c:v>0.158871807827</c:v>
                </c:pt>
                <c:pt idx="652">
                  <c:v>0.15897180782699999</c:v>
                </c:pt>
                <c:pt idx="653">
                  <c:v>0.15907180782700001</c:v>
                </c:pt>
                <c:pt idx="654">
                  <c:v>0.15917180782699999</c:v>
                </c:pt>
                <c:pt idx="655">
                  <c:v>0.15927180782700001</c:v>
                </c:pt>
                <c:pt idx="656">
                  <c:v>0.159371807827</c:v>
                </c:pt>
                <c:pt idx="657">
                  <c:v>0.15947180782699999</c:v>
                </c:pt>
                <c:pt idx="658">
                  <c:v>0.15957180782700001</c:v>
                </c:pt>
                <c:pt idx="659">
                  <c:v>0.159671807827</c:v>
                </c:pt>
                <c:pt idx="660">
                  <c:v>0.15977180782700001</c:v>
                </c:pt>
                <c:pt idx="661">
                  <c:v>0.159871807827</c:v>
                </c:pt>
                <c:pt idx="662">
                  <c:v>0.15997180782699999</c:v>
                </c:pt>
                <c:pt idx="663">
                  <c:v>0.16007180782700001</c:v>
                </c:pt>
                <c:pt idx="664">
                  <c:v>0.160171807827</c:v>
                </c:pt>
                <c:pt idx="665">
                  <c:v>0.16027180782700001</c:v>
                </c:pt>
                <c:pt idx="666">
                  <c:v>0.160371807827</c:v>
                </c:pt>
                <c:pt idx="667">
                  <c:v>0.16047180782699999</c:v>
                </c:pt>
                <c:pt idx="668">
                  <c:v>0.16057180782700001</c:v>
                </c:pt>
                <c:pt idx="669">
                  <c:v>0.160671807827</c:v>
                </c:pt>
                <c:pt idx="670">
                  <c:v>0.16077180782700001</c:v>
                </c:pt>
                <c:pt idx="671">
                  <c:v>0.160871807827</c:v>
                </c:pt>
                <c:pt idx="672">
                  <c:v>0.16097180782699999</c:v>
                </c:pt>
                <c:pt idx="673">
                  <c:v>0.16107180782700001</c:v>
                </c:pt>
                <c:pt idx="674">
                  <c:v>0.161171807827</c:v>
                </c:pt>
                <c:pt idx="675">
                  <c:v>0.16127180782700001</c:v>
                </c:pt>
                <c:pt idx="676">
                  <c:v>0.161371807827</c:v>
                </c:pt>
                <c:pt idx="677">
                  <c:v>0.16147180782699999</c:v>
                </c:pt>
                <c:pt idx="678">
                  <c:v>0.16157180782700001</c:v>
                </c:pt>
                <c:pt idx="679">
                  <c:v>0.161671807827</c:v>
                </c:pt>
                <c:pt idx="680">
                  <c:v>0.16177180782700001</c:v>
                </c:pt>
                <c:pt idx="681">
                  <c:v>0.161871807827</c:v>
                </c:pt>
                <c:pt idx="682">
                  <c:v>0.16197180782699999</c:v>
                </c:pt>
                <c:pt idx="683">
                  <c:v>0.16207180782700001</c:v>
                </c:pt>
                <c:pt idx="684">
                  <c:v>0.162171807827</c:v>
                </c:pt>
                <c:pt idx="685">
                  <c:v>0.16227180782699999</c:v>
                </c:pt>
                <c:pt idx="686">
                  <c:v>0.162371807827</c:v>
                </c:pt>
                <c:pt idx="687">
                  <c:v>0.16247180782699999</c:v>
                </c:pt>
                <c:pt idx="688">
                  <c:v>0.16257180782700001</c:v>
                </c:pt>
                <c:pt idx="689">
                  <c:v>0.162671807827</c:v>
                </c:pt>
                <c:pt idx="690">
                  <c:v>0.16277180782699999</c:v>
                </c:pt>
                <c:pt idx="691">
                  <c:v>0.162871807827</c:v>
                </c:pt>
                <c:pt idx="692">
                  <c:v>0.16297180782699999</c:v>
                </c:pt>
                <c:pt idx="693">
                  <c:v>0.16307180782700001</c:v>
                </c:pt>
                <c:pt idx="694">
                  <c:v>0.163171807827</c:v>
                </c:pt>
                <c:pt idx="695">
                  <c:v>0.16327180782699999</c:v>
                </c:pt>
                <c:pt idx="696">
                  <c:v>0.163371807827</c:v>
                </c:pt>
                <c:pt idx="697">
                  <c:v>0.16347180782699999</c:v>
                </c:pt>
                <c:pt idx="698">
                  <c:v>0.16357180782700001</c:v>
                </c:pt>
                <c:pt idx="699">
                  <c:v>0.163671807827</c:v>
                </c:pt>
                <c:pt idx="700">
                  <c:v>0.16377180782699999</c:v>
                </c:pt>
                <c:pt idx="701">
                  <c:v>0.163871807827</c:v>
                </c:pt>
                <c:pt idx="702">
                  <c:v>0.16397180782699999</c:v>
                </c:pt>
                <c:pt idx="703">
                  <c:v>0.16407180782700001</c:v>
                </c:pt>
                <c:pt idx="704">
                  <c:v>0.164171807827</c:v>
                </c:pt>
                <c:pt idx="705">
                  <c:v>0.16427180782699999</c:v>
                </c:pt>
                <c:pt idx="706">
                  <c:v>0.164371807827</c:v>
                </c:pt>
                <c:pt idx="707">
                  <c:v>0.16447180782699999</c:v>
                </c:pt>
                <c:pt idx="708">
                  <c:v>0.16457180782700001</c:v>
                </c:pt>
                <c:pt idx="709">
                  <c:v>0.164671807827</c:v>
                </c:pt>
                <c:pt idx="710">
                  <c:v>0.16477180782699999</c:v>
                </c:pt>
                <c:pt idx="711">
                  <c:v>0.16487180782700001</c:v>
                </c:pt>
                <c:pt idx="712">
                  <c:v>0.16497180782699999</c:v>
                </c:pt>
                <c:pt idx="713">
                  <c:v>0.16507180782700001</c:v>
                </c:pt>
                <c:pt idx="714">
                  <c:v>0.165171807827</c:v>
                </c:pt>
                <c:pt idx="715">
                  <c:v>0.16527180782699999</c:v>
                </c:pt>
                <c:pt idx="716">
                  <c:v>0.16537180782700001</c:v>
                </c:pt>
                <c:pt idx="717">
                  <c:v>0.16547180782699999</c:v>
                </c:pt>
                <c:pt idx="718">
                  <c:v>0.16557180782700001</c:v>
                </c:pt>
                <c:pt idx="719">
                  <c:v>0.165671807827</c:v>
                </c:pt>
                <c:pt idx="720">
                  <c:v>0.16577180782699999</c:v>
                </c:pt>
                <c:pt idx="721">
                  <c:v>0.16587180782700001</c:v>
                </c:pt>
                <c:pt idx="722">
                  <c:v>0.165971807827</c:v>
                </c:pt>
                <c:pt idx="723">
                  <c:v>0.16607180782700001</c:v>
                </c:pt>
                <c:pt idx="724">
                  <c:v>0.166171807827</c:v>
                </c:pt>
                <c:pt idx="725">
                  <c:v>0.16627180782699999</c:v>
                </c:pt>
                <c:pt idx="726">
                  <c:v>0.16637180782700001</c:v>
                </c:pt>
                <c:pt idx="727">
                  <c:v>0.166471807827</c:v>
                </c:pt>
                <c:pt idx="728">
                  <c:v>0.16657180782700001</c:v>
                </c:pt>
                <c:pt idx="729">
                  <c:v>0.166671807827</c:v>
                </c:pt>
                <c:pt idx="730">
                  <c:v>0.16677180782699999</c:v>
                </c:pt>
                <c:pt idx="731">
                  <c:v>0.16687180782700001</c:v>
                </c:pt>
                <c:pt idx="732">
                  <c:v>0.166971807827</c:v>
                </c:pt>
                <c:pt idx="733">
                  <c:v>0.16707180782700001</c:v>
                </c:pt>
                <c:pt idx="734">
                  <c:v>0.167171807827</c:v>
                </c:pt>
                <c:pt idx="735">
                  <c:v>0.16727180782699999</c:v>
                </c:pt>
                <c:pt idx="736">
                  <c:v>0.16737180782700001</c:v>
                </c:pt>
                <c:pt idx="737">
                  <c:v>0.167471807827</c:v>
                </c:pt>
                <c:pt idx="738">
                  <c:v>0.16757180782700001</c:v>
                </c:pt>
                <c:pt idx="739">
                  <c:v>0.167671807827</c:v>
                </c:pt>
                <c:pt idx="740">
                  <c:v>0.16777180782699999</c:v>
                </c:pt>
                <c:pt idx="741">
                  <c:v>0.16787180782700001</c:v>
                </c:pt>
                <c:pt idx="742">
                  <c:v>0.167971807827</c:v>
                </c:pt>
                <c:pt idx="743">
                  <c:v>0.16807180782700001</c:v>
                </c:pt>
                <c:pt idx="744">
                  <c:v>0.168171807827</c:v>
                </c:pt>
                <c:pt idx="745">
                  <c:v>0.16827180782699999</c:v>
                </c:pt>
                <c:pt idx="746">
                  <c:v>0.16837180782700001</c:v>
                </c:pt>
                <c:pt idx="747">
                  <c:v>0.168471807827</c:v>
                </c:pt>
                <c:pt idx="748">
                  <c:v>0.16857180782699999</c:v>
                </c:pt>
                <c:pt idx="749">
                  <c:v>0.168671807827</c:v>
                </c:pt>
                <c:pt idx="750">
                  <c:v>0.16877180782699999</c:v>
                </c:pt>
                <c:pt idx="751">
                  <c:v>0.16887180782700001</c:v>
                </c:pt>
                <c:pt idx="752">
                  <c:v>0.168971807827</c:v>
                </c:pt>
                <c:pt idx="753">
                  <c:v>0.16907180782699999</c:v>
                </c:pt>
                <c:pt idx="754">
                  <c:v>0.169171807827</c:v>
                </c:pt>
                <c:pt idx="755">
                  <c:v>0.16927180782699999</c:v>
                </c:pt>
                <c:pt idx="756">
                  <c:v>0.16937180782700001</c:v>
                </c:pt>
                <c:pt idx="757">
                  <c:v>0.169471807827</c:v>
                </c:pt>
                <c:pt idx="758">
                  <c:v>0.16957180782699999</c:v>
                </c:pt>
                <c:pt idx="759">
                  <c:v>0.169671807827</c:v>
                </c:pt>
                <c:pt idx="760">
                  <c:v>0.16977180782699999</c:v>
                </c:pt>
                <c:pt idx="761">
                  <c:v>0.16987180782700001</c:v>
                </c:pt>
                <c:pt idx="762">
                  <c:v>0.169971807827</c:v>
                </c:pt>
                <c:pt idx="763">
                  <c:v>0.17007180782699999</c:v>
                </c:pt>
                <c:pt idx="764">
                  <c:v>0.170171807827</c:v>
                </c:pt>
                <c:pt idx="765">
                  <c:v>0.17027180782699999</c:v>
                </c:pt>
                <c:pt idx="766">
                  <c:v>0.17037180782700001</c:v>
                </c:pt>
                <c:pt idx="767">
                  <c:v>0.170471807827</c:v>
                </c:pt>
                <c:pt idx="768">
                  <c:v>0.17057180782699999</c:v>
                </c:pt>
                <c:pt idx="769">
                  <c:v>0.170671807827</c:v>
                </c:pt>
                <c:pt idx="770">
                  <c:v>0.17077180782699999</c:v>
                </c:pt>
                <c:pt idx="771">
                  <c:v>0.17087180782700001</c:v>
                </c:pt>
                <c:pt idx="772">
                  <c:v>0.170971807827</c:v>
                </c:pt>
                <c:pt idx="773">
                  <c:v>0.17107180782699999</c:v>
                </c:pt>
                <c:pt idx="774">
                  <c:v>0.17117180782700001</c:v>
                </c:pt>
                <c:pt idx="775">
                  <c:v>0.17127180782699999</c:v>
                </c:pt>
                <c:pt idx="776">
                  <c:v>0.17137180782700001</c:v>
                </c:pt>
                <c:pt idx="777">
                  <c:v>0.171471807827</c:v>
                </c:pt>
                <c:pt idx="778">
                  <c:v>0.17157180782699999</c:v>
                </c:pt>
                <c:pt idx="779">
                  <c:v>0.17167180782700001</c:v>
                </c:pt>
                <c:pt idx="780">
                  <c:v>0.17177180782699999</c:v>
                </c:pt>
                <c:pt idx="781">
                  <c:v>0.17187180782700001</c:v>
                </c:pt>
                <c:pt idx="782">
                  <c:v>0.171971807827</c:v>
                </c:pt>
                <c:pt idx="783">
                  <c:v>0.17207180782699999</c:v>
                </c:pt>
                <c:pt idx="784">
                  <c:v>0.17217180782700001</c:v>
                </c:pt>
                <c:pt idx="785">
                  <c:v>0.172271807827</c:v>
                </c:pt>
                <c:pt idx="786">
                  <c:v>0.17237180782700001</c:v>
                </c:pt>
                <c:pt idx="787">
                  <c:v>0.172471807827</c:v>
                </c:pt>
                <c:pt idx="788">
                  <c:v>0.17257180782699999</c:v>
                </c:pt>
                <c:pt idx="789">
                  <c:v>0.17267180782700001</c:v>
                </c:pt>
                <c:pt idx="790">
                  <c:v>0.172771807827</c:v>
                </c:pt>
                <c:pt idx="791">
                  <c:v>0.17287180782700001</c:v>
                </c:pt>
                <c:pt idx="792">
                  <c:v>0.172971807827</c:v>
                </c:pt>
                <c:pt idx="793">
                  <c:v>0.17307180782699999</c:v>
                </c:pt>
                <c:pt idx="794">
                  <c:v>0.17317180782700001</c:v>
                </c:pt>
                <c:pt idx="795">
                  <c:v>0.173271807827</c:v>
                </c:pt>
                <c:pt idx="796">
                  <c:v>0.17337180782700001</c:v>
                </c:pt>
                <c:pt idx="797">
                  <c:v>0.173471807827</c:v>
                </c:pt>
                <c:pt idx="798">
                  <c:v>0.17357180782699999</c:v>
                </c:pt>
                <c:pt idx="799">
                  <c:v>0.17367180782700001</c:v>
                </c:pt>
                <c:pt idx="800">
                  <c:v>0.173771807827</c:v>
                </c:pt>
                <c:pt idx="801">
                  <c:v>0.17387180782700001</c:v>
                </c:pt>
                <c:pt idx="802">
                  <c:v>0.173971807827</c:v>
                </c:pt>
                <c:pt idx="803">
                  <c:v>0.17407180782699999</c:v>
                </c:pt>
                <c:pt idx="804">
                  <c:v>0.17417180782700001</c:v>
                </c:pt>
                <c:pt idx="805">
                  <c:v>0.174271807827</c:v>
                </c:pt>
                <c:pt idx="806">
                  <c:v>0.17437180782700001</c:v>
                </c:pt>
                <c:pt idx="807">
                  <c:v>0.174471807827</c:v>
                </c:pt>
                <c:pt idx="808">
                  <c:v>0.17457180782699999</c:v>
                </c:pt>
                <c:pt idx="809">
                  <c:v>0.17467180782700001</c:v>
                </c:pt>
                <c:pt idx="810">
                  <c:v>0.174771807827</c:v>
                </c:pt>
                <c:pt idx="811">
                  <c:v>0.17487180782699999</c:v>
                </c:pt>
                <c:pt idx="812">
                  <c:v>0.174971807827</c:v>
                </c:pt>
                <c:pt idx="813">
                  <c:v>0.17507180782699999</c:v>
                </c:pt>
                <c:pt idx="814">
                  <c:v>0.17517180782700001</c:v>
                </c:pt>
                <c:pt idx="815">
                  <c:v>0.175271807827</c:v>
                </c:pt>
                <c:pt idx="816">
                  <c:v>0.17537180782699999</c:v>
                </c:pt>
                <c:pt idx="817">
                  <c:v>0.175471807827</c:v>
                </c:pt>
                <c:pt idx="818">
                  <c:v>0.17557180782699999</c:v>
                </c:pt>
                <c:pt idx="819">
                  <c:v>0.17567180782700001</c:v>
                </c:pt>
                <c:pt idx="820">
                  <c:v>0.175771807827</c:v>
                </c:pt>
                <c:pt idx="821">
                  <c:v>0.17587180782699999</c:v>
                </c:pt>
                <c:pt idx="822">
                  <c:v>0.175971807827</c:v>
                </c:pt>
                <c:pt idx="823">
                  <c:v>0.17607180782699999</c:v>
                </c:pt>
                <c:pt idx="824">
                  <c:v>0.17617180782700001</c:v>
                </c:pt>
                <c:pt idx="825">
                  <c:v>0.176271807827</c:v>
                </c:pt>
                <c:pt idx="826">
                  <c:v>0.17637180782699999</c:v>
                </c:pt>
                <c:pt idx="827">
                  <c:v>0.176471807827</c:v>
                </c:pt>
                <c:pt idx="828">
                  <c:v>0.17657180782699999</c:v>
                </c:pt>
                <c:pt idx="829">
                  <c:v>0.17667180782700001</c:v>
                </c:pt>
                <c:pt idx="830">
                  <c:v>0.176771807827</c:v>
                </c:pt>
                <c:pt idx="831">
                  <c:v>0.17687180782699999</c:v>
                </c:pt>
                <c:pt idx="832">
                  <c:v>0.17697180782700001</c:v>
                </c:pt>
                <c:pt idx="833">
                  <c:v>0.17707180782699999</c:v>
                </c:pt>
                <c:pt idx="834">
                  <c:v>0.17717180782700001</c:v>
                </c:pt>
                <c:pt idx="835">
                  <c:v>0.177271807827</c:v>
                </c:pt>
                <c:pt idx="836">
                  <c:v>0.17737180782699999</c:v>
                </c:pt>
                <c:pt idx="837">
                  <c:v>0.17747180782700001</c:v>
                </c:pt>
                <c:pt idx="838">
                  <c:v>0.17757180782699999</c:v>
                </c:pt>
                <c:pt idx="839">
                  <c:v>0.17767180782700001</c:v>
                </c:pt>
                <c:pt idx="840">
                  <c:v>0.177771807827</c:v>
                </c:pt>
                <c:pt idx="841">
                  <c:v>0.17787180782699999</c:v>
                </c:pt>
                <c:pt idx="842">
                  <c:v>0.17797180782700001</c:v>
                </c:pt>
                <c:pt idx="843">
                  <c:v>0.17807180782699999</c:v>
                </c:pt>
                <c:pt idx="844">
                  <c:v>0.17817180782700001</c:v>
                </c:pt>
                <c:pt idx="845">
                  <c:v>0.178271807827</c:v>
                </c:pt>
                <c:pt idx="846">
                  <c:v>0.17837180782699999</c:v>
                </c:pt>
                <c:pt idx="847">
                  <c:v>0.17847180782700001</c:v>
                </c:pt>
                <c:pt idx="848">
                  <c:v>0.178571807827</c:v>
                </c:pt>
                <c:pt idx="849">
                  <c:v>0.17867180782700001</c:v>
                </c:pt>
                <c:pt idx="850">
                  <c:v>0.178771807827</c:v>
                </c:pt>
                <c:pt idx="851">
                  <c:v>0.17887180782699999</c:v>
                </c:pt>
                <c:pt idx="852">
                  <c:v>0.17897180782700001</c:v>
                </c:pt>
                <c:pt idx="853">
                  <c:v>0.179071807827</c:v>
                </c:pt>
                <c:pt idx="854">
                  <c:v>0.17917180782700001</c:v>
                </c:pt>
                <c:pt idx="855">
                  <c:v>0.179271807827</c:v>
                </c:pt>
                <c:pt idx="856">
                  <c:v>0.17937180782699999</c:v>
                </c:pt>
                <c:pt idx="857">
                  <c:v>0.17947180782700001</c:v>
                </c:pt>
                <c:pt idx="858">
                  <c:v>0.179571807827</c:v>
                </c:pt>
                <c:pt idx="859">
                  <c:v>0.17967180782700001</c:v>
                </c:pt>
                <c:pt idx="860">
                  <c:v>0.179771807827</c:v>
                </c:pt>
                <c:pt idx="861">
                  <c:v>0.17987180782699999</c:v>
                </c:pt>
                <c:pt idx="862">
                  <c:v>0.179970709891</c:v>
                </c:pt>
                <c:pt idx="863">
                  <c:v>3.5778945282699999</c:v>
                </c:pt>
                <c:pt idx="864">
                  <c:v>27.404816726899998</c:v>
                </c:pt>
                <c:pt idx="865">
                  <c:v>27.315110979899998</c:v>
                </c:pt>
                <c:pt idx="866">
                  <c:v>27.315210979900002</c:v>
                </c:pt>
                <c:pt idx="867">
                  <c:v>27.315310979900001</c:v>
                </c:pt>
                <c:pt idx="868">
                  <c:v>26.593697372499999</c:v>
                </c:pt>
                <c:pt idx="869">
                  <c:v>27.230860897399999</c:v>
                </c:pt>
                <c:pt idx="870">
                  <c:v>27.230960897399999</c:v>
                </c:pt>
                <c:pt idx="871">
                  <c:v>27.231060897399999</c:v>
                </c:pt>
                <c:pt idx="872">
                  <c:v>27.231160897399999</c:v>
                </c:pt>
                <c:pt idx="873">
                  <c:v>27.231260897399999</c:v>
                </c:pt>
                <c:pt idx="874">
                  <c:v>27.231360897399998</c:v>
                </c:pt>
                <c:pt idx="875">
                  <c:v>27.231460897400002</c:v>
                </c:pt>
                <c:pt idx="876">
                  <c:v>27.231560897400001</c:v>
                </c:pt>
                <c:pt idx="877">
                  <c:v>27.231660897400001</c:v>
                </c:pt>
                <c:pt idx="878">
                  <c:v>27.231760897400001</c:v>
                </c:pt>
                <c:pt idx="879">
                  <c:v>27.231860897400001</c:v>
                </c:pt>
                <c:pt idx="880">
                  <c:v>27.2319608974</c:v>
                </c:pt>
                <c:pt idx="881">
                  <c:v>27.2320608974</c:v>
                </c:pt>
                <c:pt idx="882">
                  <c:v>27.4145721262</c:v>
                </c:pt>
                <c:pt idx="883">
                  <c:v>28.169990226700001</c:v>
                </c:pt>
                <c:pt idx="884">
                  <c:v>27.5702394011</c:v>
                </c:pt>
                <c:pt idx="885">
                  <c:v>27.5703394011</c:v>
                </c:pt>
                <c:pt idx="886">
                  <c:v>27.169651910900001</c:v>
                </c:pt>
                <c:pt idx="887">
                  <c:v>27.169751910900001</c:v>
                </c:pt>
                <c:pt idx="888">
                  <c:v>27.1698519109</c:v>
                </c:pt>
                <c:pt idx="889">
                  <c:v>27.1699519109</c:v>
                </c:pt>
                <c:pt idx="890">
                  <c:v>27.1700519109</c:v>
                </c:pt>
                <c:pt idx="891">
                  <c:v>27.1701519109</c:v>
                </c:pt>
                <c:pt idx="892">
                  <c:v>27.170251910899999</c:v>
                </c:pt>
                <c:pt idx="893">
                  <c:v>27.170351910899999</c:v>
                </c:pt>
                <c:pt idx="894">
                  <c:v>27.170451910899999</c:v>
                </c:pt>
                <c:pt idx="895">
                  <c:v>27.170551910899999</c:v>
                </c:pt>
                <c:pt idx="896">
                  <c:v>27.170651910899998</c:v>
                </c:pt>
                <c:pt idx="897">
                  <c:v>27.170751910900002</c:v>
                </c:pt>
                <c:pt idx="898">
                  <c:v>27.170851910900002</c:v>
                </c:pt>
                <c:pt idx="899">
                  <c:v>27.170951910900001</c:v>
                </c:pt>
                <c:pt idx="900">
                  <c:v>27.171051910900001</c:v>
                </c:pt>
                <c:pt idx="901">
                  <c:v>27.171151910900001</c:v>
                </c:pt>
                <c:pt idx="902">
                  <c:v>27.171251910900001</c:v>
                </c:pt>
                <c:pt idx="903">
                  <c:v>27.1713519109</c:v>
                </c:pt>
                <c:pt idx="904">
                  <c:v>27.1714519109</c:v>
                </c:pt>
                <c:pt idx="905">
                  <c:v>27.1715519109</c:v>
                </c:pt>
                <c:pt idx="906">
                  <c:v>27.1716519109</c:v>
                </c:pt>
                <c:pt idx="907">
                  <c:v>27.171751910899999</c:v>
                </c:pt>
                <c:pt idx="908">
                  <c:v>27.171851910899999</c:v>
                </c:pt>
                <c:pt idx="909">
                  <c:v>27.171951910899999</c:v>
                </c:pt>
                <c:pt idx="910">
                  <c:v>27.172051910899999</c:v>
                </c:pt>
                <c:pt idx="911">
                  <c:v>27.172151910899998</c:v>
                </c:pt>
                <c:pt idx="912">
                  <c:v>27.172251910899998</c:v>
                </c:pt>
                <c:pt idx="913">
                  <c:v>27.172351910900002</c:v>
                </c:pt>
                <c:pt idx="914">
                  <c:v>27.172451910900001</c:v>
                </c:pt>
                <c:pt idx="915">
                  <c:v>27.172551910900001</c:v>
                </c:pt>
                <c:pt idx="916">
                  <c:v>27.172651910900001</c:v>
                </c:pt>
                <c:pt idx="917">
                  <c:v>27.172751910900001</c:v>
                </c:pt>
                <c:pt idx="918">
                  <c:v>27.1728519109</c:v>
                </c:pt>
                <c:pt idx="919">
                  <c:v>27.1729519109</c:v>
                </c:pt>
                <c:pt idx="920">
                  <c:v>27.1730519109</c:v>
                </c:pt>
                <c:pt idx="921">
                  <c:v>27.1731519109</c:v>
                </c:pt>
                <c:pt idx="922">
                  <c:v>27.173251910899999</c:v>
                </c:pt>
                <c:pt idx="923">
                  <c:v>27.173351910899999</c:v>
                </c:pt>
                <c:pt idx="924">
                  <c:v>27.173451910899999</c:v>
                </c:pt>
                <c:pt idx="925">
                  <c:v>27.173551910899999</c:v>
                </c:pt>
                <c:pt idx="926">
                  <c:v>27.173651910899999</c:v>
                </c:pt>
                <c:pt idx="927">
                  <c:v>27.173751910899998</c:v>
                </c:pt>
                <c:pt idx="928">
                  <c:v>27.173851910900002</c:v>
                </c:pt>
                <c:pt idx="929">
                  <c:v>27.173951910900001</c:v>
                </c:pt>
                <c:pt idx="930">
                  <c:v>27.174051910900001</c:v>
                </c:pt>
                <c:pt idx="931">
                  <c:v>27.174151910900001</c:v>
                </c:pt>
                <c:pt idx="932">
                  <c:v>27.174251910900001</c:v>
                </c:pt>
                <c:pt idx="933">
                  <c:v>27.1743519109</c:v>
                </c:pt>
                <c:pt idx="934">
                  <c:v>27.1744519109</c:v>
                </c:pt>
                <c:pt idx="935">
                  <c:v>27.1745519109</c:v>
                </c:pt>
                <c:pt idx="936">
                  <c:v>27.1746519109</c:v>
                </c:pt>
                <c:pt idx="937">
                  <c:v>27.1747519109</c:v>
                </c:pt>
                <c:pt idx="938">
                  <c:v>27.174851910899999</c:v>
                </c:pt>
                <c:pt idx="939">
                  <c:v>27.174951910899999</c:v>
                </c:pt>
                <c:pt idx="940">
                  <c:v>27.175051910899999</c:v>
                </c:pt>
                <c:pt idx="941">
                  <c:v>27.175151910899999</c:v>
                </c:pt>
                <c:pt idx="942">
                  <c:v>27.175251910899998</c:v>
                </c:pt>
                <c:pt idx="943">
                  <c:v>29.6415287206</c:v>
                </c:pt>
                <c:pt idx="944">
                  <c:v>29.7224084803</c:v>
                </c:pt>
                <c:pt idx="945">
                  <c:v>29.7225084803</c:v>
                </c:pt>
                <c:pt idx="946">
                  <c:v>30.100188315099999</c:v>
                </c:pt>
                <c:pt idx="947">
                  <c:v>30.100288315099998</c:v>
                </c:pt>
                <c:pt idx="948">
                  <c:v>30.100388315099998</c:v>
                </c:pt>
                <c:pt idx="949">
                  <c:v>30.518523946399998</c:v>
                </c:pt>
                <c:pt idx="950">
                  <c:v>30.3098158526</c:v>
                </c:pt>
                <c:pt idx="951">
                  <c:v>30.3099158526</c:v>
                </c:pt>
                <c:pt idx="952">
                  <c:v>30.310015852599999</c:v>
                </c:pt>
                <c:pt idx="953">
                  <c:v>30.286930730200002</c:v>
                </c:pt>
                <c:pt idx="954">
                  <c:v>30.287030730200001</c:v>
                </c:pt>
                <c:pt idx="955">
                  <c:v>30.287130730200001</c:v>
                </c:pt>
                <c:pt idx="956">
                  <c:v>30.287230730200001</c:v>
                </c:pt>
                <c:pt idx="957">
                  <c:v>30.287330730200001</c:v>
                </c:pt>
                <c:pt idx="958">
                  <c:v>30.4775684592</c:v>
                </c:pt>
                <c:pt idx="959">
                  <c:v>30.734505310799999</c:v>
                </c:pt>
                <c:pt idx="960">
                  <c:v>30.734605310799999</c:v>
                </c:pt>
                <c:pt idx="961">
                  <c:v>30.608484993600001</c:v>
                </c:pt>
                <c:pt idx="962">
                  <c:v>30.812890672399998</c:v>
                </c:pt>
                <c:pt idx="963">
                  <c:v>30.812990672400002</c:v>
                </c:pt>
                <c:pt idx="964">
                  <c:v>30.422931243699999</c:v>
                </c:pt>
                <c:pt idx="965">
                  <c:v>30.350290336499999</c:v>
                </c:pt>
                <c:pt idx="966">
                  <c:v>30.350390336499999</c:v>
                </c:pt>
                <c:pt idx="967">
                  <c:v>30.350490336499998</c:v>
                </c:pt>
                <c:pt idx="968">
                  <c:v>30.315992034499999</c:v>
                </c:pt>
                <c:pt idx="969">
                  <c:v>30.988809971799999</c:v>
                </c:pt>
                <c:pt idx="970">
                  <c:v>30.6246974964</c:v>
                </c:pt>
                <c:pt idx="971">
                  <c:v>30.624797496399999</c:v>
                </c:pt>
                <c:pt idx="972">
                  <c:v>30.624897496399999</c:v>
                </c:pt>
                <c:pt idx="973">
                  <c:v>30.733704985399999</c:v>
                </c:pt>
                <c:pt idx="974">
                  <c:v>30.733804985399999</c:v>
                </c:pt>
                <c:pt idx="975">
                  <c:v>31.030145584700001</c:v>
                </c:pt>
                <c:pt idx="976">
                  <c:v>30.747161506600001</c:v>
                </c:pt>
                <c:pt idx="977">
                  <c:v>31.543603181400002</c:v>
                </c:pt>
                <c:pt idx="978">
                  <c:v>31.321201805000001</c:v>
                </c:pt>
                <c:pt idx="979">
                  <c:v>31.321301805000001</c:v>
                </c:pt>
                <c:pt idx="980">
                  <c:v>31.321401805000001</c:v>
                </c:pt>
                <c:pt idx="981">
                  <c:v>31.484679193800002</c:v>
                </c:pt>
                <c:pt idx="982">
                  <c:v>31.930808882899999</c:v>
                </c:pt>
                <c:pt idx="983">
                  <c:v>31.951631933000002</c:v>
                </c:pt>
                <c:pt idx="984">
                  <c:v>31.804337528600001</c:v>
                </c:pt>
                <c:pt idx="985">
                  <c:v>31.901157575599999</c:v>
                </c:pt>
                <c:pt idx="986">
                  <c:v>32.004452336500002</c:v>
                </c:pt>
                <c:pt idx="987">
                  <c:v>32.239629513099999</c:v>
                </c:pt>
                <c:pt idx="988">
                  <c:v>32.424526561699999</c:v>
                </c:pt>
                <c:pt idx="989">
                  <c:v>32.684764787500001</c:v>
                </c:pt>
                <c:pt idx="990">
                  <c:v>32.406865369999998</c:v>
                </c:pt>
                <c:pt idx="991">
                  <c:v>32.495819868399998</c:v>
                </c:pt>
                <c:pt idx="992">
                  <c:v>32.495919865200001</c:v>
                </c:pt>
                <c:pt idx="993">
                  <c:v>32.6095368967</c:v>
                </c:pt>
                <c:pt idx="994">
                  <c:v>32.703403582100002</c:v>
                </c:pt>
                <c:pt idx="995">
                  <c:v>32.841208305599999</c:v>
                </c:pt>
                <c:pt idx="996">
                  <c:v>32.819096074500003</c:v>
                </c:pt>
                <c:pt idx="997">
                  <c:v>32.819196074499999</c:v>
                </c:pt>
                <c:pt idx="998">
                  <c:v>32.819296074500002</c:v>
                </c:pt>
                <c:pt idx="999">
                  <c:v>32.819396074499998</c:v>
                </c:pt>
                <c:pt idx="1000">
                  <c:v>32.819496074500002</c:v>
                </c:pt>
                <c:pt idx="1001">
                  <c:v>32.542193274399999</c:v>
                </c:pt>
                <c:pt idx="1002">
                  <c:v>32.948631607800003</c:v>
                </c:pt>
                <c:pt idx="1003">
                  <c:v>32.948731607799999</c:v>
                </c:pt>
                <c:pt idx="1004">
                  <c:v>32.991195382299999</c:v>
                </c:pt>
                <c:pt idx="1005">
                  <c:v>32.810383005799999</c:v>
                </c:pt>
                <c:pt idx="1006">
                  <c:v>33.029463219900002</c:v>
                </c:pt>
                <c:pt idx="1007">
                  <c:v>32.897868474200003</c:v>
                </c:pt>
                <c:pt idx="1008">
                  <c:v>33.002805001600002</c:v>
                </c:pt>
                <c:pt idx="1009">
                  <c:v>33.334561394799998</c:v>
                </c:pt>
                <c:pt idx="1010">
                  <c:v>33.105785270299997</c:v>
                </c:pt>
                <c:pt idx="1011">
                  <c:v>33.141384760100003</c:v>
                </c:pt>
                <c:pt idx="1012">
                  <c:v>33.141484760099999</c:v>
                </c:pt>
                <c:pt idx="1013">
                  <c:v>33.141584760100002</c:v>
                </c:pt>
                <c:pt idx="1014">
                  <c:v>33.141684760099999</c:v>
                </c:pt>
                <c:pt idx="1015">
                  <c:v>33.270875437100003</c:v>
                </c:pt>
                <c:pt idx="1016">
                  <c:v>33.495476094499999</c:v>
                </c:pt>
                <c:pt idx="1017">
                  <c:v>33.495576094500002</c:v>
                </c:pt>
                <c:pt idx="1018">
                  <c:v>33.041732156400002</c:v>
                </c:pt>
                <c:pt idx="1019">
                  <c:v>33.205034162099999</c:v>
                </c:pt>
                <c:pt idx="1020">
                  <c:v>33.402592874600003</c:v>
                </c:pt>
                <c:pt idx="1021">
                  <c:v>33.687675057200003</c:v>
                </c:pt>
                <c:pt idx="1022">
                  <c:v>33.892726322599998</c:v>
                </c:pt>
                <c:pt idx="1023">
                  <c:v>33.780230914100002</c:v>
                </c:pt>
                <c:pt idx="1024">
                  <c:v>33.780330914099999</c:v>
                </c:pt>
                <c:pt idx="1025">
                  <c:v>33.960689434899997</c:v>
                </c:pt>
                <c:pt idx="1026">
                  <c:v>34.0266387749</c:v>
                </c:pt>
                <c:pt idx="1027">
                  <c:v>34.310999435799999</c:v>
                </c:pt>
                <c:pt idx="1028">
                  <c:v>34.311099435800003</c:v>
                </c:pt>
                <c:pt idx="1029">
                  <c:v>34.424610460899999</c:v>
                </c:pt>
                <c:pt idx="1030">
                  <c:v>34.424710460900002</c:v>
                </c:pt>
                <c:pt idx="1031">
                  <c:v>34.481684019799999</c:v>
                </c:pt>
                <c:pt idx="1032">
                  <c:v>34.481784019800003</c:v>
                </c:pt>
                <c:pt idx="1033">
                  <c:v>34.428727612599999</c:v>
                </c:pt>
                <c:pt idx="1034">
                  <c:v>34.464719438700001</c:v>
                </c:pt>
                <c:pt idx="1035">
                  <c:v>34.464819438699998</c:v>
                </c:pt>
                <c:pt idx="1036">
                  <c:v>34.536382096200001</c:v>
                </c:pt>
                <c:pt idx="1037">
                  <c:v>34.477911495500003</c:v>
                </c:pt>
                <c:pt idx="1038">
                  <c:v>34.696586514300002</c:v>
                </c:pt>
                <c:pt idx="1039">
                  <c:v>34.703564313500003</c:v>
                </c:pt>
                <c:pt idx="1040">
                  <c:v>34.703664313499999</c:v>
                </c:pt>
                <c:pt idx="1041">
                  <c:v>34.6609773303</c:v>
                </c:pt>
                <c:pt idx="1042">
                  <c:v>34.6800878146</c:v>
                </c:pt>
                <c:pt idx="1043">
                  <c:v>34.863630187200002</c:v>
                </c:pt>
                <c:pt idx="1044">
                  <c:v>35.327172560000001</c:v>
                </c:pt>
                <c:pt idx="1045">
                  <c:v>35.395281927299997</c:v>
                </c:pt>
                <c:pt idx="1046">
                  <c:v>35.4942942801</c:v>
                </c:pt>
                <c:pt idx="1047">
                  <c:v>35.5922341307</c:v>
                </c:pt>
                <c:pt idx="1048">
                  <c:v>35.592334130700003</c:v>
                </c:pt>
                <c:pt idx="1049">
                  <c:v>35.8485972585</c:v>
                </c:pt>
                <c:pt idx="1050">
                  <c:v>35.983870766199999</c:v>
                </c:pt>
                <c:pt idx="1051">
                  <c:v>36.135458737199997</c:v>
                </c:pt>
                <c:pt idx="1052">
                  <c:v>36.1355587372</c:v>
                </c:pt>
                <c:pt idx="1053">
                  <c:v>36.212810709599999</c:v>
                </c:pt>
                <c:pt idx="1054">
                  <c:v>36.240942295700002</c:v>
                </c:pt>
                <c:pt idx="1055">
                  <c:v>36.241042295699998</c:v>
                </c:pt>
                <c:pt idx="1056">
                  <c:v>36.4413140666</c:v>
                </c:pt>
                <c:pt idx="1057">
                  <c:v>36.673929002400001</c:v>
                </c:pt>
                <c:pt idx="1058">
                  <c:v>37.020402380100002</c:v>
                </c:pt>
                <c:pt idx="1059">
                  <c:v>37.083379461299998</c:v>
                </c:pt>
                <c:pt idx="1060">
                  <c:v>37.192189335599998</c:v>
                </c:pt>
                <c:pt idx="1061">
                  <c:v>37.333724626600002</c:v>
                </c:pt>
                <c:pt idx="1062">
                  <c:v>37.536137441800001</c:v>
                </c:pt>
                <c:pt idx="1063">
                  <c:v>37.677760401</c:v>
                </c:pt>
                <c:pt idx="1064">
                  <c:v>37.794589475899997</c:v>
                </c:pt>
                <c:pt idx="1065">
                  <c:v>37.7946894759</c:v>
                </c:pt>
                <c:pt idx="1066">
                  <c:v>37.794789475899996</c:v>
                </c:pt>
                <c:pt idx="1067">
                  <c:v>37.7948894759</c:v>
                </c:pt>
                <c:pt idx="1068">
                  <c:v>37.877713786599998</c:v>
                </c:pt>
                <c:pt idx="1069">
                  <c:v>37.894718359000002</c:v>
                </c:pt>
                <c:pt idx="1070">
                  <c:v>37.9057526466</c:v>
                </c:pt>
                <c:pt idx="1071">
                  <c:v>37.997198111199999</c:v>
                </c:pt>
                <c:pt idx="1072">
                  <c:v>38.040609601100002</c:v>
                </c:pt>
                <c:pt idx="1073">
                  <c:v>38.040709601099998</c:v>
                </c:pt>
                <c:pt idx="1074">
                  <c:v>38.0712780092</c:v>
                </c:pt>
                <c:pt idx="1075">
                  <c:v>38.144678104500002</c:v>
                </c:pt>
                <c:pt idx="1076">
                  <c:v>38.172466509499998</c:v>
                </c:pt>
                <c:pt idx="1077">
                  <c:v>38.257498534699998</c:v>
                </c:pt>
                <c:pt idx="1078">
                  <c:v>38.289535672500001</c:v>
                </c:pt>
                <c:pt idx="1079">
                  <c:v>38.289635672499998</c:v>
                </c:pt>
                <c:pt idx="1080">
                  <c:v>38.241413145999999</c:v>
                </c:pt>
                <c:pt idx="1081">
                  <c:v>38.2937725886</c:v>
                </c:pt>
                <c:pt idx="1082">
                  <c:v>38.293872588600003</c:v>
                </c:pt>
                <c:pt idx="1083">
                  <c:v>38.2536493251</c:v>
                </c:pt>
                <c:pt idx="1084">
                  <c:v>38.500253231599999</c:v>
                </c:pt>
                <c:pt idx="1085">
                  <c:v>38.735046283199999</c:v>
                </c:pt>
                <c:pt idx="1086">
                  <c:v>38.851148770899997</c:v>
                </c:pt>
                <c:pt idx="1087">
                  <c:v>38.986022891300003</c:v>
                </c:pt>
                <c:pt idx="1088">
                  <c:v>39.063806922600001</c:v>
                </c:pt>
                <c:pt idx="1089">
                  <c:v>39.063906922599998</c:v>
                </c:pt>
                <c:pt idx="1090">
                  <c:v>39.111869110500002</c:v>
                </c:pt>
                <c:pt idx="1091">
                  <c:v>39.245715875899997</c:v>
                </c:pt>
                <c:pt idx="1092">
                  <c:v>39.283155978300002</c:v>
                </c:pt>
                <c:pt idx="1093">
                  <c:v>39.313317003400002</c:v>
                </c:pt>
                <c:pt idx="1094">
                  <c:v>39.465733800999999</c:v>
                </c:pt>
                <c:pt idx="1095">
                  <c:v>39.612289724999997</c:v>
                </c:pt>
                <c:pt idx="1096">
                  <c:v>39.638917309</c:v>
                </c:pt>
                <c:pt idx="1097">
                  <c:v>39.639017309000003</c:v>
                </c:pt>
                <c:pt idx="1098">
                  <c:v>39.8042751825</c:v>
                </c:pt>
                <c:pt idx="1099">
                  <c:v>40.001468875100002</c:v>
                </c:pt>
                <c:pt idx="1100">
                  <c:v>40.080065910899997</c:v>
                </c:pt>
                <c:pt idx="1101">
                  <c:v>40.2418735981</c:v>
                </c:pt>
                <c:pt idx="1102">
                  <c:v>40.4412191941</c:v>
                </c:pt>
                <c:pt idx="1103">
                  <c:v>40.465611344599999</c:v>
                </c:pt>
                <c:pt idx="1104">
                  <c:v>40.476776616999999</c:v>
                </c:pt>
                <c:pt idx="1105">
                  <c:v>40.500985214899998</c:v>
                </c:pt>
                <c:pt idx="1106">
                  <c:v>40.576757965600002</c:v>
                </c:pt>
                <c:pt idx="1107">
                  <c:v>40.603075260200001</c:v>
                </c:pt>
                <c:pt idx="1108">
                  <c:v>40.603175260199997</c:v>
                </c:pt>
                <c:pt idx="1109">
                  <c:v>40.6032752602</c:v>
                </c:pt>
                <c:pt idx="1110">
                  <c:v>40.717629115800001</c:v>
                </c:pt>
                <c:pt idx="1111">
                  <c:v>40.810858310699999</c:v>
                </c:pt>
                <c:pt idx="1112">
                  <c:v>40.824993712400001</c:v>
                </c:pt>
                <c:pt idx="1113">
                  <c:v>40.825093712399998</c:v>
                </c:pt>
                <c:pt idx="1114">
                  <c:v>40.825193712400001</c:v>
                </c:pt>
                <c:pt idx="1115">
                  <c:v>40.825293712399997</c:v>
                </c:pt>
                <c:pt idx="1116">
                  <c:v>40.8253937124</c:v>
                </c:pt>
                <c:pt idx="1117">
                  <c:v>40.825493712399997</c:v>
                </c:pt>
                <c:pt idx="1118">
                  <c:v>40.8255937124</c:v>
                </c:pt>
                <c:pt idx="1119">
                  <c:v>40.825693712400003</c:v>
                </c:pt>
                <c:pt idx="1120">
                  <c:v>40.825793712399999</c:v>
                </c:pt>
                <c:pt idx="1121">
                  <c:v>40.825893712400003</c:v>
                </c:pt>
                <c:pt idx="1122">
                  <c:v>40.825993712399999</c:v>
                </c:pt>
                <c:pt idx="1123">
                  <c:v>40.826093712400002</c:v>
                </c:pt>
                <c:pt idx="1124">
                  <c:v>40.826193712399999</c:v>
                </c:pt>
                <c:pt idx="1125">
                  <c:v>40.826293712400002</c:v>
                </c:pt>
                <c:pt idx="1126">
                  <c:v>40.826393712399998</c:v>
                </c:pt>
                <c:pt idx="1127">
                  <c:v>40.826493712400001</c:v>
                </c:pt>
                <c:pt idx="1128">
                  <c:v>40.826593712399998</c:v>
                </c:pt>
                <c:pt idx="1129">
                  <c:v>40.826693712400001</c:v>
                </c:pt>
                <c:pt idx="1130">
                  <c:v>40.826793712399997</c:v>
                </c:pt>
                <c:pt idx="1131">
                  <c:v>40.8268937124</c:v>
                </c:pt>
                <c:pt idx="1132">
                  <c:v>40.826993712399997</c:v>
                </c:pt>
                <c:pt idx="1133">
                  <c:v>40.8270937124</c:v>
                </c:pt>
                <c:pt idx="1134">
                  <c:v>40.827193712400003</c:v>
                </c:pt>
                <c:pt idx="1135">
                  <c:v>40.827293712399999</c:v>
                </c:pt>
                <c:pt idx="1136">
                  <c:v>40.827393712400003</c:v>
                </c:pt>
                <c:pt idx="1137">
                  <c:v>40.827493712399999</c:v>
                </c:pt>
                <c:pt idx="1138">
                  <c:v>40.827593712400002</c:v>
                </c:pt>
                <c:pt idx="1139">
                  <c:v>40.827693712399999</c:v>
                </c:pt>
                <c:pt idx="1140">
                  <c:v>40.827793712400002</c:v>
                </c:pt>
                <c:pt idx="1141">
                  <c:v>40.827893712399998</c:v>
                </c:pt>
                <c:pt idx="1142">
                  <c:v>40.827993712400001</c:v>
                </c:pt>
                <c:pt idx="1143">
                  <c:v>40.828093712399998</c:v>
                </c:pt>
                <c:pt idx="1144">
                  <c:v>40.828193712400001</c:v>
                </c:pt>
                <c:pt idx="1145">
                  <c:v>40.828293712399997</c:v>
                </c:pt>
                <c:pt idx="1146">
                  <c:v>40.8283937124</c:v>
                </c:pt>
                <c:pt idx="1147">
                  <c:v>40.828493712399997</c:v>
                </c:pt>
                <c:pt idx="1148">
                  <c:v>40.8285937124</c:v>
                </c:pt>
                <c:pt idx="1149">
                  <c:v>40.828693712400003</c:v>
                </c:pt>
                <c:pt idx="1150">
                  <c:v>40.8287937124</c:v>
                </c:pt>
                <c:pt idx="1151">
                  <c:v>40.828893712400003</c:v>
                </c:pt>
                <c:pt idx="1152">
                  <c:v>40.828993712399999</c:v>
                </c:pt>
                <c:pt idx="1153">
                  <c:v>40.829093712400002</c:v>
                </c:pt>
                <c:pt idx="1154">
                  <c:v>40.829193712399999</c:v>
                </c:pt>
                <c:pt idx="1155">
                  <c:v>40.829293712400002</c:v>
                </c:pt>
                <c:pt idx="1156">
                  <c:v>40.829393712399998</c:v>
                </c:pt>
                <c:pt idx="1157">
                  <c:v>40.829493712400001</c:v>
                </c:pt>
                <c:pt idx="1158">
                  <c:v>40.829593712399998</c:v>
                </c:pt>
                <c:pt idx="1159">
                  <c:v>40.829693712400001</c:v>
                </c:pt>
                <c:pt idx="1160">
                  <c:v>40.829793712399997</c:v>
                </c:pt>
                <c:pt idx="1161">
                  <c:v>40.829893712400001</c:v>
                </c:pt>
                <c:pt idx="1162">
                  <c:v>40.829993712399997</c:v>
                </c:pt>
                <c:pt idx="1163">
                  <c:v>40.8300937124</c:v>
                </c:pt>
                <c:pt idx="1164">
                  <c:v>40.830193712400003</c:v>
                </c:pt>
                <c:pt idx="1165">
                  <c:v>40.8302937124</c:v>
                </c:pt>
                <c:pt idx="1166">
                  <c:v>40.830393712400003</c:v>
                </c:pt>
                <c:pt idx="1167">
                  <c:v>40.830493712399999</c:v>
                </c:pt>
                <c:pt idx="1168">
                  <c:v>40.830593712400002</c:v>
                </c:pt>
                <c:pt idx="1169">
                  <c:v>40.830693712399999</c:v>
                </c:pt>
                <c:pt idx="1170">
                  <c:v>40.830793712400002</c:v>
                </c:pt>
                <c:pt idx="1171">
                  <c:v>40.830893712399998</c:v>
                </c:pt>
                <c:pt idx="1172">
                  <c:v>40.830993712400002</c:v>
                </c:pt>
                <c:pt idx="1173">
                  <c:v>40.831093712399998</c:v>
                </c:pt>
                <c:pt idx="1174">
                  <c:v>40.831193709799997</c:v>
                </c:pt>
                <c:pt idx="1175">
                  <c:v>39.605045876200002</c:v>
                </c:pt>
                <c:pt idx="1176">
                  <c:v>39.605145876199998</c:v>
                </c:pt>
                <c:pt idx="1177">
                  <c:v>39.605245876200001</c:v>
                </c:pt>
                <c:pt idx="1178">
                  <c:v>39.8289364424</c:v>
                </c:pt>
                <c:pt idx="1179">
                  <c:v>40.114428932099997</c:v>
                </c:pt>
                <c:pt idx="1180">
                  <c:v>40.114528926699997</c:v>
                </c:pt>
                <c:pt idx="1181">
                  <c:v>40.1146289267</c:v>
                </c:pt>
                <c:pt idx="1182">
                  <c:v>40.114728926700003</c:v>
                </c:pt>
                <c:pt idx="1183">
                  <c:v>40.1148289267</c:v>
                </c:pt>
                <c:pt idx="1184">
                  <c:v>40.114928926700003</c:v>
                </c:pt>
                <c:pt idx="1185">
                  <c:v>40.115028926699999</c:v>
                </c:pt>
                <c:pt idx="1186">
                  <c:v>40.115128926700002</c:v>
                </c:pt>
                <c:pt idx="1187">
                  <c:v>40.1265372019</c:v>
                </c:pt>
                <c:pt idx="1188">
                  <c:v>40.106383776900003</c:v>
                </c:pt>
                <c:pt idx="1189">
                  <c:v>40.156970981299999</c:v>
                </c:pt>
                <c:pt idx="1190">
                  <c:v>40.285174414399997</c:v>
                </c:pt>
                <c:pt idx="1191">
                  <c:v>40.485483606499997</c:v>
                </c:pt>
                <c:pt idx="1192">
                  <c:v>40.516832849899998</c:v>
                </c:pt>
                <c:pt idx="1193">
                  <c:v>40.678055604000001</c:v>
                </c:pt>
                <c:pt idx="1194">
                  <c:v>40.834344576500001</c:v>
                </c:pt>
                <c:pt idx="1195">
                  <c:v>41.185687256900003</c:v>
                </c:pt>
                <c:pt idx="1196">
                  <c:v>41.420447441699999</c:v>
                </c:pt>
                <c:pt idx="1197">
                  <c:v>41.953725352900001</c:v>
                </c:pt>
                <c:pt idx="1198">
                  <c:v>42.397994015400002</c:v>
                </c:pt>
                <c:pt idx="1199">
                  <c:v>42.597422332199997</c:v>
                </c:pt>
                <c:pt idx="1200">
                  <c:v>42.732469869699997</c:v>
                </c:pt>
                <c:pt idx="1201">
                  <c:v>43.056905237800002</c:v>
                </c:pt>
                <c:pt idx="1202">
                  <c:v>43.387405725699999</c:v>
                </c:pt>
                <c:pt idx="1203">
                  <c:v>43.6710873886</c:v>
                </c:pt>
                <c:pt idx="1204">
                  <c:v>43.8824672613</c:v>
                </c:pt>
                <c:pt idx="1205">
                  <c:v>44.1865111607</c:v>
                </c:pt>
                <c:pt idx="1206">
                  <c:v>44.329607925799998</c:v>
                </c:pt>
                <c:pt idx="1207">
                  <c:v>44.329707925800001</c:v>
                </c:pt>
                <c:pt idx="1208">
                  <c:v>44.329807925799997</c:v>
                </c:pt>
                <c:pt idx="1209">
                  <c:v>44.329907925800001</c:v>
                </c:pt>
                <c:pt idx="1210">
                  <c:v>44.330007925799997</c:v>
                </c:pt>
                <c:pt idx="1211">
                  <c:v>44.3301079258</c:v>
                </c:pt>
                <c:pt idx="1212">
                  <c:v>44.385921387099998</c:v>
                </c:pt>
                <c:pt idx="1213">
                  <c:v>44.386021387100001</c:v>
                </c:pt>
                <c:pt idx="1214">
                  <c:v>44.376354294999999</c:v>
                </c:pt>
                <c:pt idx="1215">
                  <c:v>44.376454295000002</c:v>
                </c:pt>
                <c:pt idx="1216">
                  <c:v>44.415206231600003</c:v>
                </c:pt>
                <c:pt idx="1217">
                  <c:v>44.398876754500002</c:v>
                </c:pt>
                <c:pt idx="1218">
                  <c:v>44.398976754499998</c:v>
                </c:pt>
                <c:pt idx="1219">
                  <c:v>44.399076754500001</c:v>
                </c:pt>
                <c:pt idx="1220">
                  <c:v>44.409356066800001</c:v>
                </c:pt>
                <c:pt idx="1221">
                  <c:v>44.4189980887</c:v>
                </c:pt>
                <c:pt idx="1222">
                  <c:v>44.419098088699997</c:v>
                </c:pt>
                <c:pt idx="1223">
                  <c:v>44.4585886634</c:v>
                </c:pt>
                <c:pt idx="1224">
                  <c:v>44.458688663399997</c:v>
                </c:pt>
                <c:pt idx="1225">
                  <c:v>44.4587886634</c:v>
                </c:pt>
                <c:pt idx="1226">
                  <c:v>44.458888663400003</c:v>
                </c:pt>
                <c:pt idx="1227">
                  <c:v>44.466935891699997</c:v>
                </c:pt>
                <c:pt idx="1228">
                  <c:v>44.4670358917</c:v>
                </c:pt>
                <c:pt idx="1229">
                  <c:v>44.467135891700003</c:v>
                </c:pt>
                <c:pt idx="1230">
                  <c:v>44.491393045400002</c:v>
                </c:pt>
                <c:pt idx="1231">
                  <c:v>44.505975520600003</c:v>
                </c:pt>
                <c:pt idx="1232">
                  <c:v>44.5060755206</c:v>
                </c:pt>
                <c:pt idx="1233">
                  <c:v>44.552056768600004</c:v>
                </c:pt>
                <c:pt idx="1234">
                  <c:v>44.5521567686</c:v>
                </c:pt>
                <c:pt idx="1235">
                  <c:v>44.552256768600003</c:v>
                </c:pt>
                <c:pt idx="1236">
                  <c:v>44.552356768599999</c:v>
                </c:pt>
                <c:pt idx="1237">
                  <c:v>44.568800263699998</c:v>
                </c:pt>
                <c:pt idx="1238">
                  <c:v>44.568900263700002</c:v>
                </c:pt>
                <c:pt idx="1239">
                  <c:v>44.569000263699998</c:v>
                </c:pt>
                <c:pt idx="1240">
                  <c:v>44.569100263700001</c:v>
                </c:pt>
                <c:pt idx="1241">
                  <c:v>44.493359788500001</c:v>
                </c:pt>
                <c:pt idx="1242">
                  <c:v>44.493459788499997</c:v>
                </c:pt>
                <c:pt idx="1243">
                  <c:v>44.493559788500001</c:v>
                </c:pt>
                <c:pt idx="1244">
                  <c:v>44.493659788499997</c:v>
                </c:pt>
                <c:pt idx="1245">
                  <c:v>44.5332818523</c:v>
                </c:pt>
                <c:pt idx="1246">
                  <c:v>44.666365224700002</c:v>
                </c:pt>
                <c:pt idx="1247">
                  <c:v>44.749688208599999</c:v>
                </c:pt>
                <c:pt idx="1248">
                  <c:v>44.749788208600002</c:v>
                </c:pt>
                <c:pt idx="1249">
                  <c:v>44.746173556599999</c:v>
                </c:pt>
                <c:pt idx="1250">
                  <c:v>44.745307336800003</c:v>
                </c:pt>
                <c:pt idx="1251">
                  <c:v>44.937445203499998</c:v>
                </c:pt>
                <c:pt idx="1252">
                  <c:v>45.024977741100003</c:v>
                </c:pt>
                <c:pt idx="1253">
                  <c:v>45.025077741099999</c:v>
                </c:pt>
                <c:pt idx="1254">
                  <c:v>45.025177741100002</c:v>
                </c:pt>
                <c:pt idx="1255">
                  <c:v>45.025277741099998</c:v>
                </c:pt>
                <c:pt idx="1256">
                  <c:v>45.025377741100002</c:v>
                </c:pt>
                <c:pt idx="1257">
                  <c:v>45.025477741099998</c:v>
                </c:pt>
                <c:pt idx="1258">
                  <c:v>45.025577741100001</c:v>
                </c:pt>
                <c:pt idx="1259">
                  <c:v>45.025677741099997</c:v>
                </c:pt>
                <c:pt idx="1260">
                  <c:v>45.025777741100001</c:v>
                </c:pt>
                <c:pt idx="1261">
                  <c:v>45.025877741099997</c:v>
                </c:pt>
                <c:pt idx="1262">
                  <c:v>45.0259777411</c:v>
                </c:pt>
                <c:pt idx="1263">
                  <c:v>44.9993003847</c:v>
                </c:pt>
                <c:pt idx="1264">
                  <c:v>45.014725473399999</c:v>
                </c:pt>
                <c:pt idx="1265">
                  <c:v>45.014825473400002</c:v>
                </c:pt>
                <c:pt idx="1266">
                  <c:v>45.014925473399998</c:v>
                </c:pt>
                <c:pt idx="1267">
                  <c:v>45.0789054798</c:v>
                </c:pt>
                <c:pt idx="1268">
                  <c:v>45.118104708399997</c:v>
                </c:pt>
                <c:pt idx="1269">
                  <c:v>45.151903134800001</c:v>
                </c:pt>
                <c:pt idx="1270">
                  <c:v>45.1981765349</c:v>
                </c:pt>
                <c:pt idx="1271">
                  <c:v>45.204297310100003</c:v>
                </c:pt>
                <c:pt idx="1272">
                  <c:v>45.233200042100002</c:v>
                </c:pt>
                <c:pt idx="1273">
                  <c:v>45.266288316699999</c:v>
                </c:pt>
                <c:pt idx="1274">
                  <c:v>45.311834837500001</c:v>
                </c:pt>
                <c:pt idx="1275">
                  <c:v>45.311934837499997</c:v>
                </c:pt>
                <c:pt idx="1276">
                  <c:v>45.312034837500001</c:v>
                </c:pt>
                <c:pt idx="1277">
                  <c:v>45.512358902000003</c:v>
                </c:pt>
                <c:pt idx="1278">
                  <c:v>45.5038495318</c:v>
                </c:pt>
                <c:pt idx="1279">
                  <c:v>45.608853793900003</c:v>
                </c:pt>
                <c:pt idx="1280">
                  <c:v>45.666011742899997</c:v>
                </c:pt>
                <c:pt idx="1281">
                  <c:v>45.692843049300002</c:v>
                </c:pt>
                <c:pt idx="1282">
                  <c:v>45.6771479644</c:v>
                </c:pt>
                <c:pt idx="1283">
                  <c:v>45.721157698399999</c:v>
                </c:pt>
                <c:pt idx="1284">
                  <c:v>45.672238515700002</c:v>
                </c:pt>
                <c:pt idx="1285">
                  <c:v>45.711588050800003</c:v>
                </c:pt>
                <c:pt idx="1286">
                  <c:v>45.711688050799999</c:v>
                </c:pt>
                <c:pt idx="1287">
                  <c:v>45.754200709499997</c:v>
                </c:pt>
                <c:pt idx="1288">
                  <c:v>45.754300709500001</c:v>
                </c:pt>
                <c:pt idx="1289">
                  <c:v>45.797510899800002</c:v>
                </c:pt>
                <c:pt idx="1290">
                  <c:v>45.797610899799999</c:v>
                </c:pt>
                <c:pt idx="1291">
                  <c:v>45.803854727699999</c:v>
                </c:pt>
                <c:pt idx="1292">
                  <c:v>45.9382783187</c:v>
                </c:pt>
                <c:pt idx="1293">
                  <c:v>46.348866455600003</c:v>
                </c:pt>
                <c:pt idx="1294">
                  <c:v>46.5168524754</c:v>
                </c:pt>
                <c:pt idx="1295">
                  <c:v>46.516560719799998</c:v>
                </c:pt>
                <c:pt idx="1296">
                  <c:v>46.552482426799997</c:v>
                </c:pt>
                <c:pt idx="1297">
                  <c:v>46.5873981951</c:v>
                </c:pt>
                <c:pt idx="1298">
                  <c:v>46.581155102899999</c:v>
                </c:pt>
                <c:pt idx="1299">
                  <c:v>46.606559873199998</c:v>
                </c:pt>
                <c:pt idx="1300">
                  <c:v>46.664795226599999</c:v>
                </c:pt>
                <c:pt idx="1301">
                  <c:v>46.670499734300002</c:v>
                </c:pt>
                <c:pt idx="1302">
                  <c:v>46.714632231499998</c:v>
                </c:pt>
                <c:pt idx="1303">
                  <c:v>46.714732231500001</c:v>
                </c:pt>
                <c:pt idx="1304">
                  <c:v>46.714832231499997</c:v>
                </c:pt>
                <c:pt idx="1305">
                  <c:v>46.714932231500001</c:v>
                </c:pt>
                <c:pt idx="1306">
                  <c:v>46.715032231499997</c:v>
                </c:pt>
                <c:pt idx="1307">
                  <c:v>46.7151322315</c:v>
                </c:pt>
                <c:pt idx="1308">
                  <c:v>46.715232231500003</c:v>
                </c:pt>
                <c:pt idx="1309">
                  <c:v>46.758432995100002</c:v>
                </c:pt>
                <c:pt idx="1310">
                  <c:v>46.755236153399998</c:v>
                </c:pt>
                <c:pt idx="1311">
                  <c:v>46.843782898000001</c:v>
                </c:pt>
                <c:pt idx="1312">
                  <c:v>47.290307775199999</c:v>
                </c:pt>
                <c:pt idx="1313">
                  <c:v>47.397651294799999</c:v>
                </c:pt>
                <c:pt idx="1314">
                  <c:v>47.428101998000002</c:v>
                </c:pt>
                <c:pt idx="1315">
                  <c:v>47.433348636700003</c:v>
                </c:pt>
                <c:pt idx="1316">
                  <c:v>47.597229863899997</c:v>
                </c:pt>
                <c:pt idx="1317">
                  <c:v>47.649376839699997</c:v>
                </c:pt>
                <c:pt idx="1318">
                  <c:v>47.6494768397</c:v>
                </c:pt>
                <c:pt idx="1319">
                  <c:v>47.679510780599998</c:v>
                </c:pt>
                <c:pt idx="1320">
                  <c:v>47.733394538799999</c:v>
                </c:pt>
                <c:pt idx="1321">
                  <c:v>47.733494538800002</c:v>
                </c:pt>
                <c:pt idx="1322">
                  <c:v>47.7988834692</c:v>
                </c:pt>
                <c:pt idx="1323">
                  <c:v>47.812408510200001</c:v>
                </c:pt>
                <c:pt idx="1324">
                  <c:v>47.835417634899997</c:v>
                </c:pt>
                <c:pt idx="1325">
                  <c:v>47.878196064000001</c:v>
                </c:pt>
                <c:pt idx="1326">
                  <c:v>47.899327347899998</c:v>
                </c:pt>
                <c:pt idx="1327">
                  <c:v>47.899427347900001</c:v>
                </c:pt>
                <c:pt idx="1328">
                  <c:v>47.899527347899998</c:v>
                </c:pt>
                <c:pt idx="1329">
                  <c:v>47.921802178599997</c:v>
                </c:pt>
                <c:pt idx="1330">
                  <c:v>47.902921614199997</c:v>
                </c:pt>
                <c:pt idx="1331">
                  <c:v>47.918473988899997</c:v>
                </c:pt>
                <c:pt idx="1332">
                  <c:v>47.963355646799997</c:v>
                </c:pt>
                <c:pt idx="1333">
                  <c:v>47.9634556468</c:v>
                </c:pt>
                <c:pt idx="1334">
                  <c:v>47.963555646800003</c:v>
                </c:pt>
                <c:pt idx="1335">
                  <c:v>47.963655646799999</c:v>
                </c:pt>
                <c:pt idx="1336">
                  <c:v>47.963755646800003</c:v>
                </c:pt>
                <c:pt idx="1337">
                  <c:v>47.963855646799999</c:v>
                </c:pt>
                <c:pt idx="1338">
                  <c:v>47.963955646800002</c:v>
                </c:pt>
                <c:pt idx="1339">
                  <c:v>47.964055646799999</c:v>
                </c:pt>
                <c:pt idx="1340">
                  <c:v>47.964155646800002</c:v>
                </c:pt>
                <c:pt idx="1341">
                  <c:v>47.964255646799998</c:v>
                </c:pt>
                <c:pt idx="1342">
                  <c:v>47.964355646800001</c:v>
                </c:pt>
                <c:pt idx="1343">
                  <c:v>47.964455646799998</c:v>
                </c:pt>
                <c:pt idx="1344">
                  <c:v>47.964555646800001</c:v>
                </c:pt>
                <c:pt idx="1345">
                  <c:v>47.964655646799997</c:v>
                </c:pt>
                <c:pt idx="1346">
                  <c:v>48.480367156</c:v>
                </c:pt>
                <c:pt idx="1347">
                  <c:v>48.664859326699997</c:v>
                </c:pt>
                <c:pt idx="1348">
                  <c:v>48.941668200199999</c:v>
                </c:pt>
                <c:pt idx="1349">
                  <c:v>49.299397301500001</c:v>
                </c:pt>
                <c:pt idx="1350">
                  <c:v>49.360995914</c:v>
                </c:pt>
                <c:pt idx="1351">
                  <c:v>49.521618181800001</c:v>
                </c:pt>
                <c:pt idx="1352">
                  <c:v>49.6129923664</c:v>
                </c:pt>
                <c:pt idx="1353">
                  <c:v>49.762258669200001</c:v>
                </c:pt>
                <c:pt idx="1354">
                  <c:v>49.762358669199998</c:v>
                </c:pt>
                <c:pt idx="1355">
                  <c:v>49.762458669200001</c:v>
                </c:pt>
                <c:pt idx="1356">
                  <c:v>49.762880601399999</c:v>
                </c:pt>
                <c:pt idx="1357">
                  <c:v>49.762980601400002</c:v>
                </c:pt>
                <c:pt idx="1358">
                  <c:v>49.763080601399999</c:v>
                </c:pt>
                <c:pt idx="1359">
                  <c:v>49.763180601400002</c:v>
                </c:pt>
                <c:pt idx="1360">
                  <c:v>49.745489099799997</c:v>
                </c:pt>
                <c:pt idx="1361">
                  <c:v>49.7671673794</c:v>
                </c:pt>
                <c:pt idx="1362">
                  <c:v>49.767267379400003</c:v>
                </c:pt>
                <c:pt idx="1363">
                  <c:v>49.8599812466</c:v>
                </c:pt>
                <c:pt idx="1364">
                  <c:v>49.860081246599997</c:v>
                </c:pt>
                <c:pt idx="1365">
                  <c:v>49.8601812466</c:v>
                </c:pt>
                <c:pt idx="1366">
                  <c:v>49.860281246600003</c:v>
                </c:pt>
                <c:pt idx="1367">
                  <c:v>49.860381246599999</c:v>
                </c:pt>
                <c:pt idx="1368">
                  <c:v>49.860481246600003</c:v>
                </c:pt>
                <c:pt idx="1369">
                  <c:v>49.860581246599999</c:v>
                </c:pt>
                <c:pt idx="1370">
                  <c:v>49.860681246600002</c:v>
                </c:pt>
                <c:pt idx="1371">
                  <c:v>49.860781246599998</c:v>
                </c:pt>
                <c:pt idx="1372">
                  <c:v>49.860881246600002</c:v>
                </c:pt>
                <c:pt idx="1373">
                  <c:v>49.860981246599998</c:v>
                </c:pt>
                <c:pt idx="1374">
                  <c:v>50.001602876500002</c:v>
                </c:pt>
                <c:pt idx="1375">
                  <c:v>50.0257721567</c:v>
                </c:pt>
                <c:pt idx="1376">
                  <c:v>50.256853307699998</c:v>
                </c:pt>
                <c:pt idx="1377">
                  <c:v>50.403883048099999</c:v>
                </c:pt>
                <c:pt idx="1378">
                  <c:v>50.673101853600002</c:v>
                </c:pt>
                <c:pt idx="1379">
                  <c:v>50.908590605900002</c:v>
                </c:pt>
                <c:pt idx="1380">
                  <c:v>51.1113548529</c:v>
                </c:pt>
                <c:pt idx="1381">
                  <c:v>51.269743658000003</c:v>
                </c:pt>
                <c:pt idx="1382">
                  <c:v>51.370591721300002</c:v>
                </c:pt>
                <c:pt idx="1383">
                  <c:v>51.6467939156</c:v>
                </c:pt>
                <c:pt idx="1384">
                  <c:v>51.783495242500003</c:v>
                </c:pt>
                <c:pt idx="1385">
                  <c:v>51.783595242499999</c:v>
                </c:pt>
                <c:pt idx="1386">
                  <c:v>51.783695242500002</c:v>
                </c:pt>
                <c:pt idx="1387">
                  <c:v>51.783795242499998</c:v>
                </c:pt>
                <c:pt idx="1388">
                  <c:v>51.783895242500002</c:v>
                </c:pt>
                <c:pt idx="1389">
                  <c:v>51.783995242499998</c:v>
                </c:pt>
                <c:pt idx="1390">
                  <c:v>51.784095242500001</c:v>
                </c:pt>
                <c:pt idx="1391">
                  <c:v>51.784195242499997</c:v>
                </c:pt>
                <c:pt idx="1392">
                  <c:v>51.783129144500002</c:v>
                </c:pt>
                <c:pt idx="1393">
                  <c:v>51.783229144499998</c:v>
                </c:pt>
                <c:pt idx="1394">
                  <c:v>52.016123816399997</c:v>
                </c:pt>
                <c:pt idx="1395">
                  <c:v>52.2973062537</c:v>
                </c:pt>
                <c:pt idx="1396">
                  <c:v>52.412763615000003</c:v>
                </c:pt>
                <c:pt idx="1397">
                  <c:v>52.768520490599997</c:v>
                </c:pt>
                <c:pt idx="1398">
                  <c:v>53.435406940999997</c:v>
                </c:pt>
                <c:pt idx="1399">
                  <c:v>53.685766363600003</c:v>
                </c:pt>
                <c:pt idx="1400">
                  <c:v>54.0811012964</c:v>
                </c:pt>
                <c:pt idx="1401">
                  <c:v>54.133996938300001</c:v>
                </c:pt>
                <c:pt idx="1402">
                  <c:v>54.186262228799997</c:v>
                </c:pt>
                <c:pt idx="1403">
                  <c:v>54.183625597099997</c:v>
                </c:pt>
                <c:pt idx="1404">
                  <c:v>54.232709025299997</c:v>
                </c:pt>
                <c:pt idx="1405">
                  <c:v>54.2328090253</c:v>
                </c:pt>
                <c:pt idx="1406">
                  <c:v>54.232909025300003</c:v>
                </c:pt>
                <c:pt idx="1407">
                  <c:v>54.233009025299999</c:v>
                </c:pt>
                <c:pt idx="1408">
                  <c:v>54.233109025300003</c:v>
                </c:pt>
                <c:pt idx="1409">
                  <c:v>54.233209025299999</c:v>
                </c:pt>
                <c:pt idx="1410">
                  <c:v>54.233309025300002</c:v>
                </c:pt>
                <c:pt idx="1411">
                  <c:v>54.233409025299999</c:v>
                </c:pt>
                <c:pt idx="1412">
                  <c:v>54.233509025300002</c:v>
                </c:pt>
                <c:pt idx="1413">
                  <c:v>54.233609025299998</c:v>
                </c:pt>
                <c:pt idx="1414">
                  <c:v>54.233709025300001</c:v>
                </c:pt>
                <c:pt idx="1415">
                  <c:v>54.233809025299998</c:v>
                </c:pt>
                <c:pt idx="1416">
                  <c:v>54.233909025300001</c:v>
                </c:pt>
                <c:pt idx="1417">
                  <c:v>54.234009025299997</c:v>
                </c:pt>
                <c:pt idx="1418">
                  <c:v>54.2341090253</c:v>
                </c:pt>
                <c:pt idx="1419">
                  <c:v>54.234209025299997</c:v>
                </c:pt>
                <c:pt idx="1420">
                  <c:v>54.2343090253</c:v>
                </c:pt>
                <c:pt idx="1421">
                  <c:v>54.234409025300003</c:v>
                </c:pt>
                <c:pt idx="1422">
                  <c:v>54.2345090253</c:v>
                </c:pt>
                <c:pt idx="1423">
                  <c:v>54.234609025300003</c:v>
                </c:pt>
                <c:pt idx="1424">
                  <c:v>54.234709025299999</c:v>
                </c:pt>
                <c:pt idx="1425">
                  <c:v>54.234809025300002</c:v>
                </c:pt>
                <c:pt idx="1426">
                  <c:v>54.234909025299999</c:v>
                </c:pt>
                <c:pt idx="1427">
                  <c:v>54.235009025300002</c:v>
                </c:pt>
                <c:pt idx="1428">
                  <c:v>54.235109025299998</c:v>
                </c:pt>
                <c:pt idx="1429">
                  <c:v>54.235209025300001</c:v>
                </c:pt>
                <c:pt idx="1430">
                  <c:v>54.235309025299998</c:v>
                </c:pt>
                <c:pt idx="1431">
                  <c:v>54.235409025300001</c:v>
                </c:pt>
                <c:pt idx="1432">
                  <c:v>54.235509025299997</c:v>
                </c:pt>
                <c:pt idx="1433">
                  <c:v>54.2356090253</c:v>
                </c:pt>
                <c:pt idx="1434">
                  <c:v>54.235709025299997</c:v>
                </c:pt>
                <c:pt idx="1435">
                  <c:v>54.2358090253</c:v>
                </c:pt>
                <c:pt idx="1436">
                  <c:v>54.294073882200003</c:v>
                </c:pt>
                <c:pt idx="1437">
                  <c:v>54.346705026599999</c:v>
                </c:pt>
                <c:pt idx="1438">
                  <c:v>54.362518375199997</c:v>
                </c:pt>
                <c:pt idx="1439">
                  <c:v>54.414595113200001</c:v>
                </c:pt>
                <c:pt idx="1440">
                  <c:v>54.413193113299997</c:v>
                </c:pt>
                <c:pt idx="1441">
                  <c:v>54.4132931133</c:v>
                </c:pt>
                <c:pt idx="1442">
                  <c:v>54.413393113300003</c:v>
                </c:pt>
                <c:pt idx="1443">
                  <c:v>54.413493113299999</c:v>
                </c:pt>
                <c:pt idx="1444">
                  <c:v>54.413593113300003</c:v>
                </c:pt>
                <c:pt idx="1445">
                  <c:v>54.453751320199999</c:v>
                </c:pt>
                <c:pt idx="1446">
                  <c:v>54.453851320200002</c:v>
                </c:pt>
                <c:pt idx="1447">
                  <c:v>54.453951320199998</c:v>
                </c:pt>
                <c:pt idx="1448">
                  <c:v>54.454051320200001</c:v>
                </c:pt>
                <c:pt idx="1449">
                  <c:v>54.454151320199998</c:v>
                </c:pt>
                <c:pt idx="1450">
                  <c:v>54.457100745699996</c:v>
                </c:pt>
                <c:pt idx="1451">
                  <c:v>54.448920297100003</c:v>
                </c:pt>
                <c:pt idx="1452">
                  <c:v>54.701128578700001</c:v>
                </c:pt>
                <c:pt idx="1453">
                  <c:v>54.781168014499997</c:v>
                </c:pt>
                <c:pt idx="1454">
                  <c:v>54.865688185899998</c:v>
                </c:pt>
                <c:pt idx="1455">
                  <c:v>54.942436535299997</c:v>
                </c:pt>
                <c:pt idx="1456">
                  <c:v>55.1334951129</c:v>
                </c:pt>
                <c:pt idx="1457">
                  <c:v>55.366954327800002</c:v>
                </c:pt>
                <c:pt idx="1458">
                  <c:v>55.603147583199998</c:v>
                </c:pt>
                <c:pt idx="1459">
                  <c:v>55.8329911326</c:v>
                </c:pt>
                <c:pt idx="1460">
                  <c:v>55.833091132600003</c:v>
                </c:pt>
                <c:pt idx="1461">
                  <c:v>56.309859002400003</c:v>
                </c:pt>
                <c:pt idx="1462">
                  <c:v>56.309959002399999</c:v>
                </c:pt>
                <c:pt idx="1463">
                  <c:v>56.353360031000001</c:v>
                </c:pt>
                <c:pt idx="1464">
                  <c:v>56.353460030999997</c:v>
                </c:pt>
                <c:pt idx="1465">
                  <c:v>56.353560031000001</c:v>
                </c:pt>
                <c:pt idx="1466">
                  <c:v>56.353660030999997</c:v>
                </c:pt>
                <c:pt idx="1467">
                  <c:v>56.353760031</c:v>
                </c:pt>
                <c:pt idx="1468">
                  <c:v>56.353860031000004</c:v>
                </c:pt>
                <c:pt idx="1469">
                  <c:v>56.353960031</c:v>
                </c:pt>
                <c:pt idx="1470">
                  <c:v>56.354060031000003</c:v>
                </c:pt>
                <c:pt idx="1471">
                  <c:v>56.394415787299998</c:v>
                </c:pt>
                <c:pt idx="1472">
                  <c:v>56.307526552299997</c:v>
                </c:pt>
                <c:pt idx="1473">
                  <c:v>56.3076265523</c:v>
                </c:pt>
                <c:pt idx="1474">
                  <c:v>56.354769099099997</c:v>
                </c:pt>
                <c:pt idx="1475">
                  <c:v>56.278131577700002</c:v>
                </c:pt>
                <c:pt idx="1476">
                  <c:v>56.334548014799999</c:v>
                </c:pt>
                <c:pt idx="1477">
                  <c:v>56.334648014800003</c:v>
                </c:pt>
                <c:pt idx="1478">
                  <c:v>56.334748014799999</c:v>
                </c:pt>
                <c:pt idx="1479">
                  <c:v>56.334848014800002</c:v>
                </c:pt>
                <c:pt idx="1480">
                  <c:v>56.334948014799998</c:v>
                </c:pt>
                <c:pt idx="1481">
                  <c:v>56.335048014800002</c:v>
                </c:pt>
                <c:pt idx="1482">
                  <c:v>56.335148014799998</c:v>
                </c:pt>
                <c:pt idx="1483">
                  <c:v>56.335248014800001</c:v>
                </c:pt>
                <c:pt idx="1484">
                  <c:v>56.335348014799997</c:v>
                </c:pt>
                <c:pt idx="1485">
                  <c:v>56.335448014800001</c:v>
                </c:pt>
                <c:pt idx="1486">
                  <c:v>56.352385548599997</c:v>
                </c:pt>
                <c:pt idx="1487">
                  <c:v>56.237917005699998</c:v>
                </c:pt>
                <c:pt idx="1488">
                  <c:v>56.238017005700002</c:v>
                </c:pt>
                <c:pt idx="1489">
                  <c:v>56.238117005699998</c:v>
                </c:pt>
                <c:pt idx="1490">
                  <c:v>56.2734499317</c:v>
                </c:pt>
                <c:pt idx="1491">
                  <c:v>56.4462700136</c:v>
                </c:pt>
                <c:pt idx="1492">
                  <c:v>56.446370013600003</c:v>
                </c:pt>
                <c:pt idx="1493">
                  <c:v>56.446470013599999</c:v>
                </c:pt>
                <c:pt idx="1494">
                  <c:v>56.418644346100002</c:v>
                </c:pt>
                <c:pt idx="1495">
                  <c:v>56.418744346099999</c:v>
                </c:pt>
                <c:pt idx="1496">
                  <c:v>56.418844346100002</c:v>
                </c:pt>
                <c:pt idx="1497">
                  <c:v>56.418944346099998</c:v>
                </c:pt>
                <c:pt idx="1498">
                  <c:v>56.419044346100002</c:v>
                </c:pt>
                <c:pt idx="1499">
                  <c:v>56.419144346099998</c:v>
                </c:pt>
                <c:pt idx="1500">
                  <c:v>56.419244346100001</c:v>
                </c:pt>
                <c:pt idx="1501">
                  <c:v>56.419344346099997</c:v>
                </c:pt>
                <c:pt idx="1502">
                  <c:v>56.419444346100001</c:v>
                </c:pt>
                <c:pt idx="1503">
                  <c:v>56.419544346099997</c:v>
                </c:pt>
                <c:pt idx="1504">
                  <c:v>56.4196443461</c:v>
                </c:pt>
                <c:pt idx="1505">
                  <c:v>56.419744335700003</c:v>
                </c:pt>
                <c:pt idx="1506">
                  <c:v>56.419844335699999</c:v>
                </c:pt>
                <c:pt idx="1507">
                  <c:v>56.419944335700002</c:v>
                </c:pt>
                <c:pt idx="1508">
                  <c:v>56.420044335699998</c:v>
                </c:pt>
                <c:pt idx="1509">
                  <c:v>56.420144335700002</c:v>
                </c:pt>
                <c:pt idx="1510">
                  <c:v>56.420244335699998</c:v>
                </c:pt>
                <c:pt idx="1511">
                  <c:v>56.420344335700001</c:v>
                </c:pt>
                <c:pt idx="1512">
                  <c:v>56.420444335699997</c:v>
                </c:pt>
                <c:pt idx="1513">
                  <c:v>56.420544335700001</c:v>
                </c:pt>
                <c:pt idx="1514">
                  <c:v>56.420644335699997</c:v>
                </c:pt>
                <c:pt idx="1515">
                  <c:v>56.4207443357</c:v>
                </c:pt>
                <c:pt idx="1516">
                  <c:v>56.420844335699996</c:v>
                </c:pt>
                <c:pt idx="1517">
                  <c:v>56.4209443357</c:v>
                </c:pt>
                <c:pt idx="1518">
                  <c:v>56.421044335700003</c:v>
                </c:pt>
                <c:pt idx="1519">
                  <c:v>56.421144335699999</c:v>
                </c:pt>
                <c:pt idx="1520">
                  <c:v>56.421244335700003</c:v>
                </c:pt>
                <c:pt idx="1521">
                  <c:v>56.421344335699999</c:v>
                </c:pt>
                <c:pt idx="1522">
                  <c:v>56.421444335700002</c:v>
                </c:pt>
                <c:pt idx="1523">
                  <c:v>56.421544335699998</c:v>
                </c:pt>
                <c:pt idx="1524">
                  <c:v>56.421644335700002</c:v>
                </c:pt>
                <c:pt idx="1525">
                  <c:v>56.421744335699998</c:v>
                </c:pt>
                <c:pt idx="1526">
                  <c:v>56.421844335700001</c:v>
                </c:pt>
                <c:pt idx="1527">
                  <c:v>56.421944335699997</c:v>
                </c:pt>
                <c:pt idx="1528">
                  <c:v>56.422044335700001</c:v>
                </c:pt>
                <c:pt idx="1529">
                  <c:v>56.422144335699997</c:v>
                </c:pt>
                <c:pt idx="1530">
                  <c:v>56.4222443357</c:v>
                </c:pt>
                <c:pt idx="1531">
                  <c:v>56.422344335699997</c:v>
                </c:pt>
                <c:pt idx="1532">
                  <c:v>56.4224443357</c:v>
                </c:pt>
                <c:pt idx="1533">
                  <c:v>56.422544335700003</c:v>
                </c:pt>
                <c:pt idx="1534">
                  <c:v>56.422644335699999</c:v>
                </c:pt>
                <c:pt idx="1535">
                  <c:v>56.422744335700003</c:v>
                </c:pt>
                <c:pt idx="1536">
                  <c:v>56.422844335699999</c:v>
                </c:pt>
                <c:pt idx="1537">
                  <c:v>56.422944335700002</c:v>
                </c:pt>
                <c:pt idx="1538">
                  <c:v>56.423044335699998</c:v>
                </c:pt>
                <c:pt idx="1539">
                  <c:v>56.423144335700002</c:v>
                </c:pt>
                <c:pt idx="1540">
                  <c:v>56.423244335699998</c:v>
                </c:pt>
                <c:pt idx="1541">
                  <c:v>56.423344335700001</c:v>
                </c:pt>
                <c:pt idx="1542">
                  <c:v>56.423444335699998</c:v>
                </c:pt>
                <c:pt idx="1543">
                  <c:v>56.423544335700001</c:v>
                </c:pt>
                <c:pt idx="1544">
                  <c:v>56.423644335699997</c:v>
                </c:pt>
                <c:pt idx="1545">
                  <c:v>56.4237443357</c:v>
                </c:pt>
                <c:pt idx="1546">
                  <c:v>56.423844335699997</c:v>
                </c:pt>
                <c:pt idx="1547">
                  <c:v>56.4239443357</c:v>
                </c:pt>
                <c:pt idx="1548">
                  <c:v>56.424044335700003</c:v>
                </c:pt>
                <c:pt idx="1549">
                  <c:v>56.8315401909</c:v>
                </c:pt>
                <c:pt idx="1550">
                  <c:v>56.9559604552</c:v>
                </c:pt>
                <c:pt idx="1551">
                  <c:v>57.636012418</c:v>
                </c:pt>
                <c:pt idx="1552">
                  <c:v>57.883476231300001</c:v>
                </c:pt>
                <c:pt idx="1553">
                  <c:v>57.926745844599999</c:v>
                </c:pt>
                <c:pt idx="1554">
                  <c:v>57.992442079299998</c:v>
                </c:pt>
                <c:pt idx="1555">
                  <c:v>58.0902735982</c:v>
                </c:pt>
                <c:pt idx="1556">
                  <c:v>58.090373598200003</c:v>
                </c:pt>
                <c:pt idx="1557">
                  <c:v>58.118175763700002</c:v>
                </c:pt>
                <c:pt idx="1558">
                  <c:v>58.172391060599999</c:v>
                </c:pt>
                <c:pt idx="1559">
                  <c:v>58.172491060600002</c:v>
                </c:pt>
                <c:pt idx="1560">
                  <c:v>58.172591060599999</c:v>
                </c:pt>
                <c:pt idx="1561">
                  <c:v>58.172691060600002</c:v>
                </c:pt>
                <c:pt idx="1562">
                  <c:v>58.172791060599998</c:v>
                </c:pt>
                <c:pt idx="1563">
                  <c:v>58.172891060600001</c:v>
                </c:pt>
                <c:pt idx="1564">
                  <c:v>58.172991060599998</c:v>
                </c:pt>
                <c:pt idx="1565">
                  <c:v>58.173091060600001</c:v>
                </c:pt>
                <c:pt idx="1566">
                  <c:v>58.173191060599997</c:v>
                </c:pt>
                <c:pt idx="1567">
                  <c:v>58.1732910606</c:v>
                </c:pt>
                <c:pt idx="1568">
                  <c:v>58.173391060599997</c:v>
                </c:pt>
                <c:pt idx="1569">
                  <c:v>58.1734910606</c:v>
                </c:pt>
                <c:pt idx="1570">
                  <c:v>58.173591060600003</c:v>
                </c:pt>
                <c:pt idx="1571">
                  <c:v>58.1736910606</c:v>
                </c:pt>
                <c:pt idx="1572">
                  <c:v>58.173791060600003</c:v>
                </c:pt>
                <c:pt idx="1573">
                  <c:v>58.173891060599999</c:v>
                </c:pt>
                <c:pt idx="1574">
                  <c:v>58.173991060600002</c:v>
                </c:pt>
                <c:pt idx="1575">
                  <c:v>58.174091060599999</c:v>
                </c:pt>
                <c:pt idx="1576">
                  <c:v>58.174191060600002</c:v>
                </c:pt>
                <c:pt idx="1577">
                  <c:v>58.174291060599998</c:v>
                </c:pt>
                <c:pt idx="1578">
                  <c:v>58.174391060600001</c:v>
                </c:pt>
                <c:pt idx="1579">
                  <c:v>58.174491060599998</c:v>
                </c:pt>
                <c:pt idx="1580">
                  <c:v>58.480473939500001</c:v>
                </c:pt>
                <c:pt idx="1581">
                  <c:v>58.918017130700001</c:v>
                </c:pt>
                <c:pt idx="1582">
                  <c:v>58.918117130699997</c:v>
                </c:pt>
                <c:pt idx="1583">
                  <c:v>58.923844316299999</c:v>
                </c:pt>
                <c:pt idx="1584">
                  <c:v>58.952889784699998</c:v>
                </c:pt>
                <c:pt idx="1585">
                  <c:v>59.048827472200003</c:v>
                </c:pt>
                <c:pt idx="1586">
                  <c:v>59.048927472199999</c:v>
                </c:pt>
                <c:pt idx="1587">
                  <c:v>59.049027472200002</c:v>
                </c:pt>
                <c:pt idx="1588">
                  <c:v>59.049127472199999</c:v>
                </c:pt>
                <c:pt idx="1589">
                  <c:v>59.105232789799999</c:v>
                </c:pt>
                <c:pt idx="1590">
                  <c:v>59.181302255699997</c:v>
                </c:pt>
                <c:pt idx="1591">
                  <c:v>59.384012984899996</c:v>
                </c:pt>
                <c:pt idx="1592">
                  <c:v>59.505463570400003</c:v>
                </c:pt>
                <c:pt idx="1593">
                  <c:v>59.724140811300003</c:v>
                </c:pt>
                <c:pt idx="1594">
                  <c:v>59.770099226399999</c:v>
                </c:pt>
                <c:pt idx="1595">
                  <c:v>59.770199224899997</c:v>
                </c:pt>
                <c:pt idx="1596">
                  <c:v>59.728624858899998</c:v>
                </c:pt>
                <c:pt idx="1597">
                  <c:v>59.728724858900001</c:v>
                </c:pt>
                <c:pt idx="1598">
                  <c:v>59.736686802599998</c:v>
                </c:pt>
                <c:pt idx="1599">
                  <c:v>59.812889845400001</c:v>
                </c:pt>
                <c:pt idx="1600">
                  <c:v>59.812989845399997</c:v>
                </c:pt>
                <c:pt idx="1601">
                  <c:v>60.208969887800002</c:v>
                </c:pt>
                <c:pt idx="1602">
                  <c:v>60.275109351099999</c:v>
                </c:pt>
                <c:pt idx="1603">
                  <c:v>60.279169452399998</c:v>
                </c:pt>
                <c:pt idx="1604">
                  <c:v>60.279269452400001</c:v>
                </c:pt>
                <c:pt idx="1605">
                  <c:v>60.355536402699997</c:v>
                </c:pt>
                <c:pt idx="1606">
                  <c:v>60.3556364027</c:v>
                </c:pt>
                <c:pt idx="1607">
                  <c:v>60.355736402700003</c:v>
                </c:pt>
                <c:pt idx="1608">
                  <c:v>60.352048370299997</c:v>
                </c:pt>
                <c:pt idx="1609">
                  <c:v>60.449292405999998</c:v>
                </c:pt>
                <c:pt idx="1610">
                  <c:v>60.449392406000001</c:v>
                </c:pt>
                <c:pt idx="1611">
                  <c:v>60.449492405999997</c:v>
                </c:pt>
                <c:pt idx="1612">
                  <c:v>60.449592406000001</c:v>
                </c:pt>
                <c:pt idx="1613">
                  <c:v>60.513697213699999</c:v>
                </c:pt>
                <c:pt idx="1614">
                  <c:v>60.513797213700002</c:v>
                </c:pt>
                <c:pt idx="1615">
                  <c:v>60.513897213699998</c:v>
                </c:pt>
                <c:pt idx="1616">
                  <c:v>60.513997210299998</c:v>
                </c:pt>
                <c:pt idx="1617">
                  <c:v>60.407130694800003</c:v>
                </c:pt>
                <c:pt idx="1618">
                  <c:v>60.480187253300002</c:v>
                </c:pt>
                <c:pt idx="1619">
                  <c:v>60.475281519299998</c:v>
                </c:pt>
                <c:pt idx="1620">
                  <c:v>60.475381519300001</c:v>
                </c:pt>
                <c:pt idx="1621">
                  <c:v>60.475481519299997</c:v>
                </c:pt>
                <c:pt idx="1622">
                  <c:v>60.4755815193</c:v>
                </c:pt>
                <c:pt idx="1623">
                  <c:v>60.475681518599998</c:v>
                </c:pt>
                <c:pt idx="1624">
                  <c:v>60.450040917199999</c:v>
                </c:pt>
                <c:pt idx="1625">
                  <c:v>60.525752320300001</c:v>
                </c:pt>
                <c:pt idx="1626">
                  <c:v>60.525852320299997</c:v>
                </c:pt>
                <c:pt idx="1627">
                  <c:v>60.457400638700001</c:v>
                </c:pt>
                <c:pt idx="1628">
                  <c:v>60.457500638699997</c:v>
                </c:pt>
                <c:pt idx="1629">
                  <c:v>60.476130988800001</c:v>
                </c:pt>
                <c:pt idx="1630">
                  <c:v>60.476230988799998</c:v>
                </c:pt>
                <c:pt idx="1631">
                  <c:v>60.539305753800001</c:v>
                </c:pt>
                <c:pt idx="1632">
                  <c:v>60.539405754800001</c:v>
                </c:pt>
                <c:pt idx="1633">
                  <c:v>60.961997205199999</c:v>
                </c:pt>
                <c:pt idx="1634">
                  <c:v>61.0473849137</c:v>
                </c:pt>
                <c:pt idx="1635">
                  <c:v>61.2959436744</c:v>
                </c:pt>
                <c:pt idx="1636">
                  <c:v>61.373786759399998</c:v>
                </c:pt>
                <c:pt idx="1637">
                  <c:v>61.541150022700002</c:v>
                </c:pt>
                <c:pt idx="1638">
                  <c:v>61.541250022699998</c:v>
                </c:pt>
                <c:pt idx="1639">
                  <c:v>61.541350022700001</c:v>
                </c:pt>
                <c:pt idx="1640">
                  <c:v>61.541450022699998</c:v>
                </c:pt>
                <c:pt idx="1641">
                  <c:v>61.541550022700001</c:v>
                </c:pt>
                <c:pt idx="1642">
                  <c:v>61.587021011799997</c:v>
                </c:pt>
                <c:pt idx="1643">
                  <c:v>61.587121011800001</c:v>
                </c:pt>
                <c:pt idx="1644">
                  <c:v>61.587221011799997</c:v>
                </c:pt>
                <c:pt idx="1645">
                  <c:v>61.662523010100003</c:v>
                </c:pt>
                <c:pt idx="1646">
                  <c:v>61.703461650199998</c:v>
                </c:pt>
                <c:pt idx="1647">
                  <c:v>61.727785567200002</c:v>
                </c:pt>
                <c:pt idx="1648">
                  <c:v>61.727885567199998</c:v>
                </c:pt>
                <c:pt idx="1649">
                  <c:v>61.727985567200001</c:v>
                </c:pt>
                <c:pt idx="1650">
                  <c:v>61.728085567199997</c:v>
                </c:pt>
                <c:pt idx="1651">
                  <c:v>61.803776383699997</c:v>
                </c:pt>
                <c:pt idx="1652">
                  <c:v>61.8038763837</c:v>
                </c:pt>
                <c:pt idx="1653">
                  <c:v>61.975032915900002</c:v>
                </c:pt>
                <c:pt idx="1654">
                  <c:v>61.975994228700003</c:v>
                </c:pt>
                <c:pt idx="1655">
                  <c:v>61.976094228699999</c:v>
                </c:pt>
                <c:pt idx="1656">
                  <c:v>61.976194228700002</c:v>
                </c:pt>
                <c:pt idx="1657">
                  <c:v>61.976294228699999</c:v>
                </c:pt>
                <c:pt idx="1658">
                  <c:v>61.976394228700002</c:v>
                </c:pt>
                <c:pt idx="1659">
                  <c:v>61.976494228699998</c:v>
                </c:pt>
                <c:pt idx="1660">
                  <c:v>61.976594228700002</c:v>
                </c:pt>
                <c:pt idx="1661">
                  <c:v>62.091624529199997</c:v>
                </c:pt>
                <c:pt idx="1662">
                  <c:v>62.311463073900001</c:v>
                </c:pt>
                <c:pt idx="1663">
                  <c:v>62.318710520000003</c:v>
                </c:pt>
                <c:pt idx="1664">
                  <c:v>62.512494506899998</c:v>
                </c:pt>
                <c:pt idx="1665">
                  <c:v>62.688990970399999</c:v>
                </c:pt>
                <c:pt idx="1666">
                  <c:v>62.978686976299997</c:v>
                </c:pt>
                <c:pt idx="1667">
                  <c:v>62.9787869763</c:v>
                </c:pt>
                <c:pt idx="1668">
                  <c:v>62.978886976299997</c:v>
                </c:pt>
                <c:pt idx="1669">
                  <c:v>62.9789869763</c:v>
                </c:pt>
                <c:pt idx="1670">
                  <c:v>62.979086976300003</c:v>
                </c:pt>
                <c:pt idx="1671">
                  <c:v>62.844354128900001</c:v>
                </c:pt>
                <c:pt idx="1672">
                  <c:v>62.844454128899997</c:v>
                </c:pt>
                <c:pt idx="1673">
                  <c:v>63.023229845300001</c:v>
                </c:pt>
                <c:pt idx="1674">
                  <c:v>63.023329845299997</c:v>
                </c:pt>
                <c:pt idx="1675">
                  <c:v>63.208135895600002</c:v>
                </c:pt>
                <c:pt idx="1676">
                  <c:v>63.265728108600001</c:v>
                </c:pt>
                <c:pt idx="1677">
                  <c:v>63.541786537699998</c:v>
                </c:pt>
                <c:pt idx="1678">
                  <c:v>63.760474928100003</c:v>
                </c:pt>
                <c:pt idx="1679">
                  <c:v>63.801670079399997</c:v>
                </c:pt>
                <c:pt idx="1680">
                  <c:v>63.8659082828</c:v>
                </c:pt>
                <c:pt idx="1681">
                  <c:v>63.866008282800003</c:v>
                </c:pt>
                <c:pt idx="1682">
                  <c:v>63.866108282799999</c:v>
                </c:pt>
                <c:pt idx="1683">
                  <c:v>63.912782432999997</c:v>
                </c:pt>
                <c:pt idx="1684">
                  <c:v>64.025773945699996</c:v>
                </c:pt>
                <c:pt idx="1685">
                  <c:v>64.025873945699999</c:v>
                </c:pt>
                <c:pt idx="1686">
                  <c:v>63.977619405399999</c:v>
                </c:pt>
                <c:pt idx="1687">
                  <c:v>64.116520087300003</c:v>
                </c:pt>
                <c:pt idx="1688">
                  <c:v>64.116620087300007</c:v>
                </c:pt>
                <c:pt idx="1689">
                  <c:v>64.116720087299996</c:v>
                </c:pt>
                <c:pt idx="1690">
                  <c:v>64.160294365799999</c:v>
                </c:pt>
                <c:pt idx="1691">
                  <c:v>64.160394365800002</c:v>
                </c:pt>
                <c:pt idx="1692">
                  <c:v>64.102129489800006</c:v>
                </c:pt>
                <c:pt idx="1693">
                  <c:v>64.086639502300002</c:v>
                </c:pt>
                <c:pt idx="1694">
                  <c:v>64.025564129100005</c:v>
                </c:pt>
                <c:pt idx="1695">
                  <c:v>64.025664123300004</c:v>
                </c:pt>
                <c:pt idx="1696">
                  <c:v>64.114439051900007</c:v>
                </c:pt>
                <c:pt idx="1697">
                  <c:v>64.114539051899996</c:v>
                </c:pt>
                <c:pt idx="1698">
                  <c:v>64.114639051899999</c:v>
                </c:pt>
                <c:pt idx="1699">
                  <c:v>64.1298738996</c:v>
                </c:pt>
                <c:pt idx="1700">
                  <c:v>64.071385422600002</c:v>
                </c:pt>
                <c:pt idx="1701">
                  <c:v>64.071485426799995</c:v>
                </c:pt>
                <c:pt idx="1702">
                  <c:v>63.9341352159</c:v>
                </c:pt>
                <c:pt idx="1703">
                  <c:v>64.209792646400004</c:v>
                </c:pt>
                <c:pt idx="1704">
                  <c:v>64.209892646399993</c:v>
                </c:pt>
                <c:pt idx="1705">
                  <c:v>64.209992646399996</c:v>
                </c:pt>
                <c:pt idx="1706">
                  <c:v>64.465252773800003</c:v>
                </c:pt>
                <c:pt idx="1707">
                  <c:v>64.687501152799996</c:v>
                </c:pt>
                <c:pt idx="1708">
                  <c:v>65.0105394502</c:v>
                </c:pt>
                <c:pt idx="1709">
                  <c:v>65.220597916700001</c:v>
                </c:pt>
                <c:pt idx="1710">
                  <c:v>65.220697916700004</c:v>
                </c:pt>
                <c:pt idx="1711">
                  <c:v>65.220797916699993</c:v>
                </c:pt>
                <c:pt idx="1712">
                  <c:v>65.220897916699997</c:v>
                </c:pt>
                <c:pt idx="1713">
                  <c:v>65.2209979167</c:v>
                </c:pt>
                <c:pt idx="1714">
                  <c:v>65.221097916700003</c:v>
                </c:pt>
                <c:pt idx="1715">
                  <c:v>65.221197916700007</c:v>
                </c:pt>
                <c:pt idx="1716">
                  <c:v>65.221297916699996</c:v>
                </c:pt>
                <c:pt idx="1717">
                  <c:v>65.134946177299994</c:v>
                </c:pt>
                <c:pt idx="1718">
                  <c:v>65.135046177299998</c:v>
                </c:pt>
                <c:pt idx="1719">
                  <c:v>65.135146177300001</c:v>
                </c:pt>
                <c:pt idx="1720">
                  <c:v>65.135246177300004</c:v>
                </c:pt>
                <c:pt idx="1721">
                  <c:v>65.149035893999994</c:v>
                </c:pt>
                <c:pt idx="1722">
                  <c:v>65.149135893999997</c:v>
                </c:pt>
                <c:pt idx="1723">
                  <c:v>65.149235894</c:v>
                </c:pt>
                <c:pt idx="1724">
                  <c:v>65.149335894000004</c:v>
                </c:pt>
                <c:pt idx="1725">
                  <c:v>65.149435894000007</c:v>
                </c:pt>
                <c:pt idx="1726">
                  <c:v>65.149535893999996</c:v>
                </c:pt>
                <c:pt idx="1727">
                  <c:v>65.149635893999999</c:v>
                </c:pt>
                <c:pt idx="1728">
                  <c:v>65.149735894000003</c:v>
                </c:pt>
                <c:pt idx="1729">
                  <c:v>65.149835894000006</c:v>
                </c:pt>
                <c:pt idx="1730">
                  <c:v>65.149935893999995</c:v>
                </c:pt>
                <c:pt idx="1731">
                  <c:v>65.150035893999998</c:v>
                </c:pt>
                <c:pt idx="1732">
                  <c:v>65.150135894000002</c:v>
                </c:pt>
                <c:pt idx="1733">
                  <c:v>65.150235894000005</c:v>
                </c:pt>
                <c:pt idx="1734">
                  <c:v>65.150335893999994</c:v>
                </c:pt>
                <c:pt idx="1735">
                  <c:v>65.150435893999997</c:v>
                </c:pt>
                <c:pt idx="1736">
                  <c:v>65.150535897400005</c:v>
                </c:pt>
                <c:pt idx="1737">
                  <c:v>65.150635897399994</c:v>
                </c:pt>
                <c:pt idx="1738">
                  <c:v>65.150735897399997</c:v>
                </c:pt>
                <c:pt idx="1739">
                  <c:v>65.1508358974</c:v>
                </c:pt>
                <c:pt idx="1740">
                  <c:v>65.150935897400004</c:v>
                </c:pt>
                <c:pt idx="1741">
                  <c:v>65.151035897400007</c:v>
                </c:pt>
                <c:pt idx="1742">
                  <c:v>65.439269812800006</c:v>
                </c:pt>
                <c:pt idx="1743">
                  <c:v>65.439369812799995</c:v>
                </c:pt>
                <c:pt idx="1744">
                  <c:v>65.403330686800004</c:v>
                </c:pt>
                <c:pt idx="1745">
                  <c:v>65.513344806999996</c:v>
                </c:pt>
                <c:pt idx="1746">
                  <c:v>65.570709925800003</c:v>
                </c:pt>
                <c:pt idx="1747">
                  <c:v>65.924401943500001</c:v>
                </c:pt>
                <c:pt idx="1748">
                  <c:v>66.030467502999997</c:v>
                </c:pt>
                <c:pt idx="1749">
                  <c:v>66.030567503</c:v>
                </c:pt>
                <c:pt idx="1750">
                  <c:v>66.060977354900004</c:v>
                </c:pt>
                <c:pt idx="1751">
                  <c:v>66.061077354899993</c:v>
                </c:pt>
                <c:pt idx="1752">
                  <c:v>66.061177354899996</c:v>
                </c:pt>
                <c:pt idx="1753">
                  <c:v>66.165862880899994</c:v>
                </c:pt>
                <c:pt idx="1754">
                  <c:v>66.165962880899997</c:v>
                </c:pt>
                <c:pt idx="1755">
                  <c:v>66.1660628809</c:v>
                </c:pt>
                <c:pt idx="1756">
                  <c:v>66.166162880900004</c:v>
                </c:pt>
                <c:pt idx="1757">
                  <c:v>66.166262880900007</c:v>
                </c:pt>
                <c:pt idx="1758">
                  <c:v>66.166362880899996</c:v>
                </c:pt>
                <c:pt idx="1759">
                  <c:v>66.166462880899999</c:v>
                </c:pt>
                <c:pt idx="1760">
                  <c:v>66.166562880900003</c:v>
                </c:pt>
                <c:pt idx="1761">
                  <c:v>66.166662880900006</c:v>
                </c:pt>
                <c:pt idx="1762">
                  <c:v>66.074614391300003</c:v>
                </c:pt>
                <c:pt idx="1763">
                  <c:v>66.315216123300004</c:v>
                </c:pt>
                <c:pt idx="1764">
                  <c:v>66.315316123299993</c:v>
                </c:pt>
                <c:pt idx="1765">
                  <c:v>66.614076339700006</c:v>
                </c:pt>
                <c:pt idx="1766">
                  <c:v>66.611934827799999</c:v>
                </c:pt>
                <c:pt idx="1767">
                  <c:v>67.005746625200004</c:v>
                </c:pt>
                <c:pt idx="1768">
                  <c:v>67.167718728200001</c:v>
                </c:pt>
                <c:pt idx="1769">
                  <c:v>67.1320548968</c:v>
                </c:pt>
                <c:pt idx="1770">
                  <c:v>67.462118000800004</c:v>
                </c:pt>
                <c:pt idx="1771">
                  <c:v>67.462218000799993</c:v>
                </c:pt>
                <c:pt idx="1772">
                  <c:v>67.462318000799996</c:v>
                </c:pt>
                <c:pt idx="1773">
                  <c:v>67.4624180008</c:v>
                </c:pt>
                <c:pt idx="1774">
                  <c:v>67.462518000800003</c:v>
                </c:pt>
                <c:pt idx="1775">
                  <c:v>67.462618000800006</c:v>
                </c:pt>
                <c:pt idx="1776">
                  <c:v>67.462718000799995</c:v>
                </c:pt>
                <c:pt idx="1777">
                  <c:v>67.462818000799999</c:v>
                </c:pt>
                <c:pt idx="1778">
                  <c:v>67.462918000800002</c:v>
                </c:pt>
                <c:pt idx="1779">
                  <c:v>67.463018000800005</c:v>
                </c:pt>
                <c:pt idx="1780">
                  <c:v>67.463118000799994</c:v>
                </c:pt>
                <c:pt idx="1781">
                  <c:v>67.463218000799998</c:v>
                </c:pt>
                <c:pt idx="1782">
                  <c:v>67.463318000800001</c:v>
                </c:pt>
                <c:pt idx="1783">
                  <c:v>67.463418000800004</c:v>
                </c:pt>
                <c:pt idx="1784">
                  <c:v>67.463518000799994</c:v>
                </c:pt>
                <c:pt idx="1785">
                  <c:v>67.463618000799997</c:v>
                </c:pt>
                <c:pt idx="1786">
                  <c:v>67.4637180008</c:v>
                </c:pt>
                <c:pt idx="1787">
                  <c:v>67.463818000800003</c:v>
                </c:pt>
                <c:pt idx="1788">
                  <c:v>67.463918000800007</c:v>
                </c:pt>
                <c:pt idx="1789">
                  <c:v>67.464018000799996</c:v>
                </c:pt>
                <c:pt idx="1790">
                  <c:v>67.464118000799999</c:v>
                </c:pt>
                <c:pt idx="1791">
                  <c:v>67.464218000800003</c:v>
                </c:pt>
                <c:pt idx="1792">
                  <c:v>67.464318000800006</c:v>
                </c:pt>
                <c:pt idx="1793">
                  <c:v>67.483759105700003</c:v>
                </c:pt>
                <c:pt idx="1794">
                  <c:v>67.483859105700006</c:v>
                </c:pt>
                <c:pt idx="1795">
                  <c:v>67.595266162399994</c:v>
                </c:pt>
                <c:pt idx="1796">
                  <c:v>67.595366162399998</c:v>
                </c:pt>
                <c:pt idx="1797">
                  <c:v>67.595466162400001</c:v>
                </c:pt>
                <c:pt idx="1798">
                  <c:v>67.595566162400004</c:v>
                </c:pt>
                <c:pt idx="1799">
                  <c:v>67.6323008886</c:v>
                </c:pt>
                <c:pt idx="1800">
                  <c:v>67.632400888600003</c:v>
                </c:pt>
                <c:pt idx="1801">
                  <c:v>67.632500888600006</c:v>
                </c:pt>
                <c:pt idx="1802">
                  <c:v>67.547850269899996</c:v>
                </c:pt>
                <c:pt idx="1803">
                  <c:v>67.517532605100001</c:v>
                </c:pt>
                <c:pt idx="1804">
                  <c:v>67.812158997599994</c:v>
                </c:pt>
                <c:pt idx="1805">
                  <c:v>67.883569494499994</c:v>
                </c:pt>
                <c:pt idx="1806">
                  <c:v>67.883669494499998</c:v>
                </c:pt>
                <c:pt idx="1807">
                  <c:v>68.013031555400005</c:v>
                </c:pt>
                <c:pt idx="1808">
                  <c:v>67.876415992800005</c:v>
                </c:pt>
                <c:pt idx="1809">
                  <c:v>67.918305653299996</c:v>
                </c:pt>
                <c:pt idx="1810">
                  <c:v>67.957316865699994</c:v>
                </c:pt>
                <c:pt idx="1811">
                  <c:v>67.897008795800005</c:v>
                </c:pt>
                <c:pt idx="1812">
                  <c:v>68.087083716999999</c:v>
                </c:pt>
                <c:pt idx="1813">
                  <c:v>68.126145102699994</c:v>
                </c:pt>
                <c:pt idx="1814">
                  <c:v>68.635694665700001</c:v>
                </c:pt>
                <c:pt idx="1815">
                  <c:v>68.792074193700003</c:v>
                </c:pt>
                <c:pt idx="1816">
                  <c:v>68.792174193700006</c:v>
                </c:pt>
                <c:pt idx="1817">
                  <c:v>69.222534158800002</c:v>
                </c:pt>
                <c:pt idx="1818">
                  <c:v>69.222634158800005</c:v>
                </c:pt>
                <c:pt idx="1819">
                  <c:v>69.184962497000001</c:v>
                </c:pt>
                <c:pt idx="1820">
                  <c:v>69.185062497000004</c:v>
                </c:pt>
                <c:pt idx="1821">
                  <c:v>69.185162496999993</c:v>
                </c:pt>
                <c:pt idx="1822">
                  <c:v>69.192208883500001</c:v>
                </c:pt>
                <c:pt idx="1823">
                  <c:v>69.192308883500004</c:v>
                </c:pt>
                <c:pt idx="1824">
                  <c:v>69.643413739099998</c:v>
                </c:pt>
                <c:pt idx="1825">
                  <c:v>69.643513739100001</c:v>
                </c:pt>
                <c:pt idx="1826">
                  <c:v>69.643613739100005</c:v>
                </c:pt>
                <c:pt idx="1827">
                  <c:v>69.643713739099994</c:v>
                </c:pt>
                <c:pt idx="1828">
                  <c:v>69.692902950100006</c:v>
                </c:pt>
                <c:pt idx="1829">
                  <c:v>69.693002950099995</c:v>
                </c:pt>
                <c:pt idx="1830">
                  <c:v>69.693102950099998</c:v>
                </c:pt>
                <c:pt idx="1831">
                  <c:v>69.693202950100002</c:v>
                </c:pt>
                <c:pt idx="1832">
                  <c:v>69.693302950100005</c:v>
                </c:pt>
                <c:pt idx="1833">
                  <c:v>69.693402950099994</c:v>
                </c:pt>
                <c:pt idx="1834">
                  <c:v>69.693502950099997</c:v>
                </c:pt>
                <c:pt idx="1835">
                  <c:v>69.833246747399997</c:v>
                </c:pt>
                <c:pt idx="1836">
                  <c:v>69.8333467474</c:v>
                </c:pt>
                <c:pt idx="1837">
                  <c:v>69.833446747400004</c:v>
                </c:pt>
                <c:pt idx="1838">
                  <c:v>69.754581779600002</c:v>
                </c:pt>
                <c:pt idx="1839">
                  <c:v>69.846995575500003</c:v>
                </c:pt>
                <c:pt idx="1840">
                  <c:v>70.020163551400003</c:v>
                </c:pt>
                <c:pt idx="1841">
                  <c:v>70.300726510299995</c:v>
                </c:pt>
                <c:pt idx="1842">
                  <c:v>70.300826510299999</c:v>
                </c:pt>
                <c:pt idx="1843">
                  <c:v>70.4248016234</c:v>
                </c:pt>
                <c:pt idx="1844">
                  <c:v>70.425342043499995</c:v>
                </c:pt>
                <c:pt idx="1845">
                  <c:v>70.425442043499999</c:v>
                </c:pt>
                <c:pt idx="1846">
                  <c:v>70.425542043500002</c:v>
                </c:pt>
                <c:pt idx="1847">
                  <c:v>70.425642051200001</c:v>
                </c:pt>
                <c:pt idx="1848">
                  <c:v>70.540327208999997</c:v>
                </c:pt>
                <c:pt idx="1849">
                  <c:v>70.486409261700004</c:v>
                </c:pt>
                <c:pt idx="1850">
                  <c:v>70.486509261699993</c:v>
                </c:pt>
                <c:pt idx="1851">
                  <c:v>70.630051405399996</c:v>
                </c:pt>
                <c:pt idx="1852">
                  <c:v>70.405326229500005</c:v>
                </c:pt>
                <c:pt idx="1853">
                  <c:v>70.795964816999998</c:v>
                </c:pt>
                <c:pt idx="1854">
                  <c:v>70.796064817000001</c:v>
                </c:pt>
                <c:pt idx="1855">
                  <c:v>70.796164817000005</c:v>
                </c:pt>
                <c:pt idx="1856">
                  <c:v>70.796264807300005</c:v>
                </c:pt>
                <c:pt idx="1857">
                  <c:v>70.756594001799996</c:v>
                </c:pt>
                <c:pt idx="1858">
                  <c:v>70.7566940018</c:v>
                </c:pt>
                <c:pt idx="1859">
                  <c:v>70.756794001800003</c:v>
                </c:pt>
                <c:pt idx="1860">
                  <c:v>70.820082065899996</c:v>
                </c:pt>
                <c:pt idx="1861">
                  <c:v>70.892714280899995</c:v>
                </c:pt>
                <c:pt idx="1862">
                  <c:v>70.79239828</c:v>
                </c:pt>
                <c:pt idx="1863">
                  <c:v>71.090207846499993</c:v>
                </c:pt>
                <c:pt idx="1864">
                  <c:v>71.090307846499996</c:v>
                </c:pt>
                <c:pt idx="1865">
                  <c:v>71.0904078465</c:v>
                </c:pt>
                <c:pt idx="1866">
                  <c:v>71.206217966599993</c:v>
                </c:pt>
                <c:pt idx="1867">
                  <c:v>71.286852298699998</c:v>
                </c:pt>
                <c:pt idx="1868">
                  <c:v>71.2928798943</c:v>
                </c:pt>
                <c:pt idx="1869">
                  <c:v>71.409568223799994</c:v>
                </c:pt>
                <c:pt idx="1870">
                  <c:v>71.377549711499995</c:v>
                </c:pt>
                <c:pt idx="1871">
                  <c:v>71.377649711499998</c:v>
                </c:pt>
                <c:pt idx="1872">
                  <c:v>71.433071054899997</c:v>
                </c:pt>
                <c:pt idx="1873">
                  <c:v>71.433171054900001</c:v>
                </c:pt>
                <c:pt idx="1874">
                  <c:v>71.497205012199998</c:v>
                </c:pt>
                <c:pt idx="1875">
                  <c:v>71.497305012200002</c:v>
                </c:pt>
                <c:pt idx="1876">
                  <c:v>71.497405012200005</c:v>
                </c:pt>
                <c:pt idx="1877">
                  <c:v>71.497505012199994</c:v>
                </c:pt>
                <c:pt idx="1878">
                  <c:v>71.497605012199998</c:v>
                </c:pt>
                <c:pt idx="1879">
                  <c:v>71.6963111054</c:v>
                </c:pt>
                <c:pt idx="1880">
                  <c:v>71.788916538199999</c:v>
                </c:pt>
                <c:pt idx="1881">
                  <c:v>71.789016538200002</c:v>
                </c:pt>
                <c:pt idx="1882">
                  <c:v>71.789116538200005</c:v>
                </c:pt>
                <c:pt idx="1883">
                  <c:v>72.040384047900005</c:v>
                </c:pt>
                <c:pt idx="1884">
                  <c:v>72.129377754399997</c:v>
                </c:pt>
                <c:pt idx="1885">
                  <c:v>73.181239589399993</c:v>
                </c:pt>
                <c:pt idx="1886">
                  <c:v>73.181339589399997</c:v>
                </c:pt>
                <c:pt idx="1887">
                  <c:v>73.1814395894</c:v>
                </c:pt>
                <c:pt idx="1888">
                  <c:v>73.181539577799995</c:v>
                </c:pt>
                <c:pt idx="1889">
                  <c:v>73.181639577799999</c:v>
                </c:pt>
                <c:pt idx="1890">
                  <c:v>73.181739577800002</c:v>
                </c:pt>
                <c:pt idx="1891">
                  <c:v>73.181839577800005</c:v>
                </c:pt>
                <c:pt idx="1892">
                  <c:v>73.181939577799994</c:v>
                </c:pt>
                <c:pt idx="1893">
                  <c:v>73.182039577799998</c:v>
                </c:pt>
                <c:pt idx="1894">
                  <c:v>73.182139577800001</c:v>
                </c:pt>
                <c:pt idx="1895">
                  <c:v>73.182239577800004</c:v>
                </c:pt>
                <c:pt idx="1896">
                  <c:v>73.182339577799993</c:v>
                </c:pt>
                <c:pt idx="1897">
                  <c:v>73.182439577799997</c:v>
                </c:pt>
                <c:pt idx="1898">
                  <c:v>73.1825395778</c:v>
                </c:pt>
                <c:pt idx="1899">
                  <c:v>73.182639577800003</c:v>
                </c:pt>
                <c:pt idx="1900">
                  <c:v>73.182739577800007</c:v>
                </c:pt>
                <c:pt idx="1901">
                  <c:v>72.429639109999997</c:v>
                </c:pt>
                <c:pt idx="1902">
                  <c:v>72.42973911</c:v>
                </c:pt>
                <c:pt idx="1903">
                  <c:v>72.429839110000003</c:v>
                </c:pt>
                <c:pt idx="1904">
                  <c:v>72.429939110000007</c:v>
                </c:pt>
                <c:pt idx="1905">
                  <c:v>72.430039109999996</c:v>
                </c:pt>
                <c:pt idx="1906">
                  <c:v>72.857476540199997</c:v>
                </c:pt>
                <c:pt idx="1907">
                  <c:v>72.8575765402</c:v>
                </c:pt>
                <c:pt idx="1908">
                  <c:v>72.857676540200004</c:v>
                </c:pt>
                <c:pt idx="1909">
                  <c:v>72.857776540200007</c:v>
                </c:pt>
                <c:pt idx="1910">
                  <c:v>72.857876540199996</c:v>
                </c:pt>
                <c:pt idx="1911">
                  <c:v>72.857976540199999</c:v>
                </c:pt>
                <c:pt idx="1912">
                  <c:v>72.858076540200003</c:v>
                </c:pt>
                <c:pt idx="1913">
                  <c:v>72.858176540200006</c:v>
                </c:pt>
                <c:pt idx="1914">
                  <c:v>72.858276540199995</c:v>
                </c:pt>
                <c:pt idx="1915">
                  <c:v>72.858376540199998</c:v>
                </c:pt>
                <c:pt idx="1916">
                  <c:v>72.863815391599999</c:v>
                </c:pt>
                <c:pt idx="1917">
                  <c:v>72.863915391600003</c:v>
                </c:pt>
                <c:pt idx="1918">
                  <c:v>72.864015391600006</c:v>
                </c:pt>
                <c:pt idx="1919">
                  <c:v>72.864115391599995</c:v>
                </c:pt>
                <c:pt idx="1920">
                  <c:v>73.183886457</c:v>
                </c:pt>
                <c:pt idx="1921">
                  <c:v>73.422457793999996</c:v>
                </c:pt>
                <c:pt idx="1922">
                  <c:v>73.5226446466</c:v>
                </c:pt>
                <c:pt idx="1923">
                  <c:v>73.522744646600003</c:v>
                </c:pt>
                <c:pt idx="1924">
                  <c:v>73.420710391</c:v>
                </c:pt>
                <c:pt idx="1925">
                  <c:v>73.420810391000003</c:v>
                </c:pt>
                <c:pt idx="1926">
                  <c:v>73.420910391000007</c:v>
                </c:pt>
                <c:pt idx="1927">
                  <c:v>73.751486760999995</c:v>
                </c:pt>
                <c:pt idx="1928">
                  <c:v>73.751586760999999</c:v>
                </c:pt>
                <c:pt idx="1929">
                  <c:v>74.117095687399996</c:v>
                </c:pt>
                <c:pt idx="1930">
                  <c:v>74.117195687399999</c:v>
                </c:pt>
                <c:pt idx="1931">
                  <c:v>74.117295687400002</c:v>
                </c:pt>
                <c:pt idx="1932">
                  <c:v>74.335339250999994</c:v>
                </c:pt>
                <c:pt idx="1933">
                  <c:v>74.3354392504</c:v>
                </c:pt>
                <c:pt idx="1934">
                  <c:v>74.124717806500001</c:v>
                </c:pt>
                <c:pt idx="1935">
                  <c:v>74.319062886699996</c:v>
                </c:pt>
                <c:pt idx="1936">
                  <c:v>74.159741494599999</c:v>
                </c:pt>
                <c:pt idx="1937">
                  <c:v>74.159841494600002</c:v>
                </c:pt>
                <c:pt idx="1938">
                  <c:v>74.159941494600005</c:v>
                </c:pt>
                <c:pt idx="1939">
                  <c:v>74.690026254200006</c:v>
                </c:pt>
                <c:pt idx="1940">
                  <c:v>74.690126254199996</c:v>
                </c:pt>
                <c:pt idx="1941">
                  <c:v>74.377176223399999</c:v>
                </c:pt>
                <c:pt idx="1942">
                  <c:v>74.403176115500003</c:v>
                </c:pt>
                <c:pt idx="1943">
                  <c:v>74.403276115500006</c:v>
                </c:pt>
                <c:pt idx="1944">
                  <c:v>74.403376102600006</c:v>
                </c:pt>
                <c:pt idx="1945">
                  <c:v>74.051728729900006</c:v>
                </c:pt>
                <c:pt idx="1946">
                  <c:v>74.1740752141</c:v>
                </c:pt>
                <c:pt idx="1947">
                  <c:v>74.416079318200005</c:v>
                </c:pt>
                <c:pt idx="1948">
                  <c:v>75.163088656499994</c:v>
                </c:pt>
                <c:pt idx="1949">
                  <c:v>75.222459904900006</c:v>
                </c:pt>
                <c:pt idx="1950">
                  <c:v>75.293191913200005</c:v>
                </c:pt>
                <c:pt idx="1951">
                  <c:v>75.296631869400002</c:v>
                </c:pt>
                <c:pt idx="1952">
                  <c:v>75.296731869400006</c:v>
                </c:pt>
                <c:pt idx="1953">
                  <c:v>75.604170007099995</c:v>
                </c:pt>
                <c:pt idx="1954">
                  <c:v>75.423524883499994</c:v>
                </c:pt>
                <c:pt idx="1955">
                  <c:v>75.423624879800002</c:v>
                </c:pt>
                <c:pt idx="1956">
                  <c:v>75.503816704399995</c:v>
                </c:pt>
                <c:pt idx="1957">
                  <c:v>75.503916704399998</c:v>
                </c:pt>
                <c:pt idx="1958">
                  <c:v>75.735100167200002</c:v>
                </c:pt>
                <c:pt idx="1959">
                  <c:v>75.735200167200006</c:v>
                </c:pt>
                <c:pt idx="1960">
                  <c:v>75.8598269405</c:v>
                </c:pt>
                <c:pt idx="1961">
                  <c:v>76.601004016499999</c:v>
                </c:pt>
                <c:pt idx="1962">
                  <c:v>76.505375102800002</c:v>
                </c:pt>
                <c:pt idx="1963">
                  <c:v>76.596978785800005</c:v>
                </c:pt>
                <c:pt idx="1964">
                  <c:v>77.1023752503</c:v>
                </c:pt>
                <c:pt idx="1965">
                  <c:v>77.102475250300003</c:v>
                </c:pt>
                <c:pt idx="1966">
                  <c:v>77.102575250300006</c:v>
                </c:pt>
                <c:pt idx="1967">
                  <c:v>77.605131358099996</c:v>
                </c:pt>
                <c:pt idx="1968">
                  <c:v>77.605231358099999</c:v>
                </c:pt>
                <c:pt idx="1969">
                  <c:v>77.433641054800006</c:v>
                </c:pt>
                <c:pt idx="1970">
                  <c:v>77.433741059499994</c:v>
                </c:pt>
                <c:pt idx="1971">
                  <c:v>78.018551094399996</c:v>
                </c:pt>
                <c:pt idx="1972">
                  <c:v>77.273565971099998</c:v>
                </c:pt>
                <c:pt idx="1973">
                  <c:v>77.273665971100002</c:v>
                </c:pt>
                <c:pt idx="1974">
                  <c:v>77.134803933100002</c:v>
                </c:pt>
                <c:pt idx="1975">
                  <c:v>77.912526422400006</c:v>
                </c:pt>
                <c:pt idx="1976">
                  <c:v>77.912626422399995</c:v>
                </c:pt>
                <c:pt idx="1977">
                  <c:v>77.912726422399999</c:v>
                </c:pt>
                <c:pt idx="1978">
                  <c:v>77.912826422400002</c:v>
                </c:pt>
                <c:pt idx="1979">
                  <c:v>77.912926422400005</c:v>
                </c:pt>
                <c:pt idx="1980">
                  <c:v>77.913026422399994</c:v>
                </c:pt>
                <c:pt idx="1981">
                  <c:v>77.913126422399998</c:v>
                </c:pt>
                <c:pt idx="1982">
                  <c:v>77.913226422400001</c:v>
                </c:pt>
                <c:pt idx="1983">
                  <c:v>77.913326422400004</c:v>
                </c:pt>
                <c:pt idx="1984">
                  <c:v>78.108694125300005</c:v>
                </c:pt>
                <c:pt idx="1985">
                  <c:v>78.108794133900005</c:v>
                </c:pt>
                <c:pt idx="1986">
                  <c:v>79.092062747300005</c:v>
                </c:pt>
                <c:pt idx="1987">
                  <c:v>79.599509098400006</c:v>
                </c:pt>
                <c:pt idx="1988">
                  <c:v>79.599609098399995</c:v>
                </c:pt>
                <c:pt idx="1989">
                  <c:v>79.599709098399998</c:v>
                </c:pt>
                <c:pt idx="1990">
                  <c:v>79.599809098400002</c:v>
                </c:pt>
                <c:pt idx="1991">
                  <c:v>79.599909098400005</c:v>
                </c:pt>
                <c:pt idx="1992">
                  <c:v>79.600009098399994</c:v>
                </c:pt>
                <c:pt idx="1993">
                  <c:v>79.600109098399997</c:v>
                </c:pt>
                <c:pt idx="1994">
                  <c:v>79.600209098400001</c:v>
                </c:pt>
                <c:pt idx="1995">
                  <c:v>79.600309098400004</c:v>
                </c:pt>
                <c:pt idx="1996">
                  <c:v>80.127299687000004</c:v>
                </c:pt>
                <c:pt idx="1997">
                  <c:v>80.127399686999993</c:v>
                </c:pt>
                <c:pt idx="1998">
                  <c:v>80.342291253300004</c:v>
                </c:pt>
                <c:pt idx="1999">
                  <c:v>80.975418224899997</c:v>
                </c:pt>
                <c:pt idx="2000">
                  <c:v>80.911169272799995</c:v>
                </c:pt>
                <c:pt idx="2001">
                  <c:v>81.354934044999993</c:v>
                </c:pt>
                <c:pt idx="2002">
                  <c:v>81.355034044999996</c:v>
                </c:pt>
                <c:pt idx="2003">
                  <c:v>81.544175124199995</c:v>
                </c:pt>
                <c:pt idx="2004">
                  <c:v>81.544275124199999</c:v>
                </c:pt>
                <c:pt idx="2005">
                  <c:v>81.544375124200002</c:v>
                </c:pt>
                <c:pt idx="2006">
                  <c:v>81.890498631300005</c:v>
                </c:pt>
                <c:pt idx="2007">
                  <c:v>81.890598631299994</c:v>
                </c:pt>
                <c:pt idx="2008">
                  <c:v>81.890698631299998</c:v>
                </c:pt>
                <c:pt idx="2009">
                  <c:v>81.890798631300001</c:v>
                </c:pt>
                <c:pt idx="2010">
                  <c:v>83.078963525000006</c:v>
                </c:pt>
                <c:pt idx="2011">
                  <c:v>83.079063524999995</c:v>
                </c:pt>
                <c:pt idx="2012">
                  <c:v>83.079163524999998</c:v>
                </c:pt>
                <c:pt idx="2013">
                  <c:v>82.979000352900002</c:v>
                </c:pt>
                <c:pt idx="2014">
                  <c:v>82.979100352900005</c:v>
                </c:pt>
                <c:pt idx="2015">
                  <c:v>82.979200352899994</c:v>
                </c:pt>
                <c:pt idx="2016">
                  <c:v>82.979300352899998</c:v>
                </c:pt>
                <c:pt idx="2017">
                  <c:v>82.979400352900001</c:v>
                </c:pt>
                <c:pt idx="2018">
                  <c:v>82.979500352900004</c:v>
                </c:pt>
                <c:pt idx="2019">
                  <c:v>83.175760787499996</c:v>
                </c:pt>
                <c:pt idx="2020">
                  <c:v>83.035434154699999</c:v>
                </c:pt>
                <c:pt idx="2021">
                  <c:v>84.147470883400004</c:v>
                </c:pt>
                <c:pt idx="2022">
                  <c:v>84.331391330900004</c:v>
                </c:pt>
                <c:pt idx="2023">
                  <c:v>84.412039929299993</c:v>
                </c:pt>
                <c:pt idx="2024">
                  <c:v>84.412139929299997</c:v>
                </c:pt>
                <c:pt idx="2025">
                  <c:v>84.4122399293</c:v>
                </c:pt>
                <c:pt idx="2026">
                  <c:v>84.412339929300003</c:v>
                </c:pt>
                <c:pt idx="2027">
                  <c:v>85.461103399899997</c:v>
                </c:pt>
                <c:pt idx="2028">
                  <c:v>85.4612033999</c:v>
                </c:pt>
                <c:pt idx="2029">
                  <c:v>85.461303399900004</c:v>
                </c:pt>
                <c:pt idx="2030">
                  <c:v>85.461403399899993</c:v>
                </c:pt>
                <c:pt idx="2031">
                  <c:v>85.461503399899996</c:v>
                </c:pt>
                <c:pt idx="2032">
                  <c:v>85.4616033999</c:v>
                </c:pt>
                <c:pt idx="2033">
                  <c:v>85.461703399900003</c:v>
                </c:pt>
                <c:pt idx="2034">
                  <c:v>85.461803399900006</c:v>
                </c:pt>
                <c:pt idx="2035">
                  <c:v>85.461903399899995</c:v>
                </c:pt>
                <c:pt idx="2036">
                  <c:v>85.462003399899999</c:v>
                </c:pt>
                <c:pt idx="2037">
                  <c:v>85.462103399900002</c:v>
                </c:pt>
                <c:pt idx="2038">
                  <c:v>85.462203399900005</c:v>
                </c:pt>
                <c:pt idx="2039">
                  <c:v>85.462303399899994</c:v>
                </c:pt>
                <c:pt idx="2040">
                  <c:v>85.462403399899998</c:v>
                </c:pt>
                <c:pt idx="2041">
                  <c:v>85.462503420600001</c:v>
                </c:pt>
                <c:pt idx="2042">
                  <c:v>85.462603420600004</c:v>
                </c:pt>
                <c:pt idx="2043">
                  <c:v>85.462703420599993</c:v>
                </c:pt>
                <c:pt idx="2044">
                  <c:v>85.462803420599997</c:v>
                </c:pt>
                <c:pt idx="2045">
                  <c:v>85.4629034206</c:v>
                </c:pt>
                <c:pt idx="2046">
                  <c:v>85.463003420600003</c:v>
                </c:pt>
                <c:pt idx="2047">
                  <c:v>85.463103420600007</c:v>
                </c:pt>
                <c:pt idx="2048">
                  <c:v>85.463203420599996</c:v>
                </c:pt>
                <c:pt idx="2049">
                  <c:v>85.463303420599999</c:v>
                </c:pt>
                <c:pt idx="2050">
                  <c:v>85.463403420600002</c:v>
                </c:pt>
                <c:pt idx="2051">
                  <c:v>85.463503420600006</c:v>
                </c:pt>
                <c:pt idx="2052">
                  <c:v>85.463603420599995</c:v>
                </c:pt>
                <c:pt idx="2053">
                  <c:v>85.463703420599998</c:v>
                </c:pt>
                <c:pt idx="2054">
                  <c:v>85.463803420600001</c:v>
                </c:pt>
                <c:pt idx="2055">
                  <c:v>85.463903420600005</c:v>
                </c:pt>
                <c:pt idx="2056">
                  <c:v>85.464003420599994</c:v>
                </c:pt>
                <c:pt idx="2057">
                  <c:v>85.464103420599997</c:v>
                </c:pt>
                <c:pt idx="2058">
                  <c:v>90.800071633900004</c:v>
                </c:pt>
                <c:pt idx="2059">
                  <c:v>90.800171633900007</c:v>
                </c:pt>
                <c:pt idx="2060">
                  <c:v>90.800271633899996</c:v>
                </c:pt>
                <c:pt idx="2061">
                  <c:v>90.800371633899999</c:v>
                </c:pt>
                <c:pt idx="2062">
                  <c:v>90.800471633900003</c:v>
                </c:pt>
                <c:pt idx="2063">
                  <c:v>90.800571633900006</c:v>
                </c:pt>
                <c:pt idx="2064">
                  <c:v>90.800671633899995</c:v>
                </c:pt>
                <c:pt idx="2065">
                  <c:v>90.800771633899998</c:v>
                </c:pt>
                <c:pt idx="2066">
                  <c:v>90.800871633900002</c:v>
                </c:pt>
                <c:pt idx="2067">
                  <c:v>90.800971672599999</c:v>
                </c:pt>
                <c:pt idx="2068">
                  <c:v>92.025479572600005</c:v>
                </c:pt>
                <c:pt idx="2069">
                  <c:v>92.025579572599995</c:v>
                </c:pt>
                <c:pt idx="2070">
                  <c:v>92.025679572599998</c:v>
                </c:pt>
                <c:pt idx="2071">
                  <c:v>92.025779572600001</c:v>
                </c:pt>
                <c:pt idx="2072">
                  <c:v>92.025879572600005</c:v>
                </c:pt>
                <c:pt idx="2073">
                  <c:v>92.025979572599994</c:v>
                </c:pt>
                <c:pt idx="2074">
                  <c:v>92.026079572599997</c:v>
                </c:pt>
                <c:pt idx="2075">
                  <c:v>92.0261795726</c:v>
                </c:pt>
                <c:pt idx="2076">
                  <c:v>92.026279572600004</c:v>
                </c:pt>
                <c:pt idx="2077">
                  <c:v>92.026379572600007</c:v>
                </c:pt>
                <c:pt idx="2078">
                  <c:v>92.026479572599996</c:v>
                </c:pt>
                <c:pt idx="2079">
                  <c:v>92.026579572599999</c:v>
                </c:pt>
                <c:pt idx="2080">
                  <c:v>92.026679572600003</c:v>
                </c:pt>
                <c:pt idx="2081">
                  <c:v>92.026779572600006</c:v>
                </c:pt>
                <c:pt idx="2082">
                  <c:v>92.026879572599995</c:v>
                </c:pt>
                <c:pt idx="2083">
                  <c:v>92.026979572599998</c:v>
                </c:pt>
                <c:pt idx="2084">
                  <c:v>92.027079572600002</c:v>
                </c:pt>
                <c:pt idx="2085">
                  <c:v>92.027179572600005</c:v>
                </c:pt>
                <c:pt idx="2086">
                  <c:v>92.027279572599994</c:v>
                </c:pt>
                <c:pt idx="2087">
                  <c:v>92.027379572599997</c:v>
                </c:pt>
                <c:pt idx="2088">
                  <c:v>92.027479572600001</c:v>
                </c:pt>
                <c:pt idx="2089">
                  <c:v>92.027579572600004</c:v>
                </c:pt>
                <c:pt idx="2090">
                  <c:v>92.027679572599993</c:v>
                </c:pt>
                <c:pt idx="2091">
                  <c:v>92.027779572599997</c:v>
                </c:pt>
                <c:pt idx="2092">
                  <c:v>92.0278795726</c:v>
                </c:pt>
                <c:pt idx="2093">
                  <c:v>92.027979572600003</c:v>
                </c:pt>
                <c:pt idx="2094">
                  <c:v>92.028079572600006</c:v>
                </c:pt>
                <c:pt idx="2095">
                  <c:v>92.028179572599996</c:v>
                </c:pt>
                <c:pt idx="2096">
                  <c:v>92.028279572599999</c:v>
                </c:pt>
                <c:pt idx="2097">
                  <c:v>92.028379572600002</c:v>
                </c:pt>
                <c:pt idx="2098">
                  <c:v>92.028479572600006</c:v>
                </c:pt>
                <c:pt idx="2099">
                  <c:v>92.028579572599995</c:v>
                </c:pt>
                <c:pt idx="2100">
                  <c:v>92.028679572599998</c:v>
                </c:pt>
                <c:pt idx="2101">
                  <c:v>92.028779572600001</c:v>
                </c:pt>
                <c:pt idx="2102">
                  <c:v>92.028879572600005</c:v>
                </c:pt>
                <c:pt idx="2103">
                  <c:v>92.028979572599994</c:v>
                </c:pt>
                <c:pt idx="2104">
                  <c:v>92.029079572599997</c:v>
                </c:pt>
                <c:pt idx="2105">
                  <c:v>92.0291795726</c:v>
                </c:pt>
                <c:pt idx="2106">
                  <c:v>92.029279572600004</c:v>
                </c:pt>
                <c:pt idx="2107">
                  <c:v>92.029379572600007</c:v>
                </c:pt>
                <c:pt idx="2108">
                  <c:v>92.029479572599996</c:v>
                </c:pt>
                <c:pt idx="2109">
                  <c:v>92.029579572599999</c:v>
                </c:pt>
                <c:pt idx="2110">
                  <c:v>92.029679572600003</c:v>
                </c:pt>
                <c:pt idx="2111">
                  <c:v>92.029779572600006</c:v>
                </c:pt>
                <c:pt idx="2112">
                  <c:v>92.029879572599995</c:v>
                </c:pt>
                <c:pt idx="2113">
                  <c:v>92.029979572599999</c:v>
                </c:pt>
                <c:pt idx="2114">
                  <c:v>92.030079572600002</c:v>
                </c:pt>
                <c:pt idx="2115">
                  <c:v>92.030179572600005</c:v>
                </c:pt>
                <c:pt idx="2116">
                  <c:v>92.030279572599994</c:v>
                </c:pt>
                <c:pt idx="2117">
                  <c:v>92.030379572599998</c:v>
                </c:pt>
                <c:pt idx="2118">
                  <c:v>92.030479572600001</c:v>
                </c:pt>
                <c:pt idx="2119">
                  <c:v>92.030579572600004</c:v>
                </c:pt>
                <c:pt idx="2120">
                  <c:v>92.030679572599993</c:v>
                </c:pt>
                <c:pt idx="2121">
                  <c:v>92.030779572599997</c:v>
                </c:pt>
                <c:pt idx="2122">
                  <c:v>92.0308795726</c:v>
                </c:pt>
                <c:pt idx="2123">
                  <c:v>92.030979572600003</c:v>
                </c:pt>
                <c:pt idx="2124">
                  <c:v>92.031079572600007</c:v>
                </c:pt>
                <c:pt idx="2125">
                  <c:v>92.031179572599996</c:v>
                </c:pt>
                <c:pt idx="2126">
                  <c:v>92.031279572599999</c:v>
                </c:pt>
                <c:pt idx="2127">
                  <c:v>92.031379572600002</c:v>
                </c:pt>
                <c:pt idx="2128">
                  <c:v>92.031479572600006</c:v>
                </c:pt>
                <c:pt idx="2129">
                  <c:v>92.031579572599995</c:v>
                </c:pt>
                <c:pt idx="2130">
                  <c:v>92.031679572599998</c:v>
                </c:pt>
                <c:pt idx="2131">
                  <c:v>92.031779572600001</c:v>
                </c:pt>
                <c:pt idx="2132">
                  <c:v>92.031879572600005</c:v>
                </c:pt>
                <c:pt idx="2133">
                  <c:v>92.031979572599994</c:v>
                </c:pt>
                <c:pt idx="2134">
                  <c:v>92.032079572599997</c:v>
                </c:pt>
                <c:pt idx="2135">
                  <c:v>92.0321795726</c:v>
                </c:pt>
                <c:pt idx="2136">
                  <c:v>92.032279572600004</c:v>
                </c:pt>
                <c:pt idx="2137">
                  <c:v>92.032379572599993</c:v>
                </c:pt>
                <c:pt idx="2138">
                  <c:v>92.032479572599996</c:v>
                </c:pt>
                <c:pt idx="2139">
                  <c:v>92.0325795726</c:v>
                </c:pt>
                <c:pt idx="2140">
                  <c:v>92.032679572600003</c:v>
                </c:pt>
                <c:pt idx="2141">
                  <c:v>92.032779572600006</c:v>
                </c:pt>
                <c:pt idx="2142">
                  <c:v>92.032879572599995</c:v>
                </c:pt>
                <c:pt idx="2143">
                  <c:v>92.032979572599999</c:v>
                </c:pt>
                <c:pt idx="2144">
                  <c:v>103.334208511</c:v>
                </c:pt>
                <c:pt idx="2145">
                  <c:v>102.83783364999999</c:v>
                </c:pt>
                <c:pt idx="2146">
                  <c:v>102.83793365</c:v>
                </c:pt>
                <c:pt idx="2147">
                  <c:v>102.83803365</c:v>
                </c:pt>
                <c:pt idx="2148">
                  <c:v>102.83813365</c:v>
                </c:pt>
                <c:pt idx="2149">
                  <c:v>102.83823365000001</c:v>
                </c:pt>
                <c:pt idx="2150">
                  <c:v>102.83833365</c:v>
                </c:pt>
                <c:pt idx="2151">
                  <c:v>102.83843365</c:v>
                </c:pt>
                <c:pt idx="2152">
                  <c:v>102.83853365</c:v>
                </c:pt>
                <c:pt idx="2153">
                  <c:v>102.83863365000001</c:v>
                </c:pt>
                <c:pt idx="2154">
                  <c:v>102.83873364999999</c:v>
                </c:pt>
                <c:pt idx="2155">
                  <c:v>102.83883365</c:v>
                </c:pt>
                <c:pt idx="2156">
                  <c:v>102.83893365</c:v>
                </c:pt>
                <c:pt idx="2157">
                  <c:v>102.83903365</c:v>
                </c:pt>
                <c:pt idx="2158">
                  <c:v>102.83913364999999</c:v>
                </c:pt>
                <c:pt idx="2159">
                  <c:v>102.83923365</c:v>
                </c:pt>
                <c:pt idx="2160">
                  <c:v>102.83933365</c:v>
                </c:pt>
                <c:pt idx="2161">
                  <c:v>102.83943365</c:v>
                </c:pt>
                <c:pt idx="2162">
                  <c:v>102.83953365000001</c:v>
                </c:pt>
                <c:pt idx="2163">
                  <c:v>102.83963365</c:v>
                </c:pt>
                <c:pt idx="2164">
                  <c:v>102.83973365</c:v>
                </c:pt>
                <c:pt idx="2165">
                  <c:v>102.83983365</c:v>
                </c:pt>
                <c:pt idx="2166">
                  <c:v>102.83993365000001</c:v>
                </c:pt>
                <c:pt idx="2167">
                  <c:v>102.84003365</c:v>
                </c:pt>
                <c:pt idx="2168">
                  <c:v>102.84013365</c:v>
                </c:pt>
                <c:pt idx="2169">
                  <c:v>102.84023365</c:v>
                </c:pt>
                <c:pt idx="2170">
                  <c:v>102.84033365000001</c:v>
                </c:pt>
                <c:pt idx="2171">
                  <c:v>102.84043364999999</c:v>
                </c:pt>
                <c:pt idx="2172">
                  <c:v>102.84053365</c:v>
                </c:pt>
                <c:pt idx="2173">
                  <c:v>102.84063365</c:v>
                </c:pt>
                <c:pt idx="2174">
                  <c:v>102.84073365</c:v>
                </c:pt>
                <c:pt idx="2175">
                  <c:v>102.84083364999999</c:v>
                </c:pt>
                <c:pt idx="2176">
                  <c:v>102.84093365</c:v>
                </c:pt>
                <c:pt idx="2177">
                  <c:v>102.84103365</c:v>
                </c:pt>
                <c:pt idx="2178">
                  <c:v>102.84113365</c:v>
                </c:pt>
                <c:pt idx="2179">
                  <c:v>102.84123365000001</c:v>
                </c:pt>
                <c:pt idx="2180">
                  <c:v>102.84133365</c:v>
                </c:pt>
                <c:pt idx="2181">
                  <c:v>102.84143365</c:v>
                </c:pt>
                <c:pt idx="2182">
                  <c:v>102.84153365</c:v>
                </c:pt>
                <c:pt idx="2183">
                  <c:v>102.84163365000001</c:v>
                </c:pt>
                <c:pt idx="2184">
                  <c:v>102.84173364999999</c:v>
                </c:pt>
                <c:pt idx="2185">
                  <c:v>102.84183365</c:v>
                </c:pt>
                <c:pt idx="2186">
                  <c:v>102.84193365</c:v>
                </c:pt>
                <c:pt idx="2187">
                  <c:v>102.84203365</c:v>
                </c:pt>
                <c:pt idx="2188">
                  <c:v>102.84213364999999</c:v>
                </c:pt>
                <c:pt idx="2189">
                  <c:v>102.84223365</c:v>
                </c:pt>
                <c:pt idx="2190">
                  <c:v>102.84233365</c:v>
                </c:pt>
                <c:pt idx="2191">
                  <c:v>102.84243365</c:v>
                </c:pt>
                <c:pt idx="2192">
                  <c:v>102.84253364999999</c:v>
                </c:pt>
                <c:pt idx="2193">
                  <c:v>102.84263365</c:v>
                </c:pt>
                <c:pt idx="2194">
                  <c:v>102.84273365</c:v>
                </c:pt>
                <c:pt idx="2195">
                  <c:v>102.84283365</c:v>
                </c:pt>
                <c:pt idx="2196">
                  <c:v>102.84293365000001</c:v>
                </c:pt>
                <c:pt idx="2197">
                  <c:v>102.84303365</c:v>
                </c:pt>
                <c:pt idx="2198">
                  <c:v>102.84313365</c:v>
                </c:pt>
                <c:pt idx="2199">
                  <c:v>102.84323365</c:v>
                </c:pt>
                <c:pt idx="2200">
                  <c:v>102.84333365000001</c:v>
                </c:pt>
                <c:pt idx="2201">
                  <c:v>102.84343364999999</c:v>
                </c:pt>
                <c:pt idx="2202">
                  <c:v>102.84353365</c:v>
                </c:pt>
                <c:pt idx="2203">
                  <c:v>102.84363365</c:v>
                </c:pt>
                <c:pt idx="2204">
                  <c:v>102.84373365</c:v>
                </c:pt>
                <c:pt idx="2205">
                  <c:v>102.84383364999999</c:v>
                </c:pt>
                <c:pt idx="2206">
                  <c:v>102.84393365</c:v>
                </c:pt>
                <c:pt idx="2207">
                  <c:v>102.84403365</c:v>
                </c:pt>
                <c:pt idx="2208">
                  <c:v>102.84413365</c:v>
                </c:pt>
                <c:pt idx="2209">
                  <c:v>102.84423365000001</c:v>
                </c:pt>
                <c:pt idx="2210">
                  <c:v>102.84433365</c:v>
                </c:pt>
                <c:pt idx="2211">
                  <c:v>102.84443365</c:v>
                </c:pt>
                <c:pt idx="2212">
                  <c:v>102.84453365</c:v>
                </c:pt>
                <c:pt idx="2213">
                  <c:v>102.84463365000001</c:v>
                </c:pt>
                <c:pt idx="2214">
                  <c:v>102.84473364999999</c:v>
                </c:pt>
                <c:pt idx="2215">
                  <c:v>102.84483365</c:v>
                </c:pt>
                <c:pt idx="2216">
                  <c:v>102.84493365</c:v>
                </c:pt>
                <c:pt idx="2217">
                  <c:v>102.84503365</c:v>
                </c:pt>
                <c:pt idx="2218">
                  <c:v>102.84513364999999</c:v>
                </c:pt>
                <c:pt idx="2219">
                  <c:v>102.84523365</c:v>
                </c:pt>
                <c:pt idx="2220">
                  <c:v>102.84533365</c:v>
                </c:pt>
                <c:pt idx="2221">
                  <c:v>102.84543365</c:v>
                </c:pt>
                <c:pt idx="2222">
                  <c:v>102.84553364999999</c:v>
                </c:pt>
                <c:pt idx="2223">
                  <c:v>102.84563365</c:v>
                </c:pt>
                <c:pt idx="2224">
                  <c:v>102.84573365</c:v>
                </c:pt>
                <c:pt idx="2225">
                  <c:v>102.84583365</c:v>
                </c:pt>
                <c:pt idx="2226">
                  <c:v>102.84593365000001</c:v>
                </c:pt>
                <c:pt idx="2227">
                  <c:v>102.84603365</c:v>
                </c:pt>
                <c:pt idx="2228">
                  <c:v>102.84613365</c:v>
                </c:pt>
                <c:pt idx="2229">
                  <c:v>102.84623365</c:v>
                </c:pt>
                <c:pt idx="2230">
                  <c:v>102.84633365000001</c:v>
                </c:pt>
                <c:pt idx="2231">
                  <c:v>102.84643364999999</c:v>
                </c:pt>
                <c:pt idx="2232">
                  <c:v>102.84653365</c:v>
                </c:pt>
                <c:pt idx="2233">
                  <c:v>102.84663365</c:v>
                </c:pt>
                <c:pt idx="2234">
                  <c:v>102.84673365</c:v>
                </c:pt>
                <c:pt idx="2235">
                  <c:v>102.84683364999999</c:v>
                </c:pt>
                <c:pt idx="2236">
                  <c:v>102.84693365</c:v>
                </c:pt>
                <c:pt idx="2237">
                  <c:v>102.84703365</c:v>
                </c:pt>
                <c:pt idx="2238">
                  <c:v>102.84713365</c:v>
                </c:pt>
                <c:pt idx="2239">
                  <c:v>102.84723365000001</c:v>
                </c:pt>
                <c:pt idx="2240">
                  <c:v>102.84733365</c:v>
                </c:pt>
                <c:pt idx="2241">
                  <c:v>102.84743365</c:v>
                </c:pt>
                <c:pt idx="2242">
                  <c:v>102.84753365</c:v>
                </c:pt>
                <c:pt idx="2243">
                  <c:v>102.84763365000001</c:v>
                </c:pt>
                <c:pt idx="2244">
                  <c:v>102.84773365</c:v>
                </c:pt>
                <c:pt idx="2245">
                  <c:v>102.84783365</c:v>
                </c:pt>
                <c:pt idx="2246">
                  <c:v>102.84793365</c:v>
                </c:pt>
                <c:pt idx="2247">
                  <c:v>102.84803365</c:v>
                </c:pt>
                <c:pt idx="2248">
                  <c:v>102.84813364999999</c:v>
                </c:pt>
                <c:pt idx="2249">
                  <c:v>102.84823365</c:v>
                </c:pt>
                <c:pt idx="2250">
                  <c:v>102.84833365</c:v>
                </c:pt>
                <c:pt idx="2251">
                  <c:v>102.84843365</c:v>
                </c:pt>
                <c:pt idx="2252">
                  <c:v>102.84853364999999</c:v>
                </c:pt>
                <c:pt idx="2253">
                  <c:v>102.84863365</c:v>
                </c:pt>
                <c:pt idx="2254">
                  <c:v>102.84873365</c:v>
                </c:pt>
                <c:pt idx="2255">
                  <c:v>102.84883365</c:v>
                </c:pt>
                <c:pt idx="2256">
                  <c:v>102.84893365000001</c:v>
                </c:pt>
                <c:pt idx="2257">
                  <c:v>102.84903365</c:v>
                </c:pt>
                <c:pt idx="2258">
                  <c:v>102.84913365</c:v>
                </c:pt>
                <c:pt idx="2259">
                  <c:v>102.84923365</c:v>
                </c:pt>
                <c:pt idx="2260">
                  <c:v>102.84933365000001</c:v>
                </c:pt>
                <c:pt idx="2261">
                  <c:v>102.84943364999999</c:v>
                </c:pt>
                <c:pt idx="2262">
                  <c:v>102.84953365</c:v>
                </c:pt>
                <c:pt idx="2263">
                  <c:v>102.84963365</c:v>
                </c:pt>
                <c:pt idx="2264">
                  <c:v>102.84973365</c:v>
                </c:pt>
                <c:pt idx="2265">
                  <c:v>102.84983364999999</c:v>
                </c:pt>
                <c:pt idx="2266">
                  <c:v>102.84993365</c:v>
                </c:pt>
                <c:pt idx="2267">
                  <c:v>102.85003365</c:v>
                </c:pt>
                <c:pt idx="2268">
                  <c:v>102.85013365</c:v>
                </c:pt>
                <c:pt idx="2269">
                  <c:v>102.85023365000001</c:v>
                </c:pt>
                <c:pt idx="2270">
                  <c:v>102.85033365</c:v>
                </c:pt>
                <c:pt idx="2271">
                  <c:v>102.85043365</c:v>
                </c:pt>
                <c:pt idx="2272">
                  <c:v>102.85053365</c:v>
                </c:pt>
                <c:pt idx="2273">
                  <c:v>102.85063365000001</c:v>
                </c:pt>
                <c:pt idx="2274">
                  <c:v>102.85073365</c:v>
                </c:pt>
                <c:pt idx="2275">
                  <c:v>102.85083365</c:v>
                </c:pt>
                <c:pt idx="2276">
                  <c:v>102.85093365</c:v>
                </c:pt>
                <c:pt idx="2277">
                  <c:v>102.85103365000001</c:v>
                </c:pt>
                <c:pt idx="2278">
                  <c:v>102.85113364999999</c:v>
                </c:pt>
                <c:pt idx="2279">
                  <c:v>102.85123365</c:v>
                </c:pt>
                <c:pt idx="2280">
                  <c:v>102.85133365</c:v>
                </c:pt>
                <c:pt idx="2281">
                  <c:v>102.85143365</c:v>
                </c:pt>
                <c:pt idx="2282">
                  <c:v>102.85153364999999</c:v>
                </c:pt>
                <c:pt idx="2283">
                  <c:v>102.85163365</c:v>
                </c:pt>
                <c:pt idx="2284">
                  <c:v>102.85173365</c:v>
                </c:pt>
                <c:pt idx="2285">
                  <c:v>102.85183365</c:v>
                </c:pt>
                <c:pt idx="2286">
                  <c:v>102.85193365000001</c:v>
                </c:pt>
                <c:pt idx="2287">
                  <c:v>102.85203365</c:v>
                </c:pt>
                <c:pt idx="2288">
                  <c:v>102.85213365</c:v>
                </c:pt>
                <c:pt idx="2289">
                  <c:v>102.85223365</c:v>
                </c:pt>
                <c:pt idx="2290">
                  <c:v>102.85233365000001</c:v>
                </c:pt>
                <c:pt idx="2291">
                  <c:v>102.85243364999999</c:v>
                </c:pt>
                <c:pt idx="2292">
                  <c:v>102.85253365</c:v>
                </c:pt>
                <c:pt idx="2293">
                  <c:v>102.85263365</c:v>
                </c:pt>
                <c:pt idx="2294">
                  <c:v>102.85273365</c:v>
                </c:pt>
                <c:pt idx="2295">
                  <c:v>102.85283364999999</c:v>
                </c:pt>
                <c:pt idx="2296">
                  <c:v>102.85293365</c:v>
                </c:pt>
                <c:pt idx="2297">
                  <c:v>102.85303365</c:v>
                </c:pt>
                <c:pt idx="2298">
                  <c:v>102.85313365</c:v>
                </c:pt>
                <c:pt idx="2299">
                  <c:v>102.85323365000001</c:v>
                </c:pt>
                <c:pt idx="2300">
                  <c:v>102.85333365</c:v>
                </c:pt>
                <c:pt idx="2301">
                  <c:v>102.85343365</c:v>
                </c:pt>
                <c:pt idx="2302">
                  <c:v>102.85353365</c:v>
                </c:pt>
                <c:pt idx="2303">
                  <c:v>102.85363365000001</c:v>
                </c:pt>
                <c:pt idx="2304">
                  <c:v>102.85373365</c:v>
                </c:pt>
                <c:pt idx="2305">
                  <c:v>102.85383365</c:v>
                </c:pt>
                <c:pt idx="2306">
                  <c:v>102.85393365</c:v>
                </c:pt>
                <c:pt idx="2307">
                  <c:v>102.85403365000001</c:v>
                </c:pt>
                <c:pt idx="2308">
                  <c:v>102.85413364999999</c:v>
                </c:pt>
                <c:pt idx="2309">
                  <c:v>102.85423365</c:v>
                </c:pt>
                <c:pt idx="2310">
                  <c:v>102.85433365</c:v>
                </c:pt>
                <c:pt idx="2311">
                  <c:v>102.85443365</c:v>
                </c:pt>
                <c:pt idx="2312">
                  <c:v>102.85453364999999</c:v>
                </c:pt>
                <c:pt idx="2313">
                  <c:v>102.85463365</c:v>
                </c:pt>
                <c:pt idx="2314">
                  <c:v>102.85473365</c:v>
                </c:pt>
                <c:pt idx="2315">
                  <c:v>102.85483365</c:v>
                </c:pt>
                <c:pt idx="2316">
                  <c:v>102.85493365000001</c:v>
                </c:pt>
                <c:pt idx="2317">
                  <c:v>102.85503365</c:v>
                </c:pt>
                <c:pt idx="2318">
                  <c:v>102.85513365</c:v>
                </c:pt>
                <c:pt idx="2319">
                  <c:v>102.85523365</c:v>
                </c:pt>
                <c:pt idx="2320">
                  <c:v>102.85533365000001</c:v>
                </c:pt>
                <c:pt idx="2321">
                  <c:v>119.69872979</c:v>
                </c:pt>
                <c:pt idx="2322">
                  <c:v>119.69882979</c:v>
                </c:pt>
                <c:pt idx="2323">
                  <c:v>119.69892978999999</c:v>
                </c:pt>
                <c:pt idx="2324">
                  <c:v>119.69902979</c:v>
                </c:pt>
                <c:pt idx="2325">
                  <c:v>119.69912979</c:v>
                </c:pt>
                <c:pt idx="2326">
                  <c:v>119.69922979</c:v>
                </c:pt>
                <c:pt idx="2327">
                  <c:v>119.69932978999999</c:v>
                </c:pt>
                <c:pt idx="2328">
                  <c:v>119.69942979</c:v>
                </c:pt>
                <c:pt idx="2329">
                  <c:v>119.69952979</c:v>
                </c:pt>
                <c:pt idx="2330">
                  <c:v>119.69962979</c:v>
                </c:pt>
                <c:pt idx="2331">
                  <c:v>119.69972979000001</c:v>
                </c:pt>
                <c:pt idx="2332">
                  <c:v>119.69982979</c:v>
                </c:pt>
                <c:pt idx="2333">
                  <c:v>119.69992979</c:v>
                </c:pt>
                <c:pt idx="2334">
                  <c:v>119.70002979</c:v>
                </c:pt>
                <c:pt idx="2335">
                  <c:v>119.70012979000001</c:v>
                </c:pt>
                <c:pt idx="2336">
                  <c:v>119.70022978999999</c:v>
                </c:pt>
                <c:pt idx="2337">
                  <c:v>119.70032979</c:v>
                </c:pt>
                <c:pt idx="2338">
                  <c:v>119.70042979</c:v>
                </c:pt>
                <c:pt idx="2339">
                  <c:v>119.70052979</c:v>
                </c:pt>
                <c:pt idx="2340">
                  <c:v>119.70062978999999</c:v>
                </c:pt>
                <c:pt idx="2341">
                  <c:v>119.70072979</c:v>
                </c:pt>
                <c:pt idx="2342">
                  <c:v>119.70082979</c:v>
                </c:pt>
                <c:pt idx="2343">
                  <c:v>119.70092979</c:v>
                </c:pt>
                <c:pt idx="2344">
                  <c:v>119.70102979000001</c:v>
                </c:pt>
                <c:pt idx="2345">
                  <c:v>119.70112979</c:v>
                </c:pt>
                <c:pt idx="2346">
                  <c:v>119.70122979</c:v>
                </c:pt>
                <c:pt idx="2347">
                  <c:v>119.70132979</c:v>
                </c:pt>
                <c:pt idx="2348">
                  <c:v>119.70142979000001</c:v>
                </c:pt>
                <c:pt idx="2349">
                  <c:v>119.70152979</c:v>
                </c:pt>
                <c:pt idx="2350">
                  <c:v>119.70162979</c:v>
                </c:pt>
                <c:pt idx="2351">
                  <c:v>119.70172979</c:v>
                </c:pt>
                <c:pt idx="2352">
                  <c:v>119.70182979000001</c:v>
                </c:pt>
                <c:pt idx="2353">
                  <c:v>119.70192978999999</c:v>
                </c:pt>
                <c:pt idx="2354">
                  <c:v>119.70202979</c:v>
                </c:pt>
                <c:pt idx="2355">
                  <c:v>119.70212979</c:v>
                </c:pt>
                <c:pt idx="2356">
                  <c:v>119.70222979</c:v>
                </c:pt>
                <c:pt idx="2357">
                  <c:v>119.70232978999999</c:v>
                </c:pt>
                <c:pt idx="2358">
                  <c:v>119.70242979</c:v>
                </c:pt>
                <c:pt idx="2359">
                  <c:v>119.70252979</c:v>
                </c:pt>
                <c:pt idx="2360">
                  <c:v>119.70262979</c:v>
                </c:pt>
                <c:pt idx="2361">
                  <c:v>119.70272979000001</c:v>
                </c:pt>
                <c:pt idx="2362">
                  <c:v>119.70282979</c:v>
                </c:pt>
                <c:pt idx="2363">
                  <c:v>119.70292979</c:v>
                </c:pt>
                <c:pt idx="2364">
                  <c:v>119.70302979</c:v>
                </c:pt>
                <c:pt idx="2365">
                  <c:v>119.70312979000001</c:v>
                </c:pt>
                <c:pt idx="2366">
                  <c:v>119.70322978999999</c:v>
                </c:pt>
                <c:pt idx="2367">
                  <c:v>119.70332979</c:v>
                </c:pt>
                <c:pt idx="2368">
                  <c:v>119.70342979</c:v>
                </c:pt>
                <c:pt idx="2369">
                  <c:v>119.70352979</c:v>
                </c:pt>
                <c:pt idx="2370">
                  <c:v>119.70362978999999</c:v>
                </c:pt>
                <c:pt idx="2371">
                  <c:v>119.70372979</c:v>
                </c:pt>
                <c:pt idx="2372">
                  <c:v>119.70382979</c:v>
                </c:pt>
                <c:pt idx="2373">
                  <c:v>119.70392979</c:v>
                </c:pt>
                <c:pt idx="2374">
                  <c:v>119.70402979000001</c:v>
                </c:pt>
                <c:pt idx="2375">
                  <c:v>119.70412979</c:v>
                </c:pt>
                <c:pt idx="2376">
                  <c:v>119.70422979</c:v>
                </c:pt>
                <c:pt idx="2377">
                  <c:v>119.70432979</c:v>
                </c:pt>
                <c:pt idx="2378">
                  <c:v>119.70442979000001</c:v>
                </c:pt>
                <c:pt idx="2379">
                  <c:v>119.70452979</c:v>
                </c:pt>
                <c:pt idx="2380">
                  <c:v>119.70462979</c:v>
                </c:pt>
                <c:pt idx="2381">
                  <c:v>119.70472979</c:v>
                </c:pt>
                <c:pt idx="2382">
                  <c:v>119.70482979000001</c:v>
                </c:pt>
                <c:pt idx="2383">
                  <c:v>119.70492978999999</c:v>
                </c:pt>
                <c:pt idx="2384">
                  <c:v>119.70502979</c:v>
                </c:pt>
                <c:pt idx="2385">
                  <c:v>119.70512979</c:v>
                </c:pt>
                <c:pt idx="2386">
                  <c:v>119.70522979</c:v>
                </c:pt>
                <c:pt idx="2387">
                  <c:v>119.70532978999999</c:v>
                </c:pt>
                <c:pt idx="2388">
                  <c:v>119.70542979</c:v>
                </c:pt>
                <c:pt idx="2389">
                  <c:v>119.70552979</c:v>
                </c:pt>
                <c:pt idx="2390">
                  <c:v>119.70562979</c:v>
                </c:pt>
                <c:pt idx="2391">
                  <c:v>119.70572979000001</c:v>
                </c:pt>
                <c:pt idx="2392">
                  <c:v>119.70582979</c:v>
                </c:pt>
                <c:pt idx="2393">
                  <c:v>119.70592979</c:v>
                </c:pt>
                <c:pt idx="2394">
                  <c:v>119.70602979</c:v>
                </c:pt>
                <c:pt idx="2395">
                  <c:v>119.70612979000001</c:v>
                </c:pt>
                <c:pt idx="2396">
                  <c:v>119.70622978999999</c:v>
                </c:pt>
                <c:pt idx="2397">
                  <c:v>119.70632979</c:v>
                </c:pt>
                <c:pt idx="2398">
                  <c:v>119.70642979</c:v>
                </c:pt>
                <c:pt idx="2399">
                  <c:v>119.70652979</c:v>
                </c:pt>
                <c:pt idx="2400">
                  <c:v>119.70662978999999</c:v>
                </c:pt>
                <c:pt idx="2401">
                  <c:v>119.70672979</c:v>
                </c:pt>
                <c:pt idx="2402">
                  <c:v>119.70682979</c:v>
                </c:pt>
                <c:pt idx="2403">
                  <c:v>119.70692979</c:v>
                </c:pt>
                <c:pt idx="2404">
                  <c:v>119.70702979000001</c:v>
                </c:pt>
                <c:pt idx="2405">
                  <c:v>119.70712979</c:v>
                </c:pt>
                <c:pt idx="2406">
                  <c:v>119.70722979</c:v>
                </c:pt>
                <c:pt idx="2407">
                  <c:v>119.70732979</c:v>
                </c:pt>
                <c:pt idx="2408">
                  <c:v>119.70742979000001</c:v>
                </c:pt>
                <c:pt idx="2409">
                  <c:v>119.70752979</c:v>
                </c:pt>
                <c:pt idx="2410">
                  <c:v>119.70762979</c:v>
                </c:pt>
                <c:pt idx="2411">
                  <c:v>119.70772979</c:v>
                </c:pt>
                <c:pt idx="2412">
                  <c:v>119.70782979000001</c:v>
                </c:pt>
                <c:pt idx="2413">
                  <c:v>119.70792978999999</c:v>
                </c:pt>
                <c:pt idx="2414">
                  <c:v>119.70802979</c:v>
                </c:pt>
                <c:pt idx="2415">
                  <c:v>119.70812979</c:v>
                </c:pt>
                <c:pt idx="2416">
                  <c:v>119.70822979</c:v>
                </c:pt>
                <c:pt idx="2417">
                  <c:v>119.70832978999999</c:v>
                </c:pt>
                <c:pt idx="2418">
                  <c:v>119.70842979</c:v>
                </c:pt>
                <c:pt idx="2419">
                  <c:v>119.70852979</c:v>
                </c:pt>
                <c:pt idx="2420">
                  <c:v>119.70862979</c:v>
                </c:pt>
                <c:pt idx="2421">
                  <c:v>119.70872979000001</c:v>
                </c:pt>
                <c:pt idx="2422">
                  <c:v>119.70882979</c:v>
                </c:pt>
                <c:pt idx="2423">
                  <c:v>119.70892979</c:v>
                </c:pt>
                <c:pt idx="2424">
                  <c:v>119.70902979</c:v>
                </c:pt>
                <c:pt idx="2425">
                  <c:v>119.70912979000001</c:v>
                </c:pt>
                <c:pt idx="2426">
                  <c:v>119.70922978999999</c:v>
                </c:pt>
                <c:pt idx="2427">
                  <c:v>119.70932979</c:v>
                </c:pt>
                <c:pt idx="2428">
                  <c:v>119.70942979</c:v>
                </c:pt>
                <c:pt idx="2429">
                  <c:v>119.70952979</c:v>
                </c:pt>
                <c:pt idx="2430">
                  <c:v>119.70962978999999</c:v>
                </c:pt>
                <c:pt idx="2431">
                  <c:v>119.70972979</c:v>
                </c:pt>
                <c:pt idx="2432">
                  <c:v>119.70982979</c:v>
                </c:pt>
                <c:pt idx="2433">
                  <c:v>119.70992979</c:v>
                </c:pt>
                <c:pt idx="2434">
                  <c:v>119.71002978999999</c:v>
                </c:pt>
                <c:pt idx="2435">
                  <c:v>119.71012979</c:v>
                </c:pt>
                <c:pt idx="2436">
                  <c:v>119.71022979</c:v>
                </c:pt>
                <c:pt idx="2437">
                  <c:v>119.71032979</c:v>
                </c:pt>
                <c:pt idx="2438">
                  <c:v>119.71042979000001</c:v>
                </c:pt>
                <c:pt idx="2439">
                  <c:v>119.71052979</c:v>
                </c:pt>
                <c:pt idx="2440">
                  <c:v>119.71062979</c:v>
                </c:pt>
                <c:pt idx="2441">
                  <c:v>119.71072979</c:v>
                </c:pt>
                <c:pt idx="2442">
                  <c:v>119.71082979000001</c:v>
                </c:pt>
                <c:pt idx="2443">
                  <c:v>119.71092978999999</c:v>
                </c:pt>
                <c:pt idx="2444">
                  <c:v>119.71102979</c:v>
                </c:pt>
                <c:pt idx="2445">
                  <c:v>119.71112979</c:v>
                </c:pt>
                <c:pt idx="2446">
                  <c:v>119.71122979</c:v>
                </c:pt>
                <c:pt idx="2447">
                  <c:v>119.71132978999999</c:v>
                </c:pt>
                <c:pt idx="2448">
                  <c:v>119.71142979</c:v>
                </c:pt>
                <c:pt idx="2449">
                  <c:v>119.71152979</c:v>
                </c:pt>
                <c:pt idx="2450">
                  <c:v>119.71162979</c:v>
                </c:pt>
                <c:pt idx="2451">
                  <c:v>119.71172979000001</c:v>
                </c:pt>
                <c:pt idx="2452">
                  <c:v>119.71182979</c:v>
                </c:pt>
                <c:pt idx="2453">
                  <c:v>119.71192979</c:v>
                </c:pt>
                <c:pt idx="2454">
                  <c:v>119.71202979</c:v>
                </c:pt>
                <c:pt idx="2455">
                  <c:v>119.71212979000001</c:v>
                </c:pt>
                <c:pt idx="2456">
                  <c:v>119.71222978999999</c:v>
                </c:pt>
                <c:pt idx="2457">
                  <c:v>119.71232979</c:v>
                </c:pt>
                <c:pt idx="2458">
                  <c:v>119.71242979</c:v>
                </c:pt>
                <c:pt idx="2459">
                  <c:v>119.71252979</c:v>
                </c:pt>
                <c:pt idx="2460">
                  <c:v>119.71262978999999</c:v>
                </c:pt>
                <c:pt idx="2461">
                  <c:v>119.71272979</c:v>
                </c:pt>
                <c:pt idx="2462">
                  <c:v>119.71282979</c:v>
                </c:pt>
                <c:pt idx="2463">
                  <c:v>119.71292979</c:v>
                </c:pt>
                <c:pt idx="2464">
                  <c:v>119.71302978999999</c:v>
                </c:pt>
                <c:pt idx="2465">
                  <c:v>119.71312979</c:v>
                </c:pt>
                <c:pt idx="2466">
                  <c:v>119.71322979</c:v>
                </c:pt>
                <c:pt idx="2467">
                  <c:v>119.71332979</c:v>
                </c:pt>
                <c:pt idx="2468">
                  <c:v>119.71342979000001</c:v>
                </c:pt>
                <c:pt idx="2469">
                  <c:v>119.71352979</c:v>
                </c:pt>
                <c:pt idx="2470">
                  <c:v>119.71362979</c:v>
                </c:pt>
                <c:pt idx="2471">
                  <c:v>119.71372979</c:v>
                </c:pt>
                <c:pt idx="2472">
                  <c:v>131.145568844</c:v>
                </c:pt>
                <c:pt idx="2473">
                  <c:v>131.09049482399999</c:v>
                </c:pt>
                <c:pt idx="2474">
                  <c:v>131.27831082599999</c:v>
                </c:pt>
                <c:pt idx="2475">
                  <c:v>131.278410826</c:v>
                </c:pt>
                <c:pt idx="2476">
                  <c:v>131.278510826</c:v>
                </c:pt>
                <c:pt idx="2477">
                  <c:v>131.33367576699999</c:v>
                </c:pt>
                <c:pt idx="2478">
                  <c:v>131.33377576699999</c:v>
                </c:pt>
                <c:pt idx="2479">
                  <c:v>131.33387576699999</c:v>
                </c:pt>
                <c:pt idx="2480">
                  <c:v>131.333975767</c:v>
                </c:pt>
                <c:pt idx="2481">
                  <c:v>131.334075767</c:v>
                </c:pt>
                <c:pt idx="2482">
                  <c:v>131.334175735</c:v>
                </c:pt>
                <c:pt idx="2483">
                  <c:v>131.334275722</c:v>
                </c:pt>
                <c:pt idx="2484">
                  <c:v>131.163013839</c:v>
                </c:pt>
                <c:pt idx="2485">
                  <c:v>131.163113839</c:v>
                </c:pt>
                <c:pt idx="2486">
                  <c:v>131.22090232100001</c:v>
                </c:pt>
                <c:pt idx="2487">
                  <c:v>131.22100232099999</c:v>
                </c:pt>
                <c:pt idx="2488">
                  <c:v>131.22110232099999</c:v>
                </c:pt>
                <c:pt idx="2489">
                  <c:v>131.22120232099999</c:v>
                </c:pt>
                <c:pt idx="2490">
                  <c:v>131.221302321</c:v>
                </c:pt>
                <c:pt idx="2491">
                  <c:v>132.072159828</c:v>
                </c:pt>
                <c:pt idx="2492">
                  <c:v>133.403366576</c:v>
                </c:pt>
                <c:pt idx="2493">
                  <c:v>132.78480493000001</c:v>
                </c:pt>
                <c:pt idx="2494">
                  <c:v>132.97003783700001</c:v>
                </c:pt>
                <c:pt idx="2495">
                  <c:v>131.29938508000001</c:v>
                </c:pt>
                <c:pt idx="2496">
                  <c:v>131.29948508000001</c:v>
                </c:pt>
                <c:pt idx="2497">
                  <c:v>131.24272850599999</c:v>
                </c:pt>
                <c:pt idx="2498">
                  <c:v>131.242828506</c:v>
                </c:pt>
                <c:pt idx="2499">
                  <c:v>131.242928506</c:v>
                </c:pt>
                <c:pt idx="2500">
                  <c:v>131.243028506</c:v>
                </c:pt>
                <c:pt idx="2501">
                  <c:v>131.24312850600001</c:v>
                </c:pt>
                <c:pt idx="2502">
                  <c:v>131.24322850600001</c:v>
                </c:pt>
                <c:pt idx="2503">
                  <c:v>131.24332850600001</c:v>
                </c:pt>
                <c:pt idx="2504">
                  <c:v>131.23285036799999</c:v>
                </c:pt>
                <c:pt idx="2505">
                  <c:v>132.22191751</c:v>
                </c:pt>
                <c:pt idx="2506">
                  <c:v>131.096611051</c:v>
                </c:pt>
                <c:pt idx="2507">
                  <c:v>131.096711051</c:v>
                </c:pt>
                <c:pt idx="2508">
                  <c:v>131.096811051</c:v>
                </c:pt>
                <c:pt idx="2509">
                  <c:v>131.09691105100001</c:v>
                </c:pt>
                <c:pt idx="2510">
                  <c:v>131.09701105100001</c:v>
                </c:pt>
                <c:pt idx="2511">
                  <c:v>131.09711105100001</c:v>
                </c:pt>
                <c:pt idx="2512">
                  <c:v>131.09721105099999</c:v>
                </c:pt>
                <c:pt idx="2513">
                  <c:v>131.09731105099999</c:v>
                </c:pt>
                <c:pt idx="2514">
                  <c:v>131.09741105099999</c:v>
                </c:pt>
                <c:pt idx="2515">
                  <c:v>131.097511051</c:v>
                </c:pt>
                <c:pt idx="2516">
                  <c:v>131.097611051</c:v>
                </c:pt>
                <c:pt idx="2517">
                  <c:v>131.172789233</c:v>
                </c:pt>
                <c:pt idx="2518">
                  <c:v>131.17288923300001</c:v>
                </c:pt>
                <c:pt idx="2519">
                  <c:v>131.17298923300001</c:v>
                </c:pt>
                <c:pt idx="2520">
                  <c:v>131.17308923300001</c:v>
                </c:pt>
                <c:pt idx="2521">
                  <c:v>131.17318923299999</c:v>
                </c:pt>
                <c:pt idx="2522">
                  <c:v>131.17328923299999</c:v>
                </c:pt>
                <c:pt idx="2523">
                  <c:v>131.17338923299999</c:v>
                </c:pt>
                <c:pt idx="2524">
                  <c:v>131.173489233</c:v>
                </c:pt>
                <c:pt idx="2525">
                  <c:v>131.173589233</c:v>
                </c:pt>
                <c:pt idx="2526">
                  <c:v>131.173689233</c:v>
                </c:pt>
                <c:pt idx="2527">
                  <c:v>131.56031708899999</c:v>
                </c:pt>
                <c:pt idx="2528">
                  <c:v>131.57244785699999</c:v>
                </c:pt>
                <c:pt idx="2529">
                  <c:v>131.757312488</c:v>
                </c:pt>
                <c:pt idx="2530">
                  <c:v>133.026116347</c:v>
                </c:pt>
                <c:pt idx="2531">
                  <c:v>131.81625181699999</c:v>
                </c:pt>
                <c:pt idx="2532">
                  <c:v>132.05719475000001</c:v>
                </c:pt>
                <c:pt idx="2533">
                  <c:v>132.060302484</c:v>
                </c:pt>
                <c:pt idx="2534">
                  <c:v>131.95178021199999</c:v>
                </c:pt>
                <c:pt idx="2535">
                  <c:v>132.21547486599999</c:v>
                </c:pt>
                <c:pt idx="2536">
                  <c:v>132.44209207500001</c:v>
                </c:pt>
                <c:pt idx="2537">
                  <c:v>132.79732666199999</c:v>
                </c:pt>
                <c:pt idx="2538">
                  <c:v>132.892498227</c:v>
                </c:pt>
                <c:pt idx="2539">
                  <c:v>132.96034962300001</c:v>
                </c:pt>
                <c:pt idx="2540">
                  <c:v>133.083398069</c:v>
                </c:pt>
                <c:pt idx="2541">
                  <c:v>133.237573193</c:v>
                </c:pt>
                <c:pt idx="2542">
                  <c:v>133.23767319300001</c:v>
                </c:pt>
                <c:pt idx="2543">
                  <c:v>133.23777319300001</c:v>
                </c:pt>
                <c:pt idx="2544">
                  <c:v>133.68226973700001</c:v>
                </c:pt>
                <c:pt idx="2545">
                  <c:v>133.334327823</c:v>
                </c:pt>
                <c:pt idx="2546">
                  <c:v>133.334427823</c:v>
                </c:pt>
                <c:pt idx="2547">
                  <c:v>133.334527823</c:v>
                </c:pt>
                <c:pt idx="2548">
                  <c:v>133.33462782300001</c:v>
                </c:pt>
                <c:pt idx="2549">
                  <c:v>134.133407186</c:v>
                </c:pt>
                <c:pt idx="2550">
                  <c:v>133.43755092000001</c:v>
                </c:pt>
                <c:pt idx="2551">
                  <c:v>133.41519186100001</c:v>
                </c:pt>
                <c:pt idx="2552">
                  <c:v>133.41529186099999</c:v>
                </c:pt>
                <c:pt idx="2553">
                  <c:v>133.41539186099999</c:v>
                </c:pt>
                <c:pt idx="2554">
                  <c:v>133.41549186099999</c:v>
                </c:pt>
                <c:pt idx="2555">
                  <c:v>133.415591861</c:v>
                </c:pt>
                <c:pt idx="2556">
                  <c:v>134.15695337099999</c:v>
                </c:pt>
                <c:pt idx="2557">
                  <c:v>134.01122625599999</c:v>
                </c:pt>
                <c:pt idx="2558">
                  <c:v>133.81054490899999</c:v>
                </c:pt>
                <c:pt idx="2559">
                  <c:v>134.02790459100001</c:v>
                </c:pt>
                <c:pt idx="2560">
                  <c:v>134.093885701</c:v>
                </c:pt>
                <c:pt idx="2561">
                  <c:v>134.09940863099999</c:v>
                </c:pt>
                <c:pt idx="2562">
                  <c:v>134.04257029999999</c:v>
                </c:pt>
                <c:pt idx="2563">
                  <c:v>134.284797747</c:v>
                </c:pt>
                <c:pt idx="2564">
                  <c:v>134.183668117</c:v>
                </c:pt>
                <c:pt idx="2565">
                  <c:v>134.45172871599999</c:v>
                </c:pt>
                <c:pt idx="2566">
                  <c:v>134.44335892699999</c:v>
                </c:pt>
                <c:pt idx="2567">
                  <c:v>134.42360564699999</c:v>
                </c:pt>
                <c:pt idx="2568">
                  <c:v>134.37079467199999</c:v>
                </c:pt>
                <c:pt idx="2569">
                  <c:v>134.37089467199999</c:v>
                </c:pt>
                <c:pt idx="2570">
                  <c:v>134.37099467199999</c:v>
                </c:pt>
                <c:pt idx="2571">
                  <c:v>134.36333164999999</c:v>
                </c:pt>
                <c:pt idx="2572">
                  <c:v>134.36343165</c:v>
                </c:pt>
                <c:pt idx="2573">
                  <c:v>134.43231911300001</c:v>
                </c:pt>
                <c:pt idx="2574">
                  <c:v>134.437982111</c:v>
                </c:pt>
                <c:pt idx="2575">
                  <c:v>134.25103390199999</c:v>
                </c:pt>
                <c:pt idx="2576">
                  <c:v>134.265192372</c:v>
                </c:pt>
                <c:pt idx="2577">
                  <c:v>134.265292372</c:v>
                </c:pt>
                <c:pt idx="2578">
                  <c:v>134.55025779799999</c:v>
                </c:pt>
                <c:pt idx="2579">
                  <c:v>134.88777867300001</c:v>
                </c:pt>
                <c:pt idx="2580">
                  <c:v>134.88787867299999</c:v>
                </c:pt>
                <c:pt idx="2581">
                  <c:v>134.88797867299999</c:v>
                </c:pt>
                <c:pt idx="2582">
                  <c:v>135.22083773700001</c:v>
                </c:pt>
                <c:pt idx="2583">
                  <c:v>135.070005643</c:v>
                </c:pt>
                <c:pt idx="2584">
                  <c:v>135.12586594300001</c:v>
                </c:pt>
                <c:pt idx="2585">
                  <c:v>135.12596594300001</c:v>
                </c:pt>
                <c:pt idx="2586">
                  <c:v>135.12606596200001</c:v>
                </c:pt>
                <c:pt idx="2587">
                  <c:v>135.20629909499999</c:v>
                </c:pt>
                <c:pt idx="2588">
                  <c:v>135.20639909499999</c:v>
                </c:pt>
                <c:pt idx="2589">
                  <c:v>135.20649909299999</c:v>
                </c:pt>
                <c:pt idx="2590">
                  <c:v>135.39931704</c:v>
                </c:pt>
                <c:pt idx="2591">
                  <c:v>135.53636533599999</c:v>
                </c:pt>
                <c:pt idx="2592">
                  <c:v>135.727346477</c:v>
                </c:pt>
                <c:pt idx="2593">
                  <c:v>135.853898636</c:v>
                </c:pt>
                <c:pt idx="2594">
                  <c:v>135.870055186</c:v>
                </c:pt>
                <c:pt idx="2595">
                  <c:v>135.87015518600001</c:v>
                </c:pt>
                <c:pt idx="2596">
                  <c:v>135.899849343</c:v>
                </c:pt>
                <c:pt idx="2597">
                  <c:v>135.899949343</c:v>
                </c:pt>
                <c:pt idx="2598">
                  <c:v>135.90004934300001</c:v>
                </c:pt>
                <c:pt idx="2599">
                  <c:v>135.90014934300001</c:v>
                </c:pt>
                <c:pt idx="2600">
                  <c:v>136.08373950000001</c:v>
                </c:pt>
                <c:pt idx="2601">
                  <c:v>136.222499349</c:v>
                </c:pt>
                <c:pt idx="2602">
                  <c:v>136.22259934900001</c:v>
                </c:pt>
                <c:pt idx="2603">
                  <c:v>136.22269934900001</c:v>
                </c:pt>
                <c:pt idx="2604">
                  <c:v>136.22279934900001</c:v>
                </c:pt>
                <c:pt idx="2605">
                  <c:v>136.22289934899999</c:v>
                </c:pt>
                <c:pt idx="2606">
                  <c:v>136.22299934899999</c:v>
                </c:pt>
                <c:pt idx="2607">
                  <c:v>136.69433952399999</c:v>
                </c:pt>
                <c:pt idx="2608">
                  <c:v>136.569577866</c:v>
                </c:pt>
                <c:pt idx="2609">
                  <c:v>136.569677867</c:v>
                </c:pt>
                <c:pt idx="2610">
                  <c:v>136.569777867</c:v>
                </c:pt>
                <c:pt idx="2611">
                  <c:v>136.61348184400001</c:v>
                </c:pt>
                <c:pt idx="2612">
                  <c:v>136.65443402700001</c:v>
                </c:pt>
                <c:pt idx="2613">
                  <c:v>136.58661587700001</c:v>
                </c:pt>
                <c:pt idx="2614">
                  <c:v>136.52019753499999</c:v>
                </c:pt>
                <c:pt idx="2615">
                  <c:v>136.520297535</c:v>
                </c:pt>
                <c:pt idx="2616">
                  <c:v>136.520397535</c:v>
                </c:pt>
                <c:pt idx="2617">
                  <c:v>136.70735188399999</c:v>
                </c:pt>
                <c:pt idx="2618">
                  <c:v>136.70745188399999</c:v>
                </c:pt>
                <c:pt idx="2619">
                  <c:v>136.707551884</c:v>
                </c:pt>
                <c:pt idx="2620">
                  <c:v>136.707651884</c:v>
                </c:pt>
                <c:pt idx="2621">
                  <c:v>136.707751884</c:v>
                </c:pt>
                <c:pt idx="2622">
                  <c:v>136.86431400000001</c:v>
                </c:pt>
                <c:pt idx="2623">
                  <c:v>136.841149532</c:v>
                </c:pt>
                <c:pt idx="2624">
                  <c:v>136.88582797800001</c:v>
                </c:pt>
                <c:pt idx="2625">
                  <c:v>136.88592797800001</c:v>
                </c:pt>
                <c:pt idx="2626">
                  <c:v>136.88602797799999</c:v>
                </c:pt>
                <c:pt idx="2627">
                  <c:v>136.88612797799999</c:v>
                </c:pt>
                <c:pt idx="2628">
                  <c:v>136.88622797799999</c:v>
                </c:pt>
                <c:pt idx="2629">
                  <c:v>136.886327978</c:v>
                </c:pt>
                <c:pt idx="2630">
                  <c:v>136.886427978</c:v>
                </c:pt>
                <c:pt idx="2631">
                  <c:v>136.886527978</c:v>
                </c:pt>
                <c:pt idx="2632">
                  <c:v>136.88662797800001</c:v>
                </c:pt>
                <c:pt idx="2633">
                  <c:v>136.88672797800001</c:v>
                </c:pt>
                <c:pt idx="2634">
                  <c:v>136.88682797800001</c:v>
                </c:pt>
                <c:pt idx="2635">
                  <c:v>136.88692797799999</c:v>
                </c:pt>
                <c:pt idx="2636">
                  <c:v>136.88702797799999</c:v>
                </c:pt>
                <c:pt idx="2637">
                  <c:v>136.887127978</c:v>
                </c:pt>
                <c:pt idx="2638">
                  <c:v>136.887227978</c:v>
                </c:pt>
                <c:pt idx="2639">
                  <c:v>136.887327978</c:v>
                </c:pt>
                <c:pt idx="2640">
                  <c:v>136.88742797800001</c:v>
                </c:pt>
                <c:pt idx="2641">
                  <c:v>136.88752797800001</c:v>
                </c:pt>
                <c:pt idx="2642">
                  <c:v>136.88762797800001</c:v>
                </c:pt>
                <c:pt idx="2643">
                  <c:v>136.88772799</c:v>
                </c:pt>
                <c:pt idx="2644">
                  <c:v>137.642716417</c:v>
                </c:pt>
                <c:pt idx="2645">
                  <c:v>137.64281641700001</c:v>
                </c:pt>
                <c:pt idx="2646">
                  <c:v>137.64291641700001</c:v>
                </c:pt>
                <c:pt idx="2647">
                  <c:v>137.64301641700001</c:v>
                </c:pt>
                <c:pt idx="2648">
                  <c:v>137.64311641699999</c:v>
                </c:pt>
                <c:pt idx="2649">
                  <c:v>137.961128237</c:v>
                </c:pt>
                <c:pt idx="2650">
                  <c:v>137.961228237</c:v>
                </c:pt>
                <c:pt idx="2651">
                  <c:v>137.961328237</c:v>
                </c:pt>
                <c:pt idx="2652">
                  <c:v>137.96142823700001</c:v>
                </c:pt>
                <c:pt idx="2653">
                  <c:v>137.96152823700001</c:v>
                </c:pt>
                <c:pt idx="2654">
                  <c:v>137.96162823700001</c:v>
                </c:pt>
                <c:pt idx="2655">
                  <c:v>137.96172823699999</c:v>
                </c:pt>
                <c:pt idx="2656">
                  <c:v>137.822809038</c:v>
                </c:pt>
                <c:pt idx="2657">
                  <c:v>137.82290903800001</c:v>
                </c:pt>
                <c:pt idx="2658">
                  <c:v>137.82300903800001</c:v>
                </c:pt>
                <c:pt idx="2659">
                  <c:v>137.82310903800001</c:v>
                </c:pt>
                <c:pt idx="2660">
                  <c:v>137.82320903799999</c:v>
                </c:pt>
                <c:pt idx="2661">
                  <c:v>137.82330903799999</c:v>
                </c:pt>
                <c:pt idx="2662">
                  <c:v>137.82340903799999</c:v>
                </c:pt>
                <c:pt idx="2663">
                  <c:v>137.823509038</c:v>
                </c:pt>
                <c:pt idx="2664">
                  <c:v>137.823609038</c:v>
                </c:pt>
                <c:pt idx="2665">
                  <c:v>137.823709038</c:v>
                </c:pt>
                <c:pt idx="2666">
                  <c:v>137.82380903800001</c:v>
                </c:pt>
                <c:pt idx="2667">
                  <c:v>137.82390903800001</c:v>
                </c:pt>
                <c:pt idx="2668">
                  <c:v>138.29541882999999</c:v>
                </c:pt>
                <c:pt idx="2669">
                  <c:v>138.29551882999999</c:v>
                </c:pt>
                <c:pt idx="2670">
                  <c:v>138.29561883</c:v>
                </c:pt>
                <c:pt idx="2671">
                  <c:v>138.29571884500001</c:v>
                </c:pt>
                <c:pt idx="2672">
                  <c:v>138.61797711400001</c:v>
                </c:pt>
                <c:pt idx="2673">
                  <c:v>138.612332708</c:v>
                </c:pt>
                <c:pt idx="2674">
                  <c:v>138.612432708</c:v>
                </c:pt>
                <c:pt idx="2675">
                  <c:v>138.612532708</c:v>
                </c:pt>
                <c:pt idx="2676">
                  <c:v>138.61263270800001</c:v>
                </c:pt>
                <c:pt idx="2677">
                  <c:v>138.61273270800001</c:v>
                </c:pt>
                <c:pt idx="2678">
                  <c:v>138.61283270800001</c:v>
                </c:pt>
                <c:pt idx="2679">
                  <c:v>138.61293270799999</c:v>
                </c:pt>
                <c:pt idx="2680">
                  <c:v>138.61303270799999</c:v>
                </c:pt>
                <c:pt idx="2681">
                  <c:v>138.548424431</c:v>
                </c:pt>
                <c:pt idx="2682">
                  <c:v>138.548524431</c:v>
                </c:pt>
                <c:pt idx="2683">
                  <c:v>138.54862443100001</c:v>
                </c:pt>
                <c:pt idx="2684">
                  <c:v>138.54872443100001</c:v>
                </c:pt>
                <c:pt idx="2685">
                  <c:v>138.54882443100001</c:v>
                </c:pt>
                <c:pt idx="2686">
                  <c:v>138.54892443099999</c:v>
                </c:pt>
                <c:pt idx="2687">
                  <c:v>138.54902443099999</c:v>
                </c:pt>
                <c:pt idx="2688">
                  <c:v>138.76271759400001</c:v>
                </c:pt>
                <c:pt idx="2689">
                  <c:v>138.76281759400001</c:v>
                </c:pt>
                <c:pt idx="2690">
                  <c:v>138.76291759399999</c:v>
                </c:pt>
                <c:pt idx="2691">
                  <c:v>138.76301759399999</c:v>
                </c:pt>
                <c:pt idx="2692">
                  <c:v>138.76311759399999</c:v>
                </c:pt>
                <c:pt idx="2693">
                  <c:v>138.763217594</c:v>
                </c:pt>
                <c:pt idx="2694">
                  <c:v>138.763317594</c:v>
                </c:pt>
                <c:pt idx="2695">
                  <c:v>138.94593232099999</c:v>
                </c:pt>
                <c:pt idx="2696">
                  <c:v>138.94603232099999</c:v>
                </c:pt>
                <c:pt idx="2697">
                  <c:v>138.94613232099999</c:v>
                </c:pt>
                <c:pt idx="2698">
                  <c:v>138.946232321</c:v>
                </c:pt>
                <c:pt idx="2699">
                  <c:v>138.946332321</c:v>
                </c:pt>
                <c:pt idx="2700">
                  <c:v>138.946432321</c:v>
                </c:pt>
                <c:pt idx="2701">
                  <c:v>138.94653232100001</c:v>
                </c:pt>
                <c:pt idx="2702">
                  <c:v>139.13915165700001</c:v>
                </c:pt>
                <c:pt idx="2703">
                  <c:v>139.13925165699999</c:v>
                </c:pt>
                <c:pt idx="2704">
                  <c:v>139.13935165699999</c:v>
                </c:pt>
                <c:pt idx="2705">
                  <c:v>139.139451657</c:v>
                </c:pt>
                <c:pt idx="2706">
                  <c:v>139.139551657</c:v>
                </c:pt>
                <c:pt idx="2707">
                  <c:v>139.139651657</c:v>
                </c:pt>
                <c:pt idx="2708">
                  <c:v>139.13975165700001</c:v>
                </c:pt>
                <c:pt idx="2709">
                  <c:v>139.13985165700001</c:v>
                </c:pt>
                <c:pt idx="2710">
                  <c:v>139.13995165700001</c:v>
                </c:pt>
                <c:pt idx="2711">
                  <c:v>139.14005165699999</c:v>
                </c:pt>
                <c:pt idx="2712">
                  <c:v>139.14015165699999</c:v>
                </c:pt>
                <c:pt idx="2713">
                  <c:v>139.14025165699999</c:v>
                </c:pt>
                <c:pt idx="2714">
                  <c:v>139.296704807</c:v>
                </c:pt>
                <c:pt idx="2715">
                  <c:v>139.296804807</c:v>
                </c:pt>
                <c:pt idx="2716">
                  <c:v>139.296904807</c:v>
                </c:pt>
                <c:pt idx="2717">
                  <c:v>139.29700480700001</c:v>
                </c:pt>
                <c:pt idx="2718">
                  <c:v>139.29710480700001</c:v>
                </c:pt>
                <c:pt idx="2719">
                  <c:v>139.29720480700001</c:v>
                </c:pt>
                <c:pt idx="2720">
                  <c:v>139.29730480699999</c:v>
                </c:pt>
                <c:pt idx="2721">
                  <c:v>139.29740480699999</c:v>
                </c:pt>
                <c:pt idx="2722">
                  <c:v>139.297504807</c:v>
                </c:pt>
                <c:pt idx="2723">
                  <c:v>139.297604807</c:v>
                </c:pt>
                <c:pt idx="2724">
                  <c:v>139.297704807</c:v>
                </c:pt>
                <c:pt idx="2725">
                  <c:v>139.29780480700001</c:v>
                </c:pt>
                <c:pt idx="2726">
                  <c:v>139.29790480700001</c:v>
                </c:pt>
                <c:pt idx="2727">
                  <c:v>139.29800480700001</c:v>
                </c:pt>
                <c:pt idx="2728">
                  <c:v>139.29810480699999</c:v>
                </c:pt>
                <c:pt idx="2729">
                  <c:v>139.29820480699999</c:v>
                </c:pt>
                <c:pt idx="2730">
                  <c:v>139.29830480699999</c:v>
                </c:pt>
                <c:pt idx="2731">
                  <c:v>139.298404807</c:v>
                </c:pt>
                <c:pt idx="2732">
                  <c:v>139.298504807</c:v>
                </c:pt>
                <c:pt idx="2733">
                  <c:v>140.44824955300001</c:v>
                </c:pt>
                <c:pt idx="2734">
                  <c:v>140.44834955300001</c:v>
                </c:pt>
                <c:pt idx="2735">
                  <c:v>140.44844955299999</c:v>
                </c:pt>
                <c:pt idx="2736">
                  <c:v>140.44854955299999</c:v>
                </c:pt>
                <c:pt idx="2737">
                  <c:v>140.448649553</c:v>
                </c:pt>
                <c:pt idx="2738">
                  <c:v>140.448749553</c:v>
                </c:pt>
                <c:pt idx="2739">
                  <c:v>140.448849553</c:v>
                </c:pt>
                <c:pt idx="2740">
                  <c:v>140.44894955300001</c:v>
                </c:pt>
                <c:pt idx="2741">
                  <c:v>140.44904955300001</c:v>
                </c:pt>
                <c:pt idx="2742">
                  <c:v>140.44914955300001</c:v>
                </c:pt>
                <c:pt idx="2743">
                  <c:v>140.44924955299999</c:v>
                </c:pt>
                <c:pt idx="2744">
                  <c:v>140.44934955299999</c:v>
                </c:pt>
                <c:pt idx="2745">
                  <c:v>140.44944955299999</c:v>
                </c:pt>
                <c:pt idx="2746">
                  <c:v>140.449549553</c:v>
                </c:pt>
                <c:pt idx="2747">
                  <c:v>140.449649553</c:v>
                </c:pt>
                <c:pt idx="2748">
                  <c:v>140.449749553</c:v>
                </c:pt>
                <c:pt idx="2749">
                  <c:v>140.44984955300001</c:v>
                </c:pt>
                <c:pt idx="2750">
                  <c:v>140.44994955300001</c:v>
                </c:pt>
                <c:pt idx="2751">
                  <c:v>140.45004955300001</c:v>
                </c:pt>
                <c:pt idx="2752">
                  <c:v>140.45014955299999</c:v>
                </c:pt>
                <c:pt idx="2753">
                  <c:v>140.45024955299999</c:v>
                </c:pt>
                <c:pt idx="2754">
                  <c:v>140.450349553</c:v>
                </c:pt>
                <c:pt idx="2755">
                  <c:v>140.450449553</c:v>
                </c:pt>
                <c:pt idx="2756">
                  <c:v>140.450549553</c:v>
                </c:pt>
                <c:pt idx="2757">
                  <c:v>140.45064955300001</c:v>
                </c:pt>
                <c:pt idx="2758">
                  <c:v>140.45074955300001</c:v>
                </c:pt>
                <c:pt idx="2759">
                  <c:v>140.45084955300001</c:v>
                </c:pt>
                <c:pt idx="2760">
                  <c:v>140.45094955299999</c:v>
                </c:pt>
                <c:pt idx="2761">
                  <c:v>140.45104955299999</c:v>
                </c:pt>
                <c:pt idx="2762">
                  <c:v>140.45114955299999</c:v>
                </c:pt>
                <c:pt idx="2763">
                  <c:v>140.451249553</c:v>
                </c:pt>
                <c:pt idx="2764">
                  <c:v>140.451349553</c:v>
                </c:pt>
                <c:pt idx="2765">
                  <c:v>140.451449553</c:v>
                </c:pt>
                <c:pt idx="2766">
                  <c:v>140.45154955300001</c:v>
                </c:pt>
                <c:pt idx="2767">
                  <c:v>140.45164955300001</c:v>
                </c:pt>
                <c:pt idx="2768">
                  <c:v>140.45174955300001</c:v>
                </c:pt>
                <c:pt idx="2769">
                  <c:v>140.45184955299999</c:v>
                </c:pt>
                <c:pt idx="2770">
                  <c:v>140.45194955299999</c:v>
                </c:pt>
                <c:pt idx="2771">
                  <c:v>140.45204955299999</c:v>
                </c:pt>
                <c:pt idx="2772">
                  <c:v>140.452149553</c:v>
                </c:pt>
                <c:pt idx="2773">
                  <c:v>140.452249553</c:v>
                </c:pt>
                <c:pt idx="2774">
                  <c:v>140.452349553</c:v>
                </c:pt>
                <c:pt idx="2775">
                  <c:v>140.45244955300001</c:v>
                </c:pt>
                <c:pt idx="2776">
                  <c:v>140.45254955300001</c:v>
                </c:pt>
                <c:pt idx="2777">
                  <c:v>140.45264955299999</c:v>
                </c:pt>
                <c:pt idx="2778">
                  <c:v>140.45274955299999</c:v>
                </c:pt>
                <c:pt idx="2779">
                  <c:v>140.45284955299999</c:v>
                </c:pt>
                <c:pt idx="2780">
                  <c:v>140.452949553</c:v>
                </c:pt>
                <c:pt idx="2781">
                  <c:v>140.453049553</c:v>
                </c:pt>
                <c:pt idx="2782">
                  <c:v>140.453149553</c:v>
                </c:pt>
                <c:pt idx="2783">
                  <c:v>140.45324955300001</c:v>
                </c:pt>
                <c:pt idx="2784">
                  <c:v>140.45334955300001</c:v>
                </c:pt>
                <c:pt idx="2785">
                  <c:v>140.45344955300001</c:v>
                </c:pt>
                <c:pt idx="2786">
                  <c:v>140.45354955299999</c:v>
                </c:pt>
                <c:pt idx="2787">
                  <c:v>140.45364955299999</c:v>
                </c:pt>
                <c:pt idx="2788">
                  <c:v>140.45374955299999</c:v>
                </c:pt>
                <c:pt idx="2789">
                  <c:v>140.453849553</c:v>
                </c:pt>
                <c:pt idx="2790">
                  <c:v>140.453949553</c:v>
                </c:pt>
                <c:pt idx="2791">
                  <c:v>140.454049553</c:v>
                </c:pt>
                <c:pt idx="2792">
                  <c:v>140.45414955300001</c:v>
                </c:pt>
                <c:pt idx="2793">
                  <c:v>140.45424955300001</c:v>
                </c:pt>
                <c:pt idx="2794">
                  <c:v>140.45434955299999</c:v>
                </c:pt>
                <c:pt idx="2795">
                  <c:v>140.45444955299999</c:v>
                </c:pt>
                <c:pt idx="2796">
                  <c:v>140.45454955299999</c:v>
                </c:pt>
                <c:pt idx="2797">
                  <c:v>140.454649553</c:v>
                </c:pt>
                <c:pt idx="2798">
                  <c:v>140.454749553</c:v>
                </c:pt>
                <c:pt idx="2799">
                  <c:v>140.454849553</c:v>
                </c:pt>
                <c:pt idx="2800">
                  <c:v>140.45494955300001</c:v>
                </c:pt>
                <c:pt idx="2801">
                  <c:v>140.45504955300001</c:v>
                </c:pt>
                <c:pt idx="2802">
                  <c:v>140.45514955300001</c:v>
                </c:pt>
                <c:pt idx="2803">
                  <c:v>140.45524955299999</c:v>
                </c:pt>
                <c:pt idx="2804">
                  <c:v>140.45534955299999</c:v>
                </c:pt>
                <c:pt idx="2805">
                  <c:v>140.45544955299999</c:v>
                </c:pt>
                <c:pt idx="2806">
                  <c:v>140.455549553</c:v>
                </c:pt>
                <c:pt idx="2807">
                  <c:v>140.455649553</c:v>
                </c:pt>
                <c:pt idx="2808">
                  <c:v>140.455749553</c:v>
                </c:pt>
                <c:pt idx="2809">
                  <c:v>140.45584955300001</c:v>
                </c:pt>
                <c:pt idx="2810">
                  <c:v>140.45594955300001</c:v>
                </c:pt>
                <c:pt idx="2811">
                  <c:v>140.45604955300001</c:v>
                </c:pt>
                <c:pt idx="2812">
                  <c:v>140.45614955299999</c:v>
                </c:pt>
                <c:pt idx="2813">
                  <c:v>140.45624955299999</c:v>
                </c:pt>
                <c:pt idx="2814">
                  <c:v>140.456349553</c:v>
                </c:pt>
                <c:pt idx="2815">
                  <c:v>140.456449553</c:v>
                </c:pt>
                <c:pt idx="2816">
                  <c:v>140.456549553</c:v>
                </c:pt>
                <c:pt idx="2817">
                  <c:v>140.45664955300001</c:v>
                </c:pt>
                <c:pt idx="2818">
                  <c:v>140.45674955300001</c:v>
                </c:pt>
                <c:pt idx="2819">
                  <c:v>140.45684955300001</c:v>
                </c:pt>
                <c:pt idx="2820">
                  <c:v>140.45694955299999</c:v>
                </c:pt>
                <c:pt idx="2821">
                  <c:v>140.45704955299999</c:v>
                </c:pt>
                <c:pt idx="2822">
                  <c:v>140.45714955299999</c:v>
                </c:pt>
                <c:pt idx="2823">
                  <c:v>140.457249553</c:v>
                </c:pt>
                <c:pt idx="2824">
                  <c:v>140.457349553</c:v>
                </c:pt>
                <c:pt idx="2825">
                  <c:v>140.457449553</c:v>
                </c:pt>
                <c:pt idx="2826">
                  <c:v>140.45754955300001</c:v>
                </c:pt>
                <c:pt idx="2827">
                  <c:v>140.45764955300001</c:v>
                </c:pt>
                <c:pt idx="2828">
                  <c:v>140.45774955300001</c:v>
                </c:pt>
                <c:pt idx="2829">
                  <c:v>140.45784955299999</c:v>
                </c:pt>
                <c:pt idx="2830">
                  <c:v>140.45794955299999</c:v>
                </c:pt>
                <c:pt idx="2831">
                  <c:v>140.458049553</c:v>
                </c:pt>
                <c:pt idx="2832">
                  <c:v>140.458149553</c:v>
                </c:pt>
                <c:pt idx="2833">
                  <c:v>140.458249553</c:v>
                </c:pt>
                <c:pt idx="2834">
                  <c:v>140.45834955300001</c:v>
                </c:pt>
                <c:pt idx="2835">
                  <c:v>140.45844955300001</c:v>
                </c:pt>
                <c:pt idx="2836">
                  <c:v>140.45854955300001</c:v>
                </c:pt>
                <c:pt idx="2837">
                  <c:v>140.45864955299999</c:v>
                </c:pt>
                <c:pt idx="2838">
                  <c:v>140.45874955299999</c:v>
                </c:pt>
                <c:pt idx="2839">
                  <c:v>140.45884955299999</c:v>
                </c:pt>
                <c:pt idx="2840">
                  <c:v>140.458949553</c:v>
                </c:pt>
                <c:pt idx="2841">
                  <c:v>140.459049553</c:v>
                </c:pt>
                <c:pt idx="2842">
                  <c:v>140.459149553</c:v>
                </c:pt>
                <c:pt idx="2843">
                  <c:v>140.45924955300001</c:v>
                </c:pt>
                <c:pt idx="2844">
                  <c:v>140.45934955300001</c:v>
                </c:pt>
                <c:pt idx="2845">
                  <c:v>140.45944955300001</c:v>
                </c:pt>
                <c:pt idx="2846">
                  <c:v>140.45954955299999</c:v>
                </c:pt>
                <c:pt idx="2847">
                  <c:v>140.45964955299999</c:v>
                </c:pt>
                <c:pt idx="2848">
                  <c:v>140.45974955299999</c:v>
                </c:pt>
                <c:pt idx="2849">
                  <c:v>143.55337847300001</c:v>
                </c:pt>
                <c:pt idx="2850">
                  <c:v>143.55347847300001</c:v>
                </c:pt>
                <c:pt idx="2851">
                  <c:v>143.55357847299999</c:v>
                </c:pt>
                <c:pt idx="2852">
                  <c:v>143.55367847299999</c:v>
                </c:pt>
                <c:pt idx="2853">
                  <c:v>143.55377847299999</c:v>
                </c:pt>
                <c:pt idx="2854">
                  <c:v>143.553878473</c:v>
                </c:pt>
                <c:pt idx="2855">
                  <c:v>143.553978473</c:v>
                </c:pt>
                <c:pt idx="2856">
                  <c:v>143.554078473</c:v>
                </c:pt>
                <c:pt idx="2857">
                  <c:v>143.818585474</c:v>
                </c:pt>
                <c:pt idx="2858">
                  <c:v>143.81868547400001</c:v>
                </c:pt>
                <c:pt idx="2859">
                  <c:v>144.015668393</c:v>
                </c:pt>
                <c:pt idx="2860">
                  <c:v>144.015768393</c:v>
                </c:pt>
                <c:pt idx="2861">
                  <c:v>144.01586839300001</c:v>
                </c:pt>
                <c:pt idx="2862">
                  <c:v>144.01596839300001</c:v>
                </c:pt>
                <c:pt idx="2863">
                  <c:v>144.199822318</c:v>
                </c:pt>
                <c:pt idx="2864">
                  <c:v>144.19992231800001</c:v>
                </c:pt>
                <c:pt idx="2865">
                  <c:v>144.20002231800001</c:v>
                </c:pt>
                <c:pt idx="2866">
                  <c:v>144.20012231800001</c:v>
                </c:pt>
                <c:pt idx="2867">
                  <c:v>144.23752904599999</c:v>
                </c:pt>
                <c:pt idx="2868">
                  <c:v>144.237629046</c:v>
                </c:pt>
                <c:pt idx="2869">
                  <c:v>144.56726696800001</c:v>
                </c:pt>
                <c:pt idx="2870">
                  <c:v>144.56736696799999</c:v>
                </c:pt>
                <c:pt idx="2871">
                  <c:v>144.56746696799999</c:v>
                </c:pt>
                <c:pt idx="2872">
                  <c:v>144.56756696799999</c:v>
                </c:pt>
                <c:pt idx="2873">
                  <c:v>144.567666968</c:v>
                </c:pt>
                <c:pt idx="2874">
                  <c:v>144.567766968</c:v>
                </c:pt>
                <c:pt idx="2875">
                  <c:v>144.567866968</c:v>
                </c:pt>
                <c:pt idx="2876">
                  <c:v>144.56796696800001</c:v>
                </c:pt>
                <c:pt idx="2877">
                  <c:v>144.56806696800001</c:v>
                </c:pt>
                <c:pt idx="2878">
                  <c:v>144.56816696800001</c:v>
                </c:pt>
                <c:pt idx="2879">
                  <c:v>144.56826697700001</c:v>
                </c:pt>
                <c:pt idx="2880">
                  <c:v>144.690666437</c:v>
                </c:pt>
                <c:pt idx="2881">
                  <c:v>145.10573052199999</c:v>
                </c:pt>
                <c:pt idx="2882">
                  <c:v>145.00483219</c:v>
                </c:pt>
                <c:pt idx="2883">
                  <c:v>145.201614011</c:v>
                </c:pt>
                <c:pt idx="2884">
                  <c:v>145.20171401100001</c:v>
                </c:pt>
                <c:pt idx="2885">
                  <c:v>145.20181401100001</c:v>
                </c:pt>
                <c:pt idx="2886">
                  <c:v>145.20191401100001</c:v>
                </c:pt>
                <c:pt idx="2887">
                  <c:v>145.12971949499999</c:v>
                </c:pt>
                <c:pt idx="2888">
                  <c:v>145.71144228899999</c:v>
                </c:pt>
                <c:pt idx="2889">
                  <c:v>145.71154228899999</c:v>
                </c:pt>
                <c:pt idx="2890">
                  <c:v>145.71440025800001</c:v>
                </c:pt>
                <c:pt idx="2891">
                  <c:v>145.71450025799999</c:v>
                </c:pt>
                <c:pt idx="2892">
                  <c:v>145.40599167600001</c:v>
                </c:pt>
                <c:pt idx="2893">
                  <c:v>145.40609167599999</c:v>
                </c:pt>
                <c:pt idx="2894">
                  <c:v>145.40619167599999</c:v>
                </c:pt>
                <c:pt idx="2895">
                  <c:v>145.406291676</c:v>
                </c:pt>
                <c:pt idx="2896">
                  <c:v>145.406391676</c:v>
                </c:pt>
                <c:pt idx="2897">
                  <c:v>145.406491676</c:v>
                </c:pt>
                <c:pt idx="2898">
                  <c:v>145.40659167600001</c:v>
                </c:pt>
                <c:pt idx="2899">
                  <c:v>145.40669167600001</c:v>
                </c:pt>
                <c:pt idx="2900">
                  <c:v>145.40679167600001</c:v>
                </c:pt>
                <c:pt idx="2901">
                  <c:v>145.40689167599999</c:v>
                </c:pt>
                <c:pt idx="2902">
                  <c:v>145.40699167599999</c:v>
                </c:pt>
                <c:pt idx="2903">
                  <c:v>145.40709167599999</c:v>
                </c:pt>
                <c:pt idx="2904">
                  <c:v>145.769652186</c:v>
                </c:pt>
                <c:pt idx="2905">
                  <c:v>145.909336021</c:v>
                </c:pt>
                <c:pt idx="2906">
                  <c:v>145.909436021</c:v>
                </c:pt>
                <c:pt idx="2907">
                  <c:v>145.90953602100001</c:v>
                </c:pt>
                <c:pt idx="2908">
                  <c:v>145.90963602100001</c:v>
                </c:pt>
                <c:pt idx="2909">
                  <c:v>145.90973602099999</c:v>
                </c:pt>
                <c:pt idx="2910">
                  <c:v>146.30493559199999</c:v>
                </c:pt>
                <c:pt idx="2911">
                  <c:v>146.305035592</c:v>
                </c:pt>
                <c:pt idx="2912">
                  <c:v>145.87068804099999</c:v>
                </c:pt>
                <c:pt idx="2913">
                  <c:v>146.220202481</c:v>
                </c:pt>
                <c:pt idx="2914">
                  <c:v>146.220302481</c:v>
                </c:pt>
                <c:pt idx="2915">
                  <c:v>146.18374578699999</c:v>
                </c:pt>
                <c:pt idx="2916">
                  <c:v>146.183845787</c:v>
                </c:pt>
                <c:pt idx="2917">
                  <c:v>146.183945787</c:v>
                </c:pt>
                <c:pt idx="2918">
                  <c:v>146.184045787</c:v>
                </c:pt>
                <c:pt idx="2919">
                  <c:v>146.18414578700001</c:v>
                </c:pt>
                <c:pt idx="2920">
                  <c:v>146.18424578700001</c:v>
                </c:pt>
                <c:pt idx="2921">
                  <c:v>146.42987879699999</c:v>
                </c:pt>
                <c:pt idx="2922">
                  <c:v>146.42997879699999</c:v>
                </c:pt>
                <c:pt idx="2923">
                  <c:v>146.82632534999999</c:v>
                </c:pt>
                <c:pt idx="2924">
                  <c:v>146.82642534999999</c:v>
                </c:pt>
                <c:pt idx="2925">
                  <c:v>146.91210937100001</c:v>
                </c:pt>
                <c:pt idx="2926">
                  <c:v>146.78698238800001</c:v>
                </c:pt>
                <c:pt idx="2927">
                  <c:v>146.78708238799999</c:v>
                </c:pt>
                <c:pt idx="2928">
                  <c:v>146.78718238799999</c:v>
                </c:pt>
                <c:pt idx="2929">
                  <c:v>146.71487357699999</c:v>
                </c:pt>
                <c:pt idx="2930">
                  <c:v>146.71497357699999</c:v>
                </c:pt>
                <c:pt idx="2931">
                  <c:v>146.715073577</c:v>
                </c:pt>
                <c:pt idx="2932">
                  <c:v>146.76224351400001</c:v>
                </c:pt>
                <c:pt idx="2933">
                  <c:v>146.76234351400001</c:v>
                </c:pt>
                <c:pt idx="2934">
                  <c:v>146.672610316</c:v>
                </c:pt>
                <c:pt idx="2935">
                  <c:v>146.67271031600001</c:v>
                </c:pt>
                <c:pt idx="2936">
                  <c:v>146.67281031600001</c:v>
                </c:pt>
                <c:pt idx="2937">
                  <c:v>146.67291031600001</c:v>
                </c:pt>
                <c:pt idx="2938">
                  <c:v>146.93836681499999</c:v>
                </c:pt>
                <c:pt idx="2939">
                  <c:v>146.938466815</c:v>
                </c:pt>
                <c:pt idx="2940">
                  <c:v>146.938566815</c:v>
                </c:pt>
                <c:pt idx="2941">
                  <c:v>146.938666815</c:v>
                </c:pt>
                <c:pt idx="2942">
                  <c:v>146.93876681500001</c:v>
                </c:pt>
                <c:pt idx="2943">
                  <c:v>146.93886681500001</c:v>
                </c:pt>
                <c:pt idx="2944">
                  <c:v>146.93896681499999</c:v>
                </c:pt>
                <c:pt idx="2945">
                  <c:v>146.93906681499999</c:v>
                </c:pt>
                <c:pt idx="2946">
                  <c:v>146.83541877100001</c:v>
                </c:pt>
                <c:pt idx="2947">
                  <c:v>147.38837918300001</c:v>
                </c:pt>
                <c:pt idx="2948">
                  <c:v>147.00635212200001</c:v>
                </c:pt>
                <c:pt idx="2949">
                  <c:v>147.084961233</c:v>
                </c:pt>
                <c:pt idx="2950">
                  <c:v>147.085061233</c:v>
                </c:pt>
                <c:pt idx="2951">
                  <c:v>146.816660042</c:v>
                </c:pt>
                <c:pt idx="2952">
                  <c:v>147.35145693000001</c:v>
                </c:pt>
                <c:pt idx="2953">
                  <c:v>147.87314330500001</c:v>
                </c:pt>
                <c:pt idx="2954">
                  <c:v>147.87324330499999</c:v>
                </c:pt>
                <c:pt idx="2955">
                  <c:v>147.97174790299999</c:v>
                </c:pt>
                <c:pt idx="2956">
                  <c:v>147.971847903</c:v>
                </c:pt>
                <c:pt idx="2957">
                  <c:v>147.971947903</c:v>
                </c:pt>
                <c:pt idx="2958">
                  <c:v>147.98520125100001</c:v>
                </c:pt>
                <c:pt idx="2959">
                  <c:v>147.98530125100001</c:v>
                </c:pt>
                <c:pt idx="2960">
                  <c:v>147.98540125100001</c:v>
                </c:pt>
                <c:pt idx="2961">
                  <c:v>147.98550125099999</c:v>
                </c:pt>
                <c:pt idx="2962">
                  <c:v>148.32802944900001</c:v>
                </c:pt>
                <c:pt idx="2963">
                  <c:v>148.32812944899999</c:v>
                </c:pt>
                <c:pt idx="2964">
                  <c:v>148.32822944899999</c:v>
                </c:pt>
                <c:pt idx="2965">
                  <c:v>148.69465659100001</c:v>
                </c:pt>
                <c:pt idx="2966">
                  <c:v>148.69475659099999</c:v>
                </c:pt>
                <c:pt idx="2967">
                  <c:v>148.161092801</c:v>
                </c:pt>
                <c:pt idx="2968">
                  <c:v>147.92703938700001</c:v>
                </c:pt>
                <c:pt idx="2969">
                  <c:v>147.92713938700001</c:v>
                </c:pt>
                <c:pt idx="2970">
                  <c:v>147.92723938699999</c:v>
                </c:pt>
                <c:pt idx="2971">
                  <c:v>147.92733938699999</c:v>
                </c:pt>
                <c:pt idx="2972">
                  <c:v>147.92743938699999</c:v>
                </c:pt>
                <c:pt idx="2973">
                  <c:v>147.927539387</c:v>
                </c:pt>
                <c:pt idx="2974">
                  <c:v>147.927639387</c:v>
                </c:pt>
                <c:pt idx="2975">
                  <c:v>147.927739387</c:v>
                </c:pt>
                <c:pt idx="2976">
                  <c:v>148.827526694</c:v>
                </c:pt>
                <c:pt idx="2977">
                  <c:v>148.827626694</c:v>
                </c:pt>
                <c:pt idx="2978">
                  <c:v>149.48815860400001</c:v>
                </c:pt>
                <c:pt idx="2979">
                  <c:v>149.72441392900001</c:v>
                </c:pt>
                <c:pt idx="2980">
                  <c:v>149.72451392900001</c:v>
                </c:pt>
                <c:pt idx="2981">
                  <c:v>149.72461392899999</c:v>
                </c:pt>
                <c:pt idx="2982">
                  <c:v>149.359404912</c:v>
                </c:pt>
                <c:pt idx="2983">
                  <c:v>149.35950492200001</c:v>
                </c:pt>
                <c:pt idx="2984">
                  <c:v>149.35960492199999</c:v>
                </c:pt>
                <c:pt idx="2985">
                  <c:v>149.35970492199999</c:v>
                </c:pt>
                <c:pt idx="2986">
                  <c:v>149.359804922</c:v>
                </c:pt>
                <c:pt idx="2987">
                  <c:v>149.359904922</c:v>
                </c:pt>
                <c:pt idx="2988">
                  <c:v>150.17996081499999</c:v>
                </c:pt>
                <c:pt idx="2989">
                  <c:v>149.86867055100001</c:v>
                </c:pt>
                <c:pt idx="2990">
                  <c:v>149.86877055100001</c:v>
                </c:pt>
                <c:pt idx="2991">
                  <c:v>150.549371514</c:v>
                </c:pt>
                <c:pt idx="2992">
                  <c:v>149.98689924600001</c:v>
                </c:pt>
                <c:pt idx="2993">
                  <c:v>150.57257696400001</c:v>
                </c:pt>
                <c:pt idx="2994">
                  <c:v>150.57267696400001</c:v>
                </c:pt>
                <c:pt idx="2995">
                  <c:v>150.57277696400001</c:v>
                </c:pt>
                <c:pt idx="2996">
                  <c:v>150.613437323</c:v>
                </c:pt>
                <c:pt idx="2997">
                  <c:v>150.613537323</c:v>
                </c:pt>
                <c:pt idx="2998">
                  <c:v>150.37500004099999</c:v>
                </c:pt>
                <c:pt idx="2999">
                  <c:v>150.704807676</c:v>
                </c:pt>
                <c:pt idx="3000">
                  <c:v>150.704907676</c:v>
                </c:pt>
                <c:pt idx="3001">
                  <c:v>150.70500767600001</c:v>
                </c:pt>
                <c:pt idx="3002">
                  <c:v>150.70510767600001</c:v>
                </c:pt>
                <c:pt idx="3003">
                  <c:v>150.70520767599999</c:v>
                </c:pt>
                <c:pt idx="3004">
                  <c:v>150.70530767599999</c:v>
                </c:pt>
                <c:pt idx="3005">
                  <c:v>150.70540767599999</c:v>
                </c:pt>
                <c:pt idx="3006">
                  <c:v>150.705507676</c:v>
                </c:pt>
                <c:pt idx="3007">
                  <c:v>150.705607676</c:v>
                </c:pt>
                <c:pt idx="3008">
                  <c:v>150.866233876</c:v>
                </c:pt>
                <c:pt idx="3009">
                  <c:v>150.866333876</c:v>
                </c:pt>
                <c:pt idx="3010">
                  <c:v>150.95390140200001</c:v>
                </c:pt>
                <c:pt idx="3011">
                  <c:v>150.95400140199999</c:v>
                </c:pt>
                <c:pt idx="3012">
                  <c:v>151.138230746</c:v>
                </c:pt>
                <c:pt idx="3013">
                  <c:v>151.13833074600001</c:v>
                </c:pt>
                <c:pt idx="3014">
                  <c:v>151.13843074600001</c:v>
                </c:pt>
                <c:pt idx="3015">
                  <c:v>151.403665305</c:v>
                </c:pt>
                <c:pt idx="3016">
                  <c:v>151.59410785</c:v>
                </c:pt>
                <c:pt idx="3017">
                  <c:v>151.85342228600001</c:v>
                </c:pt>
                <c:pt idx="3018">
                  <c:v>151.24181207199999</c:v>
                </c:pt>
                <c:pt idx="3019">
                  <c:v>151.241912082</c:v>
                </c:pt>
                <c:pt idx="3020">
                  <c:v>151.462033908</c:v>
                </c:pt>
                <c:pt idx="3021">
                  <c:v>151.462133908</c:v>
                </c:pt>
                <c:pt idx="3022">
                  <c:v>152.221569837</c:v>
                </c:pt>
                <c:pt idx="3023">
                  <c:v>151.205394533</c:v>
                </c:pt>
                <c:pt idx="3024">
                  <c:v>151.20549453300001</c:v>
                </c:pt>
                <c:pt idx="3025">
                  <c:v>151.491434247</c:v>
                </c:pt>
                <c:pt idx="3026">
                  <c:v>151.491534247</c:v>
                </c:pt>
                <c:pt idx="3027">
                  <c:v>151.96546736100001</c:v>
                </c:pt>
                <c:pt idx="3028">
                  <c:v>152.06793267399999</c:v>
                </c:pt>
                <c:pt idx="3029">
                  <c:v>152.552242573</c:v>
                </c:pt>
                <c:pt idx="3030">
                  <c:v>152.552342573</c:v>
                </c:pt>
                <c:pt idx="3031">
                  <c:v>152.55244257300001</c:v>
                </c:pt>
                <c:pt idx="3032">
                  <c:v>153.05441085499999</c:v>
                </c:pt>
                <c:pt idx="3033">
                  <c:v>153.05451085499999</c:v>
                </c:pt>
                <c:pt idx="3034">
                  <c:v>153.05461085499999</c:v>
                </c:pt>
                <c:pt idx="3035">
                  <c:v>153.054710855</c:v>
                </c:pt>
                <c:pt idx="3036">
                  <c:v>153.054810855</c:v>
                </c:pt>
                <c:pt idx="3037">
                  <c:v>153.054910855</c:v>
                </c:pt>
                <c:pt idx="3038">
                  <c:v>153.05501085500001</c:v>
                </c:pt>
                <c:pt idx="3039">
                  <c:v>153.05511085500001</c:v>
                </c:pt>
                <c:pt idx="3040">
                  <c:v>153.05521085500001</c:v>
                </c:pt>
                <c:pt idx="3041">
                  <c:v>153.05531085499999</c:v>
                </c:pt>
                <c:pt idx="3042">
                  <c:v>153.05541085499999</c:v>
                </c:pt>
                <c:pt idx="3043">
                  <c:v>153.05551085499999</c:v>
                </c:pt>
                <c:pt idx="3044">
                  <c:v>153.055610855</c:v>
                </c:pt>
                <c:pt idx="3045">
                  <c:v>153.055710855</c:v>
                </c:pt>
                <c:pt idx="3046">
                  <c:v>153.055810855</c:v>
                </c:pt>
                <c:pt idx="3047">
                  <c:v>153.05591085500001</c:v>
                </c:pt>
                <c:pt idx="3048">
                  <c:v>153.05601085500001</c:v>
                </c:pt>
                <c:pt idx="3049">
                  <c:v>153.05611085499999</c:v>
                </c:pt>
                <c:pt idx="3050">
                  <c:v>153.05621085499999</c:v>
                </c:pt>
                <c:pt idx="3051">
                  <c:v>153.05631085499999</c:v>
                </c:pt>
                <c:pt idx="3052">
                  <c:v>153.056410855</c:v>
                </c:pt>
                <c:pt idx="3053">
                  <c:v>153.056510855</c:v>
                </c:pt>
                <c:pt idx="3054">
                  <c:v>153.056610855</c:v>
                </c:pt>
                <c:pt idx="3055">
                  <c:v>153.05671085500001</c:v>
                </c:pt>
                <c:pt idx="3056">
                  <c:v>153.05681085500001</c:v>
                </c:pt>
                <c:pt idx="3057">
                  <c:v>153.05691085500001</c:v>
                </c:pt>
                <c:pt idx="3058">
                  <c:v>153.05701085499999</c:v>
                </c:pt>
                <c:pt idx="3059">
                  <c:v>153.05711085499999</c:v>
                </c:pt>
                <c:pt idx="3060">
                  <c:v>153.05721085499999</c:v>
                </c:pt>
                <c:pt idx="3061">
                  <c:v>153.057310855</c:v>
                </c:pt>
                <c:pt idx="3062">
                  <c:v>153.057410855</c:v>
                </c:pt>
                <c:pt idx="3063">
                  <c:v>153.057510855</c:v>
                </c:pt>
                <c:pt idx="3064">
                  <c:v>153.05761085500001</c:v>
                </c:pt>
                <c:pt idx="3065">
                  <c:v>153.05771085500001</c:v>
                </c:pt>
                <c:pt idx="3066">
                  <c:v>153.05781085500001</c:v>
                </c:pt>
                <c:pt idx="3067">
                  <c:v>153.05791085499999</c:v>
                </c:pt>
                <c:pt idx="3068">
                  <c:v>153.05801085499999</c:v>
                </c:pt>
                <c:pt idx="3069">
                  <c:v>153.058110855</c:v>
                </c:pt>
                <c:pt idx="3070">
                  <c:v>153.058210855</c:v>
                </c:pt>
                <c:pt idx="3071">
                  <c:v>153.058310855</c:v>
                </c:pt>
                <c:pt idx="3072">
                  <c:v>153.05841085500001</c:v>
                </c:pt>
                <c:pt idx="3073">
                  <c:v>153.05851085500001</c:v>
                </c:pt>
                <c:pt idx="3074">
                  <c:v>153.05861085500001</c:v>
                </c:pt>
                <c:pt idx="3075">
                  <c:v>153.05871085499999</c:v>
                </c:pt>
                <c:pt idx="3076">
                  <c:v>153.05881085499999</c:v>
                </c:pt>
                <c:pt idx="3077">
                  <c:v>153.05891085499999</c:v>
                </c:pt>
                <c:pt idx="3078">
                  <c:v>153.059010855</c:v>
                </c:pt>
                <c:pt idx="3079">
                  <c:v>153.059110855</c:v>
                </c:pt>
                <c:pt idx="3080">
                  <c:v>153.059210855</c:v>
                </c:pt>
                <c:pt idx="3081">
                  <c:v>153.05931085500001</c:v>
                </c:pt>
                <c:pt idx="3082">
                  <c:v>153.05941085500001</c:v>
                </c:pt>
                <c:pt idx="3083">
                  <c:v>153.05951085500001</c:v>
                </c:pt>
                <c:pt idx="3084">
                  <c:v>153.05961085499999</c:v>
                </c:pt>
                <c:pt idx="3085">
                  <c:v>153.05971085499999</c:v>
                </c:pt>
                <c:pt idx="3086">
                  <c:v>153.05981085499999</c:v>
                </c:pt>
                <c:pt idx="3087">
                  <c:v>153.059910855</c:v>
                </c:pt>
                <c:pt idx="3088">
                  <c:v>153.060010855</c:v>
                </c:pt>
                <c:pt idx="3089">
                  <c:v>153.060110855</c:v>
                </c:pt>
                <c:pt idx="3090">
                  <c:v>153.06021085500001</c:v>
                </c:pt>
                <c:pt idx="3091">
                  <c:v>153.06031085500001</c:v>
                </c:pt>
                <c:pt idx="3092">
                  <c:v>153.06041085499999</c:v>
                </c:pt>
                <c:pt idx="3093">
                  <c:v>153.06051085499999</c:v>
                </c:pt>
                <c:pt idx="3094">
                  <c:v>153.06061085499999</c:v>
                </c:pt>
                <c:pt idx="3095">
                  <c:v>153.060710855</c:v>
                </c:pt>
                <c:pt idx="3096">
                  <c:v>153.060810855</c:v>
                </c:pt>
                <c:pt idx="3097">
                  <c:v>153.060910855</c:v>
                </c:pt>
                <c:pt idx="3098">
                  <c:v>153.06101085500001</c:v>
                </c:pt>
                <c:pt idx="3099">
                  <c:v>153.06111085500001</c:v>
                </c:pt>
                <c:pt idx="3100">
                  <c:v>153.06121085500001</c:v>
                </c:pt>
                <c:pt idx="3101">
                  <c:v>153.06131085499999</c:v>
                </c:pt>
                <c:pt idx="3102">
                  <c:v>153.06141085499999</c:v>
                </c:pt>
                <c:pt idx="3103">
                  <c:v>153.06151085499999</c:v>
                </c:pt>
                <c:pt idx="3104">
                  <c:v>153.061610855</c:v>
                </c:pt>
                <c:pt idx="3105">
                  <c:v>153.061710855</c:v>
                </c:pt>
                <c:pt idx="3106">
                  <c:v>153.061810855</c:v>
                </c:pt>
                <c:pt idx="3107">
                  <c:v>153.06191085500001</c:v>
                </c:pt>
                <c:pt idx="3108">
                  <c:v>153.06201085500001</c:v>
                </c:pt>
                <c:pt idx="3109">
                  <c:v>153.06211085499999</c:v>
                </c:pt>
                <c:pt idx="3110">
                  <c:v>153.06221085499999</c:v>
                </c:pt>
                <c:pt idx="3111">
                  <c:v>153.06231085499999</c:v>
                </c:pt>
                <c:pt idx="3112">
                  <c:v>153.062410855</c:v>
                </c:pt>
                <c:pt idx="3113">
                  <c:v>153.062510855</c:v>
                </c:pt>
                <c:pt idx="3114">
                  <c:v>153.062610855</c:v>
                </c:pt>
                <c:pt idx="3115">
                  <c:v>153.06271085500001</c:v>
                </c:pt>
                <c:pt idx="3116">
                  <c:v>153.06281085500001</c:v>
                </c:pt>
                <c:pt idx="3117">
                  <c:v>153.06291085500001</c:v>
                </c:pt>
                <c:pt idx="3118">
                  <c:v>153.06301085499999</c:v>
                </c:pt>
                <c:pt idx="3119">
                  <c:v>153.06311085499999</c:v>
                </c:pt>
                <c:pt idx="3120">
                  <c:v>153.06321085499999</c:v>
                </c:pt>
                <c:pt idx="3121">
                  <c:v>153.063310855</c:v>
                </c:pt>
                <c:pt idx="3122">
                  <c:v>153.063410855</c:v>
                </c:pt>
                <c:pt idx="3123">
                  <c:v>153.063510855</c:v>
                </c:pt>
                <c:pt idx="3124">
                  <c:v>153.06361085500001</c:v>
                </c:pt>
                <c:pt idx="3125">
                  <c:v>153.06371085500001</c:v>
                </c:pt>
                <c:pt idx="3126">
                  <c:v>153.06381085500001</c:v>
                </c:pt>
                <c:pt idx="3127">
                  <c:v>153.06391085499999</c:v>
                </c:pt>
                <c:pt idx="3128">
                  <c:v>153.06401085499999</c:v>
                </c:pt>
                <c:pt idx="3129">
                  <c:v>153.064110855</c:v>
                </c:pt>
                <c:pt idx="3130">
                  <c:v>153.064210855</c:v>
                </c:pt>
                <c:pt idx="3131">
                  <c:v>153.064310855</c:v>
                </c:pt>
                <c:pt idx="3132">
                  <c:v>153.06441085500001</c:v>
                </c:pt>
                <c:pt idx="3133">
                  <c:v>153.06451085500001</c:v>
                </c:pt>
                <c:pt idx="3134">
                  <c:v>153.06461085500001</c:v>
                </c:pt>
                <c:pt idx="3135">
                  <c:v>153.06471085499999</c:v>
                </c:pt>
                <c:pt idx="3136">
                  <c:v>153.06481085499999</c:v>
                </c:pt>
                <c:pt idx="3137">
                  <c:v>153.06491085499999</c:v>
                </c:pt>
                <c:pt idx="3138">
                  <c:v>153.065010855</c:v>
                </c:pt>
                <c:pt idx="3139">
                  <c:v>153.065110855</c:v>
                </c:pt>
                <c:pt idx="3140">
                  <c:v>153.065210855</c:v>
                </c:pt>
                <c:pt idx="3141">
                  <c:v>153.06531085500001</c:v>
                </c:pt>
                <c:pt idx="3142">
                  <c:v>153.06541085500001</c:v>
                </c:pt>
                <c:pt idx="3143">
                  <c:v>153.06551085500001</c:v>
                </c:pt>
                <c:pt idx="3144">
                  <c:v>153.06561085499999</c:v>
                </c:pt>
                <c:pt idx="3145">
                  <c:v>153.06571085499999</c:v>
                </c:pt>
                <c:pt idx="3146">
                  <c:v>153.065810855</c:v>
                </c:pt>
                <c:pt idx="3147">
                  <c:v>153.065910855</c:v>
                </c:pt>
                <c:pt idx="3148">
                  <c:v>153.066010855</c:v>
                </c:pt>
                <c:pt idx="3149">
                  <c:v>153.06611085500001</c:v>
                </c:pt>
                <c:pt idx="3150">
                  <c:v>153.06621085500001</c:v>
                </c:pt>
                <c:pt idx="3151">
                  <c:v>153.06631085500001</c:v>
                </c:pt>
                <c:pt idx="3152">
                  <c:v>153.06641085499999</c:v>
                </c:pt>
                <c:pt idx="3153">
                  <c:v>153.06651085499999</c:v>
                </c:pt>
                <c:pt idx="3154">
                  <c:v>153.06661085499999</c:v>
                </c:pt>
                <c:pt idx="3155">
                  <c:v>153.066710855</c:v>
                </c:pt>
                <c:pt idx="3156">
                  <c:v>153.066810855</c:v>
                </c:pt>
                <c:pt idx="3157">
                  <c:v>153.066910855</c:v>
                </c:pt>
                <c:pt idx="3158">
                  <c:v>153.06701085500001</c:v>
                </c:pt>
                <c:pt idx="3159">
                  <c:v>153.06711085500001</c:v>
                </c:pt>
                <c:pt idx="3160">
                  <c:v>153.06721085500001</c:v>
                </c:pt>
                <c:pt idx="3161">
                  <c:v>153.06731085499999</c:v>
                </c:pt>
                <c:pt idx="3162">
                  <c:v>153.06741085499999</c:v>
                </c:pt>
                <c:pt idx="3163">
                  <c:v>153.06751085499999</c:v>
                </c:pt>
                <c:pt idx="3164">
                  <c:v>153.067610855</c:v>
                </c:pt>
                <c:pt idx="3165">
                  <c:v>153.067710855</c:v>
                </c:pt>
                <c:pt idx="3166">
                  <c:v>153.067810855</c:v>
                </c:pt>
                <c:pt idx="3167">
                  <c:v>153.06791085500001</c:v>
                </c:pt>
                <c:pt idx="3168">
                  <c:v>153.06801085500001</c:v>
                </c:pt>
                <c:pt idx="3169">
                  <c:v>153.06811085499999</c:v>
                </c:pt>
                <c:pt idx="3170">
                  <c:v>153.06821085499999</c:v>
                </c:pt>
                <c:pt idx="3171">
                  <c:v>153.06831085499999</c:v>
                </c:pt>
                <c:pt idx="3172">
                  <c:v>153.068410855</c:v>
                </c:pt>
                <c:pt idx="3173">
                  <c:v>153.068510855</c:v>
                </c:pt>
                <c:pt idx="3174">
                  <c:v>153.068610855</c:v>
                </c:pt>
                <c:pt idx="3175">
                  <c:v>153.06871085500001</c:v>
                </c:pt>
                <c:pt idx="3176">
                  <c:v>153.06881085500001</c:v>
                </c:pt>
                <c:pt idx="3177">
                  <c:v>153.06891085500001</c:v>
                </c:pt>
                <c:pt idx="3178">
                  <c:v>153.06901085499999</c:v>
                </c:pt>
                <c:pt idx="3179">
                  <c:v>153.06911085499999</c:v>
                </c:pt>
                <c:pt idx="3180">
                  <c:v>153.06921085499999</c:v>
                </c:pt>
                <c:pt idx="3181">
                  <c:v>153.069310855</c:v>
                </c:pt>
                <c:pt idx="3182">
                  <c:v>153.069410855</c:v>
                </c:pt>
                <c:pt idx="3183">
                  <c:v>153.069510855</c:v>
                </c:pt>
                <c:pt idx="3184">
                  <c:v>153.06961085500001</c:v>
                </c:pt>
                <c:pt idx="3185">
                  <c:v>153.06971085500001</c:v>
                </c:pt>
                <c:pt idx="3186">
                  <c:v>153.06981085499999</c:v>
                </c:pt>
                <c:pt idx="3187">
                  <c:v>153.06991085499999</c:v>
                </c:pt>
                <c:pt idx="3188">
                  <c:v>153.07001085499999</c:v>
                </c:pt>
                <c:pt idx="3189">
                  <c:v>153.070110855</c:v>
                </c:pt>
                <c:pt idx="3190">
                  <c:v>153.070210855</c:v>
                </c:pt>
                <c:pt idx="3191">
                  <c:v>153.070310855</c:v>
                </c:pt>
                <c:pt idx="3192">
                  <c:v>153.07041085500001</c:v>
                </c:pt>
                <c:pt idx="3193">
                  <c:v>153.07051085500001</c:v>
                </c:pt>
                <c:pt idx="3194">
                  <c:v>153.07061085500001</c:v>
                </c:pt>
                <c:pt idx="3195">
                  <c:v>153.07071085499999</c:v>
                </c:pt>
                <c:pt idx="3196">
                  <c:v>153.07081085499999</c:v>
                </c:pt>
                <c:pt idx="3197">
                  <c:v>153.07091085499999</c:v>
                </c:pt>
                <c:pt idx="3198">
                  <c:v>153.071010855</c:v>
                </c:pt>
                <c:pt idx="3199">
                  <c:v>153.071110855</c:v>
                </c:pt>
                <c:pt idx="3200">
                  <c:v>153.071210855</c:v>
                </c:pt>
                <c:pt idx="3201">
                  <c:v>153.07131085500001</c:v>
                </c:pt>
                <c:pt idx="3202">
                  <c:v>153.07141085500001</c:v>
                </c:pt>
                <c:pt idx="3203">
                  <c:v>153.07151085500001</c:v>
                </c:pt>
                <c:pt idx="3204">
                  <c:v>153.07161085499999</c:v>
                </c:pt>
                <c:pt idx="3205">
                  <c:v>153.07171085499999</c:v>
                </c:pt>
                <c:pt idx="3206">
                  <c:v>153.071810855</c:v>
                </c:pt>
                <c:pt idx="3207">
                  <c:v>153.071910855</c:v>
                </c:pt>
                <c:pt idx="3208">
                  <c:v>153.072010855</c:v>
                </c:pt>
                <c:pt idx="3209">
                  <c:v>153.07211085500001</c:v>
                </c:pt>
                <c:pt idx="3210">
                  <c:v>153.07221085500001</c:v>
                </c:pt>
                <c:pt idx="3211">
                  <c:v>153.07231085500001</c:v>
                </c:pt>
                <c:pt idx="3212">
                  <c:v>153.07241085499999</c:v>
                </c:pt>
                <c:pt idx="3213">
                  <c:v>153.07251085499999</c:v>
                </c:pt>
                <c:pt idx="3214">
                  <c:v>153.07261085499999</c:v>
                </c:pt>
                <c:pt idx="3215">
                  <c:v>153.072710855</c:v>
                </c:pt>
                <c:pt idx="3216">
                  <c:v>153.072810855</c:v>
                </c:pt>
                <c:pt idx="3217">
                  <c:v>153.072910855</c:v>
                </c:pt>
                <c:pt idx="3218">
                  <c:v>153.07301085500001</c:v>
                </c:pt>
                <c:pt idx="3219">
                  <c:v>153.07311085500001</c:v>
                </c:pt>
                <c:pt idx="3220">
                  <c:v>153.07321085500001</c:v>
                </c:pt>
                <c:pt idx="3221">
                  <c:v>153.07331085499999</c:v>
                </c:pt>
                <c:pt idx="3222">
                  <c:v>153.07341085499999</c:v>
                </c:pt>
                <c:pt idx="3223">
                  <c:v>153.07351085499999</c:v>
                </c:pt>
                <c:pt idx="3224">
                  <c:v>153.073610855</c:v>
                </c:pt>
                <c:pt idx="3225">
                  <c:v>153.073710855</c:v>
                </c:pt>
                <c:pt idx="3226">
                  <c:v>153.073810855</c:v>
                </c:pt>
                <c:pt idx="3227">
                  <c:v>153.07391085500001</c:v>
                </c:pt>
                <c:pt idx="3228">
                  <c:v>153.07401085500001</c:v>
                </c:pt>
                <c:pt idx="3229">
                  <c:v>153.07411085499999</c:v>
                </c:pt>
                <c:pt idx="3230">
                  <c:v>153.07421085499999</c:v>
                </c:pt>
                <c:pt idx="3231">
                  <c:v>153.07431085499999</c:v>
                </c:pt>
                <c:pt idx="3232">
                  <c:v>153.074410855</c:v>
                </c:pt>
                <c:pt idx="3233">
                  <c:v>153.074510855</c:v>
                </c:pt>
                <c:pt idx="3234">
                  <c:v>153.074610855</c:v>
                </c:pt>
                <c:pt idx="3235">
                  <c:v>153.07471085500001</c:v>
                </c:pt>
                <c:pt idx="3236">
                  <c:v>153.07481085500001</c:v>
                </c:pt>
                <c:pt idx="3237">
                  <c:v>153.07491085500001</c:v>
                </c:pt>
                <c:pt idx="3238">
                  <c:v>153.07501085499999</c:v>
                </c:pt>
                <c:pt idx="3239">
                  <c:v>153.07511085499999</c:v>
                </c:pt>
                <c:pt idx="3240">
                  <c:v>153.07521085499999</c:v>
                </c:pt>
                <c:pt idx="3241">
                  <c:v>153.075310855</c:v>
                </c:pt>
                <c:pt idx="3242">
                  <c:v>153.075410855</c:v>
                </c:pt>
                <c:pt idx="3243">
                  <c:v>153.075510855</c:v>
                </c:pt>
                <c:pt idx="3244">
                  <c:v>153.07561085500001</c:v>
                </c:pt>
                <c:pt idx="3245">
                  <c:v>153.07571085500001</c:v>
                </c:pt>
                <c:pt idx="3246">
                  <c:v>153.07581085499999</c:v>
                </c:pt>
                <c:pt idx="3247">
                  <c:v>153.07591085499999</c:v>
                </c:pt>
                <c:pt idx="3248">
                  <c:v>153.07601085499999</c:v>
                </c:pt>
                <c:pt idx="3249">
                  <c:v>153.076110855</c:v>
                </c:pt>
                <c:pt idx="3250">
                  <c:v>153.076210855</c:v>
                </c:pt>
                <c:pt idx="3251">
                  <c:v>153.076310855</c:v>
                </c:pt>
                <c:pt idx="3252">
                  <c:v>153.07641085500001</c:v>
                </c:pt>
                <c:pt idx="3253">
                  <c:v>153.07651085500001</c:v>
                </c:pt>
                <c:pt idx="3254">
                  <c:v>153.07661085500001</c:v>
                </c:pt>
                <c:pt idx="3255">
                  <c:v>153.07671085499999</c:v>
                </c:pt>
                <c:pt idx="3256">
                  <c:v>153.07681085499999</c:v>
                </c:pt>
                <c:pt idx="3257">
                  <c:v>153.07691085499999</c:v>
                </c:pt>
                <c:pt idx="3258">
                  <c:v>153.077010855</c:v>
                </c:pt>
                <c:pt idx="3259">
                  <c:v>153.077110855</c:v>
                </c:pt>
                <c:pt idx="3260">
                  <c:v>153.077210855</c:v>
                </c:pt>
                <c:pt idx="3261">
                  <c:v>153.07731085500001</c:v>
                </c:pt>
                <c:pt idx="3262">
                  <c:v>153.07741085500001</c:v>
                </c:pt>
                <c:pt idx="3263">
                  <c:v>153.07751085500001</c:v>
                </c:pt>
                <c:pt idx="3264">
                  <c:v>153.07761085499999</c:v>
                </c:pt>
                <c:pt idx="3265">
                  <c:v>153.07771085499999</c:v>
                </c:pt>
                <c:pt idx="3266">
                  <c:v>153.077810855</c:v>
                </c:pt>
                <c:pt idx="3267">
                  <c:v>153.077910855</c:v>
                </c:pt>
                <c:pt idx="3268">
                  <c:v>153.078010855</c:v>
                </c:pt>
                <c:pt idx="3269">
                  <c:v>153.07811085500001</c:v>
                </c:pt>
                <c:pt idx="3270">
                  <c:v>153.07821085500001</c:v>
                </c:pt>
                <c:pt idx="3271">
                  <c:v>153.07831085500001</c:v>
                </c:pt>
                <c:pt idx="3272">
                  <c:v>153.07841085499999</c:v>
                </c:pt>
                <c:pt idx="3273">
                  <c:v>153.07851085499999</c:v>
                </c:pt>
                <c:pt idx="3274">
                  <c:v>153.07861085499999</c:v>
                </c:pt>
                <c:pt idx="3275">
                  <c:v>153.078710855</c:v>
                </c:pt>
                <c:pt idx="3276">
                  <c:v>153.078810855</c:v>
                </c:pt>
                <c:pt idx="3277">
                  <c:v>153.078910855</c:v>
                </c:pt>
                <c:pt idx="3278">
                  <c:v>153.07901085500001</c:v>
                </c:pt>
                <c:pt idx="3279">
                  <c:v>153.07911085500001</c:v>
                </c:pt>
                <c:pt idx="3280">
                  <c:v>153.07921085500001</c:v>
                </c:pt>
                <c:pt idx="3281">
                  <c:v>153.07931085499999</c:v>
                </c:pt>
                <c:pt idx="3282">
                  <c:v>153.07941085499999</c:v>
                </c:pt>
                <c:pt idx="3283">
                  <c:v>153.079510855</c:v>
                </c:pt>
                <c:pt idx="3284">
                  <c:v>153.079610855</c:v>
                </c:pt>
                <c:pt idx="3285">
                  <c:v>153.079710855</c:v>
                </c:pt>
                <c:pt idx="3286">
                  <c:v>153.07981085500001</c:v>
                </c:pt>
                <c:pt idx="3287">
                  <c:v>153.07991085500001</c:v>
                </c:pt>
                <c:pt idx="3288">
                  <c:v>153.08001085500001</c:v>
                </c:pt>
                <c:pt idx="3289">
                  <c:v>153.08011085499999</c:v>
                </c:pt>
                <c:pt idx="3290">
                  <c:v>153.08021085499999</c:v>
                </c:pt>
                <c:pt idx="3291">
                  <c:v>153.08031085499999</c:v>
                </c:pt>
                <c:pt idx="3292">
                  <c:v>153.080410855</c:v>
                </c:pt>
                <c:pt idx="3293">
                  <c:v>153.080510855</c:v>
                </c:pt>
                <c:pt idx="3294">
                  <c:v>153.080610855</c:v>
                </c:pt>
                <c:pt idx="3295">
                  <c:v>153.08071085500001</c:v>
                </c:pt>
                <c:pt idx="3296">
                  <c:v>153.08081085500001</c:v>
                </c:pt>
                <c:pt idx="3297">
                  <c:v>153.08091085500001</c:v>
                </c:pt>
                <c:pt idx="3298">
                  <c:v>153.08101085499999</c:v>
                </c:pt>
                <c:pt idx="3299">
                  <c:v>153.08111085499999</c:v>
                </c:pt>
                <c:pt idx="3300">
                  <c:v>153.08121085499999</c:v>
                </c:pt>
                <c:pt idx="3301">
                  <c:v>153.081310855</c:v>
                </c:pt>
                <c:pt idx="3302">
                  <c:v>153.081410855</c:v>
                </c:pt>
                <c:pt idx="3303">
                  <c:v>153.081510855</c:v>
                </c:pt>
                <c:pt idx="3304">
                  <c:v>153.08161085500001</c:v>
                </c:pt>
                <c:pt idx="3305">
                  <c:v>153.08171085500001</c:v>
                </c:pt>
                <c:pt idx="3306">
                  <c:v>153.08181085499999</c:v>
                </c:pt>
                <c:pt idx="3307">
                  <c:v>153.08191085499999</c:v>
                </c:pt>
                <c:pt idx="3308">
                  <c:v>153.08201085499999</c:v>
                </c:pt>
                <c:pt idx="3309">
                  <c:v>153.082110855</c:v>
                </c:pt>
                <c:pt idx="3310">
                  <c:v>153.082210855</c:v>
                </c:pt>
                <c:pt idx="3311">
                  <c:v>153.082310855</c:v>
                </c:pt>
                <c:pt idx="3312">
                  <c:v>153.08241085500001</c:v>
                </c:pt>
                <c:pt idx="3313">
                  <c:v>153.08251085500001</c:v>
                </c:pt>
                <c:pt idx="3314">
                  <c:v>153.08261085500001</c:v>
                </c:pt>
                <c:pt idx="3315">
                  <c:v>153.08271085499999</c:v>
                </c:pt>
                <c:pt idx="3316">
                  <c:v>153.08281085499999</c:v>
                </c:pt>
                <c:pt idx="3317">
                  <c:v>153.08291085499999</c:v>
                </c:pt>
                <c:pt idx="3318">
                  <c:v>153.083010855</c:v>
                </c:pt>
                <c:pt idx="3319">
                  <c:v>153.083110855</c:v>
                </c:pt>
                <c:pt idx="3320">
                  <c:v>153.083210855</c:v>
                </c:pt>
                <c:pt idx="3321">
                  <c:v>153.08331085500001</c:v>
                </c:pt>
                <c:pt idx="3322">
                  <c:v>153.08341085500001</c:v>
                </c:pt>
                <c:pt idx="3323">
                  <c:v>153.08351085499999</c:v>
                </c:pt>
                <c:pt idx="3324">
                  <c:v>153.08361085499999</c:v>
                </c:pt>
                <c:pt idx="3325">
                  <c:v>153.08371085499999</c:v>
                </c:pt>
                <c:pt idx="3326">
                  <c:v>153.083810855</c:v>
                </c:pt>
                <c:pt idx="3327">
                  <c:v>153.083910855</c:v>
                </c:pt>
                <c:pt idx="3328">
                  <c:v>153.084010855</c:v>
                </c:pt>
                <c:pt idx="3329">
                  <c:v>153.08411085500001</c:v>
                </c:pt>
                <c:pt idx="3330">
                  <c:v>153.08421085500001</c:v>
                </c:pt>
                <c:pt idx="3331">
                  <c:v>153.08431085500001</c:v>
                </c:pt>
                <c:pt idx="3332">
                  <c:v>153.08441085499999</c:v>
                </c:pt>
                <c:pt idx="3333">
                  <c:v>153.08451085499999</c:v>
                </c:pt>
                <c:pt idx="3334">
                  <c:v>153.08461085499999</c:v>
                </c:pt>
                <c:pt idx="3335">
                  <c:v>153.084710855</c:v>
                </c:pt>
                <c:pt idx="3336">
                  <c:v>153.084810855</c:v>
                </c:pt>
                <c:pt idx="3337">
                  <c:v>153.084910855</c:v>
                </c:pt>
                <c:pt idx="3338">
                  <c:v>153.08501085500001</c:v>
                </c:pt>
                <c:pt idx="3339">
                  <c:v>153.08511085500001</c:v>
                </c:pt>
                <c:pt idx="3340">
                  <c:v>153.08521085500001</c:v>
                </c:pt>
                <c:pt idx="3341">
                  <c:v>153.08531085499999</c:v>
                </c:pt>
                <c:pt idx="3342">
                  <c:v>153.08541085499999</c:v>
                </c:pt>
                <c:pt idx="3343">
                  <c:v>153.085510855</c:v>
                </c:pt>
                <c:pt idx="3344">
                  <c:v>153.085610855</c:v>
                </c:pt>
                <c:pt idx="3345">
                  <c:v>153.085710855</c:v>
                </c:pt>
                <c:pt idx="3346">
                  <c:v>153.08581085500001</c:v>
                </c:pt>
                <c:pt idx="3347">
                  <c:v>153.08591085500001</c:v>
                </c:pt>
                <c:pt idx="3348">
                  <c:v>153.08601085500001</c:v>
                </c:pt>
                <c:pt idx="3349">
                  <c:v>153.08611085499999</c:v>
                </c:pt>
                <c:pt idx="3350">
                  <c:v>153.08621085499999</c:v>
                </c:pt>
                <c:pt idx="3351">
                  <c:v>153.08631085499999</c:v>
                </c:pt>
                <c:pt idx="3352">
                  <c:v>153.086410855</c:v>
                </c:pt>
                <c:pt idx="3353">
                  <c:v>153.086510855</c:v>
                </c:pt>
                <c:pt idx="3354">
                  <c:v>153.086610855</c:v>
                </c:pt>
                <c:pt idx="3355">
                  <c:v>153.08671085500001</c:v>
                </c:pt>
                <c:pt idx="3356">
                  <c:v>153.08681085500001</c:v>
                </c:pt>
                <c:pt idx="3357">
                  <c:v>153.08691085500001</c:v>
                </c:pt>
                <c:pt idx="3358">
                  <c:v>153.08701085499999</c:v>
                </c:pt>
                <c:pt idx="3359">
                  <c:v>153.08711085499999</c:v>
                </c:pt>
                <c:pt idx="3360">
                  <c:v>153.087210855</c:v>
                </c:pt>
                <c:pt idx="3361">
                  <c:v>153.087310855</c:v>
                </c:pt>
                <c:pt idx="3362">
                  <c:v>153.087410855</c:v>
                </c:pt>
                <c:pt idx="3363">
                  <c:v>153.087510855</c:v>
                </c:pt>
                <c:pt idx="3364">
                  <c:v>153.08761085500001</c:v>
                </c:pt>
                <c:pt idx="3365">
                  <c:v>153.08771085500001</c:v>
                </c:pt>
                <c:pt idx="3366">
                  <c:v>153.08781085499999</c:v>
                </c:pt>
                <c:pt idx="3367">
                  <c:v>153.08791085499999</c:v>
                </c:pt>
                <c:pt idx="3368">
                  <c:v>153.08801085499999</c:v>
                </c:pt>
                <c:pt idx="3369">
                  <c:v>153.088110855</c:v>
                </c:pt>
                <c:pt idx="3370">
                  <c:v>153.088210855</c:v>
                </c:pt>
                <c:pt idx="3371">
                  <c:v>153.088310855</c:v>
                </c:pt>
                <c:pt idx="3372">
                  <c:v>153.08841085500001</c:v>
                </c:pt>
                <c:pt idx="3373">
                  <c:v>153.08851085500001</c:v>
                </c:pt>
                <c:pt idx="3374">
                  <c:v>153.08861085500001</c:v>
                </c:pt>
                <c:pt idx="3375">
                  <c:v>153.08871085499999</c:v>
                </c:pt>
                <c:pt idx="3376">
                  <c:v>153.08881085499999</c:v>
                </c:pt>
                <c:pt idx="3377">
                  <c:v>153.08891085499999</c:v>
                </c:pt>
                <c:pt idx="3378">
                  <c:v>153.089010855</c:v>
                </c:pt>
                <c:pt idx="3379">
                  <c:v>153.089110855</c:v>
                </c:pt>
                <c:pt idx="3380">
                  <c:v>153.089210855</c:v>
                </c:pt>
                <c:pt idx="3381">
                  <c:v>153.08931085500001</c:v>
                </c:pt>
                <c:pt idx="3382">
                  <c:v>153.08941085500001</c:v>
                </c:pt>
                <c:pt idx="3383">
                  <c:v>153.08951085499999</c:v>
                </c:pt>
                <c:pt idx="3384">
                  <c:v>153.08961085499999</c:v>
                </c:pt>
                <c:pt idx="3385">
                  <c:v>153.08971085499999</c:v>
                </c:pt>
                <c:pt idx="3386">
                  <c:v>153.089810855</c:v>
                </c:pt>
                <c:pt idx="3387">
                  <c:v>153.089910855</c:v>
                </c:pt>
                <c:pt idx="3388">
                  <c:v>153.090010855</c:v>
                </c:pt>
                <c:pt idx="3389">
                  <c:v>153.09011085500001</c:v>
                </c:pt>
                <c:pt idx="3390">
                  <c:v>153.09021085500001</c:v>
                </c:pt>
                <c:pt idx="3391">
                  <c:v>153.09031085500001</c:v>
                </c:pt>
                <c:pt idx="3392">
                  <c:v>153.09041085499999</c:v>
                </c:pt>
                <c:pt idx="3393">
                  <c:v>153.09051085499999</c:v>
                </c:pt>
                <c:pt idx="3394">
                  <c:v>153.09061085499999</c:v>
                </c:pt>
                <c:pt idx="3395">
                  <c:v>153.090710855</c:v>
                </c:pt>
                <c:pt idx="3396">
                  <c:v>153.090810855</c:v>
                </c:pt>
                <c:pt idx="3397">
                  <c:v>153.090910855</c:v>
                </c:pt>
                <c:pt idx="3398">
                  <c:v>153.09101085500001</c:v>
                </c:pt>
                <c:pt idx="3399">
                  <c:v>153.09111085500001</c:v>
                </c:pt>
                <c:pt idx="3400">
                  <c:v>153.09121085500001</c:v>
                </c:pt>
                <c:pt idx="3401">
                  <c:v>153.09131085499999</c:v>
                </c:pt>
                <c:pt idx="3402">
                  <c:v>153.09141085499999</c:v>
                </c:pt>
                <c:pt idx="3403">
                  <c:v>153.091510855</c:v>
                </c:pt>
                <c:pt idx="3404">
                  <c:v>153.091610855</c:v>
                </c:pt>
                <c:pt idx="3405">
                  <c:v>153.091710855</c:v>
                </c:pt>
                <c:pt idx="3406">
                  <c:v>153.09181085500001</c:v>
                </c:pt>
                <c:pt idx="3407">
                  <c:v>153.09191085500001</c:v>
                </c:pt>
                <c:pt idx="3408">
                  <c:v>153.09201085500001</c:v>
                </c:pt>
                <c:pt idx="3409">
                  <c:v>153.09211085499999</c:v>
                </c:pt>
                <c:pt idx="3410">
                  <c:v>153.09221085499999</c:v>
                </c:pt>
                <c:pt idx="3411">
                  <c:v>153.09231085499999</c:v>
                </c:pt>
                <c:pt idx="3412">
                  <c:v>153.092410855</c:v>
                </c:pt>
                <c:pt idx="3413">
                  <c:v>153.092510855</c:v>
                </c:pt>
                <c:pt idx="3414">
                  <c:v>153.092610855</c:v>
                </c:pt>
                <c:pt idx="3415">
                  <c:v>153.09271085500001</c:v>
                </c:pt>
                <c:pt idx="3416">
                  <c:v>153.09281085500001</c:v>
                </c:pt>
                <c:pt idx="3417">
                  <c:v>153.09291085500001</c:v>
                </c:pt>
                <c:pt idx="3418">
                  <c:v>153.09301085499999</c:v>
                </c:pt>
                <c:pt idx="3419">
                  <c:v>153.09311085499999</c:v>
                </c:pt>
                <c:pt idx="3420">
                  <c:v>153.093210855</c:v>
                </c:pt>
                <c:pt idx="3421">
                  <c:v>153.093310855</c:v>
                </c:pt>
                <c:pt idx="3422">
                  <c:v>153.093410855</c:v>
                </c:pt>
                <c:pt idx="3423">
                  <c:v>153.09351085500001</c:v>
                </c:pt>
                <c:pt idx="3424">
                  <c:v>153.09361085500001</c:v>
                </c:pt>
                <c:pt idx="3425">
                  <c:v>153.09371085500001</c:v>
                </c:pt>
                <c:pt idx="3426">
                  <c:v>153.09381085499999</c:v>
                </c:pt>
                <c:pt idx="3427">
                  <c:v>153.09391085499999</c:v>
                </c:pt>
                <c:pt idx="3428">
                  <c:v>153.09401085499999</c:v>
                </c:pt>
                <c:pt idx="3429">
                  <c:v>153.094110855</c:v>
                </c:pt>
                <c:pt idx="3430">
                  <c:v>153.094210855</c:v>
                </c:pt>
                <c:pt idx="3431">
                  <c:v>153.094310855</c:v>
                </c:pt>
                <c:pt idx="3432">
                  <c:v>153.09441085500001</c:v>
                </c:pt>
                <c:pt idx="3433">
                  <c:v>153.09451085500001</c:v>
                </c:pt>
                <c:pt idx="3434">
                  <c:v>153.09461085500001</c:v>
                </c:pt>
                <c:pt idx="3435">
                  <c:v>153.09471085499999</c:v>
                </c:pt>
                <c:pt idx="3436">
                  <c:v>153.09481085499999</c:v>
                </c:pt>
                <c:pt idx="3437">
                  <c:v>153.09491085499999</c:v>
                </c:pt>
                <c:pt idx="3438">
                  <c:v>153.095010855</c:v>
                </c:pt>
                <c:pt idx="3439">
                  <c:v>153.095110855</c:v>
                </c:pt>
                <c:pt idx="3440">
                  <c:v>153.095210855</c:v>
                </c:pt>
                <c:pt idx="3441">
                  <c:v>153.09531085500001</c:v>
                </c:pt>
                <c:pt idx="3442">
                  <c:v>153.09541085500001</c:v>
                </c:pt>
                <c:pt idx="3443">
                  <c:v>153.09551085499999</c:v>
                </c:pt>
                <c:pt idx="3444">
                  <c:v>153.09561085499999</c:v>
                </c:pt>
                <c:pt idx="3445">
                  <c:v>153.09571085499999</c:v>
                </c:pt>
                <c:pt idx="3446">
                  <c:v>153.095810855</c:v>
                </c:pt>
                <c:pt idx="3447">
                  <c:v>153.095910855</c:v>
                </c:pt>
                <c:pt idx="3448">
                  <c:v>153.096010855</c:v>
                </c:pt>
                <c:pt idx="3449">
                  <c:v>153.09611085500001</c:v>
                </c:pt>
                <c:pt idx="3450">
                  <c:v>153.09621085500001</c:v>
                </c:pt>
                <c:pt idx="3451">
                  <c:v>153.09631085500001</c:v>
                </c:pt>
                <c:pt idx="3452">
                  <c:v>153.09641085499999</c:v>
                </c:pt>
                <c:pt idx="3453">
                  <c:v>153.09651085499999</c:v>
                </c:pt>
                <c:pt idx="3454">
                  <c:v>153.09661085499999</c:v>
                </c:pt>
                <c:pt idx="3455">
                  <c:v>153.096710855</c:v>
                </c:pt>
                <c:pt idx="3456">
                  <c:v>153.096810855</c:v>
                </c:pt>
                <c:pt idx="3457">
                  <c:v>153.096910855</c:v>
                </c:pt>
                <c:pt idx="3458">
                  <c:v>153.09701085500001</c:v>
                </c:pt>
                <c:pt idx="3459">
                  <c:v>153.09711085500001</c:v>
                </c:pt>
                <c:pt idx="3460">
                  <c:v>153.09721085499999</c:v>
                </c:pt>
                <c:pt idx="3461">
                  <c:v>153.09731085499999</c:v>
                </c:pt>
                <c:pt idx="3462">
                  <c:v>153.09741085499999</c:v>
                </c:pt>
                <c:pt idx="3463">
                  <c:v>153.097510855</c:v>
                </c:pt>
                <c:pt idx="3464">
                  <c:v>153.097610855</c:v>
                </c:pt>
                <c:pt idx="3465">
                  <c:v>153.097710855</c:v>
                </c:pt>
                <c:pt idx="3466">
                  <c:v>153.09781085500001</c:v>
                </c:pt>
                <c:pt idx="3467">
                  <c:v>153.09791085500001</c:v>
                </c:pt>
                <c:pt idx="3468">
                  <c:v>153.09801085500001</c:v>
                </c:pt>
                <c:pt idx="3469">
                  <c:v>153.09811085499999</c:v>
                </c:pt>
                <c:pt idx="3470">
                  <c:v>153.09821085499999</c:v>
                </c:pt>
                <c:pt idx="3471">
                  <c:v>153.09831085499999</c:v>
                </c:pt>
                <c:pt idx="3472">
                  <c:v>153.098410855</c:v>
                </c:pt>
                <c:pt idx="3473">
                  <c:v>153.098510855</c:v>
                </c:pt>
                <c:pt idx="3474">
                  <c:v>153.098610855</c:v>
                </c:pt>
                <c:pt idx="3475">
                  <c:v>153.09871085500001</c:v>
                </c:pt>
                <c:pt idx="3476">
                  <c:v>153.09881085500001</c:v>
                </c:pt>
                <c:pt idx="3477">
                  <c:v>153.09891085500001</c:v>
                </c:pt>
                <c:pt idx="3478">
                  <c:v>153.09901085499999</c:v>
                </c:pt>
                <c:pt idx="3479">
                  <c:v>153.09911085499999</c:v>
                </c:pt>
                <c:pt idx="3480">
                  <c:v>153.099210855</c:v>
                </c:pt>
                <c:pt idx="3481">
                  <c:v>153.099310866</c:v>
                </c:pt>
                <c:pt idx="3482">
                  <c:v>199.99363807899999</c:v>
                </c:pt>
                <c:pt idx="3483">
                  <c:v>199.993738079</c:v>
                </c:pt>
                <c:pt idx="3484">
                  <c:v>199.993838079</c:v>
                </c:pt>
                <c:pt idx="3485">
                  <c:v>199.993938079</c:v>
                </c:pt>
                <c:pt idx="3486">
                  <c:v>199.99403807900001</c:v>
                </c:pt>
                <c:pt idx="3487">
                  <c:v>199.99413807900001</c:v>
                </c:pt>
                <c:pt idx="3488">
                  <c:v>199.99423807900001</c:v>
                </c:pt>
                <c:pt idx="3489">
                  <c:v>199.99433807899999</c:v>
                </c:pt>
                <c:pt idx="3490">
                  <c:v>199.99443807899999</c:v>
                </c:pt>
                <c:pt idx="3491">
                  <c:v>199.99453807899999</c:v>
                </c:pt>
                <c:pt idx="3492">
                  <c:v>199.994638079</c:v>
                </c:pt>
                <c:pt idx="3493">
                  <c:v>199.994738079</c:v>
                </c:pt>
                <c:pt idx="3494">
                  <c:v>199.994838079</c:v>
                </c:pt>
                <c:pt idx="3495">
                  <c:v>199.99493807900001</c:v>
                </c:pt>
                <c:pt idx="3496">
                  <c:v>199.99503807900001</c:v>
                </c:pt>
                <c:pt idx="3497">
                  <c:v>199.99513807899999</c:v>
                </c:pt>
                <c:pt idx="3498">
                  <c:v>199.99523807899999</c:v>
                </c:pt>
                <c:pt idx="3499">
                  <c:v>199.99533807899999</c:v>
                </c:pt>
                <c:pt idx="3500">
                  <c:v>199.995438079</c:v>
                </c:pt>
                <c:pt idx="3501">
                  <c:v>199.995538079</c:v>
                </c:pt>
                <c:pt idx="3502">
                  <c:v>199.995638079</c:v>
                </c:pt>
                <c:pt idx="3503">
                  <c:v>199.99573807900001</c:v>
                </c:pt>
                <c:pt idx="3504">
                  <c:v>199.99583807900001</c:v>
                </c:pt>
                <c:pt idx="3505">
                  <c:v>199.99593807900001</c:v>
                </c:pt>
                <c:pt idx="3506">
                  <c:v>199.99603807899999</c:v>
                </c:pt>
                <c:pt idx="3507">
                  <c:v>199.99613807899999</c:v>
                </c:pt>
                <c:pt idx="3508">
                  <c:v>199.99623807899999</c:v>
                </c:pt>
                <c:pt idx="3509">
                  <c:v>199.996338079</c:v>
                </c:pt>
                <c:pt idx="3510">
                  <c:v>199.996438079</c:v>
                </c:pt>
                <c:pt idx="3511">
                  <c:v>199.996538079</c:v>
                </c:pt>
                <c:pt idx="3512">
                  <c:v>199.99663807900001</c:v>
                </c:pt>
                <c:pt idx="3513">
                  <c:v>199.99673807900001</c:v>
                </c:pt>
                <c:pt idx="3514">
                  <c:v>199.99683807900001</c:v>
                </c:pt>
                <c:pt idx="3515">
                  <c:v>199.99693807899999</c:v>
                </c:pt>
                <c:pt idx="3516">
                  <c:v>199.99703807899999</c:v>
                </c:pt>
                <c:pt idx="3517">
                  <c:v>199.997138079</c:v>
                </c:pt>
                <c:pt idx="3518">
                  <c:v>199.997238079</c:v>
                </c:pt>
                <c:pt idx="3519">
                  <c:v>199.997338079</c:v>
                </c:pt>
                <c:pt idx="3520">
                  <c:v>199.99743807900001</c:v>
                </c:pt>
                <c:pt idx="3521">
                  <c:v>199.99753807900001</c:v>
                </c:pt>
                <c:pt idx="3522">
                  <c:v>199.99763807900001</c:v>
                </c:pt>
                <c:pt idx="3523">
                  <c:v>199.99773807899999</c:v>
                </c:pt>
                <c:pt idx="3524">
                  <c:v>199.99783807899999</c:v>
                </c:pt>
                <c:pt idx="3525">
                  <c:v>199.99793807899999</c:v>
                </c:pt>
                <c:pt idx="3526">
                  <c:v>199.998038079</c:v>
                </c:pt>
                <c:pt idx="3527">
                  <c:v>199.998138079</c:v>
                </c:pt>
                <c:pt idx="3528">
                  <c:v>199.998238079</c:v>
                </c:pt>
                <c:pt idx="3529">
                  <c:v>199.99833807900001</c:v>
                </c:pt>
                <c:pt idx="3530">
                  <c:v>199.99843807900001</c:v>
                </c:pt>
                <c:pt idx="3531">
                  <c:v>199.99853807900001</c:v>
                </c:pt>
                <c:pt idx="3532">
                  <c:v>199.99863807899999</c:v>
                </c:pt>
                <c:pt idx="3533">
                  <c:v>199.99873807899999</c:v>
                </c:pt>
                <c:pt idx="3534">
                  <c:v>199.998838079</c:v>
                </c:pt>
                <c:pt idx="3535">
                  <c:v>199.998938079</c:v>
                </c:pt>
                <c:pt idx="3536">
                  <c:v>199.999038079</c:v>
                </c:pt>
                <c:pt idx="3537">
                  <c:v>199.99913807900001</c:v>
                </c:pt>
                <c:pt idx="3538">
                  <c:v>199.99923807900001</c:v>
                </c:pt>
                <c:pt idx="3539">
                  <c:v>199.99933807900001</c:v>
                </c:pt>
                <c:pt idx="3540">
                  <c:v>199.99943807899999</c:v>
                </c:pt>
                <c:pt idx="3541">
                  <c:v>199.99953807899999</c:v>
                </c:pt>
                <c:pt idx="3542">
                  <c:v>199.99963807899999</c:v>
                </c:pt>
                <c:pt idx="3543">
                  <c:v>199.999738079</c:v>
                </c:pt>
                <c:pt idx="3544">
                  <c:v>199.999838079</c:v>
                </c:pt>
                <c:pt idx="3545">
                  <c:v>199.999938079</c:v>
                </c:pt>
                <c:pt idx="3546">
                  <c:v>200.00003807900001</c:v>
                </c:pt>
                <c:pt idx="3547">
                  <c:v>200.00013807900001</c:v>
                </c:pt>
                <c:pt idx="3548">
                  <c:v>200.00023807900001</c:v>
                </c:pt>
                <c:pt idx="3549">
                  <c:v>200.00033807899999</c:v>
                </c:pt>
                <c:pt idx="3550">
                  <c:v>200.00043807899999</c:v>
                </c:pt>
                <c:pt idx="3551">
                  <c:v>200.00053807899999</c:v>
                </c:pt>
                <c:pt idx="3552">
                  <c:v>200.000638079</c:v>
                </c:pt>
                <c:pt idx="3553">
                  <c:v>200.000738079</c:v>
                </c:pt>
                <c:pt idx="3554">
                  <c:v>200.000838079</c:v>
                </c:pt>
                <c:pt idx="3555">
                  <c:v>200.00093807900001</c:v>
                </c:pt>
                <c:pt idx="3556">
                  <c:v>200.00103807900001</c:v>
                </c:pt>
                <c:pt idx="3557">
                  <c:v>200.00113807899999</c:v>
                </c:pt>
                <c:pt idx="3558">
                  <c:v>200.00123807899999</c:v>
                </c:pt>
                <c:pt idx="3559">
                  <c:v>200.00133807899999</c:v>
                </c:pt>
                <c:pt idx="3560">
                  <c:v>200.001438079</c:v>
                </c:pt>
                <c:pt idx="3561">
                  <c:v>200.001538079</c:v>
                </c:pt>
                <c:pt idx="3562">
                  <c:v>200.001638079</c:v>
                </c:pt>
                <c:pt idx="3563">
                  <c:v>200.00173807900001</c:v>
                </c:pt>
                <c:pt idx="3564">
                  <c:v>200.00183807900001</c:v>
                </c:pt>
                <c:pt idx="3565">
                  <c:v>200.00193807900001</c:v>
                </c:pt>
                <c:pt idx="3566">
                  <c:v>200.00203807899999</c:v>
                </c:pt>
                <c:pt idx="3567">
                  <c:v>200.00213807899999</c:v>
                </c:pt>
                <c:pt idx="3568">
                  <c:v>200.00223807899999</c:v>
                </c:pt>
                <c:pt idx="3569">
                  <c:v>200.002338079</c:v>
                </c:pt>
                <c:pt idx="3570">
                  <c:v>200.002438079</c:v>
                </c:pt>
                <c:pt idx="3571">
                  <c:v>200.002538079</c:v>
                </c:pt>
                <c:pt idx="3572">
                  <c:v>200.00263807900001</c:v>
                </c:pt>
                <c:pt idx="3573">
                  <c:v>200.00273807900001</c:v>
                </c:pt>
                <c:pt idx="3574">
                  <c:v>200.00283807900001</c:v>
                </c:pt>
                <c:pt idx="3575">
                  <c:v>200.00293807899999</c:v>
                </c:pt>
                <c:pt idx="3576">
                  <c:v>200.00303807899999</c:v>
                </c:pt>
                <c:pt idx="3577">
                  <c:v>200.003138079</c:v>
                </c:pt>
                <c:pt idx="3578">
                  <c:v>200.003238079</c:v>
                </c:pt>
                <c:pt idx="3579">
                  <c:v>200.003338079</c:v>
                </c:pt>
                <c:pt idx="3580">
                  <c:v>200.00343807900001</c:v>
                </c:pt>
                <c:pt idx="3581">
                  <c:v>200.00353807900001</c:v>
                </c:pt>
                <c:pt idx="3582">
                  <c:v>200.00363807900001</c:v>
                </c:pt>
                <c:pt idx="3583">
                  <c:v>200.00373807899999</c:v>
                </c:pt>
                <c:pt idx="3584">
                  <c:v>200.00383807899999</c:v>
                </c:pt>
                <c:pt idx="3585">
                  <c:v>200.00393807899999</c:v>
                </c:pt>
                <c:pt idx="3586">
                  <c:v>200.004038079</c:v>
                </c:pt>
                <c:pt idx="3587">
                  <c:v>200.004138079</c:v>
                </c:pt>
                <c:pt idx="3588">
                  <c:v>200.004238079</c:v>
                </c:pt>
                <c:pt idx="3589">
                  <c:v>200.00433807900001</c:v>
                </c:pt>
                <c:pt idx="3590">
                  <c:v>200.00443807900001</c:v>
                </c:pt>
                <c:pt idx="3591">
                  <c:v>200.00453807900001</c:v>
                </c:pt>
                <c:pt idx="3592">
                  <c:v>200.00463807899999</c:v>
                </c:pt>
                <c:pt idx="3593">
                  <c:v>199.994739262</c:v>
                </c:pt>
                <c:pt idx="3594">
                  <c:v>199.993809965</c:v>
                </c:pt>
                <c:pt idx="3595">
                  <c:v>199.993909965</c:v>
                </c:pt>
                <c:pt idx="3596">
                  <c:v>199.994009965</c:v>
                </c:pt>
                <c:pt idx="3597">
                  <c:v>199.99173937500001</c:v>
                </c:pt>
                <c:pt idx="3598">
                  <c:v>199.99190717100001</c:v>
                </c:pt>
                <c:pt idx="3599">
                  <c:v>200.09188566899999</c:v>
                </c:pt>
                <c:pt idx="3600">
                  <c:v>200.091985669</c:v>
                </c:pt>
                <c:pt idx="3601">
                  <c:v>200.092085669</c:v>
                </c:pt>
                <c:pt idx="3602">
                  <c:v>200.092185669</c:v>
                </c:pt>
                <c:pt idx="3603">
                  <c:v>200.09228566900001</c:v>
                </c:pt>
                <c:pt idx="3604">
                  <c:v>200.09238566900001</c:v>
                </c:pt>
                <c:pt idx="3605">
                  <c:v>200.09248566900001</c:v>
                </c:pt>
                <c:pt idx="3606">
                  <c:v>200.09258566899999</c:v>
                </c:pt>
                <c:pt idx="3607">
                  <c:v>200.09268566899999</c:v>
                </c:pt>
                <c:pt idx="3608">
                  <c:v>200.09278566899999</c:v>
                </c:pt>
                <c:pt idx="3609">
                  <c:v>200.092885669</c:v>
                </c:pt>
                <c:pt idx="3610">
                  <c:v>200.092985669</c:v>
                </c:pt>
                <c:pt idx="3611">
                  <c:v>200.093085669</c:v>
                </c:pt>
                <c:pt idx="3612">
                  <c:v>200.09318566900001</c:v>
                </c:pt>
                <c:pt idx="3613">
                  <c:v>200.09328566900001</c:v>
                </c:pt>
                <c:pt idx="3614">
                  <c:v>200.09338566900001</c:v>
                </c:pt>
                <c:pt idx="3615">
                  <c:v>200.09348566899999</c:v>
                </c:pt>
                <c:pt idx="3616">
                  <c:v>200.09358566899999</c:v>
                </c:pt>
                <c:pt idx="3617">
                  <c:v>200.093685669</c:v>
                </c:pt>
                <c:pt idx="3618">
                  <c:v>168.621629923</c:v>
                </c:pt>
                <c:pt idx="3619">
                  <c:v>165.699217675</c:v>
                </c:pt>
                <c:pt idx="3620">
                  <c:v>163.891719747</c:v>
                </c:pt>
                <c:pt idx="3621">
                  <c:v>163.31267328300001</c:v>
                </c:pt>
                <c:pt idx="3622">
                  <c:v>162.81363292</c:v>
                </c:pt>
                <c:pt idx="3623">
                  <c:v>163.188240087</c:v>
                </c:pt>
                <c:pt idx="3624">
                  <c:v>162.66967314600001</c:v>
                </c:pt>
                <c:pt idx="3625">
                  <c:v>161.123654609</c:v>
                </c:pt>
                <c:pt idx="3626">
                  <c:v>158.50214646399999</c:v>
                </c:pt>
                <c:pt idx="3627">
                  <c:v>157.06126249799999</c:v>
                </c:pt>
                <c:pt idx="3628">
                  <c:v>155.22747006200001</c:v>
                </c:pt>
                <c:pt idx="3629">
                  <c:v>154.406356437</c:v>
                </c:pt>
                <c:pt idx="3630">
                  <c:v>154.406456437</c:v>
                </c:pt>
                <c:pt idx="3631">
                  <c:v>154.40655643700001</c:v>
                </c:pt>
                <c:pt idx="3632">
                  <c:v>154.269910479</c:v>
                </c:pt>
                <c:pt idx="3633">
                  <c:v>154.926272579</c:v>
                </c:pt>
                <c:pt idx="3634">
                  <c:v>154.926372579</c:v>
                </c:pt>
                <c:pt idx="3635">
                  <c:v>154.92647257900001</c:v>
                </c:pt>
                <c:pt idx="3636">
                  <c:v>154.92657257900001</c:v>
                </c:pt>
                <c:pt idx="3637">
                  <c:v>154.92667257900001</c:v>
                </c:pt>
                <c:pt idx="3638">
                  <c:v>154.92677257899999</c:v>
                </c:pt>
                <c:pt idx="3639">
                  <c:v>154.92687257899999</c:v>
                </c:pt>
                <c:pt idx="3640">
                  <c:v>154.92697257899999</c:v>
                </c:pt>
                <c:pt idx="3641">
                  <c:v>154.927072579</c:v>
                </c:pt>
                <c:pt idx="3642">
                  <c:v>154.927172579</c:v>
                </c:pt>
                <c:pt idx="3643">
                  <c:v>154.927272579</c:v>
                </c:pt>
                <c:pt idx="3644">
                  <c:v>154.92737257900001</c:v>
                </c:pt>
                <c:pt idx="3645">
                  <c:v>154.92747257900001</c:v>
                </c:pt>
                <c:pt idx="3646">
                  <c:v>154.92757257900001</c:v>
                </c:pt>
                <c:pt idx="3647">
                  <c:v>154.92767257899999</c:v>
                </c:pt>
                <c:pt idx="3648">
                  <c:v>154.92777257899999</c:v>
                </c:pt>
                <c:pt idx="3649">
                  <c:v>154.927872579</c:v>
                </c:pt>
                <c:pt idx="3650">
                  <c:v>154.927972579</c:v>
                </c:pt>
                <c:pt idx="3651">
                  <c:v>154.928072579</c:v>
                </c:pt>
                <c:pt idx="3652">
                  <c:v>154.92817257900001</c:v>
                </c:pt>
                <c:pt idx="3653">
                  <c:v>154.92827257900001</c:v>
                </c:pt>
                <c:pt idx="3654">
                  <c:v>154.92837257900001</c:v>
                </c:pt>
                <c:pt idx="3655">
                  <c:v>154.92847257899999</c:v>
                </c:pt>
                <c:pt idx="3656">
                  <c:v>154.92857257899999</c:v>
                </c:pt>
                <c:pt idx="3657">
                  <c:v>154.92867257899999</c:v>
                </c:pt>
                <c:pt idx="3658">
                  <c:v>154.928772579</c:v>
                </c:pt>
                <c:pt idx="3659">
                  <c:v>154.928872579</c:v>
                </c:pt>
                <c:pt idx="3660">
                  <c:v>168.78685882400001</c:v>
                </c:pt>
                <c:pt idx="3661">
                  <c:v>168.78695882400001</c:v>
                </c:pt>
                <c:pt idx="3662">
                  <c:v>168.78705882400001</c:v>
                </c:pt>
                <c:pt idx="3663">
                  <c:v>168.78715882399999</c:v>
                </c:pt>
                <c:pt idx="3664">
                  <c:v>168.78725882399999</c:v>
                </c:pt>
                <c:pt idx="3665">
                  <c:v>168.78735882399999</c:v>
                </c:pt>
                <c:pt idx="3666">
                  <c:v>168.787458824</c:v>
                </c:pt>
                <c:pt idx="3667">
                  <c:v>168.787558824</c:v>
                </c:pt>
                <c:pt idx="3668">
                  <c:v>168.787658824</c:v>
                </c:pt>
                <c:pt idx="3669">
                  <c:v>168.78775882400001</c:v>
                </c:pt>
                <c:pt idx="3670">
                  <c:v>168.78785882400001</c:v>
                </c:pt>
                <c:pt idx="3671">
                  <c:v>168.78795882399999</c:v>
                </c:pt>
                <c:pt idx="3672">
                  <c:v>168.78805882399999</c:v>
                </c:pt>
                <c:pt idx="3673">
                  <c:v>168.78815882399999</c:v>
                </c:pt>
                <c:pt idx="3674">
                  <c:v>168.788258824</c:v>
                </c:pt>
                <c:pt idx="3675">
                  <c:v>168.788358824</c:v>
                </c:pt>
                <c:pt idx="3676">
                  <c:v>168.788458824</c:v>
                </c:pt>
                <c:pt idx="3677">
                  <c:v>168.78855882400001</c:v>
                </c:pt>
                <c:pt idx="3678">
                  <c:v>168.78865882400001</c:v>
                </c:pt>
                <c:pt idx="3679">
                  <c:v>168.78875882400001</c:v>
                </c:pt>
                <c:pt idx="3680">
                  <c:v>168.78885882399999</c:v>
                </c:pt>
                <c:pt idx="3681">
                  <c:v>168.78895882399999</c:v>
                </c:pt>
                <c:pt idx="3682">
                  <c:v>168.78905882399999</c:v>
                </c:pt>
                <c:pt idx="3683">
                  <c:v>168.789158824</c:v>
                </c:pt>
                <c:pt idx="3684">
                  <c:v>168.789258824</c:v>
                </c:pt>
                <c:pt idx="3685">
                  <c:v>168.789358824</c:v>
                </c:pt>
                <c:pt idx="3686">
                  <c:v>168.78945882400001</c:v>
                </c:pt>
                <c:pt idx="3687">
                  <c:v>168.78955882400001</c:v>
                </c:pt>
                <c:pt idx="3688">
                  <c:v>168.78965882400001</c:v>
                </c:pt>
                <c:pt idx="3689">
                  <c:v>168.78975882399999</c:v>
                </c:pt>
                <c:pt idx="3690">
                  <c:v>168.78985882399999</c:v>
                </c:pt>
                <c:pt idx="3691">
                  <c:v>168.789958824</c:v>
                </c:pt>
                <c:pt idx="3692">
                  <c:v>168.790058824</c:v>
                </c:pt>
                <c:pt idx="3693">
                  <c:v>168.790158824</c:v>
                </c:pt>
                <c:pt idx="3694">
                  <c:v>168.79025882400001</c:v>
                </c:pt>
                <c:pt idx="3695">
                  <c:v>168.79035882400001</c:v>
                </c:pt>
                <c:pt idx="3696">
                  <c:v>168.79045882400001</c:v>
                </c:pt>
                <c:pt idx="3697">
                  <c:v>168.79055882399999</c:v>
                </c:pt>
                <c:pt idx="3698">
                  <c:v>185.77851998700001</c:v>
                </c:pt>
                <c:pt idx="3699">
                  <c:v>185.77861998700001</c:v>
                </c:pt>
                <c:pt idx="3700">
                  <c:v>185.71521194300001</c:v>
                </c:pt>
                <c:pt idx="3701">
                  <c:v>185.46831315099999</c:v>
                </c:pt>
                <c:pt idx="3702">
                  <c:v>185.46841315099999</c:v>
                </c:pt>
                <c:pt idx="3703">
                  <c:v>185.468513151</c:v>
                </c:pt>
                <c:pt idx="3704">
                  <c:v>185.468613151</c:v>
                </c:pt>
                <c:pt idx="3705">
                  <c:v>185.468713151</c:v>
                </c:pt>
                <c:pt idx="3706">
                  <c:v>185.46881315100001</c:v>
                </c:pt>
                <c:pt idx="3707">
                  <c:v>185.46891315100001</c:v>
                </c:pt>
                <c:pt idx="3708">
                  <c:v>185.46901315100001</c:v>
                </c:pt>
                <c:pt idx="3709">
                  <c:v>185.46911315099999</c:v>
                </c:pt>
                <c:pt idx="3710">
                  <c:v>185.46921315099999</c:v>
                </c:pt>
                <c:pt idx="3711">
                  <c:v>185.46931315099999</c:v>
                </c:pt>
                <c:pt idx="3712">
                  <c:v>185.469413151</c:v>
                </c:pt>
                <c:pt idx="3713">
                  <c:v>185.469513151</c:v>
                </c:pt>
                <c:pt idx="3714">
                  <c:v>185.469613151</c:v>
                </c:pt>
                <c:pt idx="3715">
                  <c:v>185.46971315100001</c:v>
                </c:pt>
                <c:pt idx="3716">
                  <c:v>185.46981315100001</c:v>
                </c:pt>
                <c:pt idx="3717">
                  <c:v>185.46991315099999</c:v>
                </c:pt>
                <c:pt idx="3718">
                  <c:v>185.47001315099999</c:v>
                </c:pt>
                <c:pt idx="3719">
                  <c:v>190.34979228200001</c:v>
                </c:pt>
                <c:pt idx="3720">
                  <c:v>190.34989228200001</c:v>
                </c:pt>
                <c:pt idx="3721">
                  <c:v>191.74238248399999</c:v>
                </c:pt>
                <c:pt idx="3722">
                  <c:v>191.833820656</c:v>
                </c:pt>
                <c:pt idx="3723">
                  <c:v>191.833920656</c:v>
                </c:pt>
                <c:pt idx="3724">
                  <c:v>191.83402065600001</c:v>
                </c:pt>
                <c:pt idx="3725">
                  <c:v>191.83412065600001</c:v>
                </c:pt>
                <c:pt idx="3726">
                  <c:v>191.83422065600001</c:v>
                </c:pt>
                <c:pt idx="3727">
                  <c:v>191.83432065599999</c:v>
                </c:pt>
                <c:pt idx="3728">
                  <c:v>191.83442065599999</c:v>
                </c:pt>
                <c:pt idx="3729">
                  <c:v>191.834520656</c:v>
                </c:pt>
                <c:pt idx="3730">
                  <c:v>193.131593549</c:v>
                </c:pt>
                <c:pt idx="3731">
                  <c:v>193.131693549</c:v>
                </c:pt>
                <c:pt idx="3732">
                  <c:v>197.22715382999999</c:v>
                </c:pt>
                <c:pt idx="3733">
                  <c:v>197.73082977999999</c:v>
                </c:pt>
                <c:pt idx="3734">
                  <c:v>198.90502900800001</c:v>
                </c:pt>
                <c:pt idx="3735">
                  <c:v>199.77097247500001</c:v>
                </c:pt>
                <c:pt idx="3736">
                  <c:v>199.66479432</c:v>
                </c:pt>
                <c:pt idx="3737">
                  <c:v>199.83222165000001</c:v>
                </c:pt>
                <c:pt idx="3738">
                  <c:v>199.86612812999999</c:v>
                </c:pt>
                <c:pt idx="3739">
                  <c:v>199.89652111500001</c:v>
                </c:pt>
                <c:pt idx="3740">
                  <c:v>199.63430031199999</c:v>
                </c:pt>
                <c:pt idx="3741">
                  <c:v>199.755368871</c:v>
                </c:pt>
                <c:pt idx="3742">
                  <c:v>199.78213323400001</c:v>
                </c:pt>
                <c:pt idx="3743">
                  <c:v>199.83375613999999</c:v>
                </c:pt>
                <c:pt idx="3744">
                  <c:v>199.821736001</c:v>
                </c:pt>
                <c:pt idx="3745">
                  <c:v>199.76819420999999</c:v>
                </c:pt>
                <c:pt idx="3746">
                  <c:v>199.84069848300001</c:v>
                </c:pt>
                <c:pt idx="3747">
                  <c:v>199.75365934499999</c:v>
                </c:pt>
                <c:pt idx="3748">
                  <c:v>199.76511034699999</c:v>
                </c:pt>
                <c:pt idx="3749">
                  <c:v>199.649717192</c:v>
                </c:pt>
                <c:pt idx="3750">
                  <c:v>199.81213765300001</c:v>
                </c:pt>
                <c:pt idx="3751">
                  <c:v>199.841351054</c:v>
                </c:pt>
                <c:pt idx="3752">
                  <c:v>199.88605381799999</c:v>
                </c:pt>
                <c:pt idx="3753">
                  <c:v>199.92949781499999</c:v>
                </c:pt>
                <c:pt idx="3754">
                  <c:v>199.94155722799999</c:v>
                </c:pt>
                <c:pt idx="3755">
                  <c:v>199.95646829200001</c:v>
                </c:pt>
                <c:pt idx="3756">
                  <c:v>199.96436942599999</c:v>
                </c:pt>
                <c:pt idx="3757">
                  <c:v>199.971666148</c:v>
                </c:pt>
                <c:pt idx="3758">
                  <c:v>199.972383116</c:v>
                </c:pt>
                <c:pt idx="3759">
                  <c:v>199.967518842</c:v>
                </c:pt>
                <c:pt idx="3760">
                  <c:v>199.96188536400001</c:v>
                </c:pt>
                <c:pt idx="3761">
                  <c:v>199.98009977199999</c:v>
                </c:pt>
                <c:pt idx="3762">
                  <c:v>199.96839496000001</c:v>
                </c:pt>
                <c:pt idx="3763">
                  <c:v>199.973173444</c:v>
                </c:pt>
                <c:pt idx="3764">
                  <c:v>199.973273444</c:v>
                </c:pt>
                <c:pt idx="3765">
                  <c:v>199.97368352300001</c:v>
                </c:pt>
                <c:pt idx="3766">
                  <c:v>199.96755337499999</c:v>
                </c:pt>
                <c:pt idx="3767">
                  <c:v>199.96779836100001</c:v>
                </c:pt>
                <c:pt idx="3768">
                  <c:v>199.962273727</c:v>
                </c:pt>
                <c:pt idx="3769">
                  <c:v>199.976115061</c:v>
                </c:pt>
                <c:pt idx="3770">
                  <c:v>199.974221414</c:v>
                </c:pt>
                <c:pt idx="3771">
                  <c:v>199.975387001</c:v>
                </c:pt>
                <c:pt idx="3772">
                  <c:v>199.981199944</c:v>
                </c:pt>
                <c:pt idx="3773">
                  <c:v>199.983763264</c:v>
                </c:pt>
                <c:pt idx="3774">
                  <c:v>199.97964967300001</c:v>
                </c:pt>
                <c:pt idx="3775">
                  <c:v>199.984772252</c:v>
                </c:pt>
                <c:pt idx="3776">
                  <c:v>199.983106679</c:v>
                </c:pt>
                <c:pt idx="3777">
                  <c:v>199.98366035999999</c:v>
                </c:pt>
                <c:pt idx="3778">
                  <c:v>199.97678662300001</c:v>
                </c:pt>
                <c:pt idx="3779">
                  <c:v>199.98046021299999</c:v>
                </c:pt>
                <c:pt idx="3780">
                  <c:v>199.98493225799999</c:v>
                </c:pt>
                <c:pt idx="3781">
                  <c:v>199.98881375299999</c:v>
                </c:pt>
                <c:pt idx="3782">
                  <c:v>199.98511262900001</c:v>
                </c:pt>
                <c:pt idx="3783">
                  <c:v>199.98494086400001</c:v>
                </c:pt>
                <c:pt idx="3784">
                  <c:v>199.98587703300001</c:v>
                </c:pt>
                <c:pt idx="3785">
                  <c:v>199.988026819</c:v>
                </c:pt>
                <c:pt idx="3786">
                  <c:v>199.99003765699999</c:v>
                </c:pt>
                <c:pt idx="3787">
                  <c:v>199.991243975</c:v>
                </c:pt>
                <c:pt idx="3788">
                  <c:v>199.99134397500001</c:v>
                </c:pt>
                <c:pt idx="3789">
                  <c:v>199.99144397500001</c:v>
                </c:pt>
                <c:pt idx="3790">
                  <c:v>199.99154397500001</c:v>
                </c:pt>
                <c:pt idx="3791">
                  <c:v>199.986827605</c:v>
                </c:pt>
                <c:pt idx="3792">
                  <c:v>199.99348033999999</c:v>
                </c:pt>
                <c:pt idx="3793">
                  <c:v>199.99358033999999</c:v>
                </c:pt>
                <c:pt idx="3794">
                  <c:v>199.99368034</c:v>
                </c:pt>
                <c:pt idx="3795">
                  <c:v>199.99378034</c:v>
                </c:pt>
                <c:pt idx="3796">
                  <c:v>199.99388034</c:v>
                </c:pt>
                <c:pt idx="3797">
                  <c:v>199.99046959</c:v>
                </c:pt>
                <c:pt idx="3798">
                  <c:v>200.03145978399999</c:v>
                </c:pt>
                <c:pt idx="3799">
                  <c:v>199.991533304</c:v>
                </c:pt>
                <c:pt idx="3800">
                  <c:v>199.98853865000001</c:v>
                </c:pt>
                <c:pt idx="3801">
                  <c:v>199.98583621500001</c:v>
                </c:pt>
                <c:pt idx="3802">
                  <c:v>199.991929145</c:v>
                </c:pt>
                <c:pt idx="3803">
                  <c:v>199.992051549</c:v>
                </c:pt>
                <c:pt idx="3804">
                  <c:v>199.99131911399999</c:v>
                </c:pt>
                <c:pt idx="3805">
                  <c:v>199.98976893899999</c:v>
                </c:pt>
                <c:pt idx="3806">
                  <c:v>199.98839112799999</c:v>
                </c:pt>
                <c:pt idx="3807">
                  <c:v>199.98849112799999</c:v>
                </c:pt>
                <c:pt idx="3808">
                  <c:v>199.988591128</c:v>
                </c:pt>
                <c:pt idx="3809">
                  <c:v>199.988691128</c:v>
                </c:pt>
                <c:pt idx="3810">
                  <c:v>199.988791128</c:v>
                </c:pt>
                <c:pt idx="3811">
                  <c:v>199.98889112800001</c:v>
                </c:pt>
                <c:pt idx="3812">
                  <c:v>199.98899112800001</c:v>
                </c:pt>
                <c:pt idx="3813">
                  <c:v>199.98909112800001</c:v>
                </c:pt>
                <c:pt idx="3814">
                  <c:v>199.98919112799999</c:v>
                </c:pt>
                <c:pt idx="3815">
                  <c:v>199.98957748800001</c:v>
                </c:pt>
                <c:pt idx="3816">
                  <c:v>199.98943952100001</c:v>
                </c:pt>
                <c:pt idx="3817">
                  <c:v>199.98953952100001</c:v>
                </c:pt>
                <c:pt idx="3818">
                  <c:v>199.98963952099999</c:v>
                </c:pt>
                <c:pt idx="3819">
                  <c:v>199.98898320999999</c:v>
                </c:pt>
                <c:pt idx="3820">
                  <c:v>199.99511499100001</c:v>
                </c:pt>
                <c:pt idx="3821">
                  <c:v>199.992041691</c:v>
                </c:pt>
                <c:pt idx="3822">
                  <c:v>199.99497146499999</c:v>
                </c:pt>
                <c:pt idx="3823">
                  <c:v>199.98931800299999</c:v>
                </c:pt>
                <c:pt idx="3824">
                  <c:v>199.90856913499999</c:v>
                </c:pt>
                <c:pt idx="3825">
                  <c:v>199.908669135</c:v>
                </c:pt>
                <c:pt idx="3826">
                  <c:v>199.908769135</c:v>
                </c:pt>
                <c:pt idx="3827">
                  <c:v>199.908869135</c:v>
                </c:pt>
                <c:pt idx="3828">
                  <c:v>199.90896913500001</c:v>
                </c:pt>
                <c:pt idx="3829">
                  <c:v>199.99098913099999</c:v>
                </c:pt>
                <c:pt idx="3830">
                  <c:v>199.991089131</c:v>
                </c:pt>
                <c:pt idx="3831">
                  <c:v>199.991189131</c:v>
                </c:pt>
                <c:pt idx="3832">
                  <c:v>199.991289131</c:v>
                </c:pt>
                <c:pt idx="3833">
                  <c:v>199.99138913100001</c:v>
                </c:pt>
                <c:pt idx="3834">
                  <c:v>199.99148913100001</c:v>
                </c:pt>
                <c:pt idx="3835">
                  <c:v>199.99158913100001</c:v>
                </c:pt>
                <c:pt idx="3836">
                  <c:v>199.99168913099999</c:v>
                </c:pt>
                <c:pt idx="3837">
                  <c:v>199.99178913099999</c:v>
                </c:pt>
                <c:pt idx="3838">
                  <c:v>199.996214692</c:v>
                </c:pt>
                <c:pt idx="3839">
                  <c:v>200.12737440699999</c:v>
                </c:pt>
                <c:pt idx="3840">
                  <c:v>199.992763134</c:v>
                </c:pt>
                <c:pt idx="3841">
                  <c:v>199.992863134</c:v>
                </c:pt>
                <c:pt idx="3842">
                  <c:v>199.99296313400001</c:v>
                </c:pt>
                <c:pt idx="3843">
                  <c:v>199.99306313400001</c:v>
                </c:pt>
                <c:pt idx="3844">
                  <c:v>199.99316313400001</c:v>
                </c:pt>
                <c:pt idx="3845">
                  <c:v>199.99326313399999</c:v>
                </c:pt>
                <c:pt idx="3846">
                  <c:v>199.99336313399999</c:v>
                </c:pt>
                <c:pt idx="3847">
                  <c:v>199.993463134</c:v>
                </c:pt>
                <c:pt idx="3848">
                  <c:v>199.993563134</c:v>
                </c:pt>
                <c:pt idx="3849">
                  <c:v>199.993663134</c:v>
                </c:pt>
                <c:pt idx="3850">
                  <c:v>199.99376313400001</c:v>
                </c:pt>
                <c:pt idx="3851">
                  <c:v>199.99386313400001</c:v>
                </c:pt>
                <c:pt idx="3852">
                  <c:v>199.99396313400001</c:v>
                </c:pt>
                <c:pt idx="3853">
                  <c:v>199.99406313399999</c:v>
                </c:pt>
                <c:pt idx="3854">
                  <c:v>199.99416313399999</c:v>
                </c:pt>
                <c:pt idx="3855">
                  <c:v>199.99426313399999</c:v>
                </c:pt>
                <c:pt idx="3856">
                  <c:v>199.994363134</c:v>
                </c:pt>
                <c:pt idx="3857">
                  <c:v>199.994463134</c:v>
                </c:pt>
                <c:pt idx="3858">
                  <c:v>199.994563134</c:v>
                </c:pt>
                <c:pt idx="3859">
                  <c:v>199.99466313400001</c:v>
                </c:pt>
                <c:pt idx="3860">
                  <c:v>199.99476313400001</c:v>
                </c:pt>
                <c:pt idx="3861">
                  <c:v>199.99486313400001</c:v>
                </c:pt>
                <c:pt idx="3862">
                  <c:v>199.99496313399999</c:v>
                </c:pt>
                <c:pt idx="3863">
                  <c:v>199.99506313399999</c:v>
                </c:pt>
                <c:pt idx="3864">
                  <c:v>199.99516313399999</c:v>
                </c:pt>
                <c:pt idx="3865">
                  <c:v>199.995263134</c:v>
                </c:pt>
                <c:pt idx="3866">
                  <c:v>199.995363134</c:v>
                </c:pt>
                <c:pt idx="3867">
                  <c:v>199.995463134</c:v>
                </c:pt>
                <c:pt idx="3868">
                  <c:v>199.99556313400001</c:v>
                </c:pt>
                <c:pt idx="3869">
                  <c:v>199.99566313400001</c:v>
                </c:pt>
                <c:pt idx="3870">
                  <c:v>199.99576313399999</c:v>
                </c:pt>
                <c:pt idx="3871">
                  <c:v>199.99644699800001</c:v>
                </c:pt>
                <c:pt idx="3872">
                  <c:v>199.99654699800001</c:v>
                </c:pt>
                <c:pt idx="3873">
                  <c:v>199.99664699799999</c:v>
                </c:pt>
                <c:pt idx="3874">
                  <c:v>199.99674699799999</c:v>
                </c:pt>
                <c:pt idx="3875">
                  <c:v>199.996846998</c:v>
                </c:pt>
                <c:pt idx="3876">
                  <c:v>199.996946998</c:v>
                </c:pt>
                <c:pt idx="3877">
                  <c:v>199.997046998</c:v>
                </c:pt>
                <c:pt idx="3878">
                  <c:v>199.99714699800001</c:v>
                </c:pt>
                <c:pt idx="3879">
                  <c:v>199.99724699800001</c:v>
                </c:pt>
                <c:pt idx="3880">
                  <c:v>199.99734699800001</c:v>
                </c:pt>
                <c:pt idx="3881">
                  <c:v>199.99744699799999</c:v>
                </c:pt>
                <c:pt idx="3882">
                  <c:v>199.99754699799999</c:v>
                </c:pt>
                <c:pt idx="3883">
                  <c:v>199.99764699799999</c:v>
                </c:pt>
                <c:pt idx="3884">
                  <c:v>199.997746998</c:v>
                </c:pt>
                <c:pt idx="3885">
                  <c:v>199.997846998</c:v>
                </c:pt>
                <c:pt idx="3886">
                  <c:v>199.997946998</c:v>
                </c:pt>
                <c:pt idx="3887">
                  <c:v>199.99804699800001</c:v>
                </c:pt>
                <c:pt idx="3888">
                  <c:v>199.99814699800001</c:v>
                </c:pt>
                <c:pt idx="3889">
                  <c:v>199.99824699800001</c:v>
                </c:pt>
                <c:pt idx="3890">
                  <c:v>199.99834699799999</c:v>
                </c:pt>
                <c:pt idx="3891">
                  <c:v>199.99844699799999</c:v>
                </c:pt>
                <c:pt idx="3892">
                  <c:v>199.99854699799999</c:v>
                </c:pt>
                <c:pt idx="3893">
                  <c:v>199.998646998</c:v>
                </c:pt>
                <c:pt idx="3894">
                  <c:v>199.998746998</c:v>
                </c:pt>
                <c:pt idx="3895">
                  <c:v>199.998846998</c:v>
                </c:pt>
                <c:pt idx="3896">
                  <c:v>199.99894699800001</c:v>
                </c:pt>
                <c:pt idx="3897">
                  <c:v>199.99904699800001</c:v>
                </c:pt>
                <c:pt idx="3898">
                  <c:v>199.99914699799999</c:v>
                </c:pt>
                <c:pt idx="3899">
                  <c:v>199.99924699799999</c:v>
                </c:pt>
                <c:pt idx="3900">
                  <c:v>199.99934699799999</c:v>
                </c:pt>
                <c:pt idx="3901">
                  <c:v>199.999446998</c:v>
                </c:pt>
                <c:pt idx="3902">
                  <c:v>199.999546998</c:v>
                </c:pt>
                <c:pt idx="3903">
                  <c:v>199.999646998</c:v>
                </c:pt>
                <c:pt idx="3904">
                  <c:v>199.99974699800001</c:v>
                </c:pt>
                <c:pt idx="3905">
                  <c:v>199.99984699800001</c:v>
                </c:pt>
                <c:pt idx="3906">
                  <c:v>199.99994699800001</c:v>
                </c:pt>
                <c:pt idx="3907">
                  <c:v>200.00004699799999</c:v>
                </c:pt>
                <c:pt idx="3908">
                  <c:v>200.00014699799999</c:v>
                </c:pt>
                <c:pt idx="3909">
                  <c:v>200.00024699799999</c:v>
                </c:pt>
                <c:pt idx="3910">
                  <c:v>200.000346998</c:v>
                </c:pt>
                <c:pt idx="3911">
                  <c:v>200.000446998</c:v>
                </c:pt>
                <c:pt idx="3912">
                  <c:v>200.000546998</c:v>
                </c:pt>
                <c:pt idx="3913">
                  <c:v>200.00064699800001</c:v>
                </c:pt>
                <c:pt idx="3914">
                  <c:v>200.00074699800001</c:v>
                </c:pt>
                <c:pt idx="3915">
                  <c:v>200.00084699799999</c:v>
                </c:pt>
                <c:pt idx="3916">
                  <c:v>200.00094699799999</c:v>
                </c:pt>
                <c:pt idx="3917">
                  <c:v>200.00104699799999</c:v>
                </c:pt>
                <c:pt idx="3918">
                  <c:v>200.001146998</c:v>
                </c:pt>
                <c:pt idx="3919">
                  <c:v>200.001246998</c:v>
                </c:pt>
                <c:pt idx="3920">
                  <c:v>200.001346998</c:v>
                </c:pt>
                <c:pt idx="3921">
                  <c:v>200.00144699800001</c:v>
                </c:pt>
                <c:pt idx="3922">
                  <c:v>200.00154699800001</c:v>
                </c:pt>
                <c:pt idx="3923">
                  <c:v>200.00164699800001</c:v>
                </c:pt>
                <c:pt idx="3924">
                  <c:v>200.00174699799999</c:v>
                </c:pt>
                <c:pt idx="3925">
                  <c:v>200.00184699799999</c:v>
                </c:pt>
                <c:pt idx="3926">
                  <c:v>200.00194699799999</c:v>
                </c:pt>
                <c:pt idx="3927">
                  <c:v>200.002046998</c:v>
                </c:pt>
                <c:pt idx="3928">
                  <c:v>200.002146998</c:v>
                </c:pt>
                <c:pt idx="3929">
                  <c:v>200.002246998</c:v>
                </c:pt>
                <c:pt idx="3930">
                  <c:v>200.00234699800001</c:v>
                </c:pt>
                <c:pt idx="3931">
                  <c:v>200.00244699800001</c:v>
                </c:pt>
                <c:pt idx="3932">
                  <c:v>200.00254699800001</c:v>
                </c:pt>
                <c:pt idx="3933">
                  <c:v>200.00264699799999</c:v>
                </c:pt>
                <c:pt idx="3934">
                  <c:v>200.00274699799999</c:v>
                </c:pt>
                <c:pt idx="3935">
                  <c:v>200.002846998</c:v>
                </c:pt>
                <c:pt idx="3936">
                  <c:v>200.002946998</c:v>
                </c:pt>
                <c:pt idx="3937">
                  <c:v>200.003046998</c:v>
                </c:pt>
                <c:pt idx="3938">
                  <c:v>200.00314699800001</c:v>
                </c:pt>
                <c:pt idx="3939">
                  <c:v>200.00324699800001</c:v>
                </c:pt>
                <c:pt idx="3940">
                  <c:v>200.00334699800001</c:v>
                </c:pt>
                <c:pt idx="3941">
                  <c:v>200.00344699799999</c:v>
                </c:pt>
                <c:pt idx="3942">
                  <c:v>200.00354699799999</c:v>
                </c:pt>
                <c:pt idx="3943">
                  <c:v>200.00364699799999</c:v>
                </c:pt>
                <c:pt idx="3944">
                  <c:v>200.003746998</c:v>
                </c:pt>
                <c:pt idx="3945">
                  <c:v>200.003846998</c:v>
                </c:pt>
                <c:pt idx="3946">
                  <c:v>200.003946998</c:v>
                </c:pt>
                <c:pt idx="3947">
                  <c:v>200.00404699800001</c:v>
                </c:pt>
                <c:pt idx="3948">
                  <c:v>200.00414699800001</c:v>
                </c:pt>
                <c:pt idx="3949">
                  <c:v>200.00424699800001</c:v>
                </c:pt>
                <c:pt idx="3950">
                  <c:v>200.00434699799999</c:v>
                </c:pt>
                <c:pt idx="3951">
                  <c:v>200.00444699799999</c:v>
                </c:pt>
                <c:pt idx="3952">
                  <c:v>200.004546998</c:v>
                </c:pt>
                <c:pt idx="3953">
                  <c:v>200.004646998</c:v>
                </c:pt>
                <c:pt idx="3954">
                  <c:v>200.004746998</c:v>
                </c:pt>
                <c:pt idx="3955">
                  <c:v>200.004846998</c:v>
                </c:pt>
                <c:pt idx="3956">
                  <c:v>200.00494699800001</c:v>
                </c:pt>
                <c:pt idx="3957">
                  <c:v>200.00504699800001</c:v>
                </c:pt>
                <c:pt idx="3958">
                  <c:v>200.00514699799999</c:v>
                </c:pt>
                <c:pt idx="3959">
                  <c:v>200.00524699799999</c:v>
                </c:pt>
                <c:pt idx="3960">
                  <c:v>200.00534699799999</c:v>
                </c:pt>
                <c:pt idx="3961">
                  <c:v>200.005446998</c:v>
                </c:pt>
                <c:pt idx="3962">
                  <c:v>200.005546998</c:v>
                </c:pt>
                <c:pt idx="3963">
                  <c:v>200.005646998</c:v>
                </c:pt>
                <c:pt idx="3964">
                  <c:v>200.00574699800001</c:v>
                </c:pt>
                <c:pt idx="3965">
                  <c:v>200.00584699800001</c:v>
                </c:pt>
                <c:pt idx="3966">
                  <c:v>200.00594699800001</c:v>
                </c:pt>
                <c:pt idx="3967">
                  <c:v>200.00604699799999</c:v>
                </c:pt>
                <c:pt idx="3968">
                  <c:v>200.00614699799999</c:v>
                </c:pt>
                <c:pt idx="3969">
                  <c:v>200.00624699799999</c:v>
                </c:pt>
                <c:pt idx="3970">
                  <c:v>200.006346998</c:v>
                </c:pt>
                <c:pt idx="3971">
                  <c:v>200.006446998</c:v>
                </c:pt>
                <c:pt idx="3972">
                  <c:v>200.006546998</c:v>
                </c:pt>
                <c:pt idx="3973">
                  <c:v>200.00664699800001</c:v>
                </c:pt>
                <c:pt idx="3974">
                  <c:v>200.00674699800001</c:v>
                </c:pt>
                <c:pt idx="3975">
                  <c:v>200.00684699799999</c:v>
                </c:pt>
                <c:pt idx="3976">
                  <c:v>200.00694699799999</c:v>
                </c:pt>
                <c:pt idx="3977">
                  <c:v>200.00704699799999</c:v>
                </c:pt>
                <c:pt idx="3978">
                  <c:v>200.007146998</c:v>
                </c:pt>
                <c:pt idx="3979">
                  <c:v>200.007246998</c:v>
                </c:pt>
                <c:pt idx="3980">
                  <c:v>200.007346998</c:v>
                </c:pt>
                <c:pt idx="3981">
                  <c:v>200.00744699800001</c:v>
                </c:pt>
                <c:pt idx="3982">
                  <c:v>200.00754699800001</c:v>
                </c:pt>
                <c:pt idx="3983">
                  <c:v>200.00764699800001</c:v>
                </c:pt>
                <c:pt idx="3984">
                  <c:v>200.00774699799999</c:v>
                </c:pt>
                <c:pt idx="3985">
                  <c:v>200.00784699799999</c:v>
                </c:pt>
                <c:pt idx="3986">
                  <c:v>200.00794699799999</c:v>
                </c:pt>
                <c:pt idx="3987">
                  <c:v>200.008046998</c:v>
                </c:pt>
                <c:pt idx="3988">
                  <c:v>200.008146998</c:v>
                </c:pt>
                <c:pt idx="3989">
                  <c:v>200.008246998</c:v>
                </c:pt>
                <c:pt idx="3990">
                  <c:v>200.00834699800001</c:v>
                </c:pt>
                <c:pt idx="3991">
                  <c:v>200.00844699800001</c:v>
                </c:pt>
                <c:pt idx="3992">
                  <c:v>200.00854699800001</c:v>
                </c:pt>
                <c:pt idx="3993">
                  <c:v>200.00864699799999</c:v>
                </c:pt>
                <c:pt idx="3994">
                  <c:v>200.00874699799999</c:v>
                </c:pt>
                <c:pt idx="3995">
                  <c:v>200.008846998</c:v>
                </c:pt>
                <c:pt idx="3996">
                  <c:v>200.008946998</c:v>
                </c:pt>
                <c:pt idx="3997">
                  <c:v>200.009046998</c:v>
                </c:pt>
                <c:pt idx="3998">
                  <c:v>200.00914699800001</c:v>
                </c:pt>
                <c:pt idx="3999">
                  <c:v>200.696232173</c:v>
                </c:pt>
                <c:pt idx="4000">
                  <c:v>200.696332173</c:v>
                </c:pt>
                <c:pt idx="4001">
                  <c:v>200.69643217300001</c:v>
                </c:pt>
                <c:pt idx="4002">
                  <c:v>200.69653217300001</c:v>
                </c:pt>
                <c:pt idx="4003">
                  <c:v>200.69663217300001</c:v>
                </c:pt>
                <c:pt idx="4004">
                  <c:v>200.69673217299999</c:v>
                </c:pt>
                <c:pt idx="4005">
                  <c:v>200.69683217299999</c:v>
                </c:pt>
                <c:pt idx="4006">
                  <c:v>200.69693217299999</c:v>
                </c:pt>
                <c:pt idx="4007">
                  <c:v>200.697032173</c:v>
                </c:pt>
                <c:pt idx="4008">
                  <c:v>200.697132173</c:v>
                </c:pt>
                <c:pt idx="4009">
                  <c:v>200.697232173</c:v>
                </c:pt>
                <c:pt idx="4010">
                  <c:v>200.69733217300001</c:v>
                </c:pt>
                <c:pt idx="4011">
                  <c:v>200.69743217300001</c:v>
                </c:pt>
                <c:pt idx="4012">
                  <c:v>200.69753217300001</c:v>
                </c:pt>
                <c:pt idx="4013">
                  <c:v>200.69763217299999</c:v>
                </c:pt>
                <c:pt idx="4014">
                  <c:v>200.69773217299999</c:v>
                </c:pt>
                <c:pt idx="4015">
                  <c:v>200.69783217299999</c:v>
                </c:pt>
                <c:pt idx="4016">
                  <c:v>200.697932173</c:v>
                </c:pt>
                <c:pt idx="4017">
                  <c:v>200.698032173</c:v>
                </c:pt>
                <c:pt idx="4018">
                  <c:v>200.698132173</c:v>
                </c:pt>
                <c:pt idx="4019">
                  <c:v>200.69823217300001</c:v>
                </c:pt>
                <c:pt idx="4020">
                  <c:v>200.69833217300001</c:v>
                </c:pt>
                <c:pt idx="4021">
                  <c:v>200.69843217299999</c:v>
                </c:pt>
                <c:pt idx="4022">
                  <c:v>200.69853217299999</c:v>
                </c:pt>
                <c:pt idx="4023">
                  <c:v>200.69863217299999</c:v>
                </c:pt>
                <c:pt idx="4024">
                  <c:v>200.698732173</c:v>
                </c:pt>
                <c:pt idx="4025">
                  <c:v>200.698832173</c:v>
                </c:pt>
                <c:pt idx="4026">
                  <c:v>200.698932173</c:v>
                </c:pt>
                <c:pt idx="4027">
                  <c:v>200.69903217300001</c:v>
                </c:pt>
                <c:pt idx="4028">
                  <c:v>200.69913217300001</c:v>
                </c:pt>
                <c:pt idx="4029">
                  <c:v>200.69923217300001</c:v>
                </c:pt>
                <c:pt idx="4030">
                  <c:v>200.69933217299999</c:v>
                </c:pt>
                <c:pt idx="4031">
                  <c:v>200.69943217299999</c:v>
                </c:pt>
                <c:pt idx="4032">
                  <c:v>200.69953217299999</c:v>
                </c:pt>
                <c:pt idx="4033">
                  <c:v>200.699632173</c:v>
                </c:pt>
                <c:pt idx="4034">
                  <c:v>200.699732173</c:v>
                </c:pt>
                <c:pt idx="4035">
                  <c:v>200.699832173</c:v>
                </c:pt>
                <c:pt idx="4036">
                  <c:v>200.69993217300001</c:v>
                </c:pt>
                <c:pt idx="4037">
                  <c:v>200.70003217300001</c:v>
                </c:pt>
                <c:pt idx="4038">
                  <c:v>200.70013217299999</c:v>
                </c:pt>
                <c:pt idx="4039">
                  <c:v>200.70023217299999</c:v>
                </c:pt>
                <c:pt idx="4040">
                  <c:v>200.70033217299999</c:v>
                </c:pt>
                <c:pt idx="4041">
                  <c:v>200.700432173</c:v>
                </c:pt>
                <c:pt idx="4042">
                  <c:v>200.700532173</c:v>
                </c:pt>
                <c:pt idx="4043">
                  <c:v>200.700632173</c:v>
                </c:pt>
                <c:pt idx="4044">
                  <c:v>200.70073217300001</c:v>
                </c:pt>
                <c:pt idx="4045">
                  <c:v>200.70083217300001</c:v>
                </c:pt>
                <c:pt idx="4046">
                  <c:v>200.70093217300001</c:v>
                </c:pt>
                <c:pt idx="4047">
                  <c:v>200.70103217299999</c:v>
                </c:pt>
                <c:pt idx="4048">
                  <c:v>200.70113217299999</c:v>
                </c:pt>
                <c:pt idx="4049">
                  <c:v>200.70123217299999</c:v>
                </c:pt>
                <c:pt idx="4050">
                  <c:v>200.701332173</c:v>
                </c:pt>
                <c:pt idx="4051">
                  <c:v>200.701432173</c:v>
                </c:pt>
                <c:pt idx="4052">
                  <c:v>200.701532173</c:v>
                </c:pt>
                <c:pt idx="4053">
                  <c:v>200.70163217300001</c:v>
                </c:pt>
                <c:pt idx="4054">
                  <c:v>200.70173217300001</c:v>
                </c:pt>
                <c:pt idx="4055">
                  <c:v>200.70183217300001</c:v>
                </c:pt>
                <c:pt idx="4056">
                  <c:v>200.70193217299999</c:v>
                </c:pt>
                <c:pt idx="4057">
                  <c:v>200.70203217299999</c:v>
                </c:pt>
                <c:pt idx="4058">
                  <c:v>200.702132173</c:v>
                </c:pt>
                <c:pt idx="4059">
                  <c:v>200.702232173</c:v>
                </c:pt>
                <c:pt idx="4060">
                  <c:v>200.702332173</c:v>
                </c:pt>
                <c:pt idx="4061">
                  <c:v>200.70243217300001</c:v>
                </c:pt>
                <c:pt idx="4062">
                  <c:v>200.70253217300001</c:v>
                </c:pt>
                <c:pt idx="4063">
                  <c:v>200.70263217300001</c:v>
                </c:pt>
                <c:pt idx="4064">
                  <c:v>200.70273217299999</c:v>
                </c:pt>
                <c:pt idx="4065">
                  <c:v>200.70283217299999</c:v>
                </c:pt>
                <c:pt idx="4066">
                  <c:v>200.70293217299999</c:v>
                </c:pt>
                <c:pt idx="4067">
                  <c:v>200.703032173</c:v>
                </c:pt>
                <c:pt idx="4068">
                  <c:v>200.703132173</c:v>
                </c:pt>
                <c:pt idx="4069">
                  <c:v>200.703232173</c:v>
                </c:pt>
                <c:pt idx="4070">
                  <c:v>200.70333217300001</c:v>
                </c:pt>
                <c:pt idx="4071">
                  <c:v>200.70343217300001</c:v>
                </c:pt>
                <c:pt idx="4072">
                  <c:v>200.70353217300001</c:v>
                </c:pt>
                <c:pt idx="4073">
                  <c:v>200.70363217299999</c:v>
                </c:pt>
                <c:pt idx="4074">
                  <c:v>200.70373217299999</c:v>
                </c:pt>
                <c:pt idx="4075">
                  <c:v>200.703832173</c:v>
                </c:pt>
                <c:pt idx="4076">
                  <c:v>200.703932173</c:v>
                </c:pt>
                <c:pt idx="4077">
                  <c:v>200.704032173</c:v>
                </c:pt>
                <c:pt idx="4078">
                  <c:v>200.704132173</c:v>
                </c:pt>
                <c:pt idx="4079">
                  <c:v>200.70423217300001</c:v>
                </c:pt>
                <c:pt idx="4080">
                  <c:v>200.70433217300001</c:v>
                </c:pt>
                <c:pt idx="4081">
                  <c:v>200.70443217299999</c:v>
                </c:pt>
                <c:pt idx="4082">
                  <c:v>200.70453217299999</c:v>
                </c:pt>
                <c:pt idx="4083">
                  <c:v>200.70463217299999</c:v>
                </c:pt>
                <c:pt idx="4084">
                  <c:v>200.704732173</c:v>
                </c:pt>
                <c:pt idx="4085">
                  <c:v>200.704832173</c:v>
                </c:pt>
                <c:pt idx="4086">
                  <c:v>200.704932173</c:v>
                </c:pt>
                <c:pt idx="4087">
                  <c:v>200.70503217300001</c:v>
                </c:pt>
                <c:pt idx="4088">
                  <c:v>200.70513217300001</c:v>
                </c:pt>
                <c:pt idx="4089">
                  <c:v>200.70523217300001</c:v>
                </c:pt>
                <c:pt idx="4090">
                  <c:v>200.70533217299999</c:v>
                </c:pt>
                <c:pt idx="4091">
                  <c:v>200.70543217299999</c:v>
                </c:pt>
                <c:pt idx="4092">
                  <c:v>200.70553217299999</c:v>
                </c:pt>
                <c:pt idx="4093">
                  <c:v>200.705632173</c:v>
                </c:pt>
                <c:pt idx="4094">
                  <c:v>200.705732173</c:v>
                </c:pt>
                <c:pt idx="4095">
                  <c:v>200.705832173</c:v>
                </c:pt>
                <c:pt idx="4096">
                  <c:v>200.70593217300001</c:v>
                </c:pt>
                <c:pt idx="4097">
                  <c:v>200.70603217300001</c:v>
                </c:pt>
                <c:pt idx="4098">
                  <c:v>200.70613217299999</c:v>
                </c:pt>
                <c:pt idx="4099">
                  <c:v>200.70623217299999</c:v>
                </c:pt>
                <c:pt idx="4100">
                  <c:v>200.70633217299999</c:v>
                </c:pt>
                <c:pt idx="4101">
                  <c:v>200.706432173</c:v>
                </c:pt>
                <c:pt idx="4102">
                  <c:v>200.706532173</c:v>
                </c:pt>
                <c:pt idx="4103">
                  <c:v>200.706632173</c:v>
                </c:pt>
                <c:pt idx="4104">
                  <c:v>200.70673217300001</c:v>
                </c:pt>
                <c:pt idx="4105">
                  <c:v>200.70683217300001</c:v>
                </c:pt>
                <c:pt idx="4106">
                  <c:v>200.70693217300001</c:v>
                </c:pt>
                <c:pt idx="4107">
                  <c:v>200.70703217299999</c:v>
                </c:pt>
                <c:pt idx="4108">
                  <c:v>200.70713217299999</c:v>
                </c:pt>
                <c:pt idx="4109">
                  <c:v>200.70723217299999</c:v>
                </c:pt>
                <c:pt idx="4110">
                  <c:v>200.707332173</c:v>
                </c:pt>
                <c:pt idx="4111">
                  <c:v>200.707432173</c:v>
                </c:pt>
                <c:pt idx="4112">
                  <c:v>200.707532173</c:v>
                </c:pt>
                <c:pt idx="4113">
                  <c:v>200.70763217300001</c:v>
                </c:pt>
                <c:pt idx="4114">
                  <c:v>200.70773217300001</c:v>
                </c:pt>
                <c:pt idx="4115">
                  <c:v>200.70783217300001</c:v>
                </c:pt>
                <c:pt idx="4116">
                  <c:v>200.70793217299999</c:v>
                </c:pt>
                <c:pt idx="4117">
                  <c:v>200.70803217299999</c:v>
                </c:pt>
                <c:pt idx="4118">
                  <c:v>200.708132173</c:v>
                </c:pt>
                <c:pt idx="4119">
                  <c:v>200.708232173</c:v>
                </c:pt>
                <c:pt idx="4120">
                  <c:v>200.708332173</c:v>
                </c:pt>
                <c:pt idx="4121">
                  <c:v>200.70843217300001</c:v>
                </c:pt>
                <c:pt idx="4122">
                  <c:v>200.70853217300001</c:v>
                </c:pt>
                <c:pt idx="4123">
                  <c:v>200.70863217300001</c:v>
                </c:pt>
                <c:pt idx="4124">
                  <c:v>200.70873217299999</c:v>
                </c:pt>
                <c:pt idx="4125">
                  <c:v>200.70883217299999</c:v>
                </c:pt>
                <c:pt idx="4126">
                  <c:v>200.70893217299999</c:v>
                </c:pt>
                <c:pt idx="4127">
                  <c:v>200.709032173</c:v>
                </c:pt>
                <c:pt idx="4128">
                  <c:v>200.709132173</c:v>
                </c:pt>
                <c:pt idx="4129">
                  <c:v>200.709232173</c:v>
                </c:pt>
                <c:pt idx="4130">
                  <c:v>200.70933217300001</c:v>
                </c:pt>
                <c:pt idx="4131">
                  <c:v>200.70943217300001</c:v>
                </c:pt>
                <c:pt idx="4132">
                  <c:v>200.70953217300001</c:v>
                </c:pt>
                <c:pt idx="4133">
                  <c:v>200.70963217299999</c:v>
                </c:pt>
                <c:pt idx="4134">
                  <c:v>200.70973217299999</c:v>
                </c:pt>
                <c:pt idx="4135">
                  <c:v>200.709832173</c:v>
                </c:pt>
                <c:pt idx="4136">
                  <c:v>200.709932173</c:v>
                </c:pt>
                <c:pt idx="4137">
                  <c:v>200.710032173</c:v>
                </c:pt>
                <c:pt idx="4138">
                  <c:v>200.71013217300001</c:v>
                </c:pt>
                <c:pt idx="4139">
                  <c:v>200.71023217300001</c:v>
                </c:pt>
                <c:pt idx="4140">
                  <c:v>200.71033217300001</c:v>
                </c:pt>
                <c:pt idx="4141">
                  <c:v>200.71043217299999</c:v>
                </c:pt>
                <c:pt idx="4142">
                  <c:v>200.71053217299999</c:v>
                </c:pt>
                <c:pt idx="4143">
                  <c:v>200.71063217299999</c:v>
                </c:pt>
                <c:pt idx="4144">
                  <c:v>200.710732173</c:v>
                </c:pt>
                <c:pt idx="4145">
                  <c:v>200.710832173</c:v>
                </c:pt>
                <c:pt idx="4146">
                  <c:v>200.710932173</c:v>
                </c:pt>
                <c:pt idx="4147">
                  <c:v>200.71103217300001</c:v>
                </c:pt>
                <c:pt idx="4148">
                  <c:v>200.71113217300001</c:v>
                </c:pt>
                <c:pt idx="4149">
                  <c:v>200.71123217300001</c:v>
                </c:pt>
                <c:pt idx="4150">
                  <c:v>200.71133217299999</c:v>
                </c:pt>
                <c:pt idx="4151">
                  <c:v>200.71143217299999</c:v>
                </c:pt>
                <c:pt idx="4152">
                  <c:v>200.71153217299999</c:v>
                </c:pt>
                <c:pt idx="4153">
                  <c:v>200.711632173</c:v>
                </c:pt>
                <c:pt idx="4154">
                  <c:v>200.711732173</c:v>
                </c:pt>
                <c:pt idx="4155">
                  <c:v>200.711832173</c:v>
                </c:pt>
                <c:pt idx="4156">
                  <c:v>200.71193217300001</c:v>
                </c:pt>
                <c:pt idx="4157">
                  <c:v>200.71203217300001</c:v>
                </c:pt>
                <c:pt idx="4158">
                  <c:v>200.71213217299999</c:v>
                </c:pt>
                <c:pt idx="4159">
                  <c:v>200.71223217299999</c:v>
                </c:pt>
                <c:pt idx="4160">
                  <c:v>200.71233217299999</c:v>
                </c:pt>
                <c:pt idx="4161">
                  <c:v>200.712432173</c:v>
                </c:pt>
                <c:pt idx="4162">
                  <c:v>200.712532173</c:v>
                </c:pt>
                <c:pt idx="4163">
                  <c:v>200.712632173</c:v>
                </c:pt>
                <c:pt idx="4164">
                  <c:v>200.71273217300001</c:v>
                </c:pt>
                <c:pt idx="4165">
                  <c:v>200.71283217300001</c:v>
                </c:pt>
                <c:pt idx="4166">
                  <c:v>200.71293217300001</c:v>
                </c:pt>
                <c:pt idx="4167">
                  <c:v>200.71303217299999</c:v>
                </c:pt>
                <c:pt idx="4168">
                  <c:v>200.71313217299999</c:v>
                </c:pt>
                <c:pt idx="4169">
                  <c:v>200.71323217299999</c:v>
                </c:pt>
                <c:pt idx="4170">
                  <c:v>200.713332173</c:v>
                </c:pt>
                <c:pt idx="4171">
                  <c:v>200.713432173</c:v>
                </c:pt>
                <c:pt idx="4172">
                  <c:v>200.713532173</c:v>
                </c:pt>
                <c:pt idx="4173">
                  <c:v>200.71363217300001</c:v>
                </c:pt>
                <c:pt idx="4174">
                  <c:v>200.71373217300001</c:v>
                </c:pt>
                <c:pt idx="4175">
                  <c:v>200.71383217299999</c:v>
                </c:pt>
                <c:pt idx="4176">
                  <c:v>200.71393217299999</c:v>
                </c:pt>
                <c:pt idx="4177">
                  <c:v>200.71403217299999</c:v>
                </c:pt>
                <c:pt idx="4178">
                  <c:v>200.714132173</c:v>
                </c:pt>
                <c:pt idx="4179">
                  <c:v>200.714232173</c:v>
                </c:pt>
                <c:pt idx="4180">
                  <c:v>200.714332173</c:v>
                </c:pt>
                <c:pt idx="4181">
                  <c:v>200.71443217300001</c:v>
                </c:pt>
                <c:pt idx="4182">
                  <c:v>200.71453217300001</c:v>
                </c:pt>
                <c:pt idx="4183">
                  <c:v>200.71463217300001</c:v>
                </c:pt>
                <c:pt idx="4184">
                  <c:v>200.71473217299999</c:v>
                </c:pt>
                <c:pt idx="4185">
                  <c:v>200.71483217299999</c:v>
                </c:pt>
                <c:pt idx="4186">
                  <c:v>200.71493217299999</c:v>
                </c:pt>
                <c:pt idx="4187">
                  <c:v>200.715032173</c:v>
                </c:pt>
                <c:pt idx="4188">
                  <c:v>200.715132173</c:v>
                </c:pt>
                <c:pt idx="4189">
                  <c:v>200.715232173</c:v>
                </c:pt>
                <c:pt idx="4190">
                  <c:v>200.71533217300001</c:v>
                </c:pt>
                <c:pt idx="4191">
                  <c:v>200.71543217300001</c:v>
                </c:pt>
                <c:pt idx="4192">
                  <c:v>200.71553217300001</c:v>
                </c:pt>
                <c:pt idx="4193">
                  <c:v>200.71563217299999</c:v>
                </c:pt>
                <c:pt idx="4194">
                  <c:v>200.71573217299999</c:v>
                </c:pt>
                <c:pt idx="4195">
                  <c:v>200.715832173</c:v>
                </c:pt>
                <c:pt idx="4196">
                  <c:v>200.715932173</c:v>
                </c:pt>
                <c:pt idx="4197">
                  <c:v>200.716032173</c:v>
                </c:pt>
                <c:pt idx="4198">
                  <c:v>200.71613217300001</c:v>
                </c:pt>
                <c:pt idx="4199">
                  <c:v>200.71623217300001</c:v>
                </c:pt>
                <c:pt idx="4200">
                  <c:v>200.71633217300001</c:v>
                </c:pt>
                <c:pt idx="4201">
                  <c:v>200.71643217299999</c:v>
                </c:pt>
                <c:pt idx="4202">
                  <c:v>200.71653217299999</c:v>
                </c:pt>
                <c:pt idx="4203">
                  <c:v>200.71663217299999</c:v>
                </c:pt>
                <c:pt idx="4204">
                  <c:v>200.716732173</c:v>
                </c:pt>
                <c:pt idx="4205">
                  <c:v>200.716832173</c:v>
                </c:pt>
                <c:pt idx="4206">
                  <c:v>200.716932173</c:v>
                </c:pt>
                <c:pt idx="4207">
                  <c:v>200.71703217300001</c:v>
                </c:pt>
                <c:pt idx="4208">
                  <c:v>200.71713217300001</c:v>
                </c:pt>
                <c:pt idx="4209">
                  <c:v>200.71723217300001</c:v>
                </c:pt>
                <c:pt idx="4210">
                  <c:v>200.71733217299999</c:v>
                </c:pt>
                <c:pt idx="4211">
                  <c:v>200.71743217299999</c:v>
                </c:pt>
                <c:pt idx="4212">
                  <c:v>200.717532173</c:v>
                </c:pt>
                <c:pt idx="4213">
                  <c:v>200.717632173</c:v>
                </c:pt>
                <c:pt idx="4214">
                  <c:v>200.717732173</c:v>
                </c:pt>
                <c:pt idx="4215">
                  <c:v>200.71783217300001</c:v>
                </c:pt>
                <c:pt idx="4216">
                  <c:v>200.71793217300001</c:v>
                </c:pt>
                <c:pt idx="4217">
                  <c:v>200.71803217300001</c:v>
                </c:pt>
                <c:pt idx="4218">
                  <c:v>200.71813217299999</c:v>
                </c:pt>
                <c:pt idx="4219">
                  <c:v>200.71823217299999</c:v>
                </c:pt>
                <c:pt idx="4220">
                  <c:v>200.71833217299999</c:v>
                </c:pt>
                <c:pt idx="4221">
                  <c:v>200.718432173</c:v>
                </c:pt>
                <c:pt idx="4222">
                  <c:v>200.718532173</c:v>
                </c:pt>
                <c:pt idx="4223">
                  <c:v>200.718632173</c:v>
                </c:pt>
                <c:pt idx="4224">
                  <c:v>156.466326434</c:v>
                </c:pt>
                <c:pt idx="4225">
                  <c:v>156.466426434</c:v>
                </c:pt>
                <c:pt idx="4226">
                  <c:v>155.37396102100001</c:v>
                </c:pt>
                <c:pt idx="4227">
                  <c:v>155.22325368200001</c:v>
                </c:pt>
                <c:pt idx="4228">
                  <c:v>155.23384809000001</c:v>
                </c:pt>
                <c:pt idx="4229">
                  <c:v>155.13011745200001</c:v>
                </c:pt>
                <c:pt idx="4230">
                  <c:v>154.73511962800001</c:v>
                </c:pt>
                <c:pt idx="4231">
                  <c:v>154.32826999299999</c:v>
                </c:pt>
                <c:pt idx="4232">
                  <c:v>154.04342215</c:v>
                </c:pt>
                <c:pt idx="4233">
                  <c:v>153.39435391699999</c:v>
                </c:pt>
                <c:pt idx="4234">
                  <c:v>153.391229426</c:v>
                </c:pt>
                <c:pt idx="4235">
                  <c:v>153.46616002900001</c:v>
                </c:pt>
                <c:pt idx="4236">
                  <c:v>153.46626002900001</c:v>
                </c:pt>
                <c:pt idx="4237">
                  <c:v>153.46636002899999</c:v>
                </c:pt>
                <c:pt idx="4238">
                  <c:v>153.46646002899999</c:v>
                </c:pt>
                <c:pt idx="4239">
                  <c:v>153.13883915700001</c:v>
                </c:pt>
                <c:pt idx="4240">
                  <c:v>152.72689313000001</c:v>
                </c:pt>
                <c:pt idx="4241">
                  <c:v>152.30781445100001</c:v>
                </c:pt>
                <c:pt idx="4242">
                  <c:v>151.74455362</c:v>
                </c:pt>
                <c:pt idx="4243">
                  <c:v>151.61857661900001</c:v>
                </c:pt>
                <c:pt idx="4244">
                  <c:v>151.132991503</c:v>
                </c:pt>
                <c:pt idx="4245">
                  <c:v>150.71652079500001</c:v>
                </c:pt>
                <c:pt idx="4246">
                  <c:v>150.64866192100001</c:v>
                </c:pt>
                <c:pt idx="4247">
                  <c:v>150.44122723699999</c:v>
                </c:pt>
                <c:pt idx="4248">
                  <c:v>150.106089462</c:v>
                </c:pt>
                <c:pt idx="4249">
                  <c:v>149.600912806</c:v>
                </c:pt>
                <c:pt idx="4250">
                  <c:v>149.712962737</c:v>
                </c:pt>
                <c:pt idx="4251">
                  <c:v>149.61608819700001</c:v>
                </c:pt>
                <c:pt idx="4252">
                  <c:v>149.73121716099999</c:v>
                </c:pt>
                <c:pt idx="4253">
                  <c:v>149.73131716099999</c:v>
                </c:pt>
                <c:pt idx="4254">
                  <c:v>149.731417161</c:v>
                </c:pt>
                <c:pt idx="4255">
                  <c:v>149.407393474</c:v>
                </c:pt>
                <c:pt idx="4256">
                  <c:v>149.526903017</c:v>
                </c:pt>
                <c:pt idx="4257">
                  <c:v>149.527003017</c:v>
                </c:pt>
                <c:pt idx="4258">
                  <c:v>149.527103017</c:v>
                </c:pt>
                <c:pt idx="4259">
                  <c:v>149.52720301700001</c:v>
                </c:pt>
                <c:pt idx="4260">
                  <c:v>148.68019179500001</c:v>
                </c:pt>
                <c:pt idx="4261">
                  <c:v>148.68029179499999</c:v>
                </c:pt>
                <c:pt idx="4262">
                  <c:v>147.69349232600001</c:v>
                </c:pt>
                <c:pt idx="4263">
                  <c:v>147.69359232599999</c:v>
                </c:pt>
                <c:pt idx="4264">
                  <c:v>147.635027025</c:v>
                </c:pt>
                <c:pt idx="4265">
                  <c:v>147.53341678199999</c:v>
                </c:pt>
                <c:pt idx="4266">
                  <c:v>147.48398614499999</c:v>
                </c:pt>
                <c:pt idx="4267">
                  <c:v>147.48408614499999</c:v>
                </c:pt>
                <c:pt idx="4268">
                  <c:v>147.484186145</c:v>
                </c:pt>
                <c:pt idx="4269">
                  <c:v>147.484286145</c:v>
                </c:pt>
                <c:pt idx="4270">
                  <c:v>147.290465732</c:v>
                </c:pt>
                <c:pt idx="4271">
                  <c:v>147.290565732</c:v>
                </c:pt>
                <c:pt idx="4272">
                  <c:v>147.29066573200001</c:v>
                </c:pt>
                <c:pt idx="4273">
                  <c:v>147.29076573200001</c:v>
                </c:pt>
                <c:pt idx="4274">
                  <c:v>146.877788374</c:v>
                </c:pt>
                <c:pt idx="4275">
                  <c:v>147.135832553</c:v>
                </c:pt>
                <c:pt idx="4276">
                  <c:v>146.873909989</c:v>
                </c:pt>
                <c:pt idx="4277">
                  <c:v>146.20951946599999</c:v>
                </c:pt>
                <c:pt idx="4278">
                  <c:v>146.08112228900001</c:v>
                </c:pt>
                <c:pt idx="4279">
                  <c:v>145.94421263500001</c:v>
                </c:pt>
                <c:pt idx="4280">
                  <c:v>145.72098327500001</c:v>
                </c:pt>
                <c:pt idx="4281">
                  <c:v>145.61713654499999</c:v>
                </c:pt>
                <c:pt idx="4282">
                  <c:v>144.896682586</c:v>
                </c:pt>
                <c:pt idx="4283">
                  <c:v>144.83116838999999</c:v>
                </c:pt>
                <c:pt idx="4284">
                  <c:v>144.807348082</c:v>
                </c:pt>
                <c:pt idx="4285">
                  <c:v>144.017967817</c:v>
                </c:pt>
                <c:pt idx="4286">
                  <c:v>143.69794071199999</c:v>
                </c:pt>
                <c:pt idx="4287">
                  <c:v>143.777270708</c:v>
                </c:pt>
                <c:pt idx="4288">
                  <c:v>143.47073233899999</c:v>
                </c:pt>
                <c:pt idx="4289">
                  <c:v>143.470832339</c:v>
                </c:pt>
                <c:pt idx="4290">
                  <c:v>143.470932339</c:v>
                </c:pt>
                <c:pt idx="4291">
                  <c:v>143.471032339</c:v>
                </c:pt>
                <c:pt idx="4292">
                  <c:v>143.561176273</c:v>
                </c:pt>
                <c:pt idx="4293">
                  <c:v>143.49459453599999</c:v>
                </c:pt>
                <c:pt idx="4294">
                  <c:v>143.50609657999999</c:v>
                </c:pt>
                <c:pt idx="4295">
                  <c:v>143.50619657999999</c:v>
                </c:pt>
                <c:pt idx="4296">
                  <c:v>143.08824075999999</c:v>
                </c:pt>
                <c:pt idx="4297">
                  <c:v>143.08834075999999</c:v>
                </c:pt>
                <c:pt idx="4298">
                  <c:v>143.08844076</c:v>
                </c:pt>
                <c:pt idx="4299">
                  <c:v>143.08854076</c:v>
                </c:pt>
                <c:pt idx="4300">
                  <c:v>143.08864076</c:v>
                </c:pt>
                <c:pt idx="4301">
                  <c:v>143.08874076000001</c:v>
                </c:pt>
                <c:pt idx="4302">
                  <c:v>143.29147988</c:v>
                </c:pt>
                <c:pt idx="4303">
                  <c:v>143.09473009800001</c:v>
                </c:pt>
                <c:pt idx="4304">
                  <c:v>143.10889564300001</c:v>
                </c:pt>
                <c:pt idx="4305">
                  <c:v>142.85498079000001</c:v>
                </c:pt>
                <c:pt idx="4306">
                  <c:v>142.623990045</c:v>
                </c:pt>
                <c:pt idx="4307">
                  <c:v>142.624090045</c:v>
                </c:pt>
                <c:pt idx="4308">
                  <c:v>141.94535242500001</c:v>
                </c:pt>
                <c:pt idx="4309">
                  <c:v>142.19856144100001</c:v>
                </c:pt>
                <c:pt idx="4310">
                  <c:v>142.19866144100001</c:v>
                </c:pt>
                <c:pt idx="4311">
                  <c:v>142.19876144099999</c:v>
                </c:pt>
                <c:pt idx="4312">
                  <c:v>142.19886144099999</c:v>
                </c:pt>
                <c:pt idx="4313">
                  <c:v>142.19896144099999</c:v>
                </c:pt>
                <c:pt idx="4314">
                  <c:v>142.199061441</c:v>
                </c:pt>
                <c:pt idx="4315">
                  <c:v>142.199161441</c:v>
                </c:pt>
                <c:pt idx="4316">
                  <c:v>142.199261441</c:v>
                </c:pt>
                <c:pt idx="4317">
                  <c:v>142.19936144100001</c:v>
                </c:pt>
                <c:pt idx="4318">
                  <c:v>142.19946144100001</c:v>
                </c:pt>
                <c:pt idx="4319">
                  <c:v>142.19956144099999</c:v>
                </c:pt>
                <c:pt idx="4320">
                  <c:v>142.19966144099999</c:v>
                </c:pt>
                <c:pt idx="4321">
                  <c:v>142.19976144099999</c:v>
                </c:pt>
                <c:pt idx="4322">
                  <c:v>141.92472305000001</c:v>
                </c:pt>
                <c:pt idx="4323">
                  <c:v>141.92482304999999</c:v>
                </c:pt>
                <c:pt idx="4324">
                  <c:v>141.26587849200001</c:v>
                </c:pt>
                <c:pt idx="4325">
                  <c:v>141.02529228200001</c:v>
                </c:pt>
                <c:pt idx="4326">
                  <c:v>140.66923243799999</c:v>
                </c:pt>
                <c:pt idx="4327">
                  <c:v>140.47624132999999</c:v>
                </c:pt>
                <c:pt idx="4328">
                  <c:v>140.21207851599999</c:v>
                </c:pt>
                <c:pt idx="4329">
                  <c:v>140.23647421199999</c:v>
                </c:pt>
                <c:pt idx="4330">
                  <c:v>140.23657421199999</c:v>
                </c:pt>
                <c:pt idx="4331">
                  <c:v>140.236674212</c:v>
                </c:pt>
                <c:pt idx="4332">
                  <c:v>140.236774212</c:v>
                </c:pt>
                <c:pt idx="4333">
                  <c:v>140.236874212</c:v>
                </c:pt>
                <c:pt idx="4334">
                  <c:v>140.23697421200001</c:v>
                </c:pt>
                <c:pt idx="4335">
                  <c:v>140.23707421200001</c:v>
                </c:pt>
                <c:pt idx="4336">
                  <c:v>140.23717421200001</c:v>
                </c:pt>
                <c:pt idx="4337">
                  <c:v>140.23727421199999</c:v>
                </c:pt>
                <c:pt idx="4338">
                  <c:v>139.88057085700001</c:v>
                </c:pt>
                <c:pt idx="4339">
                  <c:v>139.88067085700001</c:v>
                </c:pt>
                <c:pt idx="4340">
                  <c:v>139.90282202200001</c:v>
                </c:pt>
                <c:pt idx="4341">
                  <c:v>139.85370618799999</c:v>
                </c:pt>
                <c:pt idx="4342">
                  <c:v>139.43787480500001</c:v>
                </c:pt>
                <c:pt idx="4343">
                  <c:v>139.43797480500001</c:v>
                </c:pt>
                <c:pt idx="4344">
                  <c:v>139.24817698999999</c:v>
                </c:pt>
                <c:pt idx="4345">
                  <c:v>138.898413404</c:v>
                </c:pt>
                <c:pt idx="4346">
                  <c:v>138.34025909299999</c:v>
                </c:pt>
                <c:pt idx="4347">
                  <c:v>138.34035909299999</c:v>
                </c:pt>
                <c:pt idx="4348">
                  <c:v>138.34045909299999</c:v>
                </c:pt>
                <c:pt idx="4349">
                  <c:v>138.53574753699999</c:v>
                </c:pt>
                <c:pt idx="4350">
                  <c:v>138.535847537</c:v>
                </c:pt>
                <c:pt idx="4351">
                  <c:v>138.535947537</c:v>
                </c:pt>
                <c:pt idx="4352">
                  <c:v>138.536047537</c:v>
                </c:pt>
                <c:pt idx="4353">
                  <c:v>138.53614753700001</c:v>
                </c:pt>
                <c:pt idx="4354">
                  <c:v>138.481966489</c:v>
                </c:pt>
                <c:pt idx="4355">
                  <c:v>138.30521448799999</c:v>
                </c:pt>
                <c:pt idx="4356">
                  <c:v>137.66593748700001</c:v>
                </c:pt>
                <c:pt idx="4357">
                  <c:v>138.06940063799999</c:v>
                </c:pt>
                <c:pt idx="4358">
                  <c:v>138.06950063799999</c:v>
                </c:pt>
                <c:pt idx="4359">
                  <c:v>137.47672142799999</c:v>
                </c:pt>
                <c:pt idx="4360">
                  <c:v>137.47682142799999</c:v>
                </c:pt>
                <c:pt idx="4361">
                  <c:v>137.84886766100001</c:v>
                </c:pt>
                <c:pt idx="4362">
                  <c:v>137.84896766099999</c:v>
                </c:pt>
                <c:pt idx="4363">
                  <c:v>137.388391093</c:v>
                </c:pt>
                <c:pt idx="4364">
                  <c:v>137.40077547000001</c:v>
                </c:pt>
                <c:pt idx="4365">
                  <c:v>137.287210896</c:v>
                </c:pt>
                <c:pt idx="4366">
                  <c:v>137.63166048799999</c:v>
                </c:pt>
                <c:pt idx="4367">
                  <c:v>137.028132153</c:v>
                </c:pt>
                <c:pt idx="4368">
                  <c:v>136.83599502600001</c:v>
                </c:pt>
                <c:pt idx="4369">
                  <c:v>136.98635103800001</c:v>
                </c:pt>
                <c:pt idx="4370">
                  <c:v>136.44221918100001</c:v>
                </c:pt>
                <c:pt idx="4371">
                  <c:v>136.22844875000001</c:v>
                </c:pt>
                <c:pt idx="4372">
                  <c:v>135.957211527</c:v>
                </c:pt>
                <c:pt idx="4373">
                  <c:v>135.957311527</c:v>
                </c:pt>
                <c:pt idx="4374">
                  <c:v>135.957411527</c:v>
                </c:pt>
                <c:pt idx="4375">
                  <c:v>135.95751152700001</c:v>
                </c:pt>
                <c:pt idx="4376">
                  <c:v>135.935212955</c:v>
                </c:pt>
                <c:pt idx="4377">
                  <c:v>136.01313540300001</c:v>
                </c:pt>
                <c:pt idx="4378">
                  <c:v>135.56413331600001</c:v>
                </c:pt>
                <c:pt idx="4379">
                  <c:v>135.406334837</c:v>
                </c:pt>
                <c:pt idx="4380">
                  <c:v>135.138791505</c:v>
                </c:pt>
                <c:pt idx="4381">
                  <c:v>135.138891505</c:v>
                </c:pt>
                <c:pt idx="4382">
                  <c:v>134.85351814399999</c:v>
                </c:pt>
                <c:pt idx="4383">
                  <c:v>134.853618144</c:v>
                </c:pt>
                <c:pt idx="4384">
                  <c:v>134.853718144</c:v>
                </c:pt>
                <c:pt idx="4385">
                  <c:v>134.853818144</c:v>
                </c:pt>
                <c:pt idx="4386">
                  <c:v>134.76250786099999</c:v>
                </c:pt>
                <c:pt idx="4387">
                  <c:v>134.241643823</c:v>
                </c:pt>
                <c:pt idx="4388">
                  <c:v>134.20318443299999</c:v>
                </c:pt>
                <c:pt idx="4389">
                  <c:v>134.20328443299999</c:v>
                </c:pt>
                <c:pt idx="4390">
                  <c:v>133.98753779800001</c:v>
                </c:pt>
                <c:pt idx="4391">
                  <c:v>133.98763779800001</c:v>
                </c:pt>
                <c:pt idx="4392">
                  <c:v>133.98773779800001</c:v>
                </c:pt>
                <c:pt idx="4393">
                  <c:v>133.98783779799999</c:v>
                </c:pt>
                <c:pt idx="4394">
                  <c:v>133.98793779799999</c:v>
                </c:pt>
                <c:pt idx="4395">
                  <c:v>134.18359968300001</c:v>
                </c:pt>
                <c:pt idx="4396">
                  <c:v>134.18369968299999</c:v>
                </c:pt>
                <c:pt idx="4397">
                  <c:v>134.18379968299999</c:v>
                </c:pt>
                <c:pt idx="4398">
                  <c:v>133.65444252099999</c:v>
                </c:pt>
                <c:pt idx="4399">
                  <c:v>133.654542521</c:v>
                </c:pt>
                <c:pt idx="4400">
                  <c:v>133.654642521</c:v>
                </c:pt>
                <c:pt idx="4401">
                  <c:v>133.123511296</c:v>
                </c:pt>
                <c:pt idx="4402">
                  <c:v>133.36275182599999</c:v>
                </c:pt>
                <c:pt idx="4403">
                  <c:v>133.29713886900001</c:v>
                </c:pt>
                <c:pt idx="4404">
                  <c:v>133.29723886900001</c:v>
                </c:pt>
                <c:pt idx="4405">
                  <c:v>132.75320527299999</c:v>
                </c:pt>
                <c:pt idx="4406">
                  <c:v>132.68218555199999</c:v>
                </c:pt>
                <c:pt idx="4407">
                  <c:v>132.14053773200001</c:v>
                </c:pt>
                <c:pt idx="4408">
                  <c:v>132.14063773199999</c:v>
                </c:pt>
                <c:pt idx="4409">
                  <c:v>132.10781698700001</c:v>
                </c:pt>
                <c:pt idx="4410">
                  <c:v>132.10791698700001</c:v>
                </c:pt>
                <c:pt idx="4411">
                  <c:v>132.10801698700001</c:v>
                </c:pt>
                <c:pt idx="4412">
                  <c:v>132.285171717</c:v>
                </c:pt>
                <c:pt idx="4413">
                  <c:v>131.62845268699999</c:v>
                </c:pt>
                <c:pt idx="4414">
                  <c:v>131.628552687</c:v>
                </c:pt>
                <c:pt idx="4415">
                  <c:v>131.628652687</c:v>
                </c:pt>
                <c:pt idx="4416">
                  <c:v>131.628752687</c:v>
                </c:pt>
                <c:pt idx="4417">
                  <c:v>131.62885268700001</c:v>
                </c:pt>
                <c:pt idx="4418">
                  <c:v>131.57978799899999</c:v>
                </c:pt>
                <c:pt idx="4419">
                  <c:v>131.88983524400001</c:v>
                </c:pt>
                <c:pt idx="4420">
                  <c:v>131.99307804200001</c:v>
                </c:pt>
                <c:pt idx="4421">
                  <c:v>130.734594794</c:v>
                </c:pt>
                <c:pt idx="4422">
                  <c:v>130.73469479400001</c:v>
                </c:pt>
                <c:pt idx="4423">
                  <c:v>130.73479479400001</c:v>
                </c:pt>
                <c:pt idx="4424">
                  <c:v>131.17316344</c:v>
                </c:pt>
                <c:pt idx="4425">
                  <c:v>130.80674632200001</c:v>
                </c:pt>
                <c:pt idx="4426">
                  <c:v>130.70659048300001</c:v>
                </c:pt>
                <c:pt idx="4427">
                  <c:v>130.595353641</c:v>
                </c:pt>
                <c:pt idx="4428">
                  <c:v>130.011806616</c:v>
                </c:pt>
                <c:pt idx="4429">
                  <c:v>130.011906616</c:v>
                </c:pt>
                <c:pt idx="4430">
                  <c:v>130.01200661600001</c:v>
                </c:pt>
                <c:pt idx="4431">
                  <c:v>130.01210661600001</c:v>
                </c:pt>
                <c:pt idx="4432">
                  <c:v>130.01220661599999</c:v>
                </c:pt>
                <c:pt idx="4433">
                  <c:v>130.01230661599999</c:v>
                </c:pt>
                <c:pt idx="4434">
                  <c:v>130.01240661599999</c:v>
                </c:pt>
                <c:pt idx="4435">
                  <c:v>130.012506616</c:v>
                </c:pt>
                <c:pt idx="4436">
                  <c:v>130.012606616</c:v>
                </c:pt>
                <c:pt idx="4437">
                  <c:v>130.012706616</c:v>
                </c:pt>
                <c:pt idx="4438">
                  <c:v>130.01280661600001</c:v>
                </c:pt>
                <c:pt idx="4439">
                  <c:v>130.01290661600001</c:v>
                </c:pt>
                <c:pt idx="4440">
                  <c:v>129.59215195499999</c:v>
                </c:pt>
                <c:pt idx="4441">
                  <c:v>129.59225195499999</c:v>
                </c:pt>
                <c:pt idx="4442">
                  <c:v>129.22451396599999</c:v>
                </c:pt>
                <c:pt idx="4443">
                  <c:v>129.22461396599999</c:v>
                </c:pt>
                <c:pt idx="4444">
                  <c:v>129.224713966</c:v>
                </c:pt>
                <c:pt idx="4445">
                  <c:v>129.31667231500001</c:v>
                </c:pt>
                <c:pt idx="4446">
                  <c:v>129.762831562</c:v>
                </c:pt>
                <c:pt idx="4447">
                  <c:v>129.76293156599999</c:v>
                </c:pt>
                <c:pt idx="4448">
                  <c:v>129.68602760300001</c:v>
                </c:pt>
                <c:pt idx="4449">
                  <c:v>129.785986912</c:v>
                </c:pt>
                <c:pt idx="4450">
                  <c:v>129.09949758499999</c:v>
                </c:pt>
                <c:pt idx="4451">
                  <c:v>128.83098316100001</c:v>
                </c:pt>
                <c:pt idx="4452">
                  <c:v>128.83108316100001</c:v>
                </c:pt>
                <c:pt idx="4453">
                  <c:v>129.151559349</c:v>
                </c:pt>
                <c:pt idx="4454">
                  <c:v>128.42752915700001</c:v>
                </c:pt>
                <c:pt idx="4455">
                  <c:v>128.31979303599999</c:v>
                </c:pt>
                <c:pt idx="4456">
                  <c:v>127.99131953600001</c:v>
                </c:pt>
                <c:pt idx="4457">
                  <c:v>127.991419536</c:v>
                </c:pt>
                <c:pt idx="4458">
                  <c:v>128.73159560900001</c:v>
                </c:pt>
                <c:pt idx="4459">
                  <c:v>127.749644018</c:v>
                </c:pt>
                <c:pt idx="4460">
                  <c:v>127.844088271</c:v>
                </c:pt>
                <c:pt idx="4461">
                  <c:v>127.15183820199999</c:v>
                </c:pt>
                <c:pt idx="4462">
                  <c:v>126.843421507</c:v>
                </c:pt>
                <c:pt idx="4463">
                  <c:v>125.874941386</c:v>
                </c:pt>
                <c:pt idx="4464">
                  <c:v>125.608598613</c:v>
                </c:pt>
                <c:pt idx="4465">
                  <c:v>124.53898909199999</c:v>
                </c:pt>
                <c:pt idx="4466">
                  <c:v>124.539089092</c:v>
                </c:pt>
                <c:pt idx="4467">
                  <c:v>124.14121486000001</c:v>
                </c:pt>
                <c:pt idx="4468">
                  <c:v>123.62397151</c:v>
                </c:pt>
                <c:pt idx="4469">
                  <c:v>123.79933844</c:v>
                </c:pt>
                <c:pt idx="4470">
                  <c:v>123.79943844</c:v>
                </c:pt>
                <c:pt idx="4471">
                  <c:v>123.79953844000001</c:v>
                </c:pt>
                <c:pt idx="4472">
                  <c:v>123.79963844</c:v>
                </c:pt>
                <c:pt idx="4473">
                  <c:v>123.261670493</c:v>
                </c:pt>
                <c:pt idx="4474">
                  <c:v>123.261770493</c:v>
                </c:pt>
                <c:pt idx="4475">
                  <c:v>123.261870493</c:v>
                </c:pt>
                <c:pt idx="4476">
                  <c:v>123.321910143</c:v>
                </c:pt>
                <c:pt idx="4477">
                  <c:v>122.017254876</c:v>
                </c:pt>
                <c:pt idx="4478">
                  <c:v>122.017354876</c:v>
                </c:pt>
                <c:pt idx="4479">
                  <c:v>121.81667794000001</c:v>
                </c:pt>
                <c:pt idx="4480">
                  <c:v>121.81677793999999</c:v>
                </c:pt>
                <c:pt idx="4481">
                  <c:v>121.81687794</c:v>
                </c:pt>
                <c:pt idx="4482">
                  <c:v>121.81697794</c:v>
                </c:pt>
                <c:pt idx="4483">
                  <c:v>121.81707794</c:v>
                </c:pt>
                <c:pt idx="4484">
                  <c:v>121.81717793999999</c:v>
                </c:pt>
                <c:pt idx="4485">
                  <c:v>121.81727794</c:v>
                </c:pt>
                <c:pt idx="4486">
                  <c:v>121.81737794</c:v>
                </c:pt>
                <c:pt idx="4487">
                  <c:v>121.20826511600001</c:v>
                </c:pt>
                <c:pt idx="4488">
                  <c:v>121.023716005</c:v>
                </c:pt>
                <c:pt idx="4489">
                  <c:v>120.88218936</c:v>
                </c:pt>
                <c:pt idx="4490">
                  <c:v>120.14073162</c:v>
                </c:pt>
                <c:pt idx="4491">
                  <c:v>120.14083162</c:v>
                </c:pt>
                <c:pt idx="4492">
                  <c:v>120.14093162</c:v>
                </c:pt>
                <c:pt idx="4493">
                  <c:v>120.309332082</c:v>
                </c:pt>
                <c:pt idx="4494">
                  <c:v>120.309432082</c:v>
                </c:pt>
                <c:pt idx="4495">
                  <c:v>120.309532082</c:v>
                </c:pt>
                <c:pt idx="4496">
                  <c:v>120.30963208199999</c:v>
                </c:pt>
                <c:pt idx="4497">
                  <c:v>120.309732082</c:v>
                </c:pt>
                <c:pt idx="4498">
                  <c:v>120.309832082</c:v>
                </c:pt>
                <c:pt idx="4499">
                  <c:v>120.309932082</c:v>
                </c:pt>
                <c:pt idx="4500">
                  <c:v>120.31003208200001</c:v>
                </c:pt>
                <c:pt idx="4501">
                  <c:v>120.310132082</c:v>
                </c:pt>
                <c:pt idx="4502">
                  <c:v>120.310232082</c:v>
                </c:pt>
                <c:pt idx="4503">
                  <c:v>120.310332082</c:v>
                </c:pt>
                <c:pt idx="4504">
                  <c:v>118.03815627</c:v>
                </c:pt>
                <c:pt idx="4505">
                  <c:v>118.03825627000001</c:v>
                </c:pt>
                <c:pt idx="4506">
                  <c:v>117.837746428</c:v>
                </c:pt>
                <c:pt idx="4507">
                  <c:v>117.83784642800001</c:v>
                </c:pt>
                <c:pt idx="4508">
                  <c:v>117.837946428</c:v>
                </c:pt>
                <c:pt idx="4509">
                  <c:v>117.838046428</c:v>
                </c:pt>
                <c:pt idx="4510">
                  <c:v>117.838146428</c:v>
                </c:pt>
                <c:pt idx="4511">
                  <c:v>117.83824642800001</c:v>
                </c:pt>
                <c:pt idx="4512">
                  <c:v>117.168693979</c:v>
                </c:pt>
                <c:pt idx="4513">
                  <c:v>116.90486617000001</c:v>
                </c:pt>
                <c:pt idx="4514">
                  <c:v>115.735964256</c:v>
                </c:pt>
                <c:pt idx="4515">
                  <c:v>115.73606425600001</c:v>
                </c:pt>
                <c:pt idx="4516">
                  <c:v>115.584313888</c:v>
                </c:pt>
                <c:pt idx="4517">
                  <c:v>115.584413888</c:v>
                </c:pt>
                <c:pt idx="4518">
                  <c:v>115.204536551</c:v>
                </c:pt>
                <c:pt idx="4519">
                  <c:v>115.20463655099999</c:v>
                </c:pt>
                <c:pt idx="4520">
                  <c:v>115.204736551</c:v>
                </c:pt>
                <c:pt idx="4521">
                  <c:v>115.204836551</c:v>
                </c:pt>
                <c:pt idx="4522">
                  <c:v>115.204936551</c:v>
                </c:pt>
                <c:pt idx="4523">
                  <c:v>115.20503655100001</c:v>
                </c:pt>
                <c:pt idx="4524">
                  <c:v>115.205136551</c:v>
                </c:pt>
                <c:pt idx="4525">
                  <c:v>115.205236551</c:v>
                </c:pt>
                <c:pt idx="4526">
                  <c:v>115.205336551</c:v>
                </c:pt>
                <c:pt idx="4527">
                  <c:v>115.20543655100001</c:v>
                </c:pt>
                <c:pt idx="4528">
                  <c:v>115.20553655099999</c:v>
                </c:pt>
                <c:pt idx="4529">
                  <c:v>113.827589551</c:v>
                </c:pt>
                <c:pt idx="4530">
                  <c:v>113.82768955100001</c:v>
                </c:pt>
                <c:pt idx="4531">
                  <c:v>112.20196080700001</c:v>
                </c:pt>
                <c:pt idx="4532">
                  <c:v>112.202060807</c:v>
                </c:pt>
                <c:pt idx="4533">
                  <c:v>112.202160807</c:v>
                </c:pt>
                <c:pt idx="4534">
                  <c:v>112.202260807</c:v>
                </c:pt>
                <c:pt idx="4535">
                  <c:v>109.541088038</c:v>
                </c:pt>
                <c:pt idx="4536">
                  <c:v>109.976290502</c:v>
                </c:pt>
                <c:pt idx="4537">
                  <c:v>109.976390502</c:v>
                </c:pt>
                <c:pt idx="4538">
                  <c:v>109.976490502</c:v>
                </c:pt>
                <c:pt idx="4539">
                  <c:v>109.97659050199999</c:v>
                </c:pt>
                <c:pt idx="4540">
                  <c:v>109.976690502</c:v>
                </c:pt>
                <c:pt idx="4541">
                  <c:v>109.976790502</c:v>
                </c:pt>
                <c:pt idx="4542">
                  <c:v>109.976890502</c:v>
                </c:pt>
                <c:pt idx="4543">
                  <c:v>109.97699050200001</c:v>
                </c:pt>
                <c:pt idx="4544">
                  <c:v>109.977090502</c:v>
                </c:pt>
                <c:pt idx="4545">
                  <c:v>109.977190502</c:v>
                </c:pt>
                <c:pt idx="4546">
                  <c:v>109.977290502</c:v>
                </c:pt>
                <c:pt idx="4547">
                  <c:v>109.97739050200001</c:v>
                </c:pt>
                <c:pt idx="4548">
                  <c:v>109.97749050199999</c:v>
                </c:pt>
                <c:pt idx="4549">
                  <c:v>109.977590502</c:v>
                </c:pt>
                <c:pt idx="4550">
                  <c:v>105.216745081</c:v>
                </c:pt>
                <c:pt idx="4551">
                  <c:v>105.216845081</c:v>
                </c:pt>
                <c:pt idx="4552">
                  <c:v>105.21694508100001</c:v>
                </c:pt>
                <c:pt idx="4553">
                  <c:v>105.21704508099999</c:v>
                </c:pt>
                <c:pt idx="4554">
                  <c:v>105.217145081</c:v>
                </c:pt>
                <c:pt idx="4555">
                  <c:v>105.217245081</c:v>
                </c:pt>
                <c:pt idx="4556">
                  <c:v>105.217345081</c:v>
                </c:pt>
                <c:pt idx="4557">
                  <c:v>102.367270893</c:v>
                </c:pt>
                <c:pt idx="4558">
                  <c:v>102.367370893</c:v>
                </c:pt>
                <c:pt idx="4559">
                  <c:v>102.367470893</c:v>
                </c:pt>
                <c:pt idx="4560">
                  <c:v>102.36757089300001</c:v>
                </c:pt>
                <c:pt idx="4561">
                  <c:v>102.367670893</c:v>
                </c:pt>
                <c:pt idx="4562">
                  <c:v>102.367770893</c:v>
                </c:pt>
                <c:pt idx="4563">
                  <c:v>102.367870893</c:v>
                </c:pt>
                <c:pt idx="4564">
                  <c:v>102.211035622</c:v>
                </c:pt>
                <c:pt idx="4565">
                  <c:v>102.211135622</c:v>
                </c:pt>
                <c:pt idx="4566">
                  <c:v>102.211235622</c:v>
                </c:pt>
                <c:pt idx="4567">
                  <c:v>102.21133562200001</c:v>
                </c:pt>
                <c:pt idx="4568">
                  <c:v>102.211435622</c:v>
                </c:pt>
                <c:pt idx="4569">
                  <c:v>102.211535622</c:v>
                </c:pt>
                <c:pt idx="4570">
                  <c:v>102.211635622</c:v>
                </c:pt>
                <c:pt idx="4571">
                  <c:v>102.21173562200001</c:v>
                </c:pt>
                <c:pt idx="4572">
                  <c:v>102.211835619</c:v>
                </c:pt>
                <c:pt idx="4573">
                  <c:v>101.90895596599999</c:v>
                </c:pt>
                <c:pt idx="4574">
                  <c:v>99.884381895600001</c:v>
                </c:pt>
                <c:pt idx="4575">
                  <c:v>99.884481895600004</c:v>
                </c:pt>
                <c:pt idx="4576">
                  <c:v>99.884581895599993</c:v>
                </c:pt>
                <c:pt idx="4577">
                  <c:v>99.884681895599996</c:v>
                </c:pt>
                <c:pt idx="4578">
                  <c:v>99.8847818956</c:v>
                </c:pt>
                <c:pt idx="4579">
                  <c:v>99.884881895600003</c:v>
                </c:pt>
                <c:pt idx="4580">
                  <c:v>99.884981895600006</c:v>
                </c:pt>
                <c:pt idx="4581">
                  <c:v>99.885081895599996</c:v>
                </c:pt>
                <c:pt idx="4582">
                  <c:v>99.885181895599999</c:v>
                </c:pt>
                <c:pt idx="4583">
                  <c:v>99.885281895600002</c:v>
                </c:pt>
                <c:pt idx="4584">
                  <c:v>99.885381895600005</c:v>
                </c:pt>
                <c:pt idx="4585">
                  <c:v>99.885481895599995</c:v>
                </c:pt>
                <c:pt idx="4586">
                  <c:v>99.885581895599998</c:v>
                </c:pt>
                <c:pt idx="4587">
                  <c:v>100.314225588</c:v>
                </c:pt>
                <c:pt idx="4588">
                  <c:v>100.31432559700001</c:v>
                </c:pt>
                <c:pt idx="4589">
                  <c:v>100.314425597</c:v>
                </c:pt>
                <c:pt idx="4590">
                  <c:v>100.314525597</c:v>
                </c:pt>
                <c:pt idx="4591">
                  <c:v>100.314625597</c:v>
                </c:pt>
                <c:pt idx="4592">
                  <c:v>100.31472559700001</c:v>
                </c:pt>
                <c:pt idx="4593">
                  <c:v>100.314825597</c:v>
                </c:pt>
                <c:pt idx="4594">
                  <c:v>100.314925597</c:v>
                </c:pt>
                <c:pt idx="4595">
                  <c:v>100.315025597</c:v>
                </c:pt>
                <c:pt idx="4596">
                  <c:v>100.31512559700001</c:v>
                </c:pt>
                <c:pt idx="4597">
                  <c:v>100.315225592</c:v>
                </c:pt>
                <c:pt idx="4598">
                  <c:v>100.31532559199999</c:v>
                </c:pt>
                <c:pt idx="4599">
                  <c:v>100.315425592</c:v>
                </c:pt>
                <c:pt idx="4600">
                  <c:v>100.315525592</c:v>
                </c:pt>
                <c:pt idx="4601">
                  <c:v>100.315625592</c:v>
                </c:pt>
                <c:pt idx="4602">
                  <c:v>100.31572559200001</c:v>
                </c:pt>
                <c:pt idx="4603">
                  <c:v>100.315825592</c:v>
                </c:pt>
                <c:pt idx="4604">
                  <c:v>100.315925592</c:v>
                </c:pt>
                <c:pt idx="4605">
                  <c:v>100.316025592</c:v>
                </c:pt>
                <c:pt idx="4606">
                  <c:v>100.31612559200001</c:v>
                </c:pt>
                <c:pt idx="4607">
                  <c:v>100.316225592</c:v>
                </c:pt>
                <c:pt idx="4608">
                  <c:v>100.316325592</c:v>
                </c:pt>
                <c:pt idx="4609">
                  <c:v>100.316425592</c:v>
                </c:pt>
                <c:pt idx="4610">
                  <c:v>100.316525592</c:v>
                </c:pt>
                <c:pt idx="4611">
                  <c:v>100.31662559199999</c:v>
                </c:pt>
                <c:pt idx="4612">
                  <c:v>100.316725592</c:v>
                </c:pt>
                <c:pt idx="4613">
                  <c:v>100.316825592</c:v>
                </c:pt>
                <c:pt idx="4614">
                  <c:v>100.316925592</c:v>
                </c:pt>
                <c:pt idx="4615">
                  <c:v>100.31702559199999</c:v>
                </c:pt>
                <c:pt idx="4616">
                  <c:v>100.317125592</c:v>
                </c:pt>
                <c:pt idx="4617">
                  <c:v>100.317225592</c:v>
                </c:pt>
                <c:pt idx="4618">
                  <c:v>100.317325592</c:v>
                </c:pt>
                <c:pt idx="4619">
                  <c:v>100.31742559200001</c:v>
                </c:pt>
                <c:pt idx="4620">
                  <c:v>100.317525592</c:v>
                </c:pt>
                <c:pt idx="4621">
                  <c:v>100.317625592</c:v>
                </c:pt>
                <c:pt idx="4622">
                  <c:v>100.317725592</c:v>
                </c:pt>
                <c:pt idx="4623">
                  <c:v>100.31782559200001</c:v>
                </c:pt>
                <c:pt idx="4624">
                  <c:v>100.31792559199999</c:v>
                </c:pt>
                <c:pt idx="4625">
                  <c:v>100.318025592</c:v>
                </c:pt>
                <c:pt idx="4626">
                  <c:v>100.318125592</c:v>
                </c:pt>
                <c:pt idx="4627">
                  <c:v>100.318225592</c:v>
                </c:pt>
                <c:pt idx="4628">
                  <c:v>100.31832559199999</c:v>
                </c:pt>
                <c:pt idx="4629">
                  <c:v>100.318425592</c:v>
                </c:pt>
                <c:pt idx="4630">
                  <c:v>100.318525592</c:v>
                </c:pt>
                <c:pt idx="4631">
                  <c:v>100.318625592</c:v>
                </c:pt>
                <c:pt idx="4632">
                  <c:v>100.31872559200001</c:v>
                </c:pt>
                <c:pt idx="4633">
                  <c:v>100.318825592</c:v>
                </c:pt>
                <c:pt idx="4634">
                  <c:v>100.318925592</c:v>
                </c:pt>
                <c:pt idx="4635">
                  <c:v>100.319025592</c:v>
                </c:pt>
                <c:pt idx="4636">
                  <c:v>100.31912559200001</c:v>
                </c:pt>
                <c:pt idx="4637">
                  <c:v>100.319225592</c:v>
                </c:pt>
                <c:pt idx="4638">
                  <c:v>100.319325592</c:v>
                </c:pt>
                <c:pt idx="4639">
                  <c:v>100.319425592</c:v>
                </c:pt>
                <c:pt idx="4640">
                  <c:v>100.31952559200001</c:v>
                </c:pt>
                <c:pt idx="4641">
                  <c:v>100.31962559199999</c:v>
                </c:pt>
                <c:pt idx="4642">
                  <c:v>100.319725592</c:v>
                </c:pt>
                <c:pt idx="4643">
                  <c:v>100.319825592</c:v>
                </c:pt>
                <c:pt idx="4644">
                  <c:v>100.319925592</c:v>
                </c:pt>
                <c:pt idx="4645">
                  <c:v>100.32002559199999</c:v>
                </c:pt>
                <c:pt idx="4646">
                  <c:v>100.320125592</c:v>
                </c:pt>
                <c:pt idx="4647">
                  <c:v>100.320225592</c:v>
                </c:pt>
                <c:pt idx="4648">
                  <c:v>100.320325592</c:v>
                </c:pt>
                <c:pt idx="4649">
                  <c:v>100.32042559200001</c:v>
                </c:pt>
                <c:pt idx="4650">
                  <c:v>100.320525592</c:v>
                </c:pt>
                <c:pt idx="4651">
                  <c:v>100.320625592</c:v>
                </c:pt>
                <c:pt idx="4652">
                  <c:v>100.320725592</c:v>
                </c:pt>
                <c:pt idx="4653">
                  <c:v>100.32082559200001</c:v>
                </c:pt>
                <c:pt idx="4654">
                  <c:v>100.32092559199999</c:v>
                </c:pt>
                <c:pt idx="4655">
                  <c:v>100.321025592</c:v>
                </c:pt>
                <c:pt idx="4656">
                  <c:v>100.321125592</c:v>
                </c:pt>
                <c:pt idx="4657">
                  <c:v>100.321225592</c:v>
                </c:pt>
                <c:pt idx="4658">
                  <c:v>100.32132559199999</c:v>
                </c:pt>
                <c:pt idx="4659">
                  <c:v>100.321425592</c:v>
                </c:pt>
                <c:pt idx="4660">
                  <c:v>100.321525592</c:v>
                </c:pt>
                <c:pt idx="4661">
                  <c:v>100.321625592</c:v>
                </c:pt>
                <c:pt idx="4662">
                  <c:v>100.32172559200001</c:v>
                </c:pt>
                <c:pt idx="4663">
                  <c:v>100.321825592</c:v>
                </c:pt>
                <c:pt idx="4664">
                  <c:v>100.321925592</c:v>
                </c:pt>
                <c:pt idx="4665">
                  <c:v>100.322025592</c:v>
                </c:pt>
                <c:pt idx="4666">
                  <c:v>100.32212559200001</c:v>
                </c:pt>
                <c:pt idx="4667">
                  <c:v>100.322225592</c:v>
                </c:pt>
                <c:pt idx="4668">
                  <c:v>100.322325592</c:v>
                </c:pt>
                <c:pt idx="4669">
                  <c:v>100.322425592</c:v>
                </c:pt>
                <c:pt idx="4670">
                  <c:v>100.32252559200001</c:v>
                </c:pt>
                <c:pt idx="4671">
                  <c:v>100.32262559199999</c:v>
                </c:pt>
                <c:pt idx="4672">
                  <c:v>100.322725592</c:v>
                </c:pt>
                <c:pt idx="4673">
                  <c:v>100.322825592</c:v>
                </c:pt>
                <c:pt idx="4674">
                  <c:v>100.322925592</c:v>
                </c:pt>
                <c:pt idx="4675">
                  <c:v>100.32302559199999</c:v>
                </c:pt>
                <c:pt idx="4676">
                  <c:v>100.323125592</c:v>
                </c:pt>
                <c:pt idx="4677">
                  <c:v>100.323225592</c:v>
                </c:pt>
                <c:pt idx="4678">
                  <c:v>100.323325592</c:v>
                </c:pt>
                <c:pt idx="4679">
                  <c:v>100.32342559200001</c:v>
                </c:pt>
                <c:pt idx="4680">
                  <c:v>100.323525592</c:v>
                </c:pt>
                <c:pt idx="4681">
                  <c:v>100.323625592</c:v>
                </c:pt>
                <c:pt idx="4682">
                  <c:v>100.323725592</c:v>
                </c:pt>
                <c:pt idx="4683">
                  <c:v>100.32382559200001</c:v>
                </c:pt>
                <c:pt idx="4684">
                  <c:v>100.32392559199999</c:v>
                </c:pt>
                <c:pt idx="4685">
                  <c:v>100.324025592</c:v>
                </c:pt>
                <c:pt idx="4686">
                  <c:v>100.324125592</c:v>
                </c:pt>
                <c:pt idx="4687">
                  <c:v>100.324225592</c:v>
                </c:pt>
                <c:pt idx="4688">
                  <c:v>100.32432559199999</c:v>
                </c:pt>
                <c:pt idx="4689">
                  <c:v>100.324425592</c:v>
                </c:pt>
                <c:pt idx="4690">
                  <c:v>100.324525592</c:v>
                </c:pt>
                <c:pt idx="4691">
                  <c:v>100.324625592</c:v>
                </c:pt>
                <c:pt idx="4692">
                  <c:v>100.32472559199999</c:v>
                </c:pt>
                <c:pt idx="4693">
                  <c:v>100.324825592</c:v>
                </c:pt>
                <c:pt idx="4694">
                  <c:v>100.324925592</c:v>
                </c:pt>
                <c:pt idx="4695">
                  <c:v>100.325025592</c:v>
                </c:pt>
                <c:pt idx="4696">
                  <c:v>100.32512559200001</c:v>
                </c:pt>
                <c:pt idx="4697">
                  <c:v>100.325225592</c:v>
                </c:pt>
                <c:pt idx="4698">
                  <c:v>100.325325592</c:v>
                </c:pt>
                <c:pt idx="4699">
                  <c:v>100.325425592</c:v>
                </c:pt>
                <c:pt idx="4700">
                  <c:v>100.32552559200001</c:v>
                </c:pt>
                <c:pt idx="4701">
                  <c:v>100.32562559199999</c:v>
                </c:pt>
                <c:pt idx="4702">
                  <c:v>100.325725592</c:v>
                </c:pt>
                <c:pt idx="4703">
                  <c:v>100.325825592</c:v>
                </c:pt>
                <c:pt idx="4704">
                  <c:v>100.325925592</c:v>
                </c:pt>
                <c:pt idx="4705">
                  <c:v>100.32602559199999</c:v>
                </c:pt>
                <c:pt idx="4706">
                  <c:v>100.326125592</c:v>
                </c:pt>
                <c:pt idx="4707">
                  <c:v>100.326225592</c:v>
                </c:pt>
                <c:pt idx="4708">
                  <c:v>100.326325592</c:v>
                </c:pt>
                <c:pt idx="4709">
                  <c:v>100.32642559200001</c:v>
                </c:pt>
                <c:pt idx="4710">
                  <c:v>100.326525592</c:v>
                </c:pt>
                <c:pt idx="4711">
                  <c:v>100.326625592</c:v>
                </c:pt>
                <c:pt idx="4712">
                  <c:v>100.326725592</c:v>
                </c:pt>
                <c:pt idx="4713">
                  <c:v>100.32682559200001</c:v>
                </c:pt>
                <c:pt idx="4714">
                  <c:v>100.32692559199999</c:v>
                </c:pt>
                <c:pt idx="4715">
                  <c:v>100.327025592</c:v>
                </c:pt>
                <c:pt idx="4716">
                  <c:v>100.327125592</c:v>
                </c:pt>
                <c:pt idx="4717">
                  <c:v>100.327225592</c:v>
                </c:pt>
                <c:pt idx="4718">
                  <c:v>100.32732559199999</c:v>
                </c:pt>
                <c:pt idx="4719">
                  <c:v>100.327425592</c:v>
                </c:pt>
                <c:pt idx="4720">
                  <c:v>100.327525592</c:v>
                </c:pt>
                <c:pt idx="4721">
                  <c:v>100.327625592</c:v>
                </c:pt>
                <c:pt idx="4722">
                  <c:v>100.32772559199999</c:v>
                </c:pt>
                <c:pt idx="4723">
                  <c:v>100.327825592</c:v>
                </c:pt>
                <c:pt idx="4724">
                  <c:v>100.327925592</c:v>
                </c:pt>
                <c:pt idx="4725">
                  <c:v>100.328025592</c:v>
                </c:pt>
                <c:pt idx="4726">
                  <c:v>100.32812559200001</c:v>
                </c:pt>
                <c:pt idx="4727">
                  <c:v>100.328225592</c:v>
                </c:pt>
                <c:pt idx="4728">
                  <c:v>100.328325592</c:v>
                </c:pt>
                <c:pt idx="4729">
                  <c:v>100.328425592</c:v>
                </c:pt>
                <c:pt idx="4730">
                  <c:v>100.32852559200001</c:v>
                </c:pt>
                <c:pt idx="4731">
                  <c:v>100.32862559199999</c:v>
                </c:pt>
                <c:pt idx="4732">
                  <c:v>100.328725592</c:v>
                </c:pt>
                <c:pt idx="4733">
                  <c:v>100.328825592</c:v>
                </c:pt>
                <c:pt idx="4734">
                  <c:v>100.328925592</c:v>
                </c:pt>
                <c:pt idx="4735">
                  <c:v>100.32902559199999</c:v>
                </c:pt>
                <c:pt idx="4736">
                  <c:v>100.329125592</c:v>
                </c:pt>
                <c:pt idx="4737">
                  <c:v>100.329225592</c:v>
                </c:pt>
                <c:pt idx="4738">
                  <c:v>100.329325592</c:v>
                </c:pt>
                <c:pt idx="4739">
                  <c:v>100.32942559200001</c:v>
                </c:pt>
                <c:pt idx="4740">
                  <c:v>100.329525592</c:v>
                </c:pt>
                <c:pt idx="4741">
                  <c:v>100.329625592</c:v>
                </c:pt>
                <c:pt idx="4742">
                  <c:v>100.329725592</c:v>
                </c:pt>
                <c:pt idx="4743">
                  <c:v>100.32982559200001</c:v>
                </c:pt>
                <c:pt idx="4744">
                  <c:v>100.329925592</c:v>
                </c:pt>
                <c:pt idx="4745">
                  <c:v>100.330025592</c:v>
                </c:pt>
                <c:pt idx="4746">
                  <c:v>100.330125592</c:v>
                </c:pt>
                <c:pt idx="4747">
                  <c:v>100.33022559200001</c:v>
                </c:pt>
                <c:pt idx="4748">
                  <c:v>100.33032559199999</c:v>
                </c:pt>
                <c:pt idx="4749">
                  <c:v>100.330425592</c:v>
                </c:pt>
                <c:pt idx="4750">
                  <c:v>100.330525592</c:v>
                </c:pt>
                <c:pt idx="4751">
                  <c:v>100.330625592</c:v>
                </c:pt>
                <c:pt idx="4752">
                  <c:v>100.33072559199999</c:v>
                </c:pt>
                <c:pt idx="4753">
                  <c:v>100.330825592</c:v>
                </c:pt>
                <c:pt idx="4754">
                  <c:v>100.330925592</c:v>
                </c:pt>
                <c:pt idx="4755">
                  <c:v>100.331025592</c:v>
                </c:pt>
                <c:pt idx="4756">
                  <c:v>100.33112559200001</c:v>
                </c:pt>
                <c:pt idx="4757">
                  <c:v>100.331225592</c:v>
                </c:pt>
                <c:pt idx="4758">
                  <c:v>100.331325592</c:v>
                </c:pt>
                <c:pt idx="4759">
                  <c:v>100.331425592</c:v>
                </c:pt>
                <c:pt idx="4760">
                  <c:v>100.33152559200001</c:v>
                </c:pt>
                <c:pt idx="4761">
                  <c:v>100.33162559199999</c:v>
                </c:pt>
                <c:pt idx="4762">
                  <c:v>100.331725592</c:v>
                </c:pt>
                <c:pt idx="4763">
                  <c:v>100.331825592</c:v>
                </c:pt>
                <c:pt idx="4764">
                  <c:v>100.331925592</c:v>
                </c:pt>
                <c:pt idx="4765">
                  <c:v>100.33202559199999</c:v>
                </c:pt>
                <c:pt idx="4766">
                  <c:v>100.332125592</c:v>
                </c:pt>
                <c:pt idx="4767">
                  <c:v>100.332225592</c:v>
                </c:pt>
                <c:pt idx="4768">
                  <c:v>100.332325592</c:v>
                </c:pt>
                <c:pt idx="4769">
                  <c:v>100.33242559200001</c:v>
                </c:pt>
                <c:pt idx="4770">
                  <c:v>101.849973229</c:v>
                </c:pt>
                <c:pt idx="4771">
                  <c:v>102.71171219</c:v>
                </c:pt>
                <c:pt idx="4772">
                  <c:v>102.30238043</c:v>
                </c:pt>
                <c:pt idx="4773">
                  <c:v>102.30248043</c:v>
                </c:pt>
                <c:pt idx="4774">
                  <c:v>102.30258043000001</c:v>
                </c:pt>
                <c:pt idx="4775">
                  <c:v>102.302680416</c:v>
                </c:pt>
                <c:pt idx="4776">
                  <c:v>102.153786564</c:v>
                </c:pt>
                <c:pt idx="4777">
                  <c:v>103.653202308</c:v>
                </c:pt>
                <c:pt idx="4778">
                  <c:v>103.106631824</c:v>
                </c:pt>
                <c:pt idx="4779">
                  <c:v>103.675506</c:v>
                </c:pt>
                <c:pt idx="4780">
                  <c:v>104.147440856</c:v>
                </c:pt>
                <c:pt idx="4781">
                  <c:v>108.060169466</c:v>
                </c:pt>
                <c:pt idx="4782">
                  <c:v>108.06026946599999</c:v>
                </c:pt>
                <c:pt idx="4783">
                  <c:v>108.060369466</c:v>
                </c:pt>
                <c:pt idx="4784">
                  <c:v>108.060469466</c:v>
                </c:pt>
                <c:pt idx="4785">
                  <c:v>108.060569466</c:v>
                </c:pt>
                <c:pt idx="4786">
                  <c:v>108.06066946599999</c:v>
                </c:pt>
                <c:pt idx="4787">
                  <c:v>108.060769466</c:v>
                </c:pt>
                <c:pt idx="4788">
                  <c:v>108.060869479</c:v>
                </c:pt>
                <c:pt idx="4789">
                  <c:v>113.25903415000001</c:v>
                </c:pt>
                <c:pt idx="4790">
                  <c:v>113.25913414999999</c:v>
                </c:pt>
                <c:pt idx="4791">
                  <c:v>113.25923415</c:v>
                </c:pt>
                <c:pt idx="4792">
                  <c:v>113.25933415</c:v>
                </c:pt>
                <c:pt idx="4793">
                  <c:v>113.25943415</c:v>
                </c:pt>
                <c:pt idx="4794">
                  <c:v>113.25953414999999</c:v>
                </c:pt>
                <c:pt idx="4795">
                  <c:v>113.25963415</c:v>
                </c:pt>
                <c:pt idx="4796">
                  <c:v>113.25973415</c:v>
                </c:pt>
                <c:pt idx="4797">
                  <c:v>113.25983415</c:v>
                </c:pt>
                <c:pt idx="4798">
                  <c:v>113.25993415000001</c:v>
                </c:pt>
                <c:pt idx="4799">
                  <c:v>113.26003415</c:v>
                </c:pt>
                <c:pt idx="4800">
                  <c:v>113.26013415</c:v>
                </c:pt>
                <c:pt idx="4801">
                  <c:v>113.26023415</c:v>
                </c:pt>
                <c:pt idx="4802">
                  <c:v>113.26033415000001</c:v>
                </c:pt>
                <c:pt idx="4803">
                  <c:v>113.26043414999999</c:v>
                </c:pt>
                <c:pt idx="4804">
                  <c:v>113.26053415</c:v>
                </c:pt>
                <c:pt idx="4805">
                  <c:v>122.237909444</c:v>
                </c:pt>
                <c:pt idx="4806">
                  <c:v>121.578677871</c:v>
                </c:pt>
                <c:pt idx="4807">
                  <c:v>121.578777871</c:v>
                </c:pt>
                <c:pt idx="4808">
                  <c:v>121.578877871</c:v>
                </c:pt>
                <c:pt idx="4809">
                  <c:v>121.57897787100001</c:v>
                </c:pt>
                <c:pt idx="4810">
                  <c:v>121.579077871</c:v>
                </c:pt>
                <c:pt idx="4811">
                  <c:v>121.579177871</c:v>
                </c:pt>
                <c:pt idx="4812">
                  <c:v>121.579277871</c:v>
                </c:pt>
                <c:pt idx="4813">
                  <c:v>121.57937787100001</c:v>
                </c:pt>
                <c:pt idx="4814">
                  <c:v>121.57947787099999</c:v>
                </c:pt>
                <c:pt idx="4815">
                  <c:v>121.579577871</c:v>
                </c:pt>
                <c:pt idx="4816">
                  <c:v>121.579677871</c:v>
                </c:pt>
                <c:pt idx="4817">
                  <c:v>121.579777871</c:v>
                </c:pt>
                <c:pt idx="4818">
                  <c:v>121.57987787099999</c:v>
                </c:pt>
                <c:pt idx="4819">
                  <c:v>121.579977871</c:v>
                </c:pt>
                <c:pt idx="4820">
                  <c:v>121.580077871</c:v>
                </c:pt>
                <c:pt idx="4821">
                  <c:v>121.580177871</c:v>
                </c:pt>
                <c:pt idx="4822">
                  <c:v>121.58027787100001</c:v>
                </c:pt>
                <c:pt idx="4823">
                  <c:v>121.580377871</c:v>
                </c:pt>
                <c:pt idx="4824">
                  <c:v>121.580477871</c:v>
                </c:pt>
                <c:pt idx="4825">
                  <c:v>121.580577871</c:v>
                </c:pt>
                <c:pt idx="4826">
                  <c:v>121.58067787100001</c:v>
                </c:pt>
                <c:pt idx="4827">
                  <c:v>121.580777871</c:v>
                </c:pt>
                <c:pt idx="4828">
                  <c:v>121.580877871</c:v>
                </c:pt>
                <c:pt idx="4829">
                  <c:v>121.580977871</c:v>
                </c:pt>
                <c:pt idx="4830">
                  <c:v>121.58107787100001</c:v>
                </c:pt>
                <c:pt idx="4831">
                  <c:v>121.58117787099999</c:v>
                </c:pt>
                <c:pt idx="4832">
                  <c:v>121.581277871</c:v>
                </c:pt>
                <c:pt idx="4833">
                  <c:v>121.581377871</c:v>
                </c:pt>
                <c:pt idx="4834">
                  <c:v>121.581477871</c:v>
                </c:pt>
                <c:pt idx="4835">
                  <c:v>121.58157787099999</c:v>
                </c:pt>
                <c:pt idx="4836">
                  <c:v>121.581677871</c:v>
                </c:pt>
                <c:pt idx="4837">
                  <c:v>121.581777871</c:v>
                </c:pt>
                <c:pt idx="4838">
                  <c:v>121.581877871</c:v>
                </c:pt>
                <c:pt idx="4839">
                  <c:v>121.58197787100001</c:v>
                </c:pt>
                <c:pt idx="4840">
                  <c:v>121.582077871</c:v>
                </c:pt>
                <c:pt idx="4841">
                  <c:v>121.582177871</c:v>
                </c:pt>
                <c:pt idx="4842">
                  <c:v>121.582277871</c:v>
                </c:pt>
                <c:pt idx="4843">
                  <c:v>121.58237787100001</c:v>
                </c:pt>
                <c:pt idx="4844">
                  <c:v>121.58247787099999</c:v>
                </c:pt>
                <c:pt idx="4845">
                  <c:v>121.582577871</c:v>
                </c:pt>
                <c:pt idx="4846">
                  <c:v>121.582677871</c:v>
                </c:pt>
                <c:pt idx="4847">
                  <c:v>121.582777871</c:v>
                </c:pt>
                <c:pt idx="4848">
                  <c:v>121.58287787099999</c:v>
                </c:pt>
                <c:pt idx="4849">
                  <c:v>121.582977871</c:v>
                </c:pt>
                <c:pt idx="4850">
                  <c:v>121.583077871</c:v>
                </c:pt>
                <c:pt idx="4851">
                  <c:v>121.583177871</c:v>
                </c:pt>
                <c:pt idx="4852">
                  <c:v>121.58327787100001</c:v>
                </c:pt>
                <c:pt idx="4853">
                  <c:v>121.583377871</c:v>
                </c:pt>
                <c:pt idx="4854">
                  <c:v>121.583477871</c:v>
                </c:pt>
                <c:pt idx="4855">
                  <c:v>121.583577871</c:v>
                </c:pt>
                <c:pt idx="4856">
                  <c:v>121.58367787100001</c:v>
                </c:pt>
                <c:pt idx="4857">
                  <c:v>121.583777871</c:v>
                </c:pt>
                <c:pt idx="4858">
                  <c:v>121.583877871</c:v>
                </c:pt>
                <c:pt idx="4859">
                  <c:v>120.77715835799999</c:v>
                </c:pt>
                <c:pt idx="4860">
                  <c:v>120.777258358</c:v>
                </c:pt>
                <c:pt idx="4861">
                  <c:v>120.777358358</c:v>
                </c:pt>
                <c:pt idx="4862">
                  <c:v>119.483649611</c:v>
                </c:pt>
                <c:pt idx="4863">
                  <c:v>119.48374961099999</c:v>
                </c:pt>
                <c:pt idx="4864">
                  <c:v>119.483849611</c:v>
                </c:pt>
                <c:pt idx="4865">
                  <c:v>118.70628562</c:v>
                </c:pt>
                <c:pt idx="4866">
                  <c:v>118.70638562000001</c:v>
                </c:pt>
                <c:pt idx="4867">
                  <c:v>117.87265087199999</c:v>
                </c:pt>
                <c:pt idx="4868">
                  <c:v>117.872750872</c:v>
                </c:pt>
                <c:pt idx="4869">
                  <c:v>117.478808285</c:v>
                </c:pt>
                <c:pt idx="4870">
                  <c:v>117.478908283</c:v>
                </c:pt>
                <c:pt idx="4871">
                  <c:v>117.479008283</c:v>
                </c:pt>
                <c:pt idx="4872">
                  <c:v>117.479108283</c:v>
                </c:pt>
                <c:pt idx="4873">
                  <c:v>116.826599796</c:v>
                </c:pt>
                <c:pt idx="4874">
                  <c:v>116.826699796</c:v>
                </c:pt>
                <c:pt idx="4875">
                  <c:v>116.826799796</c:v>
                </c:pt>
                <c:pt idx="4876">
                  <c:v>116.82689979600001</c:v>
                </c:pt>
                <c:pt idx="4877">
                  <c:v>116.826999796</c:v>
                </c:pt>
                <c:pt idx="4878">
                  <c:v>115.522880379</c:v>
                </c:pt>
                <c:pt idx="4879">
                  <c:v>114.590879988</c:v>
                </c:pt>
                <c:pt idx="4880">
                  <c:v>114.558585765</c:v>
                </c:pt>
                <c:pt idx="4881">
                  <c:v>114.55868576500001</c:v>
                </c:pt>
                <c:pt idx="4882">
                  <c:v>114.558785765</c:v>
                </c:pt>
                <c:pt idx="4883">
                  <c:v>114.558885765</c:v>
                </c:pt>
                <c:pt idx="4884">
                  <c:v>114.558985765</c:v>
                </c:pt>
                <c:pt idx="4885">
                  <c:v>113.271952386</c:v>
                </c:pt>
                <c:pt idx="4886">
                  <c:v>113.272052386</c:v>
                </c:pt>
                <c:pt idx="4887">
                  <c:v>113.272152386</c:v>
                </c:pt>
                <c:pt idx="4888">
                  <c:v>112.182913899</c:v>
                </c:pt>
                <c:pt idx="4889">
                  <c:v>111.39729672199999</c:v>
                </c:pt>
                <c:pt idx="4890">
                  <c:v>111.397396722</c:v>
                </c:pt>
                <c:pt idx="4891">
                  <c:v>111.397496722</c:v>
                </c:pt>
                <c:pt idx="4892">
                  <c:v>109.230244535</c:v>
                </c:pt>
                <c:pt idx="4893">
                  <c:v>109.230344535</c:v>
                </c:pt>
                <c:pt idx="4894">
                  <c:v>109.230444535</c:v>
                </c:pt>
                <c:pt idx="4895">
                  <c:v>109.23054453500001</c:v>
                </c:pt>
                <c:pt idx="4896">
                  <c:v>109.230644535</c:v>
                </c:pt>
                <c:pt idx="4897">
                  <c:v>109.230744535</c:v>
                </c:pt>
                <c:pt idx="4898">
                  <c:v>109.230844535</c:v>
                </c:pt>
                <c:pt idx="4899">
                  <c:v>109.23094453500001</c:v>
                </c:pt>
                <c:pt idx="4900">
                  <c:v>109.231044535</c:v>
                </c:pt>
                <c:pt idx="4901">
                  <c:v>106.878973684</c:v>
                </c:pt>
                <c:pt idx="4902">
                  <c:v>106.542705622</c:v>
                </c:pt>
                <c:pt idx="4903">
                  <c:v>106.97679884599999</c:v>
                </c:pt>
                <c:pt idx="4904">
                  <c:v>106.976898846</c:v>
                </c:pt>
                <c:pt idx="4905">
                  <c:v>105.60660766700001</c:v>
                </c:pt>
                <c:pt idx="4906">
                  <c:v>105.60670766699999</c:v>
                </c:pt>
                <c:pt idx="4907">
                  <c:v>105.651690981</c:v>
                </c:pt>
                <c:pt idx="4908">
                  <c:v>105.651790981</c:v>
                </c:pt>
                <c:pt idx="4909">
                  <c:v>105.65189098099999</c:v>
                </c:pt>
                <c:pt idx="4910">
                  <c:v>104.44834339499999</c:v>
                </c:pt>
                <c:pt idx="4911">
                  <c:v>103.287261387</c:v>
                </c:pt>
                <c:pt idx="4912">
                  <c:v>103.287361387</c:v>
                </c:pt>
                <c:pt idx="4913">
                  <c:v>103.28746138699999</c:v>
                </c:pt>
                <c:pt idx="4914">
                  <c:v>103.287561387</c:v>
                </c:pt>
                <c:pt idx="4915">
                  <c:v>103.287661387</c:v>
                </c:pt>
                <c:pt idx="4916">
                  <c:v>103.287761387</c:v>
                </c:pt>
                <c:pt idx="4917">
                  <c:v>103.28786138700001</c:v>
                </c:pt>
                <c:pt idx="4918">
                  <c:v>103.287961387</c:v>
                </c:pt>
                <c:pt idx="4919">
                  <c:v>103.288061387</c:v>
                </c:pt>
                <c:pt idx="4920">
                  <c:v>103.288161387</c:v>
                </c:pt>
                <c:pt idx="4921">
                  <c:v>103.28826138700001</c:v>
                </c:pt>
                <c:pt idx="4922">
                  <c:v>103.28836138699999</c:v>
                </c:pt>
                <c:pt idx="4923">
                  <c:v>103.288461387</c:v>
                </c:pt>
                <c:pt idx="4924">
                  <c:v>103.288561387</c:v>
                </c:pt>
                <c:pt idx="4925">
                  <c:v>103.288661387</c:v>
                </c:pt>
                <c:pt idx="4926">
                  <c:v>103.28876138699999</c:v>
                </c:pt>
                <c:pt idx="4927">
                  <c:v>103.288861387</c:v>
                </c:pt>
                <c:pt idx="4928">
                  <c:v>103.288961387</c:v>
                </c:pt>
                <c:pt idx="4929">
                  <c:v>103.289061387</c:v>
                </c:pt>
                <c:pt idx="4930">
                  <c:v>103.28916138699999</c:v>
                </c:pt>
                <c:pt idx="4931">
                  <c:v>103.289261387</c:v>
                </c:pt>
                <c:pt idx="4932">
                  <c:v>103.289361387</c:v>
                </c:pt>
                <c:pt idx="4933">
                  <c:v>103.289461387</c:v>
                </c:pt>
                <c:pt idx="4934">
                  <c:v>103.28956138700001</c:v>
                </c:pt>
                <c:pt idx="4935">
                  <c:v>103.289661387</c:v>
                </c:pt>
                <c:pt idx="4936">
                  <c:v>103.289761387</c:v>
                </c:pt>
                <c:pt idx="4937">
                  <c:v>103.289861387</c:v>
                </c:pt>
                <c:pt idx="4938">
                  <c:v>103.28996138700001</c:v>
                </c:pt>
                <c:pt idx="4939">
                  <c:v>103.29006138699999</c:v>
                </c:pt>
                <c:pt idx="4940">
                  <c:v>103.290161387</c:v>
                </c:pt>
                <c:pt idx="4941">
                  <c:v>103.290261387</c:v>
                </c:pt>
                <c:pt idx="4942">
                  <c:v>103.290361387</c:v>
                </c:pt>
                <c:pt idx="4943">
                  <c:v>103.29046138699999</c:v>
                </c:pt>
                <c:pt idx="4944">
                  <c:v>103.290561387</c:v>
                </c:pt>
                <c:pt idx="4945">
                  <c:v>103.290661387</c:v>
                </c:pt>
                <c:pt idx="4946">
                  <c:v>103.290761387</c:v>
                </c:pt>
                <c:pt idx="4947">
                  <c:v>103.29086138700001</c:v>
                </c:pt>
                <c:pt idx="4948">
                  <c:v>103.290961387</c:v>
                </c:pt>
                <c:pt idx="4949">
                  <c:v>103.291061387</c:v>
                </c:pt>
                <c:pt idx="4950">
                  <c:v>103.291161387</c:v>
                </c:pt>
                <c:pt idx="4951">
                  <c:v>103.29126138700001</c:v>
                </c:pt>
                <c:pt idx="4952">
                  <c:v>103.29136138699999</c:v>
                </c:pt>
                <c:pt idx="4953">
                  <c:v>103.291461387</c:v>
                </c:pt>
                <c:pt idx="4954">
                  <c:v>103.291561387</c:v>
                </c:pt>
                <c:pt idx="4955">
                  <c:v>103.291661387</c:v>
                </c:pt>
                <c:pt idx="4956">
                  <c:v>103.29176138699999</c:v>
                </c:pt>
                <c:pt idx="4957">
                  <c:v>103.291861387</c:v>
                </c:pt>
                <c:pt idx="4958">
                  <c:v>103.291961387</c:v>
                </c:pt>
                <c:pt idx="4959">
                  <c:v>103.292061387</c:v>
                </c:pt>
                <c:pt idx="4960">
                  <c:v>103.29216138699999</c:v>
                </c:pt>
                <c:pt idx="4961">
                  <c:v>103.292261387</c:v>
                </c:pt>
                <c:pt idx="4962">
                  <c:v>103.292361387</c:v>
                </c:pt>
                <c:pt idx="4963">
                  <c:v>103.292461387</c:v>
                </c:pt>
                <c:pt idx="4964">
                  <c:v>103.29256138700001</c:v>
                </c:pt>
                <c:pt idx="4965">
                  <c:v>103.292661387</c:v>
                </c:pt>
                <c:pt idx="4966">
                  <c:v>103.292761387</c:v>
                </c:pt>
                <c:pt idx="4967">
                  <c:v>103.292861387</c:v>
                </c:pt>
                <c:pt idx="4968">
                  <c:v>103.29296138700001</c:v>
                </c:pt>
                <c:pt idx="4969">
                  <c:v>103.29306138699999</c:v>
                </c:pt>
                <c:pt idx="4970">
                  <c:v>103.293161387</c:v>
                </c:pt>
                <c:pt idx="4971">
                  <c:v>103.293261387</c:v>
                </c:pt>
                <c:pt idx="4972">
                  <c:v>103.293361387</c:v>
                </c:pt>
                <c:pt idx="4973">
                  <c:v>103.29346138699999</c:v>
                </c:pt>
                <c:pt idx="4974">
                  <c:v>103.293561387</c:v>
                </c:pt>
                <c:pt idx="4975">
                  <c:v>103.293661387</c:v>
                </c:pt>
                <c:pt idx="4976">
                  <c:v>103.293761387</c:v>
                </c:pt>
                <c:pt idx="4977">
                  <c:v>103.29386138700001</c:v>
                </c:pt>
                <c:pt idx="4978">
                  <c:v>103.293961387</c:v>
                </c:pt>
                <c:pt idx="4979">
                  <c:v>103.294061387</c:v>
                </c:pt>
                <c:pt idx="4980">
                  <c:v>103.294161387</c:v>
                </c:pt>
                <c:pt idx="4981">
                  <c:v>103.29426138700001</c:v>
                </c:pt>
                <c:pt idx="4982">
                  <c:v>103.294361387</c:v>
                </c:pt>
                <c:pt idx="4983">
                  <c:v>103.294461387</c:v>
                </c:pt>
                <c:pt idx="4984">
                  <c:v>103.294561387</c:v>
                </c:pt>
                <c:pt idx="4985">
                  <c:v>103.294661387</c:v>
                </c:pt>
                <c:pt idx="4986">
                  <c:v>103.29476138699999</c:v>
                </c:pt>
                <c:pt idx="4987">
                  <c:v>103.294861387</c:v>
                </c:pt>
                <c:pt idx="4988">
                  <c:v>103.294961387</c:v>
                </c:pt>
                <c:pt idx="4989">
                  <c:v>103.295061387</c:v>
                </c:pt>
                <c:pt idx="4990">
                  <c:v>103.29516138699999</c:v>
                </c:pt>
                <c:pt idx="4991">
                  <c:v>103.295261387</c:v>
                </c:pt>
                <c:pt idx="4992">
                  <c:v>103.295361387</c:v>
                </c:pt>
                <c:pt idx="4993">
                  <c:v>103.295461387</c:v>
                </c:pt>
                <c:pt idx="4994">
                  <c:v>103.29556138700001</c:v>
                </c:pt>
                <c:pt idx="4995">
                  <c:v>103.295661387</c:v>
                </c:pt>
                <c:pt idx="4996">
                  <c:v>103.295761387</c:v>
                </c:pt>
                <c:pt idx="4997">
                  <c:v>103.295861387</c:v>
                </c:pt>
                <c:pt idx="4998">
                  <c:v>103.29596138700001</c:v>
                </c:pt>
                <c:pt idx="4999">
                  <c:v>103.29606138699999</c:v>
                </c:pt>
                <c:pt idx="5000">
                  <c:v>103.296161387</c:v>
                </c:pt>
                <c:pt idx="5001">
                  <c:v>103.296261387</c:v>
                </c:pt>
                <c:pt idx="5002">
                  <c:v>103.296361387</c:v>
                </c:pt>
                <c:pt idx="5003">
                  <c:v>103.29646138699999</c:v>
                </c:pt>
                <c:pt idx="5004">
                  <c:v>103.296561387</c:v>
                </c:pt>
                <c:pt idx="5005">
                  <c:v>103.296661387</c:v>
                </c:pt>
                <c:pt idx="5006">
                  <c:v>103.296761387</c:v>
                </c:pt>
                <c:pt idx="5007">
                  <c:v>103.29686138700001</c:v>
                </c:pt>
                <c:pt idx="5008">
                  <c:v>103.296961387</c:v>
                </c:pt>
                <c:pt idx="5009">
                  <c:v>103.297061387</c:v>
                </c:pt>
                <c:pt idx="5010">
                  <c:v>103.297161387</c:v>
                </c:pt>
                <c:pt idx="5011">
                  <c:v>103.29726138700001</c:v>
                </c:pt>
                <c:pt idx="5012">
                  <c:v>103.297361387</c:v>
                </c:pt>
                <c:pt idx="5013">
                  <c:v>103.297461387</c:v>
                </c:pt>
                <c:pt idx="5014">
                  <c:v>103.297561387</c:v>
                </c:pt>
                <c:pt idx="5015">
                  <c:v>103.29766138700001</c:v>
                </c:pt>
                <c:pt idx="5016">
                  <c:v>103.29776138699999</c:v>
                </c:pt>
                <c:pt idx="5017">
                  <c:v>103.297861387</c:v>
                </c:pt>
                <c:pt idx="5018">
                  <c:v>103.297961387</c:v>
                </c:pt>
                <c:pt idx="5019">
                  <c:v>103.298061387</c:v>
                </c:pt>
                <c:pt idx="5020">
                  <c:v>103.29816138699999</c:v>
                </c:pt>
                <c:pt idx="5021">
                  <c:v>103.298261387</c:v>
                </c:pt>
                <c:pt idx="5022">
                  <c:v>103.298361387</c:v>
                </c:pt>
                <c:pt idx="5023">
                  <c:v>103.298461387</c:v>
                </c:pt>
                <c:pt idx="5024">
                  <c:v>103.29856138700001</c:v>
                </c:pt>
                <c:pt idx="5025">
                  <c:v>103.298661387</c:v>
                </c:pt>
                <c:pt idx="5026">
                  <c:v>103.298761387</c:v>
                </c:pt>
                <c:pt idx="5027">
                  <c:v>103.298861387</c:v>
                </c:pt>
                <c:pt idx="5028">
                  <c:v>103.29896138700001</c:v>
                </c:pt>
                <c:pt idx="5029">
                  <c:v>103.29906138699999</c:v>
                </c:pt>
                <c:pt idx="5030">
                  <c:v>103.299161387</c:v>
                </c:pt>
                <c:pt idx="5031">
                  <c:v>103.299261387</c:v>
                </c:pt>
                <c:pt idx="5032">
                  <c:v>103.299361387</c:v>
                </c:pt>
                <c:pt idx="5033">
                  <c:v>103.29946138699999</c:v>
                </c:pt>
                <c:pt idx="5034">
                  <c:v>103.299561387</c:v>
                </c:pt>
                <c:pt idx="5035">
                  <c:v>103.299661387</c:v>
                </c:pt>
                <c:pt idx="5036">
                  <c:v>103.299761387</c:v>
                </c:pt>
                <c:pt idx="5037">
                  <c:v>103.29986138700001</c:v>
                </c:pt>
                <c:pt idx="5038">
                  <c:v>103.299961387</c:v>
                </c:pt>
                <c:pt idx="5039">
                  <c:v>103.300061387</c:v>
                </c:pt>
                <c:pt idx="5040">
                  <c:v>103.300161387</c:v>
                </c:pt>
                <c:pt idx="5041">
                  <c:v>103.30026138700001</c:v>
                </c:pt>
                <c:pt idx="5042">
                  <c:v>103.300361387</c:v>
                </c:pt>
                <c:pt idx="5043">
                  <c:v>103.300461387</c:v>
                </c:pt>
                <c:pt idx="5044">
                  <c:v>103.300561387</c:v>
                </c:pt>
                <c:pt idx="5045">
                  <c:v>103.30066138700001</c:v>
                </c:pt>
                <c:pt idx="5046">
                  <c:v>103.30076138699999</c:v>
                </c:pt>
                <c:pt idx="5047">
                  <c:v>103.300861387</c:v>
                </c:pt>
                <c:pt idx="5048">
                  <c:v>103.300961387</c:v>
                </c:pt>
                <c:pt idx="5049">
                  <c:v>103.301061387</c:v>
                </c:pt>
                <c:pt idx="5050">
                  <c:v>103.30116138699999</c:v>
                </c:pt>
                <c:pt idx="5051">
                  <c:v>103.301261387</c:v>
                </c:pt>
                <c:pt idx="5052">
                  <c:v>103.301361387</c:v>
                </c:pt>
                <c:pt idx="5053">
                  <c:v>103.301461387</c:v>
                </c:pt>
                <c:pt idx="5054">
                  <c:v>103.30156138700001</c:v>
                </c:pt>
                <c:pt idx="5055">
                  <c:v>103.301661387</c:v>
                </c:pt>
                <c:pt idx="5056">
                  <c:v>103.301761387</c:v>
                </c:pt>
                <c:pt idx="5057">
                  <c:v>103.301861387</c:v>
                </c:pt>
                <c:pt idx="5058">
                  <c:v>103.30196138700001</c:v>
                </c:pt>
                <c:pt idx="5059">
                  <c:v>103.30206138699999</c:v>
                </c:pt>
                <c:pt idx="5060">
                  <c:v>103.302161387</c:v>
                </c:pt>
                <c:pt idx="5061">
                  <c:v>103.302261387</c:v>
                </c:pt>
                <c:pt idx="5062">
                  <c:v>103.302361387</c:v>
                </c:pt>
                <c:pt idx="5063">
                  <c:v>103.30246138699999</c:v>
                </c:pt>
                <c:pt idx="5064">
                  <c:v>103.302561387</c:v>
                </c:pt>
                <c:pt idx="5065">
                  <c:v>103.302661387</c:v>
                </c:pt>
                <c:pt idx="5066">
                  <c:v>103.302761387</c:v>
                </c:pt>
                <c:pt idx="5067">
                  <c:v>103.30286138699999</c:v>
                </c:pt>
                <c:pt idx="5068">
                  <c:v>103.302961387</c:v>
                </c:pt>
                <c:pt idx="5069">
                  <c:v>103.303061387</c:v>
                </c:pt>
                <c:pt idx="5070">
                  <c:v>103.303161387</c:v>
                </c:pt>
                <c:pt idx="5071">
                  <c:v>103.30326138700001</c:v>
                </c:pt>
                <c:pt idx="5072">
                  <c:v>103.303361387</c:v>
                </c:pt>
                <c:pt idx="5073">
                  <c:v>103.303461387</c:v>
                </c:pt>
                <c:pt idx="5074">
                  <c:v>103.303561387</c:v>
                </c:pt>
                <c:pt idx="5075">
                  <c:v>103.30366138700001</c:v>
                </c:pt>
                <c:pt idx="5076">
                  <c:v>103.30376138699999</c:v>
                </c:pt>
                <c:pt idx="5077">
                  <c:v>103.303861387</c:v>
                </c:pt>
                <c:pt idx="5078">
                  <c:v>103.303961387</c:v>
                </c:pt>
                <c:pt idx="5079">
                  <c:v>103.304061387</c:v>
                </c:pt>
                <c:pt idx="5080">
                  <c:v>103.30416138699999</c:v>
                </c:pt>
                <c:pt idx="5081">
                  <c:v>103.304261387</c:v>
                </c:pt>
                <c:pt idx="5082">
                  <c:v>103.304361387</c:v>
                </c:pt>
                <c:pt idx="5083">
                  <c:v>103.304461387</c:v>
                </c:pt>
                <c:pt idx="5084">
                  <c:v>103.30456138700001</c:v>
                </c:pt>
                <c:pt idx="5085">
                  <c:v>103.304661387</c:v>
                </c:pt>
                <c:pt idx="5086">
                  <c:v>103.304761387</c:v>
                </c:pt>
                <c:pt idx="5087">
                  <c:v>103.304861387</c:v>
                </c:pt>
                <c:pt idx="5088">
                  <c:v>103.30496138700001</c:v>
                </c:pt>
                <c:pt idx="5089">
                  <c:v>103.30506138699999</c:v>
                </c:pt>
                <c:pt idx="5090">
                  <c:v>103.305161387</c:v>
                </c:pt>
                <c:pt idx="5091">
                  <c:v>103.305261387</c:v>
                </c:pt>
                <c:pt idx="5092">
                  <c:v>103.305361387</c:v>
                </c:pt>
                <c:pt idx="5093">
                  <c:v>103.30546138699999</c:v>
                </c:pt>
                <c:pt idx="5094">
                  <c:v>103.305561387</c:v>
                </c:pt>
                <c:pt idx="5095">
                  <c:v>103.305661387</c:v>
                </c:pt>
                <c:pt idx="5096">
                  <c:v>103.305761387</c:v>
                </c:pt>
                <c:pt idx="5097">
                  <c:v>103.30586138699999</c:v>
                </c:pt>
                <c:pt idx="5098">
                  <c:v>103.305961387</c:v>
                </c:pt>
                <c:pt idx="5099">
                  <c:v>103.306061387</c:v>
                </c:pt>
                <c:pt idx="5100">
                  <c:v>103.306161387</c:v>
                </c:pt>
                <c:pt idx="5101">
                  <c:v>103.30626138700001</c:v>
                </c:pt>
                <c:pt idx="5102">
                  <c:v>103.306361387</c:v>
                </c:pt>
                <c:pt idx="5103">
                  <c:v>103.306461387</c:v>
                </c:pt>
                <c:pt idx="5104">
                  <c:v>103.306561387</c:v>
                </c:pt>
                <c:pt idx="5105">
                  <c:v>103.30666138700001</c:v>
                </c:pt>
                <c:pt idx="5106">
                  <c:v>103.30676138600001</c:v>
                </c:pt>
                <c:pt idx="5107">
                  <c:v>103.306861384</c:v>
                </c:pt>
                <c:pt idx="5108">
                  <c:v>103.306961384</c:v>
                </c:pt>
                <c:pt idx="5109">
                  <c:v>103.30706138399999</c:v>
                </c:pt>
                <c:pt idx="5110">
                  <c:v>103.307161384</c:v>
                </c:pt>
                <c:pt idx="5111">
                  <c:v>103.307261383</c:v>
                </c:pt>
                <c:pt idx="5112">
                  <c:v>103.307361382</c:v>
                </c:pt>
                <c:pt idx="5113">
                  <c:v>103.307461382</c:v>
                </c:pt>
                <c:pt idx="5114">
                  <c:v>103.307561382</c:v>
                </c:pt>
                <c:pt idx="5115">
                  <c:v>103.30766138200001</c:v>
                </c:pt>
                <c:pt idx="5116">
                  <c:v>103.30776138100001</c:v>
                </c:pt>
                <c:pt idx="5117">
                  <c:v>103.30786138000001</c:v>
                </c:pt>
                <c:pt idx="5118">
                  <c:v>103.30796137900001</c:v>
                </c:pt>
                <c:pt idx="5119">
                  <c:v>103.30806137899999</c:v>
                </c:pt>
                <c:pt idx="5120">
                  <c:v>103.308161379</c:v>
                </c:pt>
                <c:pt idx="5121">
                  <c:v>103.308261379</c:v>
                </c:pt>
                <c:pt idx="5122">
                  <c:v>103.308361379</c:v>
                </c:pt>
                <c:pt idx="5123">
                  <c:v>103.30846137899999</c:v>
                </c:pt>
                <c:pt idx="5124">
                  <c:v>103.308561379</c:v>
                </c:pt>
                <c:pt idx="5125">
                  <c:v>103.308661379</c:v>
                </c:pt>
                <c:pt idx="5126">
                  <c:v>103.308761379</c:v>
                </c:pt>
                <c:pt idx="5127">
                  <c:v>103.30886137900001</c:v>
                </c:pt>
                <c:pt idx="5128">
                  <c:v>103.308961379</c:v>
                </c:pt>
                <c:pt idx="5129">
                  <c:v>103.309061379</c:v>
                </c:pt>
                <c:pt idx="5130">
                  <c:v>103.309161379</c:v>
                </c:pt>
                <c:pt idx="5131">
                  <c:v>103.30926137900001</c:v>
                </c:pt>
                <c:pt idx="5132">
                  <c:v>103.30936137899999</c:v>
                </c:pt>
                <c:pt idx="5133">
                  <c:v>103.309461379</c:v>
                </c:pt>
                <c:pt idx="5134">
                  <c:v>103.309561379</c:v>
                </c:pt>
                <c:pt idx="5135">
                  <c:v>103.309661379</c:v>
                </c:pt>
                <c:pt idx="5136">
                  <c:v>103.30976137899999</c:v>
                </c:pt>
                <c:pt idx="5137">
                  <c:v>103.309861379</c:v>
                </c:pt>
                <c:pt idx="5138">
                  <c:v>103.309961379</c:v>
                </c:pt>
                <c:pt idx="5139">
                  <c:v>103.310061378</c:v>
                </c:pt>
                <c:pt idx="5140">
                  <c:v>103.310161376</c:v>
                </c:pt>
                <c:pt idx="5141">
                  <c:v>103.31026137400001</c:v>
                </c:pt>
                <c:pt idx="5142">
                  <c:v>81.773867898000006</c:v>
                </c:pt>
                <c:pt idx="5143">
                  <c:v>84.358632463000006</c:v>
                </c:pt>
                <c:pt idx="5144">
                  <c:v>86.365223849000003</c:v>
                </c:pt>
                <c:pt idx="5145">
                  <c:v>87.6833328851</c:v>
                </c:pt>
                <c:pt idx="5146">
                  <c:v>89.083659997300003</c:v>
                </c:pt>
                <c:pt idx="5147">
                  <c:v>88.847910712200004</c:v>
                </c:pt>
                <c:pt idx="5148">
                  <c:v>89.237373790500001</c:v>
                </c:pt>
                <c:pt idx="5149">
                  <c:v>89.519191171599999</c:v>
                </c:pt>
                <c:pt idx="5150">
                  <c:v>89.272642964900001</c:v>
                </c:pt>
                <c:pt idx="5151">
                  <c:v>89.272742964900004</c:v>
                </c:pt>
                <c:pt idx="5152">
                  <c:v>89.272842964899993</c:v>
                </c:pt>
                <c:pt idx="5153">
                  <c:v>91.960890417200005</c:v>
                </c:pt>
                <c:pt idx="5154">
                  <c:v>91.799311589499993</c:v>
                </c:pt>
                <c:pt idx="5155">
                  <c:v>92.474473719399995</c:v>
                </c:pt>
                <c:pt idx="5156">
                  <c:v>94.525327167200004</c:v>
                </c:pt>
                <c:pt idx="5157">
                  <c:v>95.580319448599994</c:v>
                </c:pt>
                <c:pt idx="5158">
                  <c:v>96.374426163400003</c:v>
                </c:pt>
                <c:pt idx="5159">
                  <c:v>97.992855011299994</c:v>
                </c:pt>
                <c:pt idx="5160">
                  <c:v>98.406533334399995</c:v>
                </c:pt>
                <c:pt idx="5161">
                  <c:v>98.856862913300006</c:v>
                </c:pt>
                <c:pt idx="5162">
                  <c:v>98.171399346000001</c:v>
                </c:pt>
                <c:pt idx="5163">
                  <c:v>98.074365322600002</c:v>
                </c:pt>
                <c:pt idx="5164">
                  <c:v>97.489147904500001</c:v>
                </c:pt>
                <c:pt idx="5165">
                  <c:v>97.288317308200007</c:v>
                </c:pt>
                <c:pt idx="5166">
                  <c:v>97.650274416499997</c:v>
                </c:pt>
                <c:pt idx="5167">
                  <c:v>97.310763231799996</c:v>
                </c:pt>
                <c:pt idx="5168">
                  <c:v>97.247515126600007</c:v>
                </c:pt>
                <c:pt idx="5169">
                  <c:v>97.247615126599996</c:v>
                </c:pt>
                <c:pt idx="5170">
                  <c:v>97.247715126599999</c:v>
                </c:pt>
                <c:pt idx="5171">
                  <c:v>99.252190858999995</c:v>
                </c:pt>
                <c:pt idx="5172">
                  <c:v>99.252290858999999</c:v>
                </c:pt>
                <c:pt idx="5173">
                  <c:v>99.252390859000002</c:v>
                </c:pt>
                <c:pt idx="5174">
                  <c:v>99.252490859000005</c:v>
                </c:pt>
                <c:pt idx="5175">
                  <c:v>99.252590858999994</c:v>
                </c:pt>
                <c:pt idx="5176">
                  <c:v>99.252690858999998</c:v>
                </c:pt>
                <c:pt idx="5177">
                  <c:v>99.252790859000001</c:v>
                </c:pt>
                <c:pt idx="5178">
                  <c:v>99.252890859000004</c:v>
                </c:pt>
                <c:pt idx="5179">
                  <c:v>99.252990858999993</c:v>
                </c:pt>
                <c:pt idx="5180">
                  <c:v>99.253090858999997</c:v>
                </c:pt>
                <c:pt idx="5181">
                  <c:v>99.253190859</c:v>
                </c:pt>
                <c:pt idx="5182">
                  <c:v>99.253290859000003</c:v>
                </c:pt>
                <c:pt idx="5183">
                  <c:v>99.253390859000007</c:v>
                </c:pt>
                <c:pt idx="5184">
                  <c:v>99.253490858999996</c:v>
                </c:pt>
                <c:pt idx="5185">
                  <c:v>99.253590858999999</c:v>
                </c:pt>
                <c:pt idx="5186">
                  <c:v>99.253690859000002</c:v>
                </c:pt>
                <c:pt idx="5187">
                  <c:v>99.253790859000006</c:v>
                </c:pt>
                <c:pt idx="5188">
                  <c:v>99.253890858999995</c:v>
                </c:pt>
                <c:pt idx="5189">
                  <c:v>99.253990859300004</c:v>
                </c:pt>
                <c:pt idx="5190">
                  <c:v>99.254090859499996</c:v>
                </c:pt>
                <c:pt idx="5191">
                  <c:v>99.2541908595</c:v>
                </c:pt>
                <c:pt idx="5192">
                  <c:v>99.254290859500003</c:v>
                </c:pt>
                <c:pt idx="5193">
                  <c:v>99.254390859500006</c:v>
                </c:pt>
                <c:pt idx="5194">
                  <c:v>99.254490859499995</c:v>
                </c:pt>
                <c:pt idx="5195">
                  <c:v>99.254590859499999</c:v>
                </c:pt>
                <c:pt idx="5196">
                  <c:v>99.254690859500002</c:v>
                </c:pt>
                <c:pt idx="5197">
                  <c:v>99.254790859500005</c:v>
                </c:pt>
                <c:pt idx="5198">
                  <c:v>99.254890859499994</c:v>
                </c:pt>
                <c:pt idx="5199">
                  <c:v>99.254990859499998</c:v>
                </c:pt>
                <c:pt idx="5200">
                  <c:v>99.255090859500001</c:v>
                </c:pt>
                <c:pt idx="5201">
                  <c:v>99.255190859500004</c:v>
                </c:pt>
                <c:pt idx="5202">
                  <c:v>99.255290859499993</c:v>
                </c:pt>
                <c:pt idx="5203">
                  <c:v>99.255390859499997</c:v>
                </c:pt>
                <c:pt idx="5204">
                  <c:v>99.2554908595</c:v>
                </c:pt>
                <c:pt idx="5205">
                  <c:v>99.255590859500003</c:v>
                </c:pt>
                <c:pt idx="5206">
                  <c:v>99.170980980899998</c:v>
                </c:pt>
                <c:pt idx="5207">
                  <c:v>98.564156359600005</c:v>
                </c:pt>
                <c:pt idx="5208">
                  <c:v>97.8316581805</c:v>
                </c:pt>
                <c:pt idx="5209">
                  <c:v>98.634459054299995</c:v>
                </c:pt>
                <c:pt idx="5210">
                  <c:v>98.269346683899997</c:v>
                </c:pt>
                <c:pt idx="5211">
                  <c:v>98.793186150599993</c:v>
                </c:pt>
                <c:pt idx="5212">
                  <c:v>97.539376767099995</c:v>
                </c:pt>
                <c:pt idx="5213">
                  <c:v>97.327291341000006</c:v>
                </c:pt>
                <c:pt idx="5214">
                  <c:v>97.852032743799995</c:v>
                </c:pt>
                <c:pt idx="5215">
                  <c:v>97.169795412900001</c:v>
                </c:pt>
                <c:pt idx="5216">
                  <c:v>97.169895412900004</c:v>
                </c:pt>
                <c:pt idx="5217">
                  <c:v>97.169995412899993</c:v>
                </c:pt>
                <c:pt idx="5218">
                  <c:v>97.170095412899997</c:v>
                </c:pt>
                <c:pt idx="5219">
                  <c:v>97.1701954129</c:v>
                </c:pt>
                <c:pt idx="5220">
                  <c:v>97.170295412900003</c:v>
                </c:pt>
                <c:pt idx="5221">
                  <c:v>97.170395412900007</c:v>
                </c:pt>
                <c:pt idx="5222">
                  <c:v>97.170495412899996</c:v>
                </c:pt>
                <c:pt idx="5223">
                  <c:v>97.170595412899999</c:v>
                </c:pt>
                <c:pt idx="5224">
                  <c:v>97.170695412900002</c:v>
                </c:pt>
                <c:pt idx="5225">
                  <c:v>97.170795412900006</c:v>
                </c:pt>
                <c:pt idx="5226">
                  <c:v>98.335932811899994</c:v>
                </c:pt>
                <c:pt idx="5227">
                  <c:v>98.336032811899997</c:v>
                </c:pt>
                <c:pt idx="5228">
                  <c:v>98.336132811900001</c:v>
                </c:pt>
                <c:pt idx="5229">
                  <c:v>98.336232811900004</c:v>
                </c:pt>
                <c:pt idx="5230">
                  <c:v>98.336332811899993</c:v>
                </c:pt>
                <c:pt idx="5231">
                  <c:v>98.336432811899996</c:v>
                </c:pt>
                <c:pt idx="5232">
                  <c:v>98.3365328119</c:v>
                </c:pt>
                <c:pt idx="5233">
                  <c:v>98.336632811900003</c:v>
                </c:pt>
                <c:pt idx="5234">
                  <c:v>98.336732811900006</c:v>
                </c:pt>
                <c:pt idx="5235">
                  <c:v>98.336832811899995</c:v>
                </c:pt>
                <c:pt idx="5236">
                  <c:v>98.336932811899999</c:v>
                </c:pt>
                <c:pt idx="5237">
                  <c:v>98.337032811900002</c:v>
                </c:pt>
                <c:pt idx="5238">
                  <c:v>98.337132811900005</c:v>
                </c:pt>
                <c:pt idx="5239">
                  <c:v>98.337232811899995</c:v>
                </c:pt>
                <c:pt idx="5240">
                  <c:v>98.337332811899998</c:v>
                </c:pt>
                <c:pt idx="5241">
                  <c:v>98.337432811900001</c:v>
                </c:pt>
                <c:pt idx="5242">
                  <c:v>98.337532811900005</c:v>
                </c:pt>
                <c:pt idx="5243">
                  <c:v>98.337632811899994</c:v>
                </c:pt>
                <c:pt idx="5244">
                  <c:v>98.337732811899997</c:v>
                </c:pt>
                <c:pt idx="5245">
                  <c:v>98.3378328119</c:v>
                </c:pt>
                <c:pt idx="5246">
                  <c:v>98.337932811900004</c:v>
                </c:pt>
                <c:pt idx="5247">
                  <c:v>98.338032811900007</c:v>
                </c:pt>
                <c:pt idx="5248">
                  <c:v>98.338132811899996</c:v>
                </c:pt>
                <c:pt idx="5249">
                  <c:v>98.338232811899999</c:v>
                </c:pt>
                <c:pt idx="5250">
                  <c:v>98.338332811900003</c:v>
                </c:pt>
                <c:pt idx="5251">
                  <c:v>98.338432811900006</c:v>
                </c:pt>
                <c:pt idx="5252">
                  <c:v>98.338532811899995</c:v>
                </c:pt>
                <c:pt idx="5253">
                  <c:v>98.338632811899998</c:v>
                </c:pt>
                <c:pt idx="5254">
                  <c:v>98.338732811900002</c:v>
                </c:pt>
                <c:pt idx="5255">
                  <c:v>98.338832811900005</c:v>
                </c:pt>
                <c:pt idx="5256">
                  <c:v>98.338932811899994</c:v>
                </c:pt>
                <c:pt idx="5257">
                  <c:v>98.339032811899997</c:v>
                </c:pt>
                <c:pt idx="5258">
                  <c:v>98.339132811900001</c:v>
                </c:pt>
                <c:pt idx="5259">
                  <c:v>98.339232811900004</c:v>
                </c:pt>
                <c:pt idx="5260">
                  <c:v>98.339332811899993</c:v>
                </c:pt>
                <c:pt idx="5261">
                  <c:v>98.339432811899997</c:v>
                </c:pt>
                <c:pt idx="5262">
                  <c:v>98.3395328119</c:v>
                </c:pt>
                <c:pt idx="5263">
                  <c:v>98.339632811900003</c:v>
                </c:pt>
                <c:pt idx="5264">
                  <c:v>98.339732811900006</c:v>
                </c:pt>
                <c:pt idx="5265">
                  <c:v>98.339832811899996</c:v>
                </c:pt>
                <c:pt idx="5266">
                  <c:v>98.339932811899999</c:v>
                </c:pt>
                <c:pt idx="5267">
                  <c:v>98.340032811900002</c:v>
                </c:pt>
                <c:pt idx="5268">
                  <c:v>98.340132811900006</c:v>
                </c:pt>
                <c:pt idx="5269">
                  <c:v>98.340232811899995</c:v>
                </c:pt>
                <c:pt idx="5270">
                  <c:v>98.340332811899998</c:v>
                </c:pt>
                <c:pt idx="5271">
                  <c:v>98.340432811900001</c:v>
                </c:pt>
                <c:pt idx="5272">
                  <c:v>98.340532811900005</c:v>
                </c:pt>
                <c:pt idx="5273">
                  <c:v>98.340632811899994</c:v>
                </c:pt>
                <c:pt idx="5274">
                  <c:v>98.340732811899997</c:v>
                </c:pt>
                <c:pt idx="5275">
                  <c:v>98.3408328119</c:v>
                </c:pt>
                <c:pt idx="5276">
                  <c:v>98.340932811900004</c:v>
                </c:pt>
                <c:pt idx="5277">
                  <c:v>98.341032811900007</c:v>
                </c:pt>
                <c:pt idx="5278">
                  <c:v>98.341132811899996</c:v>
                </c:pt>
                <c:pt idx="5279">
                  <c:v>98.341232811899999</c:v>
                </c:pt>
                <c:pt idx="5280">
                  <c:v>98.341332811900003</c:v>
                </c:pt>
                <c:pt idx="5281">
                  <c:v>98.341432811900006</c:v>
                </c:pt>
                <c:pt idx="5282">
                  <c:v>98.341532811899995</c:v>
                </c:pt>
                <c:pt idx="5283">
                  <c:v>98.341632811899999</c:v>
                </c:pt>
                <c:pt idx="5284">
                  <c:v>98.341732811900002</c:v>
                </c:pt>
                <c:pt idx="5285">
                  <c:v>98.341832811900005</c:v>
                </c:pt>
                <c:pt idx="5286">
                  <c:v>98.341932811899994</c:v>
                </c:pt>
                <c:pt idx="5287">
                  <c:v>98.342032811899998</c:v>
                </c:pt>
                <c:pt idx="5288">
                  <c:v>98.342132811900001</c:v>
                </c:pt>
                <c:pt idx="5289">
                  <c:v>98.342232811900004</c:v>
                </c:pt>
                <c:pt idx="5290">
                  <c:v>98.342332811899993</c:v>
                </c:pt>
                <c:pt idx="5291">
                  <c:v>98.342432811899997</c:v>
                </c:pt>
                <c:pt idx="5292">
                  <c:v>98.3425328119</c:v>
                </c:pt>
                <c:pt idx="5293">
                  <c:v>98.342632811900003</c:v>
                </c:pt>
                <c:pt idx="5294">
                  <c:v>71.954390815099998</c:v>
                </c:pt>
                <c:pt idx="5295">
                  <c:v>71.610040638800001</c:v>
                </c:pt>
                <c:pt idx="5296">
                  <c:v>71.354626715799995</c:v>
                </c:pt>
                <c:pt idx="5297">
                  <c:v>71.036065957600002</c:v>
                </c:pt>
                <c:pt idx="5298">
                  <c:v>70.976158782200002</c:v>
                </c:pt>
                <c:pt idx="5299">
                  <c:v>70.706265527699998</c:v>
                </c:pt>
                <c:pt idx="5300">
                  <c:v>70.346086828899999</c:v>
                </c:pt>
                <c:pt idx="5301">
                  <c:v>70.187893591000005</c:v>
                </c:pt>
                <c:pt idx="5302">
                  <c:v>70.017186338000002</c:v>
                </c:pt>
                <c:pt idx="5303">
                  <c:v>69.759029900000002</c:v>
                </c:pt>
                <c:pt idx="5304">
                  <c:v>69.524874861100002</c:v>
                </c:pt>
                <c:pt idx="5305">
                  <c:v>69.191465971699998</c:v>
                </c:pt>
                <c:pt idx="5306">
                  <c:v>69.350519792499995</c:v>
                </c:pt>
                <c:pt idx="5307">
                  <c:v>69.157889526700004</c:v>
                </c:pt>
                <c:pt idx="5308">
                  <c:v>69.157989526700007</c:v>
                </c:pt>
                <c:pt idx="5309">
                  <c:v>69.269735467299995</c:v>
                </c:pt>
                <c:pt idx="5310">
                  <c:v>69.072777539599997</c:v>
                </c:pt>
                <c:pt idx="5311">
                  <c:v>69.072877543399997</c:v>
                </c:pt>
                <c:pt idx="5312">
                  <c:v>69.1456736417</c:v>
                </c:pt>
                <c:pt idx="5313">
                  <c:v>69.145773641700004</c:v>
                </c:pt>
                <c:pt idx="5314">
                  <c:v>69.145873641700007</c:v>
                </c:pt>
                <c:pt idx="5315">
                  <c:v>69.145973641699996</c:v>
                </c:pt>
                <c:pt idx="5316">
                  <c:v>69.074628152599999</c:v>
                </c:pt>
                <c:pt idx="5317">
                  <c:v>68.836653054199999</c:v>
                </c:pt>
                <c:pt idx="5318">
                  <c:v>68.570252117400003</c:v>
                </c:pt>
                <c:pt idx="5319">
                  <c:v>68.598947789999997</c:v>
                </c:pt>
                <c:pt idx="5320">
                  <c:v>68.59904779</c:v>
                </c:pt>
                <c:pt idx="5321">
                  <c:v>68.599147790000004</c:v>
                </c:pt>
                <c:pt idx="5322">
                  <c:v>68.9464277087</c:v>
                </c:pt>
                <c:pt idx="5323">
                  <c:v>68.784845353199998</c:v>
                </c:pt>
                <c:pt idx="5324">
                  <c:v>68.632372869500003</c:v>
                </c:pt>
                <c:pt idx="5325">
                  <c:v>68.372822179300002</c:v>
                </c:pt>
                <c:pt idx="5326">
                  <c:v>68.168990140999995</c:v>
                </c:pt>
                <c:pt idx="5327">
                  <c:v>67.932146745899999</c:v>
                </c:pt>
                <c:pt idx="5328">
                  <c:v>67.819289795800003</c:v>
                </c:pt>
                <c:pt idx="5329">
                  <c:v>67.610229243899994</c:v>
                </c:pt>
                <c:pt idx="5330">
                  <c:v>67.6026708845</c:v>
                </c:pt>
                <c:pt idx="5331">
                  <c:v>67.340833776799997</c:v>
                </c:pt>
                <c:pt idx="5332">
                  <c:v>67.034628237700005</c:v>
                </c:pt>
                <c:pt idx="5333">
                  <c:v>66.8125147218</c:v>
                </c:pt>
                <c:pt idx="5334">
                  <c:v>66.401668752299997</c:v>
                </c:pt>
                <c:pt idx="5335">
                  <c:v>66.133706089300006</c:v>
                </c:pt>
                <c:pt idx="5336">
                  <c:v>65.508158680199998</c:v>
                </c:pt>
                <c:pt idx="5337">
                  <c:v>65.561438538299996</c:v>
                </c:pt>
                <c:pt idx="5338">
                  <c:v>65.539001662399997</c:v>
                </c:pt>
                <c:pt idx="5339">
                  <c:v>65.570256649000001</c:v>
                </c:pt>
                <c:pt idx="5340">
                  <c:v>65.174597955899998</c:v>
                </c:pt>
                <c:pt idx="5341">
                  <c:v>65.322024870299998</c:v>
                </c:pt>
                <c:pt idx="5342">
                  <c:v>65.322124870300001</c:v>
                </c:pt>
                <c:pt idx="5343">
                  <c:v>65.322224870300005</c:v>
                </c:pt>
                <c:pt idx="5344">
                  <c:v>65.322324870299994</c:v>
                </c:pt>
                <c:pt idx="5345">
                  <c:v>65.322424870299997</c:v>
                </c:pt>
                <c:pt idx="5346">
                  <c:v>65.101762601700003</c:v>
                </c:pt>
                <c:pt idx="5347">
                  <c:v>65.101862601700006</c:v>
                </c:pt>
                <c:pt idx="5348">
                  <c:v>65.101962601699995</c:v>
                </c:pt>
                <c:pt idx="5349">
                  <c:v>65.102062601699998</c:v>
                </c:pt>
                <c:pt idx="5350">
                  <c:v>65.102162601700002</c:v>
                </c:pt>
                <c:pt idx="5351">
                  <c:v>65.256326866500004</c:v>
                </c:pt>
                <c:pt idx="5352">
                  <c:v>65.0875677067</c:v>
                </c:pt>
                <c:pt idx="5353">
                  <c:v>64.457899624099994</c:v>
                </c:pt>
                <c:pt idx="5354">
                  <c:v>64.028870217299996</c:v>
                </c:pt>
                <c:pt idx="5355">
                  <c:v>63.564575001599998</c:v>
                </c:pt>
                <c:pt idx="5356">
                  <c:v>63.487714713099997</c:v>
                </c:pt>
                <c:pt idx="5357">
                  <c:v>63.487814713100001</c:v>
                </c:pt>
                <c:pt idx="5358">
                  <c:v>62.974109091400003</c:v>
                </c:pt>
                <c:pt idx="5359">
                  <c:v>62.641546964100002</c:v>
                </c:pt>
                <c:pt idx="5360">
                  <c:v>62.531733538799998</c:v>
                </c:pt>
                <c:pt idx="5361">
                  <c:v>62.486940746999998</c:v>
                </c:pt>
                <c:pt idx="5362">
                  <c:v>62.229256576499999</c:v>
                </c:pt>
                <c:pt idx="5363">
                  <c:v>62.229356576500003</c:v>
                </c:pt>
                <c:pt idx="5364">
                  <c:v>61.983061867000004</c:v>
                </c:pt>
                <c:pt idx="5365">
                  <c:v>61.983161867</c:v>
                </c:pt>
                <c:pt idx="5366">
                  <c:v>61.528509359799997</c:v>
                </c:pt>
                <c:pt idx="5367">
                  <c:v>61.287470382400002</c:v>
                </c:pt>
                <c:pt idx="5368">
                  <c:v>61.287570382399998</c:v>
                </c:pt>
                <c:pt idx="5369">
                  <c:v>61.287670382400002</c:v>
                </c:pt>
                <c:pt idx="5370">
                  <c:v>61.287770382399998</c:v>
                </c:pt>
                <c:pt idx="5371">
                  <c:v>61.287870382400001</c:v>
                </c:pt>
                <c:pt idx="5372">
                  <c:v>61.287970382399998</c:v>
                </c:pt>
                <c:pt idx="5373">
                  <c:v>61.288070382400001</c:v>
                </c:pt>
                <c:pt idx="5374">
                  <c:v>61.288170382399997</c:v>
                </c:pt>
                <c:pt idx="5375">
                  <c:v>61.2882703824</c:v>
                </c:pt>
                <c:pt idx="5376">
                  <c:v>61.288370382399997</c:v>
                </c:pt>
                <c:pt idx="5377">
                  <c:v>61.2884703824</c:v>
                </c:pt>
                <c:pt idx="5378">
                  <c:v>61.288570382400003</c:v>
                </c:pt>
                <c:pt idx="5379">
                  <c:v>61.288670382399999</c:v>
                </c:pt>
                <c:pt idx="5380">
                  <c:v>61.288770382400003</c:v>
                </c:pt>
                <c:pt idx="5381">
                  <c:v>61.288870382399999</c:v>
                </c:pt>
                <c:pt idx="5382">
                  <c:v>61.288970382400002</c:v>
                </c:pt>
                <c:pt idx="5383">
                  <c:v>61.289070382399998</c:v>
                </c:pt>
                <c:pt idx="5384">
                  <c:v>61.289170382400002</c:v>
                </c:pt>
                <c:pt idx="5385">
                  <c:v>61.289270382399998</c:v>
                </c:pt>
                <c:pt idx="5386">
                  <c:v>61.289370382400001</c:v>
                </c:pt>
                <c:pt idx="5387">
                  <c:v>61.289470382399998</c:v>
                </c:pt>
                <c:pt idx="5388">
                  <c:v>61.289570382400001</c:v>
                </c:pt>
                <c:pt idx="5389">
                  <c:v>61.289670382399997</c:v>
                </c:pt>
                <c:pt idx="5390">
                  <c:v>61.2897703824</c:v>
                </c:pt>
                <c:pt idx="5391">
                  <c:v>61.289870382399997</c:v>
                </c:pt>
                <c:pt idx="5392">
                  <c:v>61.2899703824</c:v>
                </c:pt>
                <c:pt idx="5393">
                  <c:v>61.290070382400003</c:v>
                </c:pt>
                <c:pt idx="5394">
                  <c:v>61.290170382399999</c:v>
                </c:pt>
                <c:pt idx="5395">
                  <c:v>61.290270382400003</c:v>
                </c:pt>
                <c:pt idx="5396">
                  <c:v>61.290370382399999</c:v>
                </c:pt>
                <c:pt idx="5397">
                  <c:v>61.290470382400002</c:v>
                </c:pt>
                <c:pt idx="5398">
                  <c:v>61.290570382399999</c:v>
                </c:pt>
                <c:pt idx="5399">
                  <c:v>61.290670382400002</c:v>
                </c:pt>
                <c:pt idx="5400">
                  <c:v>61.290770382399998</c:v>
                </c:pt>
                <c:pt idx="5401">
                  <c:v>61.290870382400001</c:v>
                </c:pt>
                <c:pt idx="5402">
                  <c:v>61.290970382399998</c:v>
                </c:pt>
                <c:pt idx="5403">
                  <c:v>61.291070382400001</c:v>
                </c:pt>
                <c:pt idx="5404">
                  <c:v>61.291170382399997</c:v>
                </c:pt>
                <c:pt idx="5405">
                  <c:v>61.2912703824</c:v>
                </c:pt>
                <c:pt idx="5406">
                  <c:v>61.291370382399997</c:v>
                </c:pt>
                <c:pt idx="5407">
                  <c:v>61.2914703824</c:v>
                </c:pt>
                <c:pt idx="5408">
                  <c:v>61.291570382400003</c:v>
                </c:pt>
                <c:pt idx="5409">
                  <c:v>61.2916703824</c:v>
                </c:pt>
                <c:pt idx="5410">
                  <c:v>61.291770382400003</c:v>
                </c:pt>
                <c:pt idx="5411">
                  <c:v>61.291870382399999</c:v>
                </c:pt>
                <c:pt idx="5412">
                  <c:v>61.291970382400002</c:v>
                </c:pt>
                <c:pt idx="5413">
                  <c:v>61.292070382399999</c:v>
                </c:pt>
                <c:pt idx="5414">
                  <c:v>61.292170382400002</c:v>
                </c:pt>
                <c:pt idx="5415">
                  <c:v>61.292270382399998</c:v>
                </c:pt>
                <c:pt idx="5416">
                  <c:v>61.292370382400001</c:v>
                </c:pt>
                <c:pt idx="5417">
                  <c:v>61.292470382399998</c:v>
                </c:pt>
                <c:pt idx="5418">
                  <c:v>61.292570382400001</c:v>
                </c:pt>
                <c:pt idx="5419">
                  <c:v>61.292670382399997</c:v>
                </c:pt>
                <c:pt idx="5420">
                  <c:v>61.292770382400001</c:v>
                </c:pt>
                <c:pt idx="5421">
                  <c:v>61.292870382399997</c:v>
                </c:pt>
                <c:pt idx="5422">
                  <c:v>61.2929703824</c:v>
                </c:pt>
                <c:pt idx="5423">
                  <c:v>61.293070382400003</c:v>
                </c:pt>
                <c:pt idx="5424">
                  <c:v>61.2931703824</c:v>
                </c:pt>
                <c:pt idx="5425">
                  <c:v>61.293270382400003</c:v>
                </c:pt>
                <c:pt idx="5426">
                  <c:v>61.293370382399999</c:v>
                </c:pt>
                <c:pt idx="5427">
                  <c:v>61.293470382400002</c:v>
                </c:pt>
                <c:pt idx="5428">
                  <c:v>61.293570382399999</c:v>
                </c:pt>
                <c:pt idx="5429">
                  <c:v>61.293670382400002</c:v>
                </c:pt>
                <c:pt idx="5430">
                  <c:v>61.293770382399998</c:v>
                </c:pt>
                <c:pt idx="5431">
                  <c:v>61.293870382400002</c:v>
                </c:pt>
                <c:pt idx="5432">
                  <c:v>61.293970382399998</c:v>
                </c:pt>
                <c:pt idx="5433">
                  <c:v>52.815455512100002</c:v>
                </c:pt>
                <c:pt idx="5434">
                  <c:v>52.815555512099998</c:v>
                </c:pt>
                <c:pt idx="5435">
                  <c:v>52.815655512100001</c:v>
                </c:pt>
                <c:pt idx="5436">
                  <c:v>52.815755512099997</c:v>
                </c:pt>
                <c:pt idx="5437">
                  <c:v>52.815855512100001</c:v>
                </c:pt>
                <c:pt idx="5438">
                  <c:v>52.815955512099997</c:v>
                </c:pt>
                <c:pt idx="5439">
                  <c:v>52.8160555121</c:v>
                </c:pt>
                <c:pt idx="5440">
                  <c:v>52.816155512100003</c:v>
                </c:pt>
                <c:pt idx="5441">
                  <c:v>52.368957378499999</c:v>
                </c:pt>
                <c:pt idx="5442">
                  <c:v>52.369057378500003</c:v>
                </c:pt>
                <c:pt idx="5443">
                  <c:v>52.369157378499999</c:v>
                </c:pt>
                <c:pt idx="5444">
                  <c:v>52.369257378500002</c:v>
                </c:pt>
                <c:pt idx="5445">
                  <c:v>52.369357378499998</c:v>
                </c:pt>
                <c:pt idx="5446">
                  <c:v>52.369457378500002</c:v>
                </c:pt>
                <c:pt idx="5447">
                  <c:v>52.369557378499998</c:v>
                </c:pt>
                <c:pt idx="5448">
                  <c:v>52.369657378500001</c:v>
                </c:pt>
                <c:pt idx="5449">
                  <c:v>52.369757378499997</c:v>
                </c:pt>
                <c:pt idx="5450">
                  <c:v>52.369857378500001</c:v>
                </c:pt>
                <c:pt idx="5451">
                  <c:v>52.369957378499997</c:v>
                </c:pt>
                <c:pt idx="5452">
                  <c:v>52.3700573785</c:v>
                </c:pt>
                <c:pt idx="5453">
                  <c:v>52.370157378499997</c:v>
                </c:pt>
                <c:pt idx="5454">
                  <c:v>52.3702573785</c:v>
                </c:pt>
                <c:pt idx="5455">
                  <c:v>52.370357378500003</c:v>
                </c:pt>
                <c:pt idx="5456">
                  <c:v>52.370457378499999</c:v>
                </c:pt>
                <c:pt idx="5457">
                  <c:v>52.370557378500003</c:v>
                </c:pt>
                <c:pt idx="5458">
                  <c:v>52.370657378499999</c:v>
                </c:pt>
                <c:pt idx="5459">
                  <c:v>52.370757378500002</c:v>
                </c:pt>
                <c:pt idx="5460">
                  <c:v>52.370857378499998</c:v>
                </c:pt>
                <c:pt idx="5461">
                  <c:v>52.370957378500002</c:v>
                </c:pt>
                <c:pt idx="5462">
                  <c:v>52.371057378499998</c:v>
                </c:pt>
                <c:pt idx="5463">
                  <c:v>52.371157378500001</c:v>
                </c:pt>
                <c:pt idx="5464">
                  <c:v>52.371257378499998</c:v>
                </c:pt>
                <c:pt idx="5465">
                  <c:v>52.371357378500001</c:v>
                </c:pt>
                <c:pt idx="5466">
                  <c:v>52.371457378499997</c:v>
                </c:pt>
                <c:pt idx="5467">
                  <c:v>52.3715573785</c:v>
                </c:pt>
                <c:pt idx="5468">
                  <c:v>52.371657378499997</c:v>
                </c:pt>
                <c:pt idx="5469">
                  <c:v>52.3717573785</c:v>
                </c:pt>
                <c:pt idx="5470">
                  <c:v>53.212948174099999</c:v>
                </c:pt>
                <c:pt idx="5471">
                  <c:v>54.312620322500003</c:v>
                </c:pt>
                <c:pt idx="5472">
                  <c:v>55.429285131500002</c:v>
                </c:pt>
                <c:pt idx="5473">
                  <c:v>56.4951785839</c:v>
                </c:pt>
                <c:pt idx="5474">
                  <c:v>57.371259627699999</c:v>
                </c:pt>
                <c:pt idx="5475">
                  <c:v>58.0000997856</c:v>
                </c:pt>
                <c:pt idx="5476">
                  <c:v>58.765857777299999</c:v>
                </c:pt>
                <c:pt idx="5477">
                  <c:v>59.277155208000003</c:v>
                </c:pt>
                <c:pt idx="5478">
                  <c:v>59.888741886600002</c:v>
                </c:pt>
                <c:pt idx="5479">
                  <c:v>60.420728551400003</c:v>
                </c:pt>
                <c:pt idx="5480">
                  <c:v>60.873385099099998</c:v>
                </c:pt>
                <c:pt idx="5481">
                  <c:v>61.550681243100001</c:v>
                </c:pt>
                <c:pt idx="5482">
                  <c:v>61.916800349299997</c:v>
                </c:pt>
                <c:pt idx="5483">
                  <c:v>62.300253396700001</c:v>
                </c:pt>
                <c:pt idx="5484">
                  <c:v>62.420559320700001</c:v>
                </c:pt>
                <c:pt idx="5485">
                  <c:v>62.496976711899997</c:v>
                </c:pt>
                <c:pt idx="5486">
                  <c:v>62.4970767119</c:v>
                </c:pt>
                <c:pt idx="5487">
                  <c:v>62.497176711900003</c:v>
                </c:pt>
                <c:pt idx="5488">
                  <c:v>62.4972767119</c:v>
                </c:pt>
                <c:pt idx="5489">
                  <c:v>61.729852204700002</c:v>
                </c:pt>
                <c:pt idx="5490">
                  <c:v>61.729952204699998</c:v>
                </c:pt>
                <c:pt idx="5491">
                  <c:v>60.882837689699997</c:v>
                </c:pt>
                <c:pt idx="5492">
                  <c:v>60.8829376897</c:v>
                </c:pt>
                <c:pt idx="5493">
                  <c:v>60.883037689699997</c:v>
                </c:pt>
                <c:pt idx="5494">
                  <c:v>60.8831376897</c:v>
                </c:pt>
                <c:pt idx="5495">
                  <c:v>60.883237689700003</c:v>
                </c:pt>
                <c:pt idx="5496">
                  <c:v>60.883337689699999</c:v>
                </c:pt>
                <c:pt idx="5497">
                  <c:v>60.883437689700003</c:v>
                </c:pt>
                <c:pt idx="5498">
                  <c:v>60.883537689699999</c:v>
                </c:pt>
                <c:pt idx="5499">
                  <c:v>60.883637689700002</c:v>
                </c:pt>
                <c:pt idx="5500">
                  <c:v>60.883737689699998</c:v>
                </c:pt>
                <c:pt idx="5501">
                  <c:v>60.883837689700002</c:v>
                </c:pt>
                <c:pt idx="5502">
                  <c:v>60.883937689699998</c:v>
                </c:pt>
                <c:pt idx="5503">
                  <c:v>60.884037689700001</c:v>
                </c:pt>
                <c:pt idx="5504">
                  <c:v>55.417044334800003</c:v>
                </c:pt>
                <c:pt idx="5505">
                  <c:v>54.722341442900003</c:v>
                </c:pt>
                <c:pt idx="5506">
                  <c:v>54.722441442899999</c:v>
                </c:pt>
                <c:pt idx="5507">
                  <c:v>54.722541442900003</c:v>
                </c:pt>
                <c:pt idx="5508">
                  <c:v>54.722641442899999</c:v>
                </c:pt>
                <c:pt idx="5509">
                  <c:v>54.722741442900002</c:v>
                </c:pt>
                <c:pt idx="5510">
                  <c:v>54.722841442899998</c:v>
                </c:pt>
                <c:pt idx="5511">
                  <c:v>54.722941442900002</c:v>
                </c:pt>
                <c:pt idx="5512">
                  <c:v>54.723041442899998</c:v>
                </c:pt>
                <c:pt idx="5513">
                  <c:v>54.723141442900001</c:v>
                </c:pt>
                <c:pt idx="5514">
                  <c:v>54.723241442899997</c:v>
                </c:pt>
                <c:pt idx="5515">
                  <c:v>54.723341442900001</c:v>
                </c:pt>
                <c:pt idx="5516">
                  <c:v>54.723441442899997</c:v>
                </c:pt>
                <c:pt idx="5517">
                  <c:v>54.7235414429</c:v>
                </c:pt>
                <c:pt idx="5518">
                  <c:v>54.723641442900004</c:v>
                </c:pt>
                <c:pt idx="5519">
                  <c:v>54.7237414429</c:v>
                </c:pt>
                <c:pt idx="5520">
                  <c:v>54.723841442900003</c:v>
                </c:pt>
                <c:pt idx="5521">
                  <c:v>54.723941442899999</c:v>
                </c:pt>
                <c:pt idx="5522">
                  <c:v>54.724041442900003</c:v>
                </c:pt>
                <c:pt idx="5523">
                  <c:v>54.724141442899999</c:v>
                </c:pt>
                <c:pt idx="5524">
                  <c:v>54.724241442900002</c:v>
                </c:pt>
                <c:pt idx="5525">
                  <c:v>54.724341442899998</c:v>
                </c:pt>
                <c:pt idx="5526">
                  <c:v>54.724441442900002</c:v>
                </c:pt>
                <c:pt idx="5527">
                  <c:v>54.724541442899998</c:v>
                </c:pt>
                <c:pt idx="5528">
                  <c:v>54.724641442900001</c:v>
                </c:pt>
                <c:pt idx="5529">
                  <c:v>54.724741442899997</c:v>
                </c:pt>
                <c:pt idx="5530">
                  <c:v>54.724841442900001</c:v>
                </c:pt>
                <c:pt idx="5531">
                  <c:v>54.724941442899997</c:v>
                </c:pt>
                <c:pt idx="5532">
                  <c:v>54.7250414429</c:v>
                </c:pt>
                <c:pt idx="5533">
                  <c:v>54.725141442899996</c:v>
                </c:pt>
                <c:pt idx="5534">
                  <c:v>54.7252414429</c:v>
                </c:pt>
                <c:pt idx="5535">
                  <c:v>54.725341442900003</c:v>
                </c:pt>
                <c:pt idx="5536">
                  <c:v>54.725441442899999</c:v>
                </c:pt>
                <c:pt idx="5537">
                  <c:v>54.725541442900003</c:v>
                </c:pt>
                <c:pt idx="5538">
                  <c:v>54.725641442899999</c:v>
                </c:pt>
                <c:pt idx="5539">
                  <c:v>54.725741442900002</c:v>
                </c:pt>
                <c:pt idx="5540">
                  <c:v>54.725841442899998</c:v>
                </c:pt>
                <c:pt idx="5541">
                  <c:v>54.725941442900002</c:v>
                </c:pt>
                <c:pt idx="5542">
                  <c:v>54.726041442899998</c:v>
                </c:pt>
                <c:pt idx="5543">
                  <c:v>54.726141442900001</c:v>
                </c:pt>
                <c:pt idx="5544">
                  <c:v>54.726241442899997</c:v>
                </c:pt>
                <c:pt idx="5545">
                  <c:v>54.726341442900001</c:v>
                </c:pt>
                <c:pt idx="5546">
                  <c:v>54.726441442899997</c:v>
                </c:pt>
                <c:pt idx="5547">
                  <c:v>54.7265414429</c:v>
                </c:pt>
                <c:pt idx="5548">
                  <c:v>54.726641442899997</c:v>
                </c:pt>
                <c:pt idx="5549">
                  <c:v>54.7267414429</c:v>
                </c:pt>
                <c:pt idx="5550">
                  <c:v>54.726841442900003</c:v>
                </c:pt>
                <c:pt idx="5551">
                  <c:v>54.726941442899999</c:v>
                </c:pt>
                <c:pt idx="5552">
                  <c:v>54.727041442900003</c:v>
                </c:pt>
                <c:pt idx="5553">
                  <c:v>54.727141442899999</c:v>
                </c:pt>
                <c:pt idx="5554">
                  <c:v>54.727241442900002</c:v>
                </c:pt>
                <c:pt idx="5555">
                  <c:v>54.727341442899998</c:v>
                </c:pt>
                <c:pt idx="5556">
                  <c:v>54.727441442900002</c:v>
                </c:pt>
                <c:pt idx="5557">
                  <c:v>54.727541442899998</c:v>
                </c:pt>
                <c:pt idx="5558">
                  <c:v>54.727641442900001</c:v>
                </c:pt>
                <c:pt idx="5559">
                  <c:v>54.727741442899998</c:v>
                </c:pt>
                <c:pt idx="5560">
                  <c:v>54.727841442900001</c:v>
                </c:pt>
                <c:pt idx="5561">
                  <c:v>54.727941442899997</c:v>
                </c:pt>
                <c:pt idx="5562">
                  <c:v>54.7280414429</c:v>
                </c:pt>
                <c:pt idx="5563">
                  <c:v>54.728141442899997</c:v>
                </c:pt>
                <c:pt idx="5564">
                  <c:v>54.7282414429</c:v>
                </c:pt>
                <c:pt idx="5565">
                  <c:v>54.728341442900003</c:v>
                </c:pt>
                <c:pt idx="5566">
                  <c:v>54.728441442899999</c:v>
                </c:pt>
                <c:pt idx="5567">
                  <c:v>54.728541442900003</c:v>
                </c:pt>
                <c:pt idx="5568">
                  <c:v>54.728641442899999</c:v>
                </c:pt>
                <c:pt idx="5569">
                  <c:v>54.728741442900002</c:v>
                </c:pt>
                <c:pt idx="5570">
                  <c:v>54.728841442899999</c:v>
                </c:pt>
                <c:pt idx="5571">
                  <c:v>54.728941442900002</c:v>
                </c:pt>
                <c:pt idx="5572">
                  <c:v>54.729041442899998</c:v>
                </c:pt>
                <c:pt idx="5573">
                  <c:v>54.729141442900001</c:v>
                </c:pt>
                <c:pt idx="5574">
                  <c:v>54.729241442899998</c:v>
                </c:pt>
                <c:pt idx="5575">
                  <c:v>54.729341442900001</c:v>
                </c:pt>
                <c:pt idx="5576">
                  <c:v>54.729441442899997</c:v>
                </c:pt>
                <c:pt idx="5577">
                  <c:v>54.7295414429</c:v>
                </c:pt>
                <c:pt idx="5578">
                  <c:v>54.729641442899997</c:v>
                </c:pt>
                <c:pt idx="5579">
                  <c:v>54.7297414429</c:v>
                </c:pt>
                <c:pt idx="5580">
                  <c:v>54.729841442900003</c:v>
                </c:pt>
                <c:pt idx="5581">
                  <c:v>54.7299414429</c:v>
                </c:pt>
                <c:pt idx="5582">
                  <c:v>54.730041442900003</c:v>
                </c:pt>
                <c:pt idx="5583">
                  <c:v>54.730141442899999</c:v>
                </c:pt>
                <c:pt idx="5584">
                  <c:v>54.730241442900002</c:v>
                </c:pt>
                <c:pt idx="5585">
                  <c:v>54.730341442899999</c:v>
                </c:pt>
                <c:pt idx="5586">
                  <c:v>54.730441442900002</c:v>
                </c:pt>
                <c:pt idx="5587">
                  <c:v>54.730541442899998</c:v>
                </c:pt>
                <c:pt idx="5588">
                  <c:v>54.730641442900001</c:v>
                </c:pt>
                <c:pt idx="5589">
                  <c:v>54.730741442899998</c:v>
                </c:pt>
                <c:pt idx="5590">
                  <c:v>54.730841442900001</c:v>
                </c:pt>
                <c:pt idx="5591">
                  <c:v>54.730941442899997</c:v>
                </c:pt>
                <c:pt idx="5592">
                  <c:v>54.731041442900001</c:v>
                </c:pt>
                <c:pt idx="5593">
                  <c:v>54.731141442899997</c:v>
                </c:pt>
                <c:pt idx="5594">
                  <c:v>54.7312414429</c:v>
                </c:pt>
                <c:pt idx="5595">
                  <c:v>54.731341442900003</c:v>
                </c:pt>
                <c:pt idx="5596">
                  <c:v>54.7314414429</c:v>
                </c:pt>
                <c:pt idx="5597">
                  <c:v>54.731541442900003</c:v>
                </c:pt>
                <c:pt idx="5598">
                  <c:v>54.731641442899999</c:v>
                </c:pt>
                <c:pt idx="5599">
                  <c:v>54.731741442900002</c:v>
                </c:pt>
                <c:pt idx="5600">
                  <c:v>54.731841442899999</c:v>
                </c:pt>
                <c:pt idx="5601">
                  <c:v>54.731941442900002</c:v>
                </c:pt>
                <c:pt idx="5602">
                  <c:v>54.732041442899998</c:v>
                </c:pt>
                <c:pt idx="5603">
                  <c:v>54.732141442900001</c:v>
                </c:pt>
                <c:pt idx="5604">
                  <c:v>54.732241442899998</c:v>
                </c:pt>
                <c:pt idx="5605">
                  <c:v>54.732341442900001</c:v>
                </c:pt>
                <c:pt idx="5606">
                  <c:v>54.732441442899997</c:v>
                </c:pt>
                <c:pt idx="5607">
                  <c:v>54.732541442900001</c:v>
                </c:pt>
                <c:pt idx="5608">
                  <c:v>54.732641442899997</c:v>
                </c:pt>
                <c:pt idx="5609">
                  <c:v>54.7327414429</c:v>
                </c:pt>
                <c:pt idx="5610">
                  <c:v>54.732841442900003</c:v>
                </c:pt>
                <c:pt idx="5611">
                  <c:v>54.7329414429</c:v>
                </c:pt>
                <c:pt idx="5612">
                  <c:v>54.733041442900003</c:v>
                </c:pt>
                <c:pt idx="5613">
                  <c:v>54.733141442899999</c:v>
                </c:pt>
                <c:pt idx="5614">
                  <c:v>54.733241442900002</c:v>
                </c:pt>
                <c:pt idx="5615">
                  <c:v>54.733341442899999</c:v>
                </c:pt>
                <c:pt idx="5616">
                  <c:v>54.733441442900002</c:v>
                </c:pt>
                <c:pt idx="5617">
                  <c:v>54.733541442899998</c:v>
                </c:pt>
                <c:pt idx="5618">
                  <c:v>54.733641442900002</c:v>
                </c:pt>
                <c:pt idx="5619">
                  <c:v>54.733741442899998</c:v>
                </c:pt>
                <c:pt idx="5620">
                  <c:v>54.733841442900001</c:v>
                </c:pt>
                <c:pt idx="5621">
                  <c:v>54.733941442899997</c:v>
                </c:pt>
                <c:pt idx="5622">
                  <c:v>54.734041442900001</c:v>
                </c:pt>
                <c:pt idx="5623">
                  <c:v>54.734141442899997</c:v>
                </c:pt>
                <c:pt idx="5624">
                  <c:v>54.7342414429</c:v>
                </c:pt>
                <c:pt idx="5625">
                  <c:v>54.734341442900003</c:v>
                </c:pt>
                <c:pt idx="5626">
                  <c:v>54.7344414429</c:v>
                </c:pt>
                <c:pt idx="5627">
                  <c:v>54.734541442900003</c:v>
                </c:pt>
                <c:pt idx="5628">
                  <c:v>54.734641442899999</c:v>
                </c:pt>
                <c:pt idx="5629">
                  <c:v>54.734741442900003</c:v>
                </c:pt>
                <c:pt idx="5630">
                  <c:v>54.734841442899999</c:v>
                </c:pt>
                <c:pt idx="5631">
                  <c:v>54.734941442900002</c:v>
                </c:pt>
                <c:pt idx="5632">
                  <c:v>54.735041442899998</c:v>
                </c:pt>
                <c:pt idx="5633">
                  <c:v>54.735141442900002</c:v>
                </c:pt>
                <c:pt idx="5634">
                  <c:v>54.735241442899998</c:v>
                </c:pt>
                <c:pt idx="5635">
                  <c:v>54.735341442900001</c:v>
                </c:pt>
                <c:pt idx="5636">
                  <c:v>54.735441442899997</c:v>
                </c:pt>
                <c:pt idx="5637">
                  <c:v>54.735541442900001</c:v>
                </c:pt>
                <c:pt idx="5638">
                  <c:v>54.735641442899997</c:v>
                </c:pt>
                <c:pt idx="5639">
                  <c:v>54.7357414429</c:v>
                </c:pt>
                <c:pt idx="5640">
                  <c:v>54.735841442900004</c:v>
                </c:pt>
                <c:pt idx="5641">
                  <c:v>54.7359414429</c:v>
                </c:pt>
                <c:pt idx="5642">
                  <c:v>54.736041442900003</c:v>
                </c:pt>
                <c:pt idx="5643">
                  <c:v>54.736141442899999</c:v>
                </c:pt>
                <c:pt idx="5644">
                  <c:v>54.736241442900003</c:v>
                </c:pt>
                <c:pt idx="5645">
                  <c:v>54.736341442899999</c:v>
                </c:pt>
                <c:pt idx="5646">
                  <c:v>54.736441442900002</c:v>
                </c:pt>
                <c:pt idx="5647">
                  <c:v>54.736541442899998</c:v>
                </c:pt>
                <c:pt idx="5648">
                  <c:v>54.736641442900002</c:v>
                </c:pt>
                <c:pt idx="5649">
                  <c:v>54.736741442899998</c:v>
                </c:pt>
                <c:pt idx="5650">
                  <c:v>54.736841442900001</c:v>
                </c:pt>
                <c:pt idx="5651">
                  <c:v>54.736941442899997</c:v>
                </c:pt>
                <c:pt idx="5652">
                  <c:v>54.737041442900001</c:v>
                </c:pt>
                <c:pt idx="5653">
                  <c:v>54.737141442899997</c:v>
                </c:pt>
                <c:pt idx="5654">
                  <c:v>54.7372414429</c:v>
                </c:pt>
                <c:pt idx="5655">
                  <c:v>54.737341442899996</c:v>
                </c:pt>
                <c:pt idx="5656">
                  <c:v>54.7374414429</c:v>
                </c:pt>
                <c:pt idx="5657">
                  <c:v>54.737541442900003</c:v>
                </c:pt>
                <c:pt idx="5658">
                  <c:v>54.737641442899999</c:v>
                </c:pt>
                <c:pt idx="5659">
                  <c:v>54.737741442900003</c:v>
                </c:pt>
                <c:pt idx="5660">
                  <c:v>54.737841442899999</c:v>
                </c:pt>
                <c:pt idx="5661">
                  <c:v>54.737941442900002</c:v>
                </c:pt>
                <c:pt idx="5662">
                  <c:v>54.738041442899998</c:v>
                </c:pt>
                <c:pt idx="5663">
                  <c:v>54.738141442900002</c:v>
                </c:pt>
                <c:pt idx="5664">
                  <c:v>54.738241442899998</c:v>
                </c:pt>
                <c:pt idx="5665">
                  <c:v>54.738341442900001</c:v>
                </c:pt>
                <c:pt idx="5666">
                  <c:v>54.738441442899997</c:v>
                </c:pt>
                <c:pt idx="5667">
                  <c:v>54.738541442900001</c:v>
                </c:pt>
                <c:pt idx="5668">
                  <c:v>54.738641442899997</c:v>
                </c:pt>
                <c:pt idx="5669">
                  <c:v>54.7387414429</c:v>
                </c:pt>
                <c:pt idx="5670">
                  <c:v>54.738841442899997</c:v>
                </c:pt>
                <c:pt idx="5671">
                  <c:v>54.7389414429</c:v>
                </c:pt>
                <c:pt idx="5672">
                  <c:v>54.739041442900003</c:v>
                </c:pt>
                <c:pt idx="5673">
                  <c:v>54.739141442899999</c:v>
                </c:pt>
                <c:pt idx="5674">
                  <c:v>54.739241442900003</c:v>
                </c:pt>
                <c:pt idx="5675">
                  <c:v>54.739341442899999</c:v>
                </c:pt>
                <c:pt idx="5676">
                  <c:v>54.739441442900002</c:v>
                </c:pt>
                <c:pt idx="5677">
                  <c:v>54.739541442899998</c:v>
                </c:pt>
                <c:pt idx="5678">
                  <c:v>54.739641442900002</c:v>
                </c:pt>
                <c:pt idx="5679">
                  <c:v>54.739741442899998</c:v>
                </c:pt>
                <c:pt idx="5680">
                  <c:v>54.739841442900001</c:v>
                </c:pt>
                <c:pt idx="5681">
                  <c:v>54.739941442899998</c:v>
                </c:pt>
                <c:pt idx="5682">
                  <c:v>54.740041442900001</c:v>
                </c:pt>
                <c:pt idx="5683">
                  <c:v>54.740141442899997</c:v>
                </c:pt>
                <c:pt idx="5684">
                  <c:v>54.7402414429</c:v>
                </c:pt>
                <c:pt idx="5685">
                  <c:v>54.740341442899997</c:v>
                </c:pt>
                <c:pt idx="5686">
                  <c:v>54.7404414429</c:v>
                </c:pt>
                <c:pt idx="5687">
                  <c:v>54.740541442900003</c:v>
                </c:pt>
                <c:pt idx="5688">
                  <c:v>54.740641442899999</c:v>
                </c:pt>
                <c:pt idx="5689">
                  <c:v>54.740741442900003</c:v>
                </c:pt>
                <c:pt idx="5690">
                  <c:v>54.740841442899999</c:v>
                </c:pt>
                <c:pt idx="5691">
                  <c:v>54.740941442900002</c:v>
                </c:pt>
                <c:pt idx="5692">
                  <c:v>54.741041442899999</c:v>
                </c:pt>
                <c:pt idx="5693">
                  <c:v>54.741141442900002</c:v>
                </c:pt>
                <c:pt idx="5694">
                  <c:v>54.741241442899998</c:v>
                </c:pt>
                <c:pt idx="5695">
                  <c:v>54.741341442900001</c:v>
                </c:pt>
                <c:pt idx="5696">
                  <c:v>54.741441442899998</c:v>
                </c:pt>
                <c:pt idx="5697">
                  <c:v>54.741541442900001</c:v>
                </c:pt>
                <c:pt idx="5698">
                  <c:v>54.741641442899997</c:v>
                </c:pt>
                <c:pt idx="5699">
                  <c:v>54.7417414429</c:v>
                </c:pt>
                <c:pt idx="5700">
                  <c:v>54.741841442899997</c:v>
                </c:pt>
                <c:pt idx="5701">
                  <c:v>54.7419414429</c:v>
                </c:pt>
                <c:pt idx="5702">
                  <c:v>54.742041442900003</c:v>
                </c:pt>
                <c:pt idx="5703">
                  <c:v>54.7421414429</c:v>
                </c:pt>
                <c:pt idx="5704">
                  <c:v>54.742241442900003</c:v>
                </c:pt>
                <c:pt idx="5705">
                  <c:v>54.742341442899999</c:v>
                </c:pt>
                <c:pt idx="5706">
                  <c:v>54.742441442900002</c:v>
                </c:pt>
                <c:pt idx="5707">
                  <c:v>54.742541442899999</c:v>
                </c:pt>
                <c:pt idx="5708">
                  <c:v>54.742641442900002</c:v>
                </c:pt>
                <c:pt idx="5709">
                  <c:v>54.742741442899998</c:v>
                </c:pt>
                <c:pt idx="5710">
                  <c:v>54.742841442900001</c:v>
                </c:pt>
                <c:pt idx="5711">
                  <c:v>54.742941442899998</c:v>
                </c:pt>
                <c:pt idx="5712">
                  <c:v>54.743041442900001</c:v>
                </c:pt>
                <c:pt idx="5713">
                  <c:v>54.743141442899997</c:v>
                </c:pt>
                <c:pt idx="5714">
                  <c:v>54.7432414429</c:v>
                </c:pt>
                <c:pt idx="5715">
                  <c:v>54.743341442899997</c:v>
                </c:pt>
                <c:pt idx="5716">
                  <c:v>54.7434414429</c:v>
                </c:pt>
                <c:pt idx="5717">
                  <c:v>54.743541442900003</c:v>
                </c:pt>
                <c:pt idx="5718">
                  <c:v>54.7436414429</c:v>
                </c:pt>
                <c:pt idx="5719">
                  <c:v>54.743741442900003</c:v>
                </c:pt>
                <c:pt idx="5720">
                  <c:v>54.743841442899999</c:v>
                </c:pt>
                <c:pt idx="5721">
                  <c:v>54.743941442900002</c:v>
                </c:pt>
                <c:pt idx="5722">
                  <c:v>54.744041442899999</c:v>
                </c:pt>
                <c:pt idx="5723">
                  <c:v>54.744141442900002</c:v>
                </c:pt>
                <c:pt idx="5724">
                  <c:v>54.744241442899998</c:v>
                </c:pt>
                <c:pt idx="5725">
                  <c:v>54.744341442900001</c:v>
                </c:pt>
                <c:pt idx="5726">
                  <c:v>54.744441442899998</c:v>
                </c:pt>
                <c:pt idx="5727">
                  <c:v>54.744541442900001</c:v>
                </c:pt>
                <c:pt idx="5728">
                  <c:v>54.744641442899997</c:v>
                </c:pt>
                <c:pt idx="5729">
                  <c:v>54.744741442900001</c:v>
                </c:pt>
                <c:pt idx="5730">
                  <c:v>54.744841442899997</c:v>
                </c:pt>
                <c:pt idx="5731">
                  <c:v>54.7449414429</c:v>
                </c:pt>
                <c:pt idx="5732">
                  <c:v>54.745041442900003</c:v>
                </c:pt>
                <c:pt idx="5733">
                  <c:v>54.7451414429</c:v>
                </c:pt>
                <c:pt idx="5734">
                  <c:v>54.745241442900003</c:v>
                </c:pt>
                <c:pt idx="5735">
                  <c:v>54.745341442899999</c:v>
                </c:pt>
                <c:pt idx="5736">
                  <c:v>54.745441442900002</c:v>
                </c:pt>
                <c:pt idx="5737">
                  <c:v>54.745541442899999</c:v>
                </c:pt>
                <c:pt idx="5738">
                  <c:v>54.745641442900002</c:v>
                </c:pt>
                <c:pt idx="5739">
                  <c:v>54.745741442899998</c:v>
                </c:pt>
                <c:pt idx="5740">
                  <c:v>54.745841442900002</c:v>
                </c:pt>
                <c:pt idx="5741">
                  <c:v>54.745941442899998</c:v>
                </c:pt>
                <c:pt idx="5742">
                  <c:v>54.746041442900001</c:v>
                </c:pt>
                <c:pt idx="5743">
                  <c:v>54.746141442899997</c:v>
                </c:pt>
                <c:pt idx="5744">
                  <c:v>54.746241442900001</c:v>
                </c:pt>
                <c:pt idx="5745">
                  <c:v>54.746341442899997</c:v>
                </c:pt>
                <c:pt idx="5746">
                  <c:v>54.7464414429</c:v>
                </c:pt>
                <c:pt idx="5747">
                  <c:v>54.746541442900003</c:v>
                </c:pt>
                <c:pt idx="5748">
                  <c:v>54.7466414429</c:v>
                </c:pt>
                <c:pt idx="5749">
                  <c:v>54.746741442900003</c:v>
                </c:pt>
                <c:pt idx="5750">
                  <c:v>54.746841442899999</c:v>
                </c:pt>
                <c:pt idx="5751">
                  <c:v>54.746941442900003</c:v>
                </c:pt>
                <c:pt idx="5752">
                  <c:v>54.747041442899999</c:v>
                </c:pt>
                <c:pt idx="5753">
                  <c:v>54.747141442900002</c:v>
                </c:pt>
                <c:pt idx="5754">
                  <c:v>54.747241442899998</c:v>
                </c:pt>
                <c:pt idx="5755">
                  <c:v>54.747341442900002</c:v>
                </c:pt>
                <c:pt idx="5756">
                  <c:v>54.747441442899998</c:v>
                </c:pt>
                <c:pt idx="5757">
                  <c:v>54.747541442900001</c:v>
                </c:pt>
                <c:pt idx="5758">
                  <c:v>54.747641442899997</c:v>
                </c:pt>
                <c:pt idx="5759">
                  <c:v>54.747741442900001</c:v>
                </c:pt>
                <c:pt idx="5760">
                  <c:v>54.747841442899997</c:v>
                </c:pt>
                <c:pt idx="5761">
                  <c:v>54.7479414429</c:v>
                </c:pt>
                <c:pt idx="5762">
                  <c:v>54.748041442900004</c:v>
                </c:pt>
                <c:pt idx="5763">
                  <c:v>54.7481414429</c:v>
                </c:pt>
                <c:pt idx="5764">
                  <c:v>54.748241442900003</c:v>
                </c:pt>
                <c:pt idx="5765">
                  <c:v>54.748341442899999</c:v>
                </c:pt>
                <c:pt idx="5766">
                  <c:v>54.748441442900003</c:v>
                </c:pt>
                <c:pt idx="5767">
                  <c:v>54.748541442899999</c:v>
                </c:pt>
                <c:pt idx="5768">
                  <c:v>54.748641442900002</c:v>
                </c:pt>
                <c:pt idx="5769">
                  <c:v>54.748741442899998</c:v>
                </c:pt>
                <c:pt idx="5770">
                  <c:v>54.748841442900002</c:v>
                </c:pt>
                <c:pt idx="5771">
                  <c:v>54.748941442899998</c:v>
                </c:pt>
                <c:pt idx="5772">
                  <c:v>54.749041442900001</c:v>
                </c:pt>
                <c:pt idx="5773">
                  <c:v>54.749141442899997</c:v>
                </c:pt>
                <c:pt idx="5774">
                  <c:v>54.749241442900001</c:v>
                </c:pt>
                <c:pt idx="5775">
                  <c:v>54.749341442899997</c:v>
                </c:pt>
                <c:pt idx="5776">
                  <c:v>54.7494414429</c:v>
                </c:pt>
                <c:pt idx="5777">
                  <c:v>54.749541442899996</c:v>
                </c:pt>
                <c:pt idx="5778">
                  <c:v>54.7496414429</c:v>
                </c:pt>
                <c:pt idx="5779">
                  <c:v>54.749741442900003</c:v>
                </c:pt>
                <c:pt idx="5780">
                  <c:v>54.749841442899999</c:v>
                </c:pt>
                <c:pt idx="5781">
                  <c:v>54.749941442900003</c:v>
                </c:pt>
                <c:pt idx="5782">
                  <c:v>54.750041442899999</c:v>
                </c:pt>
                <c:pt idx="5783">
                  <c:v>54.750141442900002</c:v>
                </c:pt>
                <c:pt idx="5784">
                  <c:v>54.750241442899998</c:v>
                </c:pt>
                <c:pt idx="5785">
                  <c:v>54.750341442900002</c:v>
                </c:pt>
                <c:pt idx="5786">
                  <c:v>54.750441442899998</c:v>
                </c:pt>
                <c:pt idx="5787">
                  <c:v>54.750541442900001</c:v>
                </c:pt>
                <c:pt idx="5788">
                  <c:v>54.750641442899997</c:v>
                </c:pt>
                <c:pt idx="5789">
                  <c:v>54.750741442900001</c:v>
                </c:pt>
                <c:pt idx="5790">
                  <c:v>54.750841442899997</c:v>
                </c:pt>
                <c:pt idx="5791">
                  <c:v>54.7509414429</c:v>
                </c:pt>
                <c:pt idx="5792">
                  <c:v>54.751041442899997</c:v>
                </c:pt>
                <c:pt idx="5793">
                  <c:v>54.7511414429</c:v>
                </c:pt>
                <c:pt idx="5794">
                  <c:v>54.751241442900003</c:v>
                </c:pt>
                <c:pt idx="5795">
                  <c:v>54.751341442899999</c:v>
                </c:pt>
                <c:pt idx="5796">
                  <c:v>54.751441442900003</c:v>
                </c:pt>
                <c:pt idx="5797">
                  <c:v>54.751541442899999</c:v>
                </c:pt>
                <c:pt idx="5798">
                  <c:v>54.751641442900002</c:v>
                </c:pt>
                <c:pt idx="5799">
                  <c:v>54.751741442899998</c:v>
                </c:pt>
                <c:pt idx="5800">
                  <c:v>54.751841442900002</c:v>
                </c:pt>
                <c:pt idx="5801">
                  <c:v>54.751941442899998</c:v>
                </c:pt>
                <c:pt idx="5802">
                  <c:v>54.752041442900001</c:v>
                </c:pt>
                <c:pt idx="5803">
                  <c:v>54.752141442899998</c:v>
                </c:pt>
                <c:pt idx="5804">
                  <c:v>54.752241442900001</c:v>
                </c:pt>
                <c:pt idx="5805">
                  <c:v>54.752341442899997</c:v>
                </c:pt>
                <c:pt idx="5806">
                  <c:v>54.7524414429</c:v>
                </c:pt>
                <c:pt idx="5807">
                  <c:v>54.752541442899997</c:v>
                </c:pt>
                <c:pt idx="5808">
                  <c:v>54.7526414429</c:v>
                </c:pt>
                <c:pt idx="5809">
                  <c:v>54.752741442900003</c:v>
                </c:pt>
                <c:pt idx="5810">
                  <c:v>54.752841442899999</c:v>
                </c:pt>
                <c:pt idx="5811">
                  <c:v>54.752941442900003</c:v>
                </c:pt>
                <c:pt idx="5812">
                  <c:v>54.753041442899999</c:v>
                </c:pt>
                <c:pt idx="5813">
                  <c:v>54.753141442900002</c:v>
                </c:pt>
                <c:pt idx="5814">
                  <c:v>54.753241442899999</c:v>
                </c:pt>
                <c:pt idx="5815">
                  <c:v>54.753341442900002</c:v>
                </c:pt>
                <c:pt idx="5816">
                  <c:v>54.753441442899998</c:v>
                </c:pt>
                <c:pt idx="5817">
                  <c:v>54.753541442900001</c:v>
                </c:pt>
                <c:pt idx="5818">
                  <c:v>54.753641442899998</c:v>
                </c:pt>
                <c:pt idx="5819">
                  <c:v>54.753741442900001</c:v>
                </c:pt>
                <c:pt idx="5820">
                  <c:v>54.753841442899997</c:v>
                </c:pt>
                <c:pt idx="5821">
                  <c:v>54.7539414429</c:v>
                </c:pt>
                <c:pt idx="5822">
                  <c:v>54.754041442899997</c:v>
                </c:pt>
                <c:pt idx="5823">
                  <c:v>54.7541414429</c:v>
                </c:pt>
                <c:pt idx="5824">
                  <c:v>54.754241442900003</c:v>
                </c:pt>
                <c:pt idx="5825">
                  <c:v>54.754341442899999</c:v>
                </c:pt>
                <c:pt idx="5826">
                  <c:v>54.754441442900003</c:v>
                </c:pt>
                <c:pt idx="5827">
                  <c:v>54.754541442899999</c:v>
                </c:pt>
                <c:pt idx="5828">
                  <c:v>54.754641442900002</c:v>
                </c:pt>
                <c:pt idx="5829">
                  <c:v>54.754741442899999</c:v>
                </c:pt>
                <c:pt idx="5830">
                  <c:v>54.754841442900002</c:v>
                </c:pt>
                <c:pt idx="5831">
                  <c:v>54.754941442899998</c:v>
                </c:pt>
                <c:pt idx="5832">
                  <c:v>54.755041442900001</c:v>
                </c:pt>
                <c:pt idx="5833">
                  <c:v>54.755141442899998</c:v>
                </c:pt>
                <c:pt idx="5834">
                  <c:v>54.755241442900001</c:v>
                </c:pt>
                <c:pt idx="5835">
                  <c:v>54.755341442899997</c:v>
                </c:pt>
                <c:pt idx="5836">
                  <c:v>54.7554414429</c:v>
                </c:pt>
                <c:pt idx="5837">
                  <c:v>54.755541442899997</c:v>
                </c:pt>
                <c:pt idx="5838">
                  <c:v>54.7556414429</c:v>
                </c:pt>
                <c:pt idx="5839">
                  <c:v>54.755741442900003</c:v>
                </c:pt>
                <c:pt idx="5840">
                  <c:v>54.7558414429</c:v>
                </c:pt>
                <c:pt idx="5841">
                  <c:v>54.755941442900003</c:v>
                </c:pt>
                <c:pt idx="5842">
                  <c:v>54.756041442899999</c:v>
                </c:pt>
                <c:pt idx="5843">
                  <c:v>54.756141442900002</c:v>
                </c:pt>
                <c:pt idx="5844">
                  <c:v>54.756241442899999</c:v>
                </c:pt>
                <c:pt idx="5845">
                  <c:v>54.756341442900002</c:v>
                </c:pt>
                <c:pt idx="5846">
                  <c:v>54.756441442899998</c:v>
                </c:pt>
                <c:pt idx="5847">
                  <c:v>54.756541442900001</c:v>
                </c:pt>
                <c:pt idx="5848">
                  <c:v>54.756641442899998</c:v>
                </c:pt>
                <c:pt idx="5849">
                  <c:v>54.756741442900001</c:v>
                </c:pt>
                <c:pt idx="5850">
                  <c:v>54.756841442899997</c:v>
                </c:pt>
                <c:pt idx="5851">
                  <c:v>54.756941442900001</c:v>
                </c:pt>
                <c:pt idx="5852">
                  <c:v>54.757041442899997</c:v>
                </c:pt>
                <c:pt idx="5853">
                  <c:v>54.7571414429</c:v>
                </c:pt>
                <c:pt idx="5854">
                  <c:v>54.757241442900003</c:v>
                </c:pt>
                <c:pt idx="5855">
                  <c:v>54.7573414429</c:v>
                </c:pt>
                <c:pt idx="5856">
                  <c:v>54.757441442900003</c:v>
                </c:pt>
                <c:pt idx="5857">
                  <c:v>54.757541442899999</c:v>
                </c:pt>
                <c:pt idx="5858">
                  <c:v>54.757641442900002</c:v>
                </c:pt>
                <c:pt idx="5859">
                  <c:v>54.757741442899999</c:v>
                </c:pt>
                <c:pt idx="5860">
                  <c:v>54.757841442900002</c:v>
                </c:pt>
                <c:pt idx="5861">
                  <c:v>54.757941442899998</c:v>
                </c:pt>
                <c:pt idx="5862">
                  <c:v>54.758041442900002</c:v>
                </c:pt>
                <c:pt idx="5863">
                  <c:v>54.758141442899998</c:v>
                </c:pt>
                <c:pt idx="5864">
                  <c:v>54.758241442900001</c:v>
                </c:pt>
                <c:pt idx="5865">
                  <c:v>54.758341442899997</c:v>
                </c:pt>
                <c:pt idx="5866">
                  <c:v>54.758441442900001</c:v>
                </c:pt>
                <c:pt idx="5867">
                  <c:v>54.758541442899997</c:v>
                </c:pt>
                <c:pt idx="5868">
                  <c:v>54.7586414429</c:v>
                </c:pt>
                <c:pt idx="5869">
                  <c:v>54.758741442900003</c:v>
                </c:pt>
                <c:pt idx="5870">
                  <c:v>54.7588414429</c:v>
                </c:pt>
                <c:pt idx="5871">
                  <c:v>54.758941442900003</c:v>
                </c:pt>
                <c:pt idx="5872">
                  <c:v>54.759041442899999</c:v>
                </c:pt>
                <c:pt idx="5873">
                  <c:v>54.759141442900003</c:v>
                </c:pt>
                <c:pt idx="5874">
                  <c:v>54.759241442899999</c:v>
                </c:pt>
                <c:pt idx="5875">
                  <c:v>54.759341442900002</c:v>
                </c:pt>
                <c:pt idx="5876">
                  <c:v>54.759441442899998</c:v>
                </c:pt>
                <c:pt idx="5877">
                  <c:v>54.759541442900002</c:v>
                </c:pt>
                <c:pt idx="5878">
                  <c:v>54.759641442899998</c:v>
                </c:pt>
                <c:pt idx="5879">
                  <c:v>54.759741442900001</c:v>
                </c:pt>
                <c:pt idx="5880">
                  <c:v>54.759841442899997</c:v>
                </c:pt>
                <c:pt idx="5881">
                  <c:v>54.759941442900001</c:v>
                </c:pt>
                <c:pt idx="5882">
                  <c:v>54.760041442899997</c:v>
                </c:pt>
                <c:pt idx="5883">
                  <c:v>54.7601414429</c:v>
                </c:pt>
                <c:pt idx="5884">
                  <c:v>54.760241442900004</c:v>
                </c:pt>
                <c:pt idx="5885">
                  <c:v>54.7603414429</c:v>
                </c:pt>
                <c:pt idx="5886">
                  <c:v>54.760441442900003</c:v>
                </c:pt>
                <c:pt idx="5887">
                  <c:v>54.760541442899999</c:v>
                </c:pt>
                <c:pt idx="5888">
                  <c:v>54.760641442900003</c:v>
                </c:pt>
                <c:pt idx="5889">
                  <c:v>54.760741442899999</c:v>
                </c:pt>
                <c:pt idx="5890">
                  <c:v>54.760841442900002</c:v>
                </c:pt>
                <c:pt idx="5891">
                  <c:v>54.760941442899998</c:v>
                </c:pt>
                <c:pt idx="5892">
                  <c:v>54.761041442900002</c:v>
                </c:pt>
                <c:pt idx="5893">
                  <c:v>54.761141442899998</c:v>
                </c:pt>
                <c:pt idx="5894">
                  <c:v>54.761241442900001</c:v>
                </c:pt>
                <c:pt idx="5895">
                  <c:v>54.761341442899997</c:v>
                </c:pt>
                <c:pt idx="5896">
                  <c:v>54.761441442900001</c:v>
                </c:pt>
                <c:pt idx="5897">
                  <c:v>54.761541442899997</c:v>
                </c:pt>
                <c:pt idx="5898">
                  <c:v>54.7616414429</c:v>
                </c:pt>
                <c:pt idx="5899">
                  <c:v>54.761741442899996</c:v>
                </c:pt>
                <c:pt idx="5900">
                  <c:v>54.7618414429</c:v>
                </c:pt>
                <c:pt idx="5901">
                  <c:v>54.761941442900003</c:v>
                </c:pt>
                <c:pt idx="5902">
                  <c:v>54.762041442899999</c:v>
                </c:pt>
                <c:pt idx="5903">
                  <c:v>54.762141442900003</c:v>
                </c:pt>
                <c:pt idx="5904">
                  <c:v>54.762241442899999</c:v>
                </c:pt>
                <c:pt idx="5905">
                  <c:v>54.762341442900002</c:v>
                </c:pt>
                <c:pt idx="5906">
                  <c:v>54.762441442899998</c:v>
                </c:pt>
                <c:pt idx="5907">
                  <c:v>54.762541442900002</c:v>
                </c:pt>
                <c:pt idx="5908">
                  <c:v>54.762641442899998</c:v>
                </c:pt>
                <c:pt idx="5909">
                  <c:v>54.762741442900001</c:v>
                </c:pt>
                <c:pt idx="5910">
                  <c:v>54.762841442899997</c:v>
                </c:pt>
                <c:pt idx="5911">
                  <c:v>54.762941442900001</c:v>
                </c:pt>
                <c:pt idx="5912">
                  <c:v>54.763041442899997</c:v>
                </c:pt>
                <c:pt idx="5913">
                  <c:v>54.7631414429</c:v>
                </c:pt>
                <c:pt idx="5914">
                  <c:v>54.763241442899997</c:v>
                </c:pt>
                <c:pt idx="5915">
                  <c:v>54.7633414429</c:v>
                </c:pt>
                <c:pt idx="5916">
                  <c:v>54.763441442900003</c:v>
                </c:pt>
                <c:pt idx="5917">
                  <c:v>54.763541442899999</c:v>
                </c:pt>
                <c:pt idx="5918">
                  <c:v>54.763641442900003</c:v>
                </c:pt>
                <c:pt idx="5919">
                  <c:v>54.763741442899999</c:v>
                </c:pt>
                <c:pt idx="5920">
                  <c:v>54.763841442900002</c:v>
                </c:pt>
                <c:pt idx="5921">
                  <c:v>54.763941442899998</c:v>
                </c:pt>
                <c:pt idx="5922">
                  <c:v>54.764041442900002</c:v>
                </c:pt>
                <c:pt idx="5923">
                  <c:v>54.764141442899998</c:v>
                </c:pt>
                <c:pt idx="5924">
                  <c:v>54.764241442900001</c:v>
                </c:pt>
                <c:pt idx="5925">
                  <c:v>54.764341442899998</c:v>
                </c:pt>
                <c:pt idx="5926">
                  <c:v>54.764441442900001</c:v>
                </c:pt>
                <c:pt idx="5927">
                  <c:v>54.764541442899997</c:v>
                </c:pt>
                <c:pt idx="5928">
                  <c:v>54.7646414429</c:v>
                </c:pt>
                <c:pt idx="5929">
                  <c:v>54.764741442899997</c:v>
                </c:pt>
                <c:pt idx="5930">
                  <c:v>54.7648414429</c:v>
                </c:pt>
                <c:pt idx="5931">
                  <c:v>54.764941442900003</c:v>
                </c:pt>
                <c:pt idx="5932">
                  <c:v>54.765041442899999</c:v>
                </c:pt>
                <c:pt idx="5933">
                  <c:v>54.765141442900003</c:v>
                </c:pt>
                <c:pt idx="5934">
                  <c:v>54.765241442899999</c:v>
                </c:pt>
                <c:pt idx="5935">
                  <c:v>54.765341442900002</c:v>
                </c:pt>
                <c:pt idx="5936">
                  <c:v>54.765441442899998</c:v>
                </c:pt>
                <c:pt idx="5937">
                  <c:v>54.765541442900002</c:v>
                </c:pt>
                <c:pt idx="5938">
                  <c:v>54.765641442899998</c:v>
                </c:pt>
                <c:pt idx="5939">
                  <c:v>54.765741442900001</c:v>
                </c:pt>
                <c:pt idx="5940">
                  <c:v>54.765841442899998</c:v>
                </c:pt>
                <c:pt idx="5941">
                  <c:v>54.765941442900001</c:v>
                </c:pt>
                <c:pt idx="5942">
                  <c:v>54.766041442899997</c:v>
                </c:pt>
                <c:pt idx="5943">
                  <c:v>54.7661414429</c:v>
                </c:pt>
                <c:pt idx="5944">
                  <c:v>54.766241442899997</c:v>
                </c:pt>
                <c:pt idx="5945">
                  <c:v>54.7663414429</c:v>
                </c:pt>
                <c:pt idx="5946">
                  <c:v>54.766441442900003</c:v>
                </c:pt>
                <c:pt idx="5947">
                  <c:v>54.766541442899999</c:v>
                </c:pt>
                <c:pt idx="5948">
                  <c:v>54.766641442900003</c:v>
                </c:pt>
                <c:pt idx="5949">
                  <c:v>54.766741442899999</c:v>
                </c:pt>
                <c:pt idx="5950">
                  <c:v>54.766841442900002</c:v>
                </c:pt>
                <c:pt idx="5951">
                  <c:v>54.766941442899999</c:v>
                </c:pt>
                <c:pt idx="5952">
                  <c:v>54.767041442900002</c:v>
                </c:pt>
                <c:pt idx="5953">
                  <c:v>54.767141442899998</c:v>
                </c:pt>
                <c:pt idx="5954">
                  <c:v>54.767241442900001</c:v>
                </c:pt>
                <c:pt idx="5955">
                  <c:v>54.767341442899998</c:v>
                </c:pt>
                <c:pt idx="5956">
                  <c:v>54.767441442900001</c:v>
                </c:pt>
                <c:pt idx="5957">
                  <c:v>54.767541442899997</c:v>
                </c:pt>
                <c:pt idx="5958">
                  <c:v>54.7676414429</c:v>
                </c:pt>
                <c:pt idx="5959">
                  <c:v>54.767741442899997</c:v>
                </c:pt>
                <c:pt idx="5960">
                  <c:v>54.7678414429</c:v>
                </c:pt>
                <c:pt idx="5961">
                  <c:v>54.767941442900003</c:v>
                </c:pt>
                <c:pt idx="5962">
                  <c:v>54.7680414429</c:v>
                </c:pt>
                <c:pt idx="5963">
                  <c:v>54.768141442900003</c:v>
                </c:pt>
                <c:pt idx="5964">
                  <c:v>54.768241442899999</c:v>
                </c:pt>
                <c:pt idx="5965">
                  <c:v>54.768341442900002</c:v>
                </c:pt>
                <c:pt idx="5966">
                  <c:v>54.768441442899999</c:v>
                </c:pt>
                <c:pt idx="5967">
                  <c:v>54.768541442900002</c:v>
                </c:pt>
                <c:pt idx="5968">
                  <c:v>54.768641442899998</c:v>
                </c:pt>
                <c:pt idx="5969">
                  <c:v>54.768741442900001</c:v>
                </c:pt>
                <c:pt idx="5970">
                  <c:v>54.768841439200003</c:v>
                </c:pt>
                <c:pt idx="5971">
                  <c:v>15.992477833900001</c:v>
                </c:pt>
                <c:pt idx="5972">
                  <c:v>15.682665585900001</c:v>
                </c:pt>
                <c:pt idx="5973">
                  <c:v>15.3308846261</c:v>
                </c:pt>
                <c:pt idx="5974">
                  <c:v>15.2478269948</c:v>
                </c:pt>
                <c:pt idx="5975">
                  <c:v>15.2479269948</c:v>
                </c:pt>
                <c:pt idx="5976">
                  <c:v>15.2480269948</c:v>
                </c:pt>
                <c:pt idx="5977">
                  <c:v>15.2481269948</c:v>
                </c:pt>
                <c:pt idx="5978">
                  <c:v>15.2482269948</c:v>
                </c:pt>
                <c:pt idx="5979">
                  <c:v>14.367886353399999</c:v>
                </c:pt>
                <c:pt idx="5980">
                  <c:v>14.081593403399999</c:v>
                </c:pt>
                <c:pt idx="5981">
                  <c:v>14.081693403399999</c:v>
                </c:pt>
                <c:pt idx="5982">
                  <c:v>13.8683327006</c:v>
                </c:pt>
                <c:pt idx="5983">
                  <c:v>13.8684327006</c:v>
                </c:pt>
                <c:pt idx="5984">
                  <c:v>13.868532700599999</c:v>
                </c:pt>
                <c:pt idx="5985">
                  <c:v>13.868632700599999</c:v>
                </c:pt>
                <c:pt idx="5986">
                  <c:v>13.868732700600001</c:v>
                </c:pt>
                <c:pt idx="5987">
                  <c:v>14.3203464154</c:v>
                </c:pt>
                <c:pt idx="5988">
                  <c:v>14.320446415399999</c:v>
                </c:pt>
                <c:pt idx="5989">
                  <c:v>13.498366333</c:v>
                </c:pt>
                <c:pt idx="5990">
                  <c:v>12.031142734199999</c:v>
                </c:pt>
                <c:pt idx="5991">
                  <c:v>12.031242734199999</c:v>
                </c:pt>
                <c:pt idx="5992">
                  <c:v>11.998999700200001</c:v>
                </c:pt>
                <c:pt idx="5993">
                  <c:v>11.114750032</c:v>
                </c:pt>
                <c:pt idx="5994">
                  <c:v>11.114850032</c:v>
                </c:pt>
                <c:pt idx="5995">
                  <c:v>11.107418352</c:v>
                </c:pt>
                <c:pt idx="5996">
                  <c:v>11.8251087462</c:v>
                </c:pt>
                <c:pt idx="5997">
                  <c:v>11.8252087462</c:v>
                </c:pt>
                <c:pt idx="5998">
                  <c:v>11.825308746199999</c:v>
                </c:pt>
                <c:pt idx="5999">
                  <c:v>11.825408746200001</c:v>
                </c:pt>
                <c:pt idx="6000">
                  <c:v>11.825508746200001</c:v>
                </c:pt>
                <c:pt idx="6001">
                  <c:v>11.8256087462</c:v>
                </c:pt>
                <c:pt idx="6002">
                  <c:v>11.8257087462</c:v>
                </c:pt>
                <c:pt idx="6003">
                  <c:v>11.431453961700001</c:v>
                </c:pt>
                <c:pt idx="6004">
                  <c:v>11.431553961700001</c:v>
                </c:pt>
                <c:pt idx="6005">
                  <c:v>11.4316539617</c:v>
                </c:pt>
                <c:pt idx="6006">
                  <c:v>11.4317539617</c:v>
                </c:pt>
                <c:pt idx="6007">
                  <c:v>11.4318539617</c:v>
                </c:pt>
                <c:pt idx="6008">
                  <c:v>11.4319539617</c:v>
                </c:pt>
                <c:pt idx="6009">
                  <c:v>11.432053961699999</c:v>
                </c:pt>
                <c:pt idx="6010">
                  <c:v>11.432153961699999</c:v>
                </c:pt>
                <c:pt idx="6011">
                  <c:v>11.432253961700001</c:v>
                </c:pt>
                <c:pt idx="6012">
                  <c:v>11.432353961700001</c:v>
                </c:pt>
                <c:pt idx="6013">
                  <c:v>11.4324539617</c:v>
                </c:pt>
                <c:pt idx="6014">
                  <c:v>11.4325539617</c:v>
                </c:pt>
                <c:pt idx="6015">
                  <c:v>11.4326539617</c:v>
                </c:pt>
                <c:pt idx="6016">
                  <c:v>11.4327539617</c:v>
                </c:pt>
                <c:pt idx="6017">
                  <c:v>11.432853961699999</c:v>
                </c:pt>
                <c:pt idx="6018">
                  <c:v>11.432953961699999</c:v>
                </c:pt>
                <c:pt idx="6019">
                  <c:v>11.433053961700001</c:v>
                </c:pt>
                <c:pt idx="6020">
                  <c:v>11.4331539617</c:v>
                </c:pt>
                <c:pt idx="6021">
                  <c:v>11.4332539617</c:v>
                </c:pt>
                <c:pt idx="6022">
                  <c:v>11.4333539617</c:v>
                </c:pt>
                <c:pt idx="6023">
                  <c:v>11.4334539617</c:v>
                </c:pt>
                <c:pt idx="6024">
                  <c:v>11.433553961699999</c:v>
                </c:pt>
                <c:pt idx="6025">
                  <c:v>11.433653961699999</c:v>
                </c:pt>
                <c:pt idx="6026">
                  <c:v>11.433753961700001</c:v>
                </c:pt>
                <c:pt idx="6027">
                  <c:v>11.433853961700001</c:v>
                </c:pt>
                <c:pt idx="6028">
                  <c:v>11.4339539617</c:v>
                </c:pt>
                <c:pt idx="6029">
                  <c:v>11.4340539617</c:v>
                </c:pt>
                <c:pt idx="6030">
                  <c:v>11.0902494772</c:v>
                </c:pt>
                <c:pt idx="6031">
                  <c:v>10.939284258900001</c:v>
                </c:pt>
                <c:pt idx="6032">
                  <c:v>11.7768513362</c:v>
                </c:pt>
                <c:pt idx="6033">
                  <c:v>11.113249568800001</c:v>
                </c:pt>
                <c:pt idx="6034">
                  <c:v>11.1133495688</c:v>
                </c:pt>
                <c:pt idx="6035">
                  <c:v>11.1134495688</c:v>
                </c:pt>
                <c:pt idx="6036">
                  <c:v>11.945449589800001</c:v>
                </c:pt>
                <c:pt idx="6037">
                  <c:v>11.8026822886</c:v>
                </c:pt>
                <c:pt idx="6038">
                  <c:v>11.8027822886</c:v>
                </c:pt>
                <c:pt idx="6039">
                  <c:v>11.802882288599999</c:v>
                </c:pt>
                <c:pt idx="6040">
                  <c:v>12.011835361499999</c:v>
                </c:pt>
                <c:pt idx="6041">
                  <c:v>10.8685306923</c:v>
                </c:pt>
                <c:pt idx="6042">
                  <c:v>11.832805369200001</c:v>
                </c:pt>
                <c:pt idx="6043">
                  <c:v>11.832905369200001</c:v>
                </c:pt>
                <c:pt idx="6044">
                  <c:v>11.8330053692</c:v>
                </c:pt>
                <c:pt idx="6045">
                  <c:v>11.8331053692</c:v>
                </c:pt>
                <c:pt idx="6046">
                  <c:v>11.8332053692</c:v>
                </c:pt>
                <c:pt idx="6047">
                  <c:v>11.388481732200001</c:v>
                </c:pt>
                <c:pt idx="6048">
                  <c:v>12.075917024300001</c:v>
                </c:pt>
                <c:pt idx="6049">
                  <c:v>11.100531740399999</c:v>
                </c:pt>
                <c:pt idx="6050">
                  <c:v>11.100631740400001</c:v>
                </c:pt>
                <c:pt idx="6051">
                  <c:v>10.3529342909</c:v>
                </c:pt>
                <c:pt idx="6052">
                  <c:v>11.5533808453</c:v>
                </c:pt>
                <c:pt idx="6053">
                  <c:v>11.553480845299999</c:v>
                </c:pt>
                <c:pt idx="6054">
                  <c:v>11.553580845300001</c:v>
                </c:pt>
                <c:pt idx="6055">
                  <c:v>11.553680845300001</c:v>
                </c:pt>
                <c:pt idx="6056">
                  <c:v>11.5537808453</c:v>
                </c:pt>
                <c:pt idx="6057">
                  <c:v>11.5538808453</c:v>
                </c:pt>
                <c:pt idx="6058">
                  <c:v>11.5539808453</c:v>
                </c:pt>
                <c:pt idx="6059">
                  <c:v>11.5540808453</c:v>
                </c:pt>
                <c:pt idx="6060">
                  <c:v>11.554180845299999</c:v>
                </c:pt>
                <c:pt idx="6061">
                  <c:v>11.554280845299999</c:v>
                </c:pt>
                <c:pt idx="6062">
                  <c:v>11.554380845300001</c:v>
                </c:pt>
                <c:pt idx="6063">
                  <c:v>11.554480845300001</c:v>
                </c:pt>
                <c:pt idx="6064">
                  <c:v>11.5545808453</c:v>
                </c:pt>
                <c:pt idx="6065">
                  <c:v>11.5546808453</c:v>
                </c:pt>
                <c:pt idx="6066">
                  <c:v>11.5547808453</c:v>
                </c:pt>
                <c:pt idx="6067">
                  <c:v>10.5710559063</c:v>
                </c:pt>
                <c:pt idx="6068">
                  <c:v>11.2566810173</c:v>
                </c:pt>
                <c:pt idx="6069">
                  <c:v>10.3672936917</c:v>
                </c:pt>
                <c:pt idx="6070">
                  <c:v>9.3272544863300002</c:v>
                </c:pt>
                <c:pt idx="6071">
                  <c:v>7.1962109993599999</c:v>
                </c:pt>
                <c:pt idx="6072">
                  <c:v>6.3839715832900001</c:v>
                </c:pt>
                <c:pt idx="6073">
                  <c:v>5.04054024632</c:v>
                </c:pt>
                <c:pt idx="6074">
                  <c:v>3.0846808705900002</c:v>
                </c:pt>
                <c:pt idx="6075">
                  <c:v>3.0847808705899999</c:v>
                </c:pt>
                <c:pt idx="6076">
                  <c:v>0.68489741325700004</c:v>
                </c:pt>
                <c:pt idx="6077">
                  <c:v>2.5473688321400001</c:v>
                </c:pt>
                <c:pt idx="6078">
                  <c:v>2.5474688321399999</c:v>
                </c:pt>
                <c:pt idx="6079">
                  <c:v>1.0251961967200001</c:v>
                </c:pt>
                <c:pt idx="6080">
                  <c:v>1.0252961967200001</c:v>
                </c:pt>
                <c:pt idx="6081">
                  <c:v>2.8406701928600002</c:v>
                </c:pt>
                <c:pt idx="6082">
                  <c:v>2.84077019286</c:v>
                </c:pt>
                <c:pt idx="6083">
                  <c:v>2.8408701928600002</c:v>
                </c:pt>
                <c:pt idx="6084">
                  <c:v>2.84097019286</c:v>
                </c:pt>
                <c:pt idx="6085">
                  <c:v>2.8410701928600002</c:v>
                </c:pt>
                <c:pt idx="6086">
                  <c:v>2.8411701928599999</c:v>
                </c:pt>
                <c:pt idx="6087">
                  <c:v>2.8412701928600002</c:v>
                </c:pt>
                <c:pt idx="6088">
                  <c:v>0.15352303642699999</c:v>
                </c:pt>
                <c:pt idx="6089">
                  <c:v>0.15362303642700001</c:v>
                </c:pt>
                <c:pt idx="6090">
                  <c:v>0.174429393303</c:v>
                </c:pt>
                <c:pt idx="6091">
                  <c:v>3.8941183853400001</c:v>
                </c:pt>
                <c:pt idx="6092">
                  <c:v>3.8942183853399999</c:v>
                </c:pt>
                <c:pt idx="6093">
                  <c:v>0.22594487138300001</c:v>
                </c:pt>
                <c:pt idx="6094">
                  <c:v>0.441072835572</c:v>
                </c:pt>
                <c:pt idx="6095">
                  <c:v>6.6332569927699994E-2</c:v>
                </c:pt>
                <c:pt idx="6096">
                  <c:v>2.1943410074999998</c:v>
                </c:pt>
                <c:pt idx="6097">
                  <c:v>2.1944410075</c:v>
                </c:pt>
                <c:pt idx="6098">
                  <c:v>2.1945410074999998</c:v>
                </c:pt>
                <c:pt idx="6099">
                  <c:v>2.1946410075</c:v>
                </c:pt>
                <c:pt idx="6100">
                  <c:v>2.1947410074999998</c:v>
                </c:pt>
                <c:pt idx="6101">
                  <c:v>5.1241178902499997E-2</c:v>
                </c:pt>
                <c:pt idx="6102">
                  <c:v>1.5223634442899999E-2</c:v>
                </c:pt>
                <c:pt idx="6103">
                  <c:v>6.50179438201E-3</c:v>
                </c:pt>
                <c:pt idx="6104">
                  <c:v>6.9489697537599999E-3</c:v>
                </c:pt>
                <c:pt idx="6105">
                  <c:v>7.0489697537600001E-3</c:v>
                </c:pt>
                <c:pt idx="6106">
                  <c:v>7.1489697537600004E-3</c:v>
                </c:pt>
                <c:pt idx="6107">
                  <c:v>7.2489697537599998E-3</c:v>
                </c:pt>
                <c:pt idx="6108">
                  <c:v>7.3489697537600001E-3</c:v>
                </c:pt>
                <c:pt idx="6109">
                  <c:v>7.4489697537600003E-3</c:v>
                </c:pt>
                <c:pt idx="6110">
                  <c:v>7.5489697537599997E-3</c:v>
                </c:pt>
                <c:pt idx="6111">
                  <c:v>7.64896975376E-3</c:v>
                </c:pt>
                <c:pt idx="6112">
                  <c:v>7.5162185415599998</c:v>
                </c:pt>
                <c:pt idx="6113">
                  <c:v>7.5163185415599996</c:v>
                </c:pt>
                <c:pt idx="6114">
                  <c:v>7.5164185415600002</c:v>
                </c:pt>
                <c:pt idx="6115">
                  <c:v>7.51651854156</c:v>
                </c:pt>
                <c:pt idx="6116">
                  <c:v>7.5166185415599998</c:v>
                </c:pt>
                <c:pt idx="6117">
                  <c:v>7.5167185415600004</c:v>
                </c:pt>
                <c:pt idx="6118">
                  <c:v>7.5168185415600002</c:v>
                </c:pt>
                <c:pt idx="6119">
                  <c:v>7.5169185415599999</c:v>
                </c:pt>
                <c:pt idx="6120">
                  <c:v>7.5170185415599997</c:v>
                </c:pt>
                <c:pt idx="6121">
                  <c:v>7.5171185415600004</c:v>
                </c:pt>
                <c:pt idx="6122">
                  <c:v>7.5172185415600001</c:v>
                </c:pt>
                <c:pt idx="6123">
                  <c:v>7.5173185415599999</c:v>
                </c:pt>
                <c:pt idx="6124">
                  <c:v>7.5174185415599997</c:v>
                </c:pt>
                <c:pt idx="6125">
                  <c:v>7.5175185415600003</c:v>
                </c:pt>
                <c:pt idx="6126">
                  <c:v>7.5176185415600001</c:v>
                </c:pt>
                <c:pt idx="6127">
                  <c:v>7.0675060179599999E-4</c:v>
                </c:pt>
                <c:pt idx="6128">
                  <c:v>8.0673244366599999E-4</c:v>
                </c:pt>
                <c:pt idx="6129">
                  <c:v>9.0673244366600003E-4</c:v>
                </c:pt>
                <c:pt idx="6130">
                  <c:v>1.00673244367E-3</c:v>
                </c:pt>
                <c:pt idx="6131">
                  <c:v>1.1067324436700001E-3</c:v>
                </c:pt>
                <c:pt idx="6132">
                  <c:v>1.2067324436699999E-3</c:v>
                </c:pt>
                <c:pt idx="6133">
                  <c:v>1.3067324436699999E-3</c:v>
                </c:pt>
                <c:pt idx="6134">
                  <c:v>1.40673244367E-3</c:v>
                </c:pt>
                <c:pt idx="6135">
                  <c:v>1.50673244367E-3</c:v>
                </c:pt>
                <c:pt idx="6136">
                  <c:v>1.6067324436700001E-3</c:v>
                </c:pt>
                <c:pt idx="6137">
                  <c:v>1.7067324436699999E-3</c:v>
                </c:pt>
                <c:pt idx="6138">
                  <c:v>1.80673244367E-3</c:v>
                </c:pt>
                <c:pt idx="6139">
                  <c:v>1.90673244367E-3</c:v>
                </c:pt>
                <c:pt idx="6140">
                  <c:v>2.0067324436699998E-3</c:v>
                </c:pt>
                <c:pt idx="6141">
                  <c:v>2.1067324436700001E-3</c:v>
                </c:pt>
                <c:pt idx="6142">
                  <c:v>2.2067324436699999E-3</c:v>
                </c:pt>
                <c:pt idx="6143">
                  <c:v>-0.22130685614199999</c:v>
                </c:pt>
                <c:pt idx="6144">
                  <c:v>-0.221206856142</c:v>
                </c:pt>
                <c:pt idx="6145">
                  <c:v>-0.22110685614200001</c:v>
                </c:pt>
                <c:pt idx="6146">
                  <c:v>-0.221006856142</c:v>
                </c:pt>
                <c:pt idx="6147">
                  <c:v>-0.22090685614200001</c:v>
                </c:pt>
                <c:pt idx="6148">
                  <c:v>-0.22080685614199999</c:v>
                </c:pt>
                <c:pt idx="6149">
                  <c:v>-0.220706856142</c:v>
                </c:pt>
                <c:pt idx="6150">
                  <c:v>-0.22060685614200001</c:v>
                </c:pt>
                <c:pt idx="6151">
                  <c:v>-0.220506856142</c:v>
                </c:pt>
                <c:pt idx="6152">
                  <c:v>-0.22040685614200001</c:v>
                </c:pt>
                <c:pt idx="6153">
                  <c:v>-0.22030685614199999</c:v>
                </c:pt>
                <c:pt idx="6154">
                  <c:v>-0.220206856142</c:v>
                </c:pt>
                <c:pt idx="6155">
                  <c:v>-0.22010685614200001</c:v>
                </c:pt>
                <c:pt idx="6156">
                  <c:v>-0.220006856142</c:v>
                </c:pt>
                <c:pt idx="6157">
                  <c:v>-0.21990685614200001</c:v>
                </c:pt>
                <c:pt idx="6158">
                  <c:v>-0.21980685614199999</c:v>
                </c:pt>
                <c:pt idx="6159">
                  <c:v>-0.219706856142</c:v>
                </c:pt>
                <c:pt idx="6160">
                  <c:v>-0.21960685614200001</c:v>
                </c:pt>
                <c:pt idx="6161">
                  <c:v>-0.219506856142</c:v>
                </c:pt>
                <c:pt idx="6162">
                  <c:v>-0.21940685614200001</c:v>
                </c:pt>
                <c:pt idx="6163">
                  <c:v>-0.21930685614199999</c:v>
                </c:pt>
                <c:pt idx="6164">
                  <c:v>-0.219206856142</c:v>
                </c:pt>
                <c:pt idx="6165">
                  <c:v>-0.21910685614200001</c:v>
                </c:pt>
                <c:pt idx="6166">
                  <c:v>-0.21900685614199999</c:v>
                </c:pt>
                <c:pt idx="6167">
                  <c:v>-0.21890685614200001</c:v>
                </c:pt>
                <c:pt idx="6168">
                  <c:v>-0.21880685614199999</c:v>
                </c:pt>
                <c:pt idx="6169">
                  <c:v>-0.218706856142</c:v>
                </c:pt>
                <c:pt idx="6170">
                  <c:v>-0.21860685614200001</c:v>
                </c:pt>
                <c:pt idx="6171">
                  <c:v>-0.21850685614199999</c:v>
                </c:pt>
                <c:pt idx="6172">
                  <c:v>-0.21840685614200001</c:v>
                </c:pt>
                <c:pt idx="6173">
                  <c:v>-0.21830685614199999</c:v>
                </c:pt>
                <c:pt idx="6174">
                  <c:v>-0.218206856142</c:v>
                </c:pt>
                <c:pt idx="6175">
                  <c:v>-0.21810685614200001</c:v>
                </c:pt>
                <c:pt idx="6176">
                  <c:v>-0.21800685614199999</c:v>
                </c:pt>
                <c:pt idx="6177">
                  <c:v>-0.217906856142</c:v>
                </c:pt>
                <c:pt idx="6178">
                  <c:v>-0.21780685614199999</c:v>
                </c:pt>
                <c:pt idx="6179">
                  <c:v>-0.217706856142</c:v>
                </c:pt>
                <c:pt idx="6180">
                  <c:v>-0.21760685614200001</c:v>
                </c:pt>
                <c:pt idx="6181">
                  <c:v>-0.21750685614199999</c:v>
                </c:pt>
                <c:pt idx="6182">
                  <c:v>-0.217406856142</c:v>
                </c:pt>
                <c:pt idx="6183">
                  <c:v>-0.21730685614199999</c:v>
                </c:pt>
                <c:pt idx="6184">
                  <c:v>-0.217206856142</c:v>
                </c:pt>
                <c:pt idx="6185">
                  <c:v>-0.21710685614200001</c:v>
                </c:pt>
                <c:pt idx="6186">
                  <c:v>-0.21700685614199999</c:v>
                </c:pt>
                <c:pt idx="6187">
                  <c:v>-0.216906856142</c:v>
                </c:pt>
                <c:pt idx="6188">
                  <c:v>-0.21680685614199999</c:v>
                </c:pt>
                <c:pt idx="6189">
                  <c:v>-0.216706856142</c:v>
                </c:pt>
                <c:pt idx="6190">
                  <c:v>-0.21660685614200001</c:v>
                </c:pt>
                <c:pt idx="6191">
                  <c:v>-0.21650685614199999</c:v>
                </c:pt>
                <c:pt idx="6192">
                  <c:v>-0.216406856142</c:v>
                </c:pt>
                <c:pt idx="6193">
                  <c:v>-0.21630685614199999</c:v>
                </c:pt>
                <c:pt idx="6194">
                  <c:v>-0.216206856142</c:v>
                </c:pt>
                <c:pt idx="6195">
                  <c:v>-0.21610685614200001</c:v>
                </c:pt>
                <c:pt idx="6196">
                  <c:v>-0.21600685614199999</c:v>
                </c:pt>
                <c:pt idx="6197">
                  <c:v>-0.215906856142</c:v>
                </c:pt>
                <c:pt idx="6198">
                  <c:v>-0.21580685614199999</c:v>
                </c:pt>
                <c:pt idx="6199">
                  <c:v>-0.215706856142</c:v>
                </c:pt>
                <c:pt idx="6200">
                  <c:v>-0.21560685614200001</c:v>
                </c:pt>
                <c:pt idx="6201">
                  <c:v>-0.21550685614199999</c:v>
                </c:pt>
                <c:pt idx="6202">
                  <c:v>-0.215406856142</c:v>
                </c:pt>
                <c:pt idx="6203">
                  <c:v>-0.21530685614200001</c:v>
                </c:pt>
                <c:pt idx="6204">
                  <c:v>-0.215206856142</c:v>
                </c:pt>
                <c:pt idx="6205">
                  <c:v>-0.21510685614200001</c:v>
                </c:pt>
                <c:pt idx="6206">
                  <c:v>-0.21500685614199999</c:v>
                </c:pt>
                <c:pt idx="6207">
                  <c:v>-0.214906856142</c:v>
                </c:pt>
                <c:pt idx="6208">
                  <c:v>-0.21480685614200001</c:v>
                </c:pt>
                <c:pt idx="6209">
                  <c:v>-0.214706856142</c:v>
                </c:pt>
                <c:pt idx="6210">
                  <c:v>-0.21460685614200001</c:v>
                </c:pt>
                <c:pt idx="6211">
                  <c:v>-0.21450685614199999</c:v>
                </c:pt>
                <c:pt idx="6212">
                  <c:v>-0.214406856142</c:v>
                </c:pt>
                <c:pt idx="6213">
                  <c:v>-0.21430685614200001</c:v>
                </c:pt>
                <c:pt idx="6214">
                  <c:v>-0.214206856142</c:v>
                </c:pt>
                <c:pt idx="6215">
                  <c:v>-0.21410685614200001</c:v>
                </c:pt>
                <c:pt idx="6216">
                  <c:v>-0.21400685614199999</c:v>
                </c:pt>
                <c:pt idx="6217">
                  <c:v>-0.213906856142</c:v>
                </c:pt>
                <c:pt idx="6218">
                  <c:v>-0.21380685614200001</c:v>
                </c:pt>
                <c:pt idx="6219">
                  <c:v>-0.213706856142</c:v>
                </c:pt>
                <c:pt idx="6220">
                  <c:v>-0.21360685614200001</c:v>
                </c:pt>
                <c:pt idx="6221">
                  <c:v>-0.21350685614199999</c:v>
                </c:pt>
                <c:pt idx="6222">
                  <c:v>-0.213406856142</c:v>
                </c:pt>
                <c:pt idx="6223">
                  <c:v>-0.21330685614200001</c:v>
                </c:pt>
                <c:pt idx="6224">
                  <c:v>-0.213206856142</c:v>
                </c:pt>
                <c:pt idx="6225">
                  <c:v>-0.21310685614200001</c:v>
                </c:pt>
                <c:pt idx="6226">
                  <c:v>-0.21300685614199999</c:v>
                </c:pt>
                <c:pt idx="6227">
                  <c:v>-0.212906856142</c:v>
                </c:pt>
                <c:pt idx="6228">
                  <c:v>-0.21280685614200001</c:v>
                </c:pt>
                <c:pt idx="6229">
                  <c:v>-0.21270685614199999</c:v>
                </c:pt>
                <c:pt idx="6230">
                  <c:v>-0.21260685614200001</c:v>
                </c:pt>
                <c:pt idx="6231">
                  <c:v>-0.21250685614199999</c:v>
                </c:pt>
                <c:pt idx="6232">
                  <c:v>-0.212406856142</c:v>
                </c:pt>
                <c:pt idx="6233">
                  <c:v>-0.21230685614200001</c:v>
                </c:pt>
                <c:pt idx="6234">
                  <c:v>-0.21220685614199999</c:v>
                </c:pt>
                <c:pt idx="6235">
                  <c:v>-0.21210685614200001</c:v>
                </c:pt>
                <c:pt idx="6236">
                  <c:v>-0.21200685614199999</c:v>
                </c:pt>
                <c:pt idx="6237">
                  <c:v>-0.211906856142</c:v>
                </c:pt>
                <c:pt idx="6238">
                  <c:v>-0.21180685614200001</c:v>
                </c:pt>
                <c:pt idx="6239">
                  <c:v>-0.21170685614199999</c:v>
                </c:pt>
                <c:pt idx="6240">
                  <c:v>-0.211606856142</c:v>
                </c:pt>
                <c:pt idx="6241">
                  <c:v>-0.21150685614199999</c:v>
                </c:pt>
                <c:pt idx="6242">
                  <c:v>-0.211406856142</c:v>
                </c:pt>
                <c:pt idx="6243">
                  <c:v>-0.21130685614200001</c:v>
                </c:pt>
                <c:pt idx="6244">
                  <c:v>-0.21120685614199999</c:v>
                </c:pt>
                <c:pt idx="6245">
                  <c:v>-0.211106856142</c:v>
                </c:pt>
                <c:pt idx="6246">
                  <c:v>-0.21100685614199999</c:v>
                </c:pt>
                <c:pt idx="6247">
                  <c:v>-0.210906856142</c:v>
                </c:pt>
                <c:pt idx="6248">
                  <c:v>-0.21080685614200001</c:v>
                </c:pt>
                <c:pt idx="6249">
                  <c:v>-0.21070685614199999</c:v>
                </c:pt>
                <c:pt idx="6250">
                  <c:v>-0.210606856142</c:v>
                </c:pt>
                <c:pt idx="6251">
                  <c:v>-0.21050685614199999</c:v>
                </c:pt>
                <c:pt idx="6252">
                  <c:v>-0.210406856142</c:v>
                </c:pt>
                <c:pt idx="6253">
                  <c:v>-0.21030685614200001</c:v>
                </c:pt>
                <c:pt idx="6254">
                  <c:v>-0.21020685614199999</c:v>
                </c:pt>
                <c:pt idx="6255">
                  <c:v>-0.210106856142</c:v>
                </c:pt>
                <c:pt idx="6256">
                  <c:v>-0.21000685614199999</c:v>
                </c:pt>
                <c:pt idx="6257">
                  <c:v>-0.209906856142</c:v>
                </c:pt>
                <c:pt idx="6258">
                  <c:v>-0.20980685614200001</c:v>
                </c:pt>
                <c:pt idx="6259">
                  <c:v>-0.20970685614199999</c:v>
                </c:pt>
                <c:pt idx="6260">
                  <c:v>-0.209606856142</c:v>
                </c:pt>
                <c:pt idx="6261">
                  <c:v>-0.20950685614199999</c:v>
                </c:pt>
                <c:pt idx="6262">
                  <c:v>-0.209406856142</c:v>
                </c:pt>
                <c:pt idx="6263">
                  <c:v>-0.20930685614200001</c:v>
                </c:pt>
                <c:pt idx="6264">
                  <c:v>-0.20920685614199999</c:v>
                </c:pt>
                <c:pt idx="6265">
                  <c:v>-0.209106856142</c:v>
                </c:pt>
                <c:pt idx="6266">
                  <c:v>-0.20900685614200001</c:v>
                </c:pt>
                <c:pt idx="6267">
                  <c:v>-0.208906856142</c:v>
                </c:pt>
                <c:pt idx="6268">
                  <c:v>-0.20880685614200001</c:v>
                </c:pt>
                <c:pt idx="6269">
                  <c:v>-0.20870685614199999</c:v>
                </c:pt>
                <c:pt idx="6270">
                  <c:v>-0.208606856142</c:v>
                </c:pt>
                <c:pt idx="6271">
                  <c:v>-0.20850685614200001</c:v>
                </c:pt>
                <c:pt idx="6272">
                  <c:v>-0.208406856142</c:v>
                </c:pt>
                <c:pt idx="6273">
                  <c:v>-0.20830685614200001</c:v>
                </c:pt>
                <c:pt idx="6274">
                  <c:v>-0.20820685614199999</c:v>
                </c:pt>
                <c:pt idx="6275">
                  <c:v>-0.208106856142</c:v>
                </c:pt>
                <c:pt idx="6276">
                  <c:v>-0.20800685614200001</c:v>
                </c:pt>
                <c:pt idx="6277">
                  <c:v>-0.207906856142</c:v>
                </c:pt>
                <c:pt idx="6278">
                  <c:v>-0.20780685614200001</c:v>
                </c:pt>
                <c:pt idx="6279">
                  <c:v>-0.20770685614199999</c:v>
                </c:pt>
                <c:pt idx="6280">
                  <c:v>-0.207606856142</c:v>
                </c:pt>
                <c:pt idx="6281">
                  <c:v>-0.20750685614200001</c:v>
                </c:pt>
                <c:pt idx="6282">
                  <c:v>-0.207406856142</c:v>
                </c:pt>
                <c:pt idx="6283">
                  <c:v>-0.20730685614200001</c:v>
                </c:pt>
                <c:pt idx="6284">
                  <c:v>-0.20720685614199999</c:v>
                </c:pt>
                <c:pt idx="6285">
                  <c:v>-0.207106856142</c:v>
                </c:pt>
                <c:pt idx="6286">
                  <c:v>-0.20700685614200001</c:v>
                </c:pt>
                <c:pt idx="6287">
                  <c:v>-0.206906856142</c:v>
                </c:pt>
                <c:pt idx="6288">
                  <c:v>-0.20680685614200001</c:v>
                </c:pt>
                <c:pt idx="6289">
                  <c:v>-0.20670685614199999</c:v>
                </c:pt>
                <c:pt idx="6290">
                  <c:v>-0.206606856142</c:v>
                </c:pt>
                <c:pt idx="6291">
                  <c:v>-0.20650685614200001</c:v>
                </c:pt>
                <c:pt idx="6292">
                  <c:v>-0.20640685614199999</c:v>
                </c:pt>
                <c:pt idx="6293">
                  <c:v>-0.20630685614200001</c:v>
                </c:pt>
                <c:pt idx="6294">
                  <c:v>-0.20620685614199999</c:v>
                </c:pt>
                <c:pt idx="6295">
                  <c:v>-0.206106856142</c:v>
                </c:pt>
                <c:pt idx="6296">
                  <c:v>-0.20600685614200001</c:v>
                </c:pt>
                <c:pt idx="6297">
                  <c:v>-0.20590685614199999</c:v>
                </c:pt>
                <c:pt idx="6298">
                  <c:v>-0.20580685614200001</c:v>
                </c:pt>
                <c:pt idx="6299">
                  <c:v>-0.20570685614199999</c:v>
                </c:pt>
                <c:pt idx="6300">
                  <c:v>-0.205606856142</c:v>
                </c:pt>
                <c:pt idx="6301">
                  <c:v>-0.20550685614200001</c:v>
                </c:pt>
                <c:pt idx="6302">
                  <c:v>-0.20540685614199999</c:v>
                </c:pt>
                <c:pt idx="6303">
                  <c:v>-0.205306856142</c:v>
                </c:pt>
                <c:pt idx="6304">
                  <c:v>-0.20520685614199999</c:v>
                </c:pt>
                <c:pt idx="6305">
                  <c:v>-0.205106856142</c:v>
                </c:pt>
                <c:pt idx="6306">
                  <c:v>-0.20500685614200001</c:v>
                </c:pt>
                <c:pt idx="6307">
                  <c:v>-0.20490685614199999</c:v>
                </c:pt>
                <c:pt idx="6308">
                  <c:v>-0.204806856142</c:v>
                </c:pt>
                <c:pt idx="6309">
                  <c:v>-0.20470685614199999</c:v>
                </c:pt>
                <c:pt idx="6310">
                  <c:v>-0.204606856142</c:v>
                </c:pt>
                <c:pt idx="6311">
                  <c:v>-0.20450685614200001</c:v>
                </c:pt>
                <c:pt idx="6312">
                  <c:v>-0.20440685614199999</c:v>
                </c:pt>
                <c:pt idx="6313">
                  <c:v>-0.204306856142</c:v>
                </c:pt>
                <c:pt idx="6314">
                  <c:v>-0.20420685614199999</c:v>
                </c:pt>
                <c:pt idx="6315">
                  <c:v>-0.204106856142</c:v>
                </c:pt>
                <c:pt idx="6316">
                  <c:v>-0.20400685614200001</c:v>
                </c:pt>
                <c:pt idx="6317">
                  <c:v>-0.20390685614199999</c:v>
                </c:pt>
                <c:pt idx="6318">
                  <c:v>-0.203806856142</c:v>
                </c:pt>
                <c:pt idx="6319">
                  <c:v>-0.20370685614199999</c:v>
                </c:pt>
                <c:pt idx="6320">
                  <c:v>-0.203606856142</c:v>
                </c:pt>
                <c:pt idx="6321">
                  <c:v>-0.20350685614200001</c:v>
                </c:pt>
                <c:pt idx="6322">
                  <c:v>-0.20340685614199999</c:v>
                </c:pt>
                <c:pt idx="6323">
                  <c:v>-0.203306856142</c:v>
                </c:pt>
                <c:pt idx="6324">
                  <c:v>-0.20320685614199999</c:v>
                </c:pt>
                <c:pt idx="6325">
                  <c:v>-0.203106856142</c:v>
                </c:pt>
                <c:pt idx="6326">
                  <c:v>-0.20300685614200001</c:v>
                </c:pt>
                <c:pt idx="6327">
                  <c:v>-0.20290685614199999</c:v>
                </c:pt>
                <c:pt idx="6328">
                  <c:v>-0.202806856142</c:v>
                </c:pt>
                <c:pt idx="6329">
                  <c:v>-0.20270685614200001</c:v>
                </c:pt>
                <c:pt idx="6330">
                  <c:v>-0.202606856142</c:v>
                </c:pt>
                <c:pt idx="6331">
                  <c:v>-0.20250685614200001</c:v>
                </c:pt>
                <c:pt idx="6332">
                  <c:v>-0.20240685614199999</c:v>
                </c:pt>
                <c:pt idx="6333">
                  <c:v>-0.202306856142</c:v>
                </c:pt>
                <c:pt idx="6334">
                  <c:v>-0.20220685614200001</c:v>
                </c:pt>
                <c:pt idx="6335">
                  <c:v>-0.202106856142</c:v>
                </c:pt>
                <c:pt idx="6336">
                  <c:v>-0.20200685614200001</c:v>
                </c:pt>
                <c:pt idx="6337">
                  <c:v>-0.20190685614199999</c:v>
                </c:pt>
                <c:pt idx="6338">
                  <c:v>-0.201806856142</c:v>
                </c:pt>
                <c:pt idx="6339">
                  <c:v>-0.20170685614200001</c:v>
                </c:pt>
                <c:pt idx="6340">
                  <c:v>-0.201606856142</c:v>
                </c:pt>
                <c:pt idx="6341">
                  <c:v>-0.20150685614200001</c:v>
                </c:pt>
                <c:pt idx="6342">
                  <c:v>-0.20140685614199999</c:v>
                </c:pt>
                <c:pt idx="6343">
                  <c:v>-0.201306856142</c:v>
                </c:pt>
                <c:pt idx="6344">
                  <c:v>-0.20120685614200001</c:v>
                </c:pt>
                <c:pt idx="6345">
                  <c:v>-0.201106856142</c:v>
                </c:pt>
                <c:pt idx="6346">
                  <c:v>-0.20100685614200001</c:v>
                </c:pt>
                <c:pt idx="6347">
                  <c:v>-0.20090685614199999</c:v>
                </c:pt>
                <c:pt idx="6348">
                  <c:v>-0.200806856142</c:v>
                </c:pt>
                <c:pt idx="6349">
                  <c:v>-0.20070685614200001</c:v>
                </c:pt>
                <c:pt idx="6350">
                  <c:v>-0.200606856142</c:v>
                </c:pt>
                <c:pt idx="6351">
                  <c:v>-0.20050685614200001</c:v>
                </c:pt>
                <c:pt idx="6352">
                  <c:v>-0.20040685614199999</c:v>
                </c:pt>
                <c:pt idx="6353">
                  <c:v>-0.200306856142</c:v>
                </c:pt>
                <c:pt idx="6354">
                  <c:v>-0.20020685614200001</c:v>
                </c:pt>
                <c:pt idx="6355">
                  <c:v>-0.20010685614199999</c:v>
                </c:pt>
                <c:pt idx="6356">
                  <c:v>-0.20000685614200001</c:v>
                </c:pt>
                <c:pt idx="6357">
                  <c:v>-0.19990685614199999</c:v>
                </c:pt>
                <c:pt idx="6358">
                  <c:v>-0.199806856142</c:v>
                </c:pt>
                <c:pt idx="6359">
                  <c:v>9.2045727731199997E-3</c:v>
                </c:pt>
                <c:pt idx="6360">
                  <c:v>1.48400340932E-2</c:v>
                </c:pt>
                <c:pt idx="6361">
                  <c:v>8.9767921198200002E-3</c:v>
                </c:pt>
                <c:pt idx="6362">
                  <c:v>7.2207738910699997E-3</c:v>
                </c:pt>
                <c:pt idx="6363">
                  <c:v>6.4519061194999996E-3</c:v>
                </c:pt>
                <c:pt idx="6364">
                  <c:v>4.8958125576799997E-3</c:v>
                </c:pt>
                <c:pt idx="6365">
                  <c:v>4.9958125576799999E-3</c:v>
                </c:pt>
                <c:pt idx="6366">
                  <c:v>5.7547327129799999E-3</c:v>
                </c:pt>
                <c:pt idx="6367">
                  <c:v>-7.2306787552399998E-2</c:v>
                </c:pt>
                <c:pt idx="6368">
                  <c:v>-7.2206787552399995E-2</c:v>
                </c:pt>
                <c:pt idx="6369">
                  <c:v>1.02201101905E-2</c:v>
                </c:pt>
                <c:pt idx="6370">
                  <c:v>1.3807055545899999E-2</c:v>
                </c:pt>
                <c:pt idx="6371">
                  <c:v>1.0313060228399999E-2</c:v>
                </c:pt>
                <c:pt idx="6372">
                  <c:v>7.5879307297700002E-3</c:v>
                </c:pt>
                <c:pt idx="6373">
                  <c:v>1.07680873065E-3</c:v>
                </c:pt>
                <c:pt idx="6374">
                  <c:v>2.8113231423400002E-3</c:v>
                </c:pt>
                <c:pt idx="6375">
                  <c:v>-1.2916710121500001E-3</c:v>
                </c:pt>
                <c:pt idx="6376">
                  <c:v>-1.19167101215E-3</c:v>
                </c:pt>
                <c:pt idx="6377">
                  <c:v>3.4983307853899998E-4</c:v>
                </c:pt>
                <c:pt idx="6378">
                  <c:v>-1.8263668190399999E-3</c:v>
                </c:pt>
                <c:pt idx="6379">
                  <c:v>-1.7263668190399999E-3</c:v>
                </c:pt>
                <c:pt idx="6380">
                  <c:v>-1.6263668190400001E-3</c:v>
                </c:pt>
                <c:pt idx="6381">
                  <c:v>-1.52636681904E-3</c:v>
                </c:pt>
                <c:pt idx="6382">
                  <c:v>-1.42636681904E-3</c:v>
                </c:pt>
                <c:pt idx="6383">
                  <c:v>-1.3263668190399999E-3</c:v>
                </c:pt>
                <c:pt idx="6384">
                  <c:v>-1.2263668190400001E-3</c:v>
                </c:pt>
                <c:pt idx="6385">
                  <c:v>-1.1263668190400001E-3</c:v>
                </c:pt>
                <c:pt idx="6386">
                  <c:v>-1.02636681904E-3</c:v>
                </c:pt>
                <c:pt idx="6387">
                  <c:v>-9.2636681904100003E-4</c:v>
                </c:pt>
                <c:pt idx="6388">
                  <c:v>-6.2243245228600001E-4</c:v>
                </c:pt>
                <c:pt idx="6389">
                  <c:v>1.7085186204999999E-3</c:v>
                </c:pt>
                <c:pt idx="6390">
                  <c:v>1.2078518554699999E-2</c:v>
                </c:pt>
                <c:pt idx="6391">
                  <c:v>3.1958690478099999E-3</c:v>
                </c:pt>
                <c:pt idx="6392">
                  <c:v>3.2958690478100002E-3</c:v>
                </c:pt>
                <c:pt idx="6393">
                  <c:v>3.39586904781E-3</c:v>
                </c:pt>
                <c:pt idx="6394">
                  <c:v>3.4958690478099999E-3</c:v>
                </c:pt>
                <c:pt idx="6395">
                  <c:v>3.5958690478100001E-3</c:v>
                </c:pt>
                <c:pt idx="6396">
                  <c:v>3.6958690478099999E-3</c:v>
                </c:pt>
                <c:pt idx="6397">
                  <c:v>3.7958690478100002E-3</c:v>
                </c:pt>
                <c:pt idx="6398">
                  <c:v>3.89586904781E-3</c:v>
                </c:pt>
                <c:pt idx="6399">
                  <c:v>3.9958690478099999E-3</c:v>
                </c:pt>
                <c:pt idx="6400">
                  <c:v>4.0958690478100001E-3</c:v>
                </c:pt>
                <c:pt idx="6401">
                  <c:v>4.1958690478100004E-3</c:v>
                </c:pt>
                <c:pt idx="6402">
                  <c:v>4.2958690478099998E-3</c:v>
                </c:pt>
                <c:pt idx="6403">
                  <c:v>4.39586904781E-3</c:v>
                </c:pt>
                <c:pt idx="6404">
                  <c:v>4.4958690478100003E-3</c:v>
                </c:pt>
                <c:pt idx="6405">
                  <c:v>4.5958690478099997E-3</c:v>
                </c:pt>
                <c:pt idx="6406">
                  <c:v>4.69586904781E-3</c:v>
                </c:pt>
                <c:pt idx="6407">
                  <c:v>4.7958690478100002E-3</c:v>
                </c:pt>
                <c:pt idx="6408">
                  <c:v>4.8958690478099996E-3</c:v>
                </c:pt>
                <c:pt idx="6409">
                  <c:v>4.9958690478099999E-3</c:v>
                </c:pt>
                <c:pt idx="6410">
                  <c:v>5.0958690478100001E-3</c:v>
                </c:pt>
                <c:pt idx="6411">
                  <c:v>5.1958690478100004E-3</c:v>
                </c:pt>
                <c:pt idx="6412">
                  <c:v>5.2958690478099998E-3</c:v>
                </c:pt>
                <c:pt idx="6413">
                  <c:v>5.3958690478100001E-3</c:v>
                </c:pt>
                <c:pt idx="6414">
                  <c:v>5.4958690478100003E-3</c:v>
                </c:pt>
                <c:pt idx="6415">
                  <c:v>5.5958690478099997E-3</c:v>
                </c:pt>
                <c:pt idx="6416">
                  <c:v>5.69586904781E-3</c:v>
                </c:pt>
                <c:pt idx="6417">
                  <c:v>5.4175114101399999E-3</c:v>
                </c:pt>
                <c:pt idx="6418">
                  <c:v>2.8469400116099999E-3</c:v>
                </c:pt>
                <c:pt idx="6419">
                  <c:v>1.49657074773E-2</c:v>
                </c:pt>
                <c:pt idx="6420">
                  <c:v>1.5065707477299999E-2</c:v>
                </c:pt>
                <c:pt idx="6421">
                  <c:v>1.51657074773E-2</c:v>
                </c:pt>
                <c:pt idx="6422">
                  <c:v>1.52657074773E-2</c:v>
                </c:pt>
                <c:pt idx="6423">
                  <c:v>1.5365707477299999E-2</c:v>
                </c:pt>
                <c:pt idx="6424">
                  <c:v>1.54657074773E-2</c:v>
                </c:pt>
                <c:pt idx="6425">
                  <c:v>1.55657074773E-2</c:v>
                </c:pt>
                <c:pt idx="6426">
                  <c:v>1.5665707477299999E-2</c:v>
                </c:pt>
                <c:pt idx="6427">
                  <c:v>1.5765707477299998E-2</c:v>
                </c:pt>
                <c:pt idx="6428">
                  <c:v>1.5865707477300001E-2</c:v>
                </c:pt>
                <c:pt idx="6429">
                  <c:v>1.5965707477300001E-2</c:v>
                </c:pt>
                <c:pt idx="6430">
                  <c:v>1.60657074773E-2</c:v>
                </c:pt>
                <c:pt idx="6431">
                  <c:v>9.0234507278199993E-3</c:v>
                </c:pt>
                <c:pt idx="6432">
                  <c:v>1.87505348491E-3</c:v>
                </c:pt>
                <c:pt idx="6433">
                  <c:v>4.0689050502300001E-3</c:v>
                </c:pt>
                <c:pt idx="6434">
                  <c:v>4.1689050502300004E-3</c:v>
                </c:pt>
                <c:pt idx="6435">
                  <c:v>4.2689050502299998E-3</c:v>
                </c:pt>
                <c:pt idx="6436">
                  <c:v>4.36890505023E-3</c:v>
                </c:pt>
                <c:pt idx="6437">
                  <c:v>4.4689050502300003E-3</c:v>
                </c:pt>
                <c:pt idx="6438">
                  <c:v>4.5689050502299997E-3</c:v>
                </c:pt>
                <c:pt idx="6439">
                  <c:v>4.66890505023E-3</c:v>
                </c:pt>
                <c:pt idx="6440">
                  <c:v>4.7689050502300002E-3</c:v>
                </c:pt>
                <c:pt idx="6441">
                  <c:v>4.8689050502299996E-3</c:v>
                </c:pt>
                <c:pt idx="6442">
                  <c:v>4.9689050502299999E-3</c:v>
                </c:pt>
                <c:pt idx="6443">
                  <c:v>5.0689050502300001E-3</c:v>
                </c:pt>
                <c:pt idx="6444">
                  <c:v>5.1689050502300004E-3</c:v>
                </c:pt>
                <c:pt idx="6445">
                  <c:v>5.2689050502299998E-3</c:v>
                </c:pt>
                <c:pt idx="6446">
                  <c:v>5.3689050502300001E-3</c:v>
                </c:pt>
                <c:pt idx="6447">
                  <c:v>5.4689050502300003E-3</c:v>
                </c:pt>
                <c:pt idx="6448">
                  <c:v>5.5689050502299997E-3</c:v>
                </c:pt>
                <c:pt idx="6449">
                  <c:v>5.66890505023E-3</c:v>
                </c:pt>
                <c:pt idx="6450">
                  <c:v>5.7689050502300002E-3</c:v>
                </c:pt>
                <c:pt idx="6451">
                  <c:v>5.8689050502299996E-3</c:v>
                </c:pt>
                <c:pt idx="6452">
                  <c:v>5.9689050502299999E-3</c:v>
                </c:pt>
                <c:pt idx="6453">
                  <c:v>6.0689050502300002E-3</c:v>
                </c:pt>
                <c:pt idx="6454">
                  <c:v>6.1689050502300004E-3</c:v>
                </c:pt>
                <c:pt idx="6455">
                  <c:v>6.2689050502299998E-3</c:v>
                </c:pt>
                <c:pt idx="6456">
                  <c:v>6.3689050502300001E-3</c:v>
                </c:pt>
                <c:pt idx="6457">
                  <c:v>6.4689050502300003E-3</c:v>
                </c:pt>
                <c:pt idx="6458">
                  <c:v>6.5689050502299997E-3</c:v>
                </c:pt>
                <c:pt idx="6459">
                  <c:v>6.66890505023E-3</c:v>
                </c:pt>
                <c:pt idx="6460">
                  <c:v>6.7689050502300003E-3</c:v>
                </c:pt>
                <c:pt idx="6461">
                  <c:v>6.8689050502299996E-3</c:v>
                </c:pt>
                <c:pt idx="6462">
                  <c:v>6.9689050502299999E-3</c:v>
                </c:pt>
                <c:pt idx="6463">
                  <c:v>7.0689050502300002E-3</c:v>
                </c:pt>
                <c:pt idx="6464">
                  <c:v>7.1689050502299996E-3</c:v>
                </c:pt>
                <c:pt idx="6465">
                  <c:v>7.2689050502299998E-3</c:v>
                </c:pt>
                <c:pt idx="6466">
                  <c:v>7.3689050502300001E-3</c:v>
                </c:pt>
                <c:pt idx="6467">
                  <c:v>7.4689050502300004E-3</c:v>
                </c:pt>
                <c:pt idx="6468">
                  <c:v>7.5689050502299998E-3</c:v>
                </c:pt>
                <c:pt idx="6469">
                  <c:v>7.66890505023E-3</c:v>
                </c:pt>
                <c:pt idx="6470">
                  <c:v>7.7689050502300003E-3</c:v>
                </c:pt>
                <c:pt idx="6471">
                  <c:v>7.8689050502299997E-3</c:v>
                </c:pt>
                <c:pt idx="6472">
                  <c:v>7.9689050502300008E-3</c:v>
                </c:pt>
                <c:pt idx="6473">
                  <c:v>8.0689050502300002E-3</c:v>
                </c:pt>
                <c:pt idx="6474">
                  <c:v>8.1689050502299996E-3</c:v>
                </c:pt>
                <c:pt idx="6475">
                  <c:v>8.2689050502300007E-3</c:v>
                </c:pt>
                <c:pt idx="6476">
                  <c:v>8.3689050502300001E-3</c:v>
                </c:pt>
                <c:pt idx="6477">
                  <c:v>8.4689050502299995E-3</c:v>
                </c:pt>
                <c:pt idx="6478">
                  <c:v>8.5689050502300006E-3</c:v>
                </c:pt>
                <c:pt idx="6479">
                  <c:v>8.66890505023E-3</c:v>
                </c:pt>
                <c:pt idx="6480">
                  <c:v>8.7689050502299994E-3</c:v>
                </c:pt>
                <c:pt idx="6481">
                  <c:v>8.8689050502300006E-3</c:v>
                </c:pt>
                <c:pt idx="6482">
                  <c:v>8.96890505023E-3</c:v>
                </c:pt>
                <c:pt idx="6483">
                  <c:v>9.0689050502299993E-3</c:v>
                </c:pt>
                <c:pt idx="6484">
                  <c:v>9.1689050502300005E-3</c:v>
                </c:pt>
                <c:pt idx="6485">
                  <c:v>9.2689050502299999E-3</c:v>
                </c:pt>
                <c:pt idx="6486">
                  <c:v>9.3689050502299993E-3</c:v>
                </c:pt>
                <c:pt idx="6487">
                  <c:v>9.4689050502300004E-3</c:v>
                </c:pt>
                <c:pt idx="6488">
                  <c:v>9.5689050502299998E-3</c:v>
                </c:pt>
                <c:pt idx="6489">
                  <c:v>9.6689050502299992E-3</c:v>
                </c:pt>
                <c:pt idx="6490">
                  <c:v>9.7689050502300003E-3</c:v>
                </c:pt>
                <c:pt idx="6491">
                  <c:v>9.8689050502299997E-3</c:v>
                </c:pt>
                <c:pt idx="6492">
                  <c:v>9.9689050502300008E-3</c:v>
                </c:pt>
                <c:pt idx="6493">
                  <c:v>1.00689050502E-2</c:v>
                </c:pt>
                <c:pt idx="6494">
                  <c:v>1.0168905050199999E-2</c:v>
                </c:pt>
                <c:pt idx="6495">
                  <c:v>1.02689050502E-2</c:v>
                </c:pt>
                <c:pt idx="6496">
                  <c:v>1.03689050502E-2</c:v>
                </c:pt>
                <c:pt idx="6497">
                  <c:v>1.0468905050199999E-2</c:v>
                </c:pt>
                <c:pt idx="6498">
                  <c:v>1.05689050502E-2</c:v>
                </c:pt>
                <c:pt idx="6499">
                  <c:v>1.06689050502E-2</c:v>
                </c:pt>
                <c:pt idx="6500">
                  <c:v>1.0768905050199999E-2</c:v>
                </c:pt>
                <c:pt idx="6501">
                  <c:v>1.08689050502E-2</c:v>
                </c:pt>
                <c:pt idx="6502">
                  <c:v>1.09689050502E-2</c:v>
                </c:pt>
                <c:pt idx="6503">
                  <c:v>1.1068905050200001E-2</c:v>
                </c:pt>
                <c:pt idx="6504">
                  <c:v>1.11689050502E-2</c:v>
                </c:pt>
                <c:pt idx="6505">
                  <c:v>1.12689050502E-2</c:v>
                </c:pt>
                <c:pt idx="6506">
                  <c:v>1.1368905050200001E-2</c:v>
                </c:pt>
                <c:pt idx="6507">
                  <c:v>1.14689050502E-2</c:v>
                </c:pt>
                <c:pt idx="6508">
                  <c:v>1.15689050502E-2</c:v>
                </c:pt>
                <c:pt idx="6509">
                  <c:v>1.1668905050200001E-2</c:v>
                </c:pt>
                <c:pt idx="6510">
                  <c:v>1.17689050502E-2</c:v>
                </c:pt>
                <c:pt idx="6511">
                  <c:v>1.1868905050199999E-2</c:v>
                </c:pt>
                <c:pt idx="6512">
                  <c:v>1.1968905050200001E-2</c:v>
                </c:pt>
                <c:pt idx="6513">
                  <c:v>1.20689050502E-2</c:v>
                </c:pt>
                <c:pt idx="6514">
                  <c:v>1.2168905050199999E-2</c:v>
                </c:pt>
                <c:pt idx="6515">
                  <c:v>1.22689050502E-2</c:v>
                </c:pt>
                <c:pt idx="6516">
                  <c:v>1.23689050502E-2</c:v>
                </c:pt>
                <c:pt idx="6517">
                  <c:v>1.2468905050199999E-2</c:v>
                </c:pt>
                <c:pt idx="6518">
                  <c:v>1.25689050502E-2</c:v>
                </c:pt>
                <c:pt idx="6519">
                  <c:v>1.26689050502E-2</c:v>
                </c:pt>
                <c:pt idx="6520">
                  <c:v>1.2768905050199999E-2</c:v>
                </c:pt>
                <c:pt idx="6521">
                  <c:v>1.28689050502E-2</c:v>
                </c:pt>
                <c:pt idx="6522">
                  <c:v>1.29689050502E-2</c:v>
                </c:pt>
                <c:pt idx="6523">
                  <c:v>1.3068905050200001E-2</c:v>
                </c:pt>
                <c:pt idx="6524">
                  <c:v>1.31689050502E-2</c:v>
                </c:pt>
                <c:pt idx="6525">
                  <c:v>1.32689050502E-2</c:v>
                </c:pt>
                <c:pt idx="6526">
                  <c:v>1.3368905050200001E-2</c:v>
                </c:pt>
                <c:pt idx="6527">
                  <c:v>1.34689050502E-2</c:v>
                </c:pt>
                <c:pt idx="6528">
                  <c:v>1.35689050502E-2</c:v>
                </c:pt>
                <c:pt idx="6529">
                  <c:v>1.3668905050200001E-2</c:v>
                </c:pt>
                <c:pt idx="6530">
                  <c:v>1.37689050502E-2</c:v>
                </c:pt>
                <c:pt idx="6531">
                  <c:v>1.3868905050199999E-2</c:v>
                </c:pt>
                <c:pt idx="6532">
                  <c:v>1.3968905050200001E-2</c:v>
                </c:pt>
                <c:pt idx="6533">
                  <c:v>1.40689050502E-2</c:v>
                </c:pt>
                <c:pt idx="6534">
                  <c:v>1.4168905050199999E-2</c:v>
                </c:pt>
                <c:pt idx="6535">
                  <c:v>1.4268905050200001E-2</c:v>
                </c:pt>
                <c:pt idx="6536">
                  <c:v>1.43689050502E-2</c:v>
                </c:pt>
                <c:pt idx="6537">
                  <c:v>1.4468905050199999E-2</c:v>
                </c:pt>
                <c:pt idx="6538">
                  <c:v>1.45689050502E-2</c:v>
                </c:pt>
                <c:pt idx="6539">
                  <c:v>1.46689050502E-2</c:v>
                </c:pt>
                <c:pt idx="6540">
                  <c:v>1.4768905050199999E-2</c:v>
                </c:pt>
                <c:pt idx="6541">
                  <c:v>1.48689050502E-2</c:v>
                </c:pt>
                <c:pt idx="6542">
                  <c:v>1.49689050502E-2</c:v>
                </c:pt>
                <c:pt idx="6543">
                  <c:v>1.5068905050199999E-2</c:v>
                </c:pt>
                <c:pt idx="6544">
                  <c:v>1.51689050502E-2</c:v>
                </c:pt>
                <c:pt idx="6545">
                  <c:v>1.52689050502E-2</c:v>
                </c:pt>
                <c:pt idx="6546">
                  <c:v>1.5368905050200001E-2</c:v>
                </c:pt>
                <c:pt idx="6547">
                  <c:v>1.54689050502E-2</c:v>
                </c:pt>
                <c:pt idx="6548">
                  <c:v>1.55689050502E-2</c:v>
                </c:pt>
                <c:pt idx="6549">
                  <c:v>1.5668905050200001E-2</c:v>
                </c:pt>
                <c:pt idx="6550">
                  <c:v>1.57689050502E-2</c:v>
                </c:pt>
                <c:pt idx="6551">
                  <c:v>1.58689050502E-2</c:v>
                </c:pt>
                <c:pt idx="6552">
                  <c:v>1.5968905050199999E-2</c:v>
                </c:pt>
                <c:pt idx="6553">
                  <c:v>1.6068905050199998E-2</c:v>
                </c:pt>
                <c:pt idx="6554">
                  <c:v>1.6168905050200001E-2</c:v>
                </c:pt>
                <c:pt idx="6555">
                  <c:v>1.6268905050200001E-2</c:v>
                </c:pt>
                <c:pt idx="6556">
                  <c:v>1.63689050502E-2</c:v>
                </c:pt>
                <c:pt idx="6557">
                  <c:v>1.6468905050199999E-2</c:v>
                </c:pt>
                <c:pt idx="6558">
                  <c:v>1.6568905050199999E-2</c:v>
                </c:pt>
                <c:pt idx="6559">
                  <c:v>1.6668905050200002E-2</c:v>
                </c:pt>
                <c:pt idx="6560">
                  <c:v>1.6768905050200001E-2</c:v>
                </c:pt>
                <c:pt idx="6561">
                  <c:v>1.68689050502E-2</c:v>
                </c:pt>
                <c:pt idx="6562">
                  <c:v>1.69689050502E-2</c:v>
                </c:pt>
                <c:pt idx="6563">
                  <c:v>1.7068905050199999E-2</c:v>
                </c:pt>
                <c:pt idx="6564">
                  <c:v>1.7168905050199999E-2</c:v>
                </c:pt>
                <c:pt idx="6565">
                  <c:v>1.7268905050200001E-2</c:v>
                </c:pt>
                <c:pt idx="6566">
                  <c:v>1.7368905050200001E-2</c:v>
                </c:pt>
                <c:pt idx="6567">
                  <c:v>1.74689050502E-2</c:v>
                </c:pt>
                <c:pt idx="6568">
                  <c:v>1.75689050502E-2</c:v>
                </c:pt>
                <c:pt idx="6569">
                  <c:v>1.7668905050199999E-2</c:v>
                </c:pt>
                <c:pt idx="6570">
                  <c:v>1.7768905050199998E-2</c:v>
                </c:pt>
                <c:pt idx="6571">
                  <c:v>1.7868905050200001E-2</c:v>
                </c:pt>
                <c:pt idx="6572">
                  <c:v>1.7968905050200001E-2</c:v>
                </c:pt>
                <c:pt idx="6573">
                  <c:v>1.80689050502E-2</c:v>
                </c:pt>
                <c:pt idx="6574">
                  <c:v>1.8168905050199999E-2</c:v>
                </c:pt>
                <c:pt idx="6575">
                  <c:v>1.8268905050199999E-2</c:v>
                </c:pt>
                <c:pt idx="6576">
                  <c:v>1.8368905050199998E-2</c:v>
                </c:pt>
                <c:pt idx="6577">
                  <c:v>1.8468905050200001E-2</c:v>
                </c:pt>
                <c:pt idx="6578">
                  <c:v>1.8568905050200001E-2</c:v>
                </c:pt>
                <c:pt idx="6579">
                  <c:v>1.86689050502E-2</c:v>
                </c:pt>
                <c:pt idx="6580">
                  <c:v>1.8768905050199999E-2</c:v>
                </c:pt>
                <c:pt idx="6581">
                  <c:v>1.8868905050199999E-2</c:v>
                </c:pt>
                <c:pt idx="6582">
                  <c:v>1.8968905050200002E-2</c:v>
                </c:pt>
                <c:pt idx="6583">
                  <c:v>1.9068905050200001E-2</c:v>
                </c:pt>
                <c:pt idx="6584">
                  <c:v>1.91689050502E-2</c:v>
                </c:pt>
                <c:pt idx="6585">
                  <c:v>1.92689050502E-2</c:v>
                </c:pt>
                <c:pt idx="6586">
                  <c:v>1.9368905050199999E-2</c:v>
                </c:pt>
                <c:pt idx="6587">
                  <c:v>1.9468905050199999E-2</c:v>
                </c:pt>
                <c:pt idx="6588">
                  <c:v>1.9568905050200001E-2</c:v>
                </c:pt>
                <c:pt idx="6589">
                  <c:v>1.9668905050200001E-2</c:v>
                </c:pt>
                <c:pt idx="6590">
                  <c:v>1.97689050502E-2</c:v>
                </c:pt>
                <c:pt idx="6591">
                  <c:v>1.98689050502E-2</c:v>
                </c:pt>
                <c:pt idx="6592">
                  <c:v>1.9968905050199999E-2</c:v>
                </c:pt>
                <c:pt idx="6593">
                  <c:v>2.0068905050199998E-2</c:v>
                </c:pt>
                <c:pt idx="6594">
                  <c:v>2.0168905050200001E-2</c:v>
                </c:pt>
                <c:pt idx="6595">
                  <c:v>2.0268905050200001E-2</c:v>
                </c:pt>
                <c:pt idx="6596">
                  <c:v>2.03689050502E-2</c:v>
                </c:pt>
                <c:pt idx="6597">
                  <c:v>2.0468905050199999E-2</c:v>
                </c:pt>
                <c:pt idx="6598">
                  <c:v>2.0568905050199999E-2</c:v>
                </c:pt>
                <c:pt idx="6599">
                  <c:v>2.0668905050200002E-2</c:v>
                </c:pt>
                <c:pt idx="6600">
                  <c:v>2.0768905050200001E-2</c:v>
                </c:pt>
                <c:pt idx="6601">
                  <c:v>2.0868905050200001E-2</c:v>
                </c:pt>
                <c:pt idx="6602">
                  <c:v>2.09689050502E-2</c:v>
                </c:pt>
                <c:pt idx="6603">
                  <c:v>2.1068905050199999E-2</c:v>
                </c:pt>
                <c:pt idx="6604">
                  <c:v>2.1168905050199999E-2</c:v>
                </c:pt>
                <c:pt idx="6605">
                  <c:v>2.1268905050200002E-2</c:v>
                </c:pt>
                <c:pt idx="6606">
                  <c:v>2.1368905050200001E-2</c:v>
                </c:pt>
                <c:pt idx="6607">
                  <c:v>2.14689050502E-2</c:v>
                </c:pt>
                <c:pt idx="6608">
                  <c:v>2.15689050502E-2</c:v>
                </c:pt>
                <c:pt idx="6609">
                  <c:v>2.1668905050199999E-2</c:v>
                </c:pt>
                <c:pt idx="6610">
                  <c:v>2.1768905050199999E-2</c:v>
                </c:pt>
                <c:pt idx="6611">
                  <c:v>2.1868905050200001E-2</c:v>
                </c:pt>
                <c:pt idx="6612">
                  <c:v>2.1968905050200001E-2</c:v>
                </c:pt>
                <c:pt idx="6613">
                  <c:v>2.20689050502E-2</c:v>
                </c:pt>
                <c:pt idx="6614">
                  <c:v>2.21689050502E-2</c:v>
                </c:pt>
                <c:pt idx="6615">
                  <c:v>2.2268905050199999E-2</c:v>
                </c:pt>
                <c:pt idx="6616">
                  <c:v>2.2368905050199998E-2</c:v>
                </c:pt>
                <c:pt idx="6617">
                  <c:v>2.2468905050200001E-2</c:v>
                </c:pt>
                <c:pt idx="6618">
                  <c:v>2.2568905050200001E-2</c:v>
                </c:pt>
                <c:pt idx="6619">
                  <c:v>2.26689050502E-2</c:v>
                </c:pt>
                <c:pt idx="6620">
                  <c:v>2.2768905050199999E-2</c:v>
                </c:pt>
                <c:pt idx="6621">
                  <c:v>2.2868905050199999E-2</c:v>
                </c:pt>
                <c:pt idx="6622">
                  <c:v>2.2968905050200002E-2</c:v>
                </c:pt>
                <c:pt idx="6623">
                  <c:v>2.3068905050200001E-2</c:v>
                </c:pt>
                <c:pt idx="6624">
                  <c:v>2.31689050502E-2</c:v>
                </c:pt>
                <c:pt idx="6625">
                  <c:v>2.32689050502E-2</c:v>
                </c:pt>
                <c:pt idx="6626">
                  <c:v>2.3368905050199999E-2</c:v>
                </c:pt>
                <c:pt idx="6627">
                  <c:v>2.3468905050199999E-2</c:v>
                </c:pt>
                <c:pt idx="6628">
                  <c:v>2.3568905050200002E-2</c:v>
                </c:pt>
                <c:pt idx="6629">
                  <c:v>2.3668905050200001E-2</c:v>
                </c:pt>
                <c:pt idx="6630">
                  <c:v>2.37689050502E-2</c:v>
                </c:pt>
                <c:pt idx="6631">
                  <c:v>2.38689050502E-2</c:v>
                </c:pt>
                <c:pt idx="6632">
                  <c:v>2.3968905050199999E-2</c:v>
                </c:pt>
                <c:pt idx="6633">
                  <c:v>2.4068905050199998E-2</c:v>
                </c:pt>
                <c:pt idx="6634">
                  <c:v>4.5033589052700003E-3</c:v>
                </c:pt>
                <c:pt idx="6635">
                  <c:v>1.31951887651E-3</c:v>
                </c:pt>
                <c:pt idx="6636">
                  <c:v>1.4177977882200001E-3</c:v>
                </c:pt>
                <c:pt idx="6637">
                  <c:v>4.71237234896E-4</c:v>
                </c:pt>
                <c:pt idx="6638" formatCode="0.00E+00">
                  <c:v>-6.6844429768900005E-5</c:v>
                </c:pt>
                <c:pt idx="6639">
                  <c:v>7.8826234671700002E-4</c:v>
                </c:pt>
                <c:pt idx="6640">
                  <c:v>8.8808038653999995E-4</c:v>
                </c:pt>
                <c:pt idx="6641">
                  <c:v>9.8788720694600006E-4</c:v>
                </c:pt>
                <c:pt idx="6642">
                  <c:v>1.0876691250200001E-3</c:v>
                </c:pt>
                <c:pt idx="6643">
                  <c:v>1.1876691250199999E-3</c:v>
                </c:pt>
                <c:pt idx="6644">
                  <c:v>1.28766912502E-3</c:v>
                </c:pt>
                <c:pt idx="6645">
                  <c:v>1.38766912502E-3</c:v>
                </c:pt>
                <c:pt idx="6646">
                  <c:v>1.4876691250200001E-3</c:v>
                </c:pt>
                <c:pt idx="6647">
                  <c:v>1.5876691250200001E-3</c:v>
                </c:pt>
                <c:pt idx="6648">
                  <c:v>1.6876691250199999E-3</c:v>
                </c:pt>
                <c:pt idx="6649">
                  <c:v>1.78766912502E-3</c:v>
                </c:pt>
                <c:pt idx="6650">
                  <c:v>1.88766912502E-3</c:v>
                </c:pt>
                <c:pt idx="6651">
                  <c:v>1.9876691250200001E-3</c:v>
                </c:pt>
                <c:pt idx="6652">
                  <c:v>2.0876691250199999E-3</c:v>
                </c:pt>
                <c:pt idx="6653">
                  <c:v>2.1876691250200002E-3</c:v>
                </c:pt>
                <c:pt idx="6654">
                  <c:v>2.28766912502E-3</c:v>
                </c:pt>
                <c:pt idx="6655">
                  <c:v>2.3876691250199998E-3</c:v>
                </c:pt>
                <c:pt idx="6656">
                  <c:v>2.4876691250200001E-3</c:v>
                </c:pt>
                <c:pt idx="6657">
                  <c:v>2.5876691250199999E-3</c:v>
                </c:pt>
                <c:pt idx="6658">
                  <c:v>2.6876691250200002E-3</c:v>
                </c:pt>
                <c:pt idx="6659">
                  <c:v>2.78766912502E-3</c:v>
                </c:pt>
                <c:pt idx="6660">
                  <c:v>2.8876691250199998E-3</c:v>
                </c:pt>
                <c:pt idx="6661">
                  <c:v>2.9876691250200001E-3</c:v>
                </c:pt>
                <c:pt idx="6662">
                  <c:v>3.0876691250199999E-3</c:v>
                </c:pt>
                <c:pt idx="6663">
                  <c:v>3.1876691250200002E-3</c:v>
                </c:pt>
                <c:pt idx="6664">
                  <c:v>3.28766912502E-3</c:v>
                </c:pt>
                <c:pt idx="6665">
                  <c:v>3.3876691250199998E-3</c:v>
                </c:pt>
                <c:pt idx="6666">
                  <c:v>3.4876691250200001E-3</c:v>
                </c:pt>
                <c:pt idx="6667">
                  <c:v>3.5876691250199999E-3</c:v>
                </c:pt>
                <c:pt idx="6668">
                  <c:v>3.6876691250200002E-3</c:v>
                </c:pt>
                <c:pt idx="6669">
                  <c:v>3.78766912502E-3</c:v>
                </c:pt>
                <c:pt idx="6670">
                  <c:v>3.8876691250199998E-3</c:v>
                </c:pt>
                <c:pt idx="6671">
                  <c:v>3.9876691250199997E-3</c:v>
                </c:pt>
                <c:pt idx="6672">
                  <c:v>4.0876691250199999E-3</c:v>
                </c:pt>
                <c:pt idx="6673">
                  <c:v>4.1876691250200002E-3</c:v>
                </c:pt>
                <c:pt idx="6674">
                  <c:v>4.2876691250199996E-3</c:v>
                </c:pt>
                <c:pt idx="6675">
                  <c:v>4.3876691250199999E-3</c:v>
                </c:pt>
                <c:pt idx="6676">
                  <c:v>4.4876691250200001E-3</c:v>
                </c:pt>
                <c:pt idx="6677">
                  <c:v>4.5876691250200004E-3</c:v>
                </c:pt>
                <c:pt idx="6678">
                  <c:v>4.6876691250199998E-3</c:v>
                </c:pt>
                <c:pt idx="6679">
                  <c:v>4.78766912502E-3</c:v>
                </c:pt>
                <c:pt idx="6680">
                  <c:v>4.8876691250200003E-3</c:v>
                </c:pt>
                <c:pt idx="6681">
                  <c:v>4.9876691250199997E-3</c:v>
                </c:pt>
                <c:pt idx="6682">
                  <c:v>5.08766912502E-3</c:v>
                </c:pt>
                <c:pt idx="6683">
                  <c:v>5.1876691250200002E-3</c:v>
                </c:pt>
                <c:pt idx="6684">
                  <c:v>5.2876691250199996E-3</c:v>
                </c:pt>
                <c:pt idx="6685">
                  <c:v>5.3876691250199999E-3</c:v>
                </c:pt>
                <c:pt idx="6686">
                  <c:v>5.4876691250200001E-3</c:v>
                </c:pt>
                <c:pt idx="6687">
                  <c:v>5.5876691250200004E-3</c:v>
                </c:pt>
                <c:pt idx="6688">
                  <c:v>5.6876691250199998E-3</c:v>
                </c:pt>
                <c:pt idx="6689">
                  <c:v>5.7876691250200001E-3</c:v>
                </c:pt>
                <c:pt idx="6690">
                  <c:v>5.8876691250200003E-3</c:v>
                </c:pt>
                <c:pt idx="6691">
                  <c:v>5.9876691250199997E-3</c:v>
                </c:pt>
                <c:pt idx="6692">
                  <c:v>6.08766912502E-3</c:v>
                </c:pt>
                <c:pt idx="6693">
                  <c:v>6.1876691250200002E-3</c:v>
                </c:pt>
                <c:pt idx="6694">
                  <c:v>6.2876691250199996E-3</c:v>
                </c:pt>
                <c:pt idx="6695">
                  <c:v>6.3876691250199999E-3</c:v>
                </c:pt>
                <c:pt idx="6696">
                  <c:v>6.4876691250200002E-3</c:v>
                </c:pt>
                <c:pt idx="6697">
                  <c:v>6.5876691250200004E-3</c:v>
                </c:pt>
                <c:pt idx="6698">
                  <c:v>6.6876691250199998E-3</c:v>
                </c:pt>
                <c:pt idx="6699">
                  <c:v>6.7876691250200001E-3</c:v>
                </c:pt>
                <c:pt idx="6700">
                  <c:v>6.8876691250200003E-3</c:v>
                </c:pt>
                <c:pt idx="6701">
                  <c:v>6.9876691250199997E-3</c:v>
                </c:pt>
                <c:pt idx="6702">
                  <c:v>7.08766912502E-3</c:v>
                </c:pt>
                <c:pt idx="6703">
                  <c:v>7.1876691250200003E-3</c:v>
                </c:pt>
                <c:pt idx="6704">
                  <c:v>7.2876691250199997E-3</c:v>
                </c:pt>
                <c:pt idx="6705">
                  <c:v>7.3876691250199999E-3</c:v>
                </c:pt>
                <c:pt idx="6706">
                  <c:v>7.4876691250200002E-3</c:v>
                </c:pt>
                <c:pt idx="6707">
                  <c:v>7.5876691250199996E-3</c:v>
                </c:pt>
                <c:pt idx="6708">
                  <c:v>7.6876691250199998E-3</c:v>
                </c:pt>
                <c:pt idx="6709">
                  <c:v>7.7876691250200001E-3</c:v>
                </c:pt>
                <c:pt idx="6710">
                  <c:v>7.8876691250199995E-3</c:v>
                </c:pt>
                <c:pt idx="6711">
                  <c:v>7.9876691250200006E-3</c:v>
                </c:pt>
                <c:pt idx="6712">
                  <c:v>8.08766912502E-3</c:v>
                </c:pt>
                <c:pt idx="6713">
                  <c:v>8.1876691250199994E-3</c:v>
                </c:pt>
                <c:pt idx="6714">
                  <c:v>8.2876691250200005E-3</c:v>
                </c:pt>
                <c:pt idx="6715">
                  <c:v>8.3876691250199999E-3</c:v>
                </c:pt>
                <c:pt idx="6716">
                  <c:v>8.4876691250199993E-3</c:v>
                </c:pt>
                <c:pt idx="6717">
                  <c:v>8.5876691250200005E-3</c:v>
                </c:pt>
                <c:pt idx="6718">
                  <c:v>8.6876691250199999E-3</c:v>
                </c:pt>
                <c:pt idx="6719">
                  <c:v>8.7876691250199993E-3</c:v>
                </c:pt>
                <c:pt idx="6720">
                  <c:v>8.8876691250200004E-3</c:v>
                </c:pt>
                <c:pt idx="6721">
                  <c:v>8.9876691250199998E-3</c:v>
                </c:pt>
                <c:pt idx="6722">
                  <c:v>9.0876691250199992E-3</c:v>
                </c:pt>
                <c:pt idx="6723">
                  <c:v>9.1876691250200003E-3</c:v>
                </c:pt>
                <c:pt idx="6724">
                  <c:v>9.2876691250199997E-3</c:v>
                </c:pt>
                <c:pt idx="6725">
                  <c:v>9.3876691250200008E-3</c:v>
                </c:pt>
                <c:pt idx="6726">
                  <c:v>9.4876691250200002E-3</c:v>
                </c:pt>
                <c:pt idx="6727">
                  <c:v>9.5876691250199996E-3</c:v>
                </c:pt>
                <c:pt idx="6728">
                  <c:v>9.6876691250200007E-3</c:v>
                </c:pt>
                <c:pt idx="6729">
                  <c:v>9.7876691250200001E-3</c:v>
                </c:pt>
                <c:pt idx="6730">
                  <c:v>9.8876691250199995E-3</c:v>
                </c:pt>
                <c:pt idx="6731">
                  <c:v>9.9876691250200007E-3</c:v>
                </c:pt>
                <c:pt idx="6732">
                  <c:v>1.0087669125E-2</c:v>
                </c:pt>
                <c:pt idx="6733">
                  <c:v>1.0187669125E-2</c:v>
                </c:pt>
                <c:pt idx="6734">
                  <c:v>1.0287669124999999E-2</c:v>
                </c:pt>
                <c:pt idx="6735">
                  <c:v>1.0387669125E-2</c:v>
                </c:pt>
                <c:pt idx="6736">
                  <c:v>1.0487669125E-2</c:v>
                </c:pt>
                <c:pt idx="6737">
                  <c:v>1.0587669124999999E-2</c:v>
                </c:pt>
                <c:pt idx="6738">
                  <c:v>1.0687669125E-2</c:v>
                </c:pt>
                <c:pt idx="6739">
                  <c:v>1.0787669125E-2</c:v>
                </c:pt>
                <c:pt idx="6740">
                  <c:v>1.0887669125000001E-2</c:v>
                </c:pt>
                <c:pt idx="6741">
                  <c:v>1.0987669125E-2</c:v>
                </c:pt>
                <c:pt idx="6742">
                  <c:v>1.1087669125E-2</c:v>
                </c:pt>
                <c:pt idx="6743">
                  <c:v>1.1187669125000001E-2</c:v>
                </c:pt>
                <c:pt idx="6744">
                  <c:v>1.1287669125E-2</c:v>
                </c:pt>
                <c:pt idx="6745">
                  <c:v>1.1387669125E-2</c:v>
                </c:pt>
                <c:pt idx="6746">
                  <c:v>1.1487669125000001E-2</c:v>
                </c:pt>
                <c:pt idx="6747">
                  <c:v>1.1587669125E-2</c:v>
                </c:pt>
                <c:pt idx="6748">
                  <c:v>1.1687669124999999E-2</c:v>
                </c:pt>
                <c:pt idx="6749">
                  <c:v>1.1787669125000001E-2</c:v>
                </c:pt>
                <c:pt idx="6750">
                  <c:v>1.1887669125E-2</c:v>
                </c:pt>
                <c:pt idx="6751">
                  <c:v>1.1987669124999999E-2</c:v>
                </c:pt>
                <c:pt idx="6752">
                  <c:v>1.2087669125E-2</c:v>
                </c:pt>
                <c:pt idx="6753">
                  <c:v>1.2187669125E-2</c:v>
                </c:pt>
                <c:pt idx="6754">
                  <c:v>1.2287669124999999E-2</c:v>
                </c:pt>
                <c:pt idx="6755">
                  <c:v>1.2387669125E-2</c:v>
                </c:pt>
                <c:pt idx="6756">
                  <c:v>1.2487669125E-2</c:v>
                </c:pt>
                <c:pt idx="6757">
                  <c:v>1.2587669124999999E-2</c:v>
                </c:pt>
                <c:pt idx="6758">
                  <c:v>1.2687669125E-2</c:v>
                </c:pt>
                <c:pt idx="6759">
                  <c:v>1.2787669125E-2</c:v>
                </c:pt>
                <c:pt idx="6760">
                  <c:v>1.2887669125000001E-2</c:v>
                </c:pt>
                <c:pt idx="6761">
                  <c:v>1.2987669125E-2</c:v>
                </c:pt>
                <c:pt idx="6762">
                  <c:v>1.3087669125E-2</c:v>
                </c:pt>
                <c:pt idx="6763">
                  <c:v>1.3187669125000001E-2</c:v>
                </c:pt>
                <c:pt idx="6764">
                  <c:v>1.3287669125E-2</c:v>
                </c:pt>
                <c:pt idx="6765">
                  <c:v>1.3387669125E-2</c:v>
                </c:pt>
                <c:pt idx="6766">
                  <c:v>1.3487669125000001E-2</c:v>
                </c:pt>
                <c:pt idx="6767">
                  <c:v>1.3587669125E-2</c:v>
                </c:pt>
                <c:pt idx="6768">
                  <c:v>1.3687669124999999E-2</c:v>
                </c:pt>
                <c:pt idx="6769">
                  <c:v>1.3787669125000001E-2</c:v>
                </c:pt>
                <c:pt idx="6770">
                  <c:v>1.3887669125E-2</c:v>
                </c:pt>
                <c:pt idx="6771">
                  <c:v>1.3987669124999999E-2</c:v>
                </c:pt>
                <c:pt idx="6772">
                  <c:v>1.4087669125000001E-2</c:v>
                </c:pt>
                <c:pt idx="6773">
                  <c:v>1.4187669125E-2</c:v>
                </c:pt>
                <c:pt idx="6774">
                  <c:v>1.4287669124999999E-2</c:v>
                </c:pt>
                <c:pt idx="6775">
                  <c:v>33.548147121</c:v>
                </c:pt>
                <c:pt idx="6776">
                  <c:v>30.243666318900001</c:v>
                </c:pt>
                <c:pt idx="6777">
                  <c:v>29.9693833197</c:v>
                </c:pt>
                <c:pt idx="6778">
                  <c:v>29.9694833197</c:v>
                </c:pt>
                <c:pt idx="6779">
                  <c:v>29.9695833197</c:v>
                </c:pt>
                <c:pt idx="6780">
                  <c:v>29.9696833197</c:v>
                </c:pt>
                <c:pt idx="6781">
                  <c:v>29.969783319699999</c:v>
                </c:pt>
                <c:pt idx="6782">
                  <c:v>29.969883319699999</c:v>
                </c:pt>
                <c:pt idx="6783">
                  <c:v>29.969983319699999</c:v>
                </c:pt>
                <c:pt idx="6784">
                  <c:v>29.970083319699999</c:v>
                </c:pt>
                <c:pt idx="6785">
                  <c:v>29.970183319699998</c:v>
                </c:pt>
                <c:pt idx="6786">
                  <c:v>29.970283319699998</c:v>
                </c:pt>
                <c:pt idx="6787">
                  <c:v>29.970383319700002</c:v>
                </c:pt>
                <c:pt idx="6788">
                  <c:v>29.970483319700001</c:v>
                </c:pt>
                <c:pt idx="6789">
                  <c:v>29.970583319700001</c:v>
                </c:pt>
                <c:pt idx="6790">
                  <c:v>29.815958657500001</c:v>
                </c:pt>
                <c:pt idx="6791">
                  <c:v>29.806853823899999</c:v>
                </c:pt>
                <c:pt idx="6792">
                  <c:v>29.681922066199999</c:v>
                </c:pt>
                <c:pt idx="6793">
                  <c:v>29.811817056900001</c:v>
                </c:pt>
                <c:pt idx="6794">
                  <c:v>29.8119170569</c:v>
                </c:pt>
                <c:pt idx="6795">
                  <c:v>29.8120170569</c:v>
                </c:pt>
                <c:pt idx="6796">
                  <c:v>29.8121170569</c:v>
                </c:pt>
                <c:pt idx="6797">
                  <c:v>29.8190996949</c:v>
                </c:pt>
                <c:pt idx="6798">
                  <c:v>30.020972564699999</c:v>
                </c:pt>
                <c:pt idx="6799">
                  <c:v>29.991242895599999</c:v>
                </c:pt>
                <c:pt idx="6800">
                  <c:v>29.8388981407</c:v>
                </c:pt>
                <c:pt idx="6801">
                  <c:v>30.0326097399</c:v>
                </c:pt>
                <c:pt idx="6802">
                  <c:v>30.032709736200001</c:v>
                </c:pt>
                <c:pt idx="6803">
                  <c:v>30.032809736200001</c:v>
                </c:pt>
                <c:pt idx="6804">
                  <c:v>30.032909736200001</c:v>
                </c:pt>
                <c:pt idx="6805">
                  <c:v>30.0330097362</c:v>
                </c:pt>
                <c:pt idx="6806">
                  <c:v>30.0331097362</c:v>
                </c:pt>
                <c:pt idx="6807">
                  <c:v>30.0332097362</c:v>
                </c:pt>
                <c:pt idx="6808">
                  <c:v>30.0333097362</c:v>
                </c:pt>
                <c:pt idx="6809">
                  <c:v>30.033409736199999</c:v>
                </c:pt>
                <c:pt idx="6810">
                  <c:v>30.033509736199999</c:v>
                </c:pt>
                <c:pt idx="6811">
                  <c:v>30.033609736199999</c:v>
                </c:pt>
                <c:pt idx="6812">
                  <c:v>30.033709736199999</c:v>
                </c:pt>
                <c:pt idx="6813">
                  <c:v>30.033809736199998</c:v>
                </c:pt>
                <c:pt idx="6814">
                  <c:v>30.033909736199998</c:v>
                </c:pt>
                <c:pt idx="6815">
                  <c:v>30.034009736200002</c:v>
                </c:pt>
                <c:pt idx="6816">
                  <c:v>30.034109736200001</c:v>
                </c:pt>
                <c:pt idx="6817">
                  <c:v>30.034209736200001</c:v>
                </c:pt>
                <c:pt idx="6818">
                  <c:v>30.034309736200001</c:v>
                </c:pt>
                <c:pt idx="6819">
                  <c:v>30.034409736200001</c:v>
                </c:pt>
                <c:pt idx="6820">
                  <c:v>30.0345097362</c:v>
                </c:pt>
                <c:pt idx="6821">
                  <c:v>30.0346097362</c:v>
                </c:pt>
                <c:pt idx="6822">
                  <c:v>30.0347097362</c:v>
                </c:pt>
                <c:pt idx="6823">
                  <c:v>18.0757531203</c:v>
                </c:pt>
                <c:pt idx="6824">
                  <c:v>15.8946937448</c:v>
                </c:pt>
                <c:pt idx="6825">
                  <c:v>14.622519738399999</c:v>
                </c:pt>
                <c:pt idx="6826">
                  <c:v>13.5889196414</c:v>
                </c:pt>
                <c:pt idx="6827">
                  <c:v>13.236756674800001</c:v>
                </c:pt>
                <c:pt idx="6828">
                  <c:v>11.342933585000001</c:v>
                </c:pt>
                <c:pt idx="6829">
                  <c:v>11.5054560782</c:v>
                </c:pt>
                <c:pt idx="6830">
                  <c:v>12.1340059645</c:v>
                </c:pt>
                <c:pt idx="6831">
                  <c:v>10.261964791700001</c:v>
                </c:pt>
                <c:pt idx="6832">
                  <c:v>9.7486538962499996</c:v>
                </c:pt>
                <c:pt idx="6833">
                  <c:v>6.8667838729900001</c:v>
                </c:pt>
                <c:pt idx="6834">
                  <c:v>9.3412026705500004</c:v>
                </c:pt>
                <c:pt idx="6835">
                  <c:v>6.8574835897800002</c:v>
                </c:pt>
                <c:pt idx="6836">
                  <c:v>5.77342989937</c:v>
                </c:pt>
                <c:pt idx="6837">
                  <c:v>5.7735298993699997</c:v>
                </c:pt>
                <c:pt idx="6838">
                  <c:v>5.7238617430599996</c:v>
                </c:pt>
                <c:pt idx="6839">
                  <c:v>6.7523812236299996</c:v>
                </c:pt>
                <c:pt idx="6840">
                  <c:v>1.6446843573200001</c:v>
                </c:pt>
                <c:pt idx="6841">
                  <c:v>1.07632015588</c:v>
                </c:pt>
                <c:pt idx="6842">
                  <c:v>0.65158514358300001</c:v>
                </c:pt>
                <c:pt idx="6843">
                  <c:v>0.54927909633000005</c:v>
                </c:pt>
                <c:pt idx="6844">
                  <c:v>0.69356943035800001</c:v>
                </c:pt>
                <c:pt idx="6845">
                  <c:v>0.56636143216500001</c:v>
                </c:pt>
                <c:pt idx="6846">
                  <c:v>0.64998101516999995</c:v>
                </c:pt>
                <c:pt idx="6847">
                  <c:v>0.41106856680699999</c:v>
                </c:pt>
                <c:pt idx="6848">
                  <c:v>0.18284240782200001</c:v>
                </c:pt>
                <c:pt idx="6849">
                  <c:v>0.12874843167399999</c:v>
                </c:pt>
                <c:pt idx="6850">
                  <c:v>8.7920951726800006E-2</c:v>
                </c:pt>
                <c:pt idx="6851">
                  <c:v>8.8020951726799995E-2</c:v>
                </c:pt>
                <c:pt idx="6852">
                  <c:v>8.8120951726799998E-2</c:v>
                </c:pt>
                <c:pt idx="6853">
                  <c:v>8.8220951726800001E-2</c:v>
                </c:pt>
                <c:pt idx="6854">
                  <c:v>8.8320951726800004E-2</c:v>
                </c:pt>
                <c:pt idx="6855">
                  <c:v>8.8420951726800007E-2</c:v>
                </c:pt>
                <c:pt idx="6856">
                  <c:v>8.8520951726799996E-2</c:v>
                </c:pt>
                <c:pt idx="6857">
                  <c:v>8.8620951726799999E-2</c:v>
                </c:pt>
                <c:pt idx="6858">
                  <c:v>8.8720951726800001E-2</c:v>
                </c:pt>
                <c:pt idx="6859">
                  <c:v>8.8820951726800004E-2</c:v>
                </c:pt>
                <c:pt idx="6860">
                  <c:v>8.8920951726799993E-2</c:v>
                </c:pt>
                <c:pt idx="6861">
                  <c:v>8.9020951726799996E-2</c:v>
                </c:pt>
                <c:pt idx="6862">
                  <c:v>8.9120951726799999E-2</c:v>
                </c:pt>
                <c:pt idx="6863">
                  <c:v>8.9220951726800002E-2</c:v>
                </c:pt>
                <c:pt idx="6864">
                  <c:v>8.9320951726800005E-2</c:v>
                </c:pt>
                <c:pt idx="6865">
                  <c:v>8.9420951726799994E-2</c:v>
                </c:pt>
                <c:pt idx="6866">
                  <c:v>8.9520951726799997E-2</c:v>
                </c:pt>
                <c:pt idx="6867">
                  <c:v>8.9620951726799999E-2</c:v>
                </c:pt>
                <c:pt idx="6868">
                  <c:v>8.9720951726800002E-2</c:v>
                </c:pt>
                <c:pt idx="6869">
                  <c:v>8.9820951726800005E-2</c:v>
                </c:pt>
                <c:pt idx="6870">
                  <c:v>8.9920951726799994E-2</c:v>
                </c:pt>
                <c:pt idx="6871">
                  <c:v>9.0020951726799997E-2</c:v>
                </c:pt>
                <c:pt idx="6872">
                  <c:v>9.01209517268E-2</c:v>
                </c:pt>
                <c:pt idx="6873">
                  <c:v>9.0220951726800003E-2</c:v>
                </c:pt>
                <c:pt idx="6874">
                  <c:v>9.0320951726800006E-2</c:v>
                </c:pt>
                <c:pt idx="6875">
                  <c:v>9.0420951726799995E-2</c:v>
                </c:pt>
                <c:pt idx="6876">
                  <c:v>9.0520951726799997E-2</c:v>
                </c:pt>
                <c:pt idx="6877">
                  <c:v>9.06209517268E-2</c:v>
                </c:pt>
                <c:pt idx="6878">
                  <c:v>9.0720951726800003E-2</c:v>
                </c:pt>
                <c:pt idx="6879">
                  <c:v>9.0820951726800006E-2</c:v>
                </c:pt>
                <c:pt idx="6880">
                  <c:v>9.0920951726799995E-2</c:v>
                </c:pt>
                <c:pt idx="6881">
                  <c:v>9.1020951726799998E-2</c:v>
                </c:pt>
                <c:pt idx="6882">
                  <c:v>9.1120951726800001E-2</c:v>
                </c:pt>
                <c:pt idx="6883">
                  <c:v>9.1220951726800004E-2</c:v>
                </c:pt>
                <c:pt idx="6884">
                  <c:v>9.1320951726800006E-2</c:v>
                </c:pt>
                <c:pt idx="6885">
                  <c:v>9.1420951726799995E-2</c:v>
                </c:pt>
                <c:pt idx="6886">
                  <c:v>9.1520951726799998E-2</c:v>
                </c:pt>
                <c:pt idx="6887">
                  <c:v>9.1620951726800001E-2</c:v>
                </c:pt>
                <c:pt idx="6888">
                  <c:v>9.1720951726800004E-2</c:v>
                </c:pt>
                <c:pt idx="6889">
                  <c:v>9.1820951726799993E-2</c:v>
                </c:pt>
                <c:pt idx="6890">
                  <c:v>9.1920951726799996E-2</c:v>
                </c:pt>
                <c:pt idx="6891">
                  <c:v>9.2020951726799999E-2</c:v>
                </c:pt>
                <c:pt idx="6892">
                  <c:v>9.2120951726800002E-2</c:v>
                </c:pt>
                <c:pt idx="6893">
                  <c:v>9.2220951726800005E-2</c:v>
                </c:pt>
                <c:pt idx="6894">
                  <c:v>9.2320951726799994E-2</c:v>
                </c:pt>
                <c:pt idx="6895">
                  <c:v>9.2420951726799996E-2</c:v>
                </c:pt>
                <c:pt idx="6896">
                  <c:v>9.2520951726799999E-2</c:v>
                </c:pt>
                <c:pt idx="6897">
                  <c:v>9.2620951726800002E-2</c:v>
                </c:pt>
                <c:pt idx="6898">
                  <c:v>9.2720951726800005E-2</c:v>
                </c:pt>
                <c:pt idx="6899">
                  <c:v>9.2820951726799994E-2</c:v>
                </c:pt>
                <c:pt idx="6900">
                  <c:v>9.2920951726799997E-2</c:v>
                </c:pt>
                <c:pt idx="6901">
                  <c:v>9.30209517268E-2</c:v>
                </c:pt>
                <c:pt idx="6902">
                  <c:v>9.3120951726800003E-2</c:v>
                </c:pt>
                <c:pt idx="6903">
                  <c:v>9.3220951726800005E-2</c:v>
                </c:pt>
                <c:pt idx="6904">
                  <c:v>9.3320951726799994E-2</c:v>
                </c:pt>
                <c:pt idx="6905">
                  <c:v>9.3420951726799997E-2</c:v>
                </c:pt>
                <c:pt idx="6906">
                  <c:v>9.35209517268E-2</c:v>
                </c:pt>
                <c:pt idx="6907">
                  <c:v>9.3620951726800003E-2</c:v>
                </c:pt>
                <c:pt idx="6908">
                  <c:v>9.3720951726800006E-2</c:v>
                </c:pt>
                <c:pt idx="6909">
                  <c:v>9.3820951726799995E-2</c:v>
                </c:pt>
                <c:pt idx="6910">
                  <c:v>9.3920951726799998E-2</c:v>
                </c:pt>
                <c:pt idx="6911">
                  <c:v>9.4020951726800001E-2</c:v>
                </c:pt>
                <c:pt idx="6912">
                  <c:v>9.4120951726800003E-2</c:v>
                </c:pt>
                <c:pt idx="6913">
                  <c:v>9.4220951726800006E-2</c:v>
                </c:pt>
                <c:pt idx="6914">
                  <c:v>9.4320951726799995E-2</c:v>
                </c:pt>
                <c:pt idx="6915">
                  <c:v>9.4420951726799998E-2</c:v>
                </c:pt>
                <c:pt idx="6916">
                  <c:v>9.4520951726800001E-2</c:v>
                </c:pt>
                <c:pt idx="6917">
                  <c:v>9.4620951726800004E-2</c:v>
                </c:pt>
                <c:pt idx="6918">
                  <c:v>9.4720951726800007E-2</c:v>
                </c:pt>
                <c:pt idx="6919">
                  <c:v>9.4820951726799996E-2</c:v>
                </c:pt>
                <c:pt idx="6920">
                  <c:v>9.4920951726799999E-2</c:v>
                </c:pt>
                <c:pt idx="6921">
                  <c:v>9.5020951726800001E-2</c:v>
                </c:pt>
                <c:pt idx="6922">
                  <c:v>9.5120951726800004E-2</c:v>
                </c:pt>
                <c:pt idx="6923">
                  <c:v>9.5220951726799993E-2</c:v>
                </c:pt>
                <c:pt idx="6924">
                  <c:v>9.5320951726799996E-2</c:v>
                </c:pt>
                <c:pt idx="6925">
                  <c:v>9.5420951726799999E-2</c:v>
                </c:pt>
                <c:pt idx="6926">
                  <c:v>9.5520951726800002E-2</c:v>
                </c:pt>
                <c:pt idx="6927">
                  <c:v>9.5620951726800005E-2</c:v>
                </c:pt>
                <c:pt idx="6928">
                  <c:v>9.5720951726799994E-2</c:v>
                </c:pt>
                <c:pt idx="6929">
                  <c:v>9.5820951726799997E-2</c:v>
                </c:pt>
                <c:pt idx="6930">
                  <c:v>9.5920951726799999E-2</c:v>
                </c:pt>
                <c:pt idx="6931">
                  <c:v>9.6020951726800002E-2</c:v>
                </c:pt>
                <c:pt idx="6932">
                  <c:v>9.6120951726800005E-2</c:v>
                </c:pt>
                <c:pt idx="6933">
                  <c:v>9.6220951726799994E-2</c:v>
                </c:pt>
                <c:pt idx="6934">
                  <c:v>40.124375566700003</c:v>
                </c:pt>
                <c:pt idx="6935">
                  <c:v>40.402346850299999</c:v>
                </c:pt>
                <c:pt idx="6936">
                  <c:v>40.630723623400002</c:v>
                </c:pt>
                <c:pt idx="6937">
                  <c:v>41.345522116799998</c:v>
                </c:pt>
                <c:pt idx="6938">
                  <c:v>42.256067120899999</c:v>
                </c:pt>
                <c:pt idx="6939">
                  <c:v>42.798463548999997</c:v>
                </c:pt>
                <c:pt idx="6940">
                  <c:v>42.865938069099997</c:v>
                </c:pt>
                <c:pt idx="6941">
                  <c:v>42.8660380691</c:v>
                </c:pt>
                <c:pt idx="6942">
                  <c:v>42.866138069100003</c:v>
                </c:pt>
                <c:pt idx="6943">
                  <c:v>42.8662380691</c:v>
                </c:pt>
                <c:pt idx="6944">
                  <c:v>42.866338069100003</c:v>
                </c:pt>
                <c:pt idx="6945">
                  <c:v>42.866438069099999</c:v>
                </c:pt>
                <c:pt idx="6946">
                  <c:v>42.866538069100002</c:v>
                </c:pt>
                <c:pt idx="6947">
                  <c:v>42.866638069099999</c:v>
                </c:pt>
                <c:pt idx="6948">
                  <c:v>42.866738069100002</c:v>
                </c:pt>
                <c:pt idx="6949">
                  <c:v>42.866838069099998</c:v>
                </c:pt>
                <c:pt idx="6950">
                  <c:v>42.866938069100001</c:v>
                </c:pt>
                <c:pt idx="6951">
                  <c:v>42.867038069099998</c:v>
                </c:pt>
                <c:pt idx="6952">
                  <c:v>42.867138069100001</c:v>
                </c:pt>
                <c:pt idx="6953">
                  <c:v>42.867238069099997</c:v>
                </c:pt>
                <c:pt idx="6954">
                  <c:v>42.867338069100001</c:v>
                </c:pt>
                <c:pt idx="6955">
                  <c:v>42.867438069099997</c:v>
                </c:pt>
                <c:pt idx="6956">
                  <c:v>42.8675380691</c:v>
                </c:pt>
                <c:pt idx="6957">
                  <c:v>42.867638069100003</c:v>
                </c:pt>
                <c:pt idx="6958">
                  <c:v>42.8677380691</c:v>
                </c:pt>
                <c:pt idx="6959">
                  <c:v>42.867838069100003</c:v>
                </c:pt>
                <c:pt idx="6960">
                  <c:v>42.867938069099999</c:v>
                </c:pt>
                <c:pt idx="6961">
                  <c:v>42.868038069100002</c:v>
                </c:pt>
                <c:pt idx="6962">
                  <c:v>42.868138069099999</c:v>
                </c:pt>
                <c:pt idx="6963">
                  <c:v>42.868238069100002</c:v>
                </c:pt>
                <c:pt idx="6964">
                  <c:v>42.868338069099998</c:v>
                </c:pt>
                <c:pt idx="6965">
                  <c:v>42.868438069100002</c:v>
                </c:pt>
                <c:pt idx="6966">
                  <c:v>42.868538069099998</c:v>
                </c:pt>
                <c:pt idx="6967">
                  <c:v>42.868638069100001</c:v>
                </c:pt>
                <c:pt idx="6968">
                  <c:v>42.868738069099997</c:v>
                </c:pt>
                <c:pt idx="6969">
                  <c:v>42.868838069100001</c:v>
                </c:pt>
                <c:pt idx="6970">
                  <c:v>42.868938069099997</c:v>
                </c:pt>
                <c:pt idx="6971">
                  <c:v>42.8690380691</c:v>
                </c:pt>
                <c:pt idx="6972">
                  <c:v>42.869138069100003</c:v>
                </c:pt>
                <c:pt idx="6973">
                  <c:v>42.8692380691</c:v>
                </c:pt>
                <c:pt idx="6974">
                  <c:v>42.869338069100003</c:v>
                </c:pt>
                <c:pt idx="6975">
                  <c:v>42.869438069099999</c:v>
                </c:pt>
                <c:pt idx="6976">
                  <c:v>42.869538069100003</c:v>
                </c:pt>
                <c:pt idx="6977">
                  <c:v>42.869638069099999</c:v>
                </c:pt>
                <c:pt idx="6978">
                  <c:v>42.869738069100002</c:v>
                </c:pt>
                <c:pt idx="6979">
                  <c:v>42.869838069099998</c:v>
                </c:pt>
                <c:pt idx="6980">
                  <c:v>42.869938069100002</c:v>
                </c:pt>
                <c:pt idx="6981">
                  <c:v>42.870038069099998</c:v>
                </c:pt>
                <c:pt idx="6982">
                  <c:v>42.870138069100001</c:v>
                </c:pt>
                <c:pt idx="6983">
                  <c:v>42.870238069099997</c:v>
                </c:pt>
                <c:pt idx="6984">
                  <c:v>42.870338069100001</c:v>
                </c:pt>
                <c:pt idx="6985">
                  <c:v>42.870438069099997</c:v>
                </c:pt>
                <c:pt idx="6986">
                  <c:v>42.8705380691</c:v>
                </c:pt>
                <c:pt idx="6987">
                  <c:v>42.870638069100004</c:v>
                </c:pt>
                <c:pt idx="6988">
                  <c:v>42.8707380691</c:v>
                </c:pt>
                <c:pt idx="6989">
                  <c:v>42.870838069100003</c:v>
                </c:pt>
                <c:pt idx="6990">
                  <c:v>42.870938069099999</c:v>
                </c:pt>
                <c:pt idx="6991">
                  <c:v>27.7516625242</c:v>
                </c:pt>
                <c:pt idx="6992">
                  <c:v>27.7517625242</c:v>
                </c:pt>
                <c:pt idx="6993">
                  <c:v>27.7518625242</c:v>
                </c:pt>
                <c:pt idx="6994">
                  <c:v>27.7519625242</c:v>
                </c:pt>
                <c:pt idx="6995">
                  <c:v>27.752062524199999</c:v>
                </c:pt>
                <c:pt idx="6996">
                  <c:v>27.752162524199999</c:v>
                </c:pt>
                <c:pt idx="6997">
                  <c:v>27.752262524199999</c:v>
                </c:pt>
                <c:pt idx="6998">
                  <c:v>27.752362524199999</c:v>
                </c:pt>
                <c:pt idx="6999">
                  <c:v>27.752462524199998</c:v>
                </c:pt>
                <c:pt idx="7000">
                  <c:v>27.752562524199998</c:v>
                </c:pt>
                <c:pt idx="7001">
                  <c:v>21.5299418492</c:v>
                </c:pt>
                <c:pt idx="7002">
                  <c:v>21.5300418492</c:v>
                </c:pt>
                <c:pt idx="7003">
                  <c:v>21.5301418492</c:v>
                </c:pt>
                <c:pt idx="7004">
                  <c:v>19.7553054067</c:v>
                </c:pt>
                <c:pt idx="7005">
                  <c:v>19.856774022900002</c:v>
                </c:pt>
                <c:pt idx="7006">
                  <c:v>19.856874022900001</c:v>
                </c:pt>
                <c:pt idx="7007">
                  <c:v>19.856974022900001</c:v>
                </c:pt>
                <c:pt idx="7008">
                  <c:v>19.174569290499999</c:v>
                </c:pt>
                <c:pt idx="7009">
                  <c:v>17.981035159499999</c:v>
                </c:pt>
                <c:pt idx="7010">
                  <c:v>15.947633138</c:v>
                </c:pt>
                <c:pt idx="7011">
                  <c:v>15.587921935700001</c:v>
                </c:pt>
                <c:pt idx="7012">
                  <c:v>13.4107375485</c:v>
                </c:pt>
                <c:pt idx="7013">
                  <c:v>13.4108375485</c:v>
                </c:pt>
                <c:pt idx="7014">
                  <c:v>14.690751455899999</c:v>
                </c:pt>
                <c:pt idx="7015">
                  <c:v>13.0099927616</c:v>
                </c:pt>
                <c:pt idx="7016">
                  <c:v>12.8300487371</c:v>
                </c:pt>
                <c:pt idx="7017">
                  <c:v>11.102204416299999</c:v>
                </c:pt>
                <c:pt idx="7018">
                  <c:v>10.114753501399999</c:v>
                </c:pt>
                <c:pt idx="7019">
                  <c:v>8.5985084359900004</c:v>
                </c:pt>
                <c:pt idx="7020">
                  <c:v>7.9683283317000004</c:v>
                </c:pt>
                <c:pt idx="7021">
                  <c:v>7.9684283317000002</c:v>
                </c:pt>
                <c:pt idx="7022">
                  <c:v>6.9200335008999998</c:v>
                </c:pt>
                <c:pt idx="7023">
                  <c:v>3.2025993402499999</c:v>
                </c:pt>
                <c:pt idx="7024">
                  <c:v>2.31337639348</c:v>
                </c:pt>
                <c:pt idx="7025">
                  <c:v>2.2090245456900002</c:v>
                </c:pt>
                <c:pt idx="7026">
                  <c:v>1.06469115709</c:v>
                </c:pt>
                <c:pt idx="7027">
                  <c:v>0.68524788330099995</c:v>
                </c:pt>
                <c:pt idx="7028">
                  <c:v>0.33115827558599997</c:v>
                </c:pt>
                <c:pt idx="7029">
                  <c:v>0.295861137223</c:v>
                </c:pt>
                <c:pt idx="7030">
                  <c:v>0.119925969312</c:v>
                </c:pt>
                <c:pt idx="7031">
                  <c:v>7.63675666181E-2</c:v>
                </c:pt>
                <c:pt idx="7032">
                  <c:v>9.8568236335999995E-2</c:v>
                </c:pt>
                <c:pt idx="7033">
                  <c:v>7.4338502022100003E-2</c:v>
                </c:pt>
                <c:pt idx="7034">
                  <c:v>7.4435741424400001E-2</c:v>
                </c:pt>
                <c:pt idx="7035">
                  <c:v>0.37172048706400002</c:v>
                </c:pt>
                <c:pt idx="7036">
                  <c:v>0.92613510639899999</c:v>
                </c:pt>
                <c:pt idx="7037">
                  <c:v>0.92623510639899997</c:v>
                </c:pt>
                <c:pt idx="7038">
                  <c:v>0.92633510639899996</c:v>
                </c:pt>
                <c:pt idx="7039">
                  <c:v>0.92643510639899995</c:v>
                </c:pt>
                <c:pt idx="7040">
                  <c:v>0.92653510639900005</c:v>
                </c:pt>
                <c:pt idx="7041">
                  <c:v>0.92663510639900004</c:v>
                </c:pt>
                <c:pt idx="7042">
                  <c:v>0.92673510639900003</c:v>
                </c:pt>
                <c:pt idx="7043">
                  <c:v>0.92683510639900002</c:v>
                </c:pt>
                <c:pt idx="7044">
                  <c:v>0.92693510639900001</c:v>
                </c:pt>
                <c:pt idx="7045">
                  <c:v>0.927035106399</c:v>
                </c:pt>
                <c:pt idx="7046">
                  <c:v>0.92713510639899999</c:v>
                </c:pt>
                <c:pt idx="7047">
                  <c:v>0.92723510639899998</c:v>
                </c:pt>
                <c:pt idx="7048">
                  <c:v>0.92733510639899996</c:v>
                </c:pt>
                <c:pt idx="7049">
                  <c:v>0.92743510639899995</c:v>
                </c:pt>
                <c:pt idx="7050">
                  <c:v>0.92753510639900005</c:v>
                </c:pt>
                <c:pt idx="7051">
                  <c:v>0.92763510639900004</c:v>
                </c:pt>
                <c:pt idx="7052">
                  <c:v>0.92773510639900003</c:v>
                </c:pt>
                <c:pt idx="7053">
                  <c:v>0.92783510639900002</c:v>
                </c:pt>
                <c:pt idx="7054">
                  <c:v>0.92793510639900001</c:v>
                </c:pt>
                <c:pt idx="7055">
                  <c:v>0.928035106399</c:v>
                </c:pt>
                <c:pt idx="7056">
                  <c:v>0.92813510639899999</c:v>
                </c:pt>
                <c:pt idx="7057">
                  <c:v>0.92823510639899998</c:v>
                </c:pt>
                <c:pt idx="7058">
                  <c:v>0.92833510639899997</c:v>
                </c:pt>
                <c:pt idx="7059">
                  <c:v>0.92843510639899995</c:v>
                </c:pt>
                <c:pt idx="7060">
                  <c:v>0.92853510639900005</c:v>
                </c:pt>
                <c:pt idx="7061">
                  <c:v>0.92863510639900004</c:v>
                </c:pt>
                <c:pt idx="7062">
                  <c:v>0.92873510639900003</c:v>
                </c:pt>
                <c:pt idx="7063">
                  <c:v>0.92883510639900002</c:v>
                </c:pt>
                <c:pt idx="7064">
                  <c:v>0.92893510639900001</c:v>
                </c:pt>
                <c:pt idx="7065">
                  <c:v>0.929035106399</c:v>
                </c:pt>
                <c:pt idx="7066">
                  <c:v>0.92913510639899999</c:v>
                </c:pt>
                <c:pt idx="7067">
                  <c:v>0.92923510639899998</c:v>
                </c:pt>
                <c:pt idx="7068">
                  <c:v>0.92933510639899997</c:v>
                </c:pt>
                <c:pt idx="7069">
                  <c:v>0.92943510639899996</c:v>
                </c:pt>
                <c:pt idx="7070">
                  <c:v>0.92953510639900006</c:v>
                </c:pt>
                <c:pt idx="7071">
                  <c:v>0.92963510639900004</c:v>
                </c:pt>
                <c:pt idx="7072">
                  <c:v>0.92973510639900003</c:v>
                </c:pt>
                <c:pt idx="7073">
                  <c:v>0.92983510639900002</c:v>
                </c:pt>
                <c:pt idx="7074">
                  <c:v>0.92993510639900001</c:v>
                </c:pt>
                <c:pt idx="7075">
                  <c:v>0.930035106399</c:v>
                </c:pt>
                <c:pt idx="7076">
                  <c:v>34.7715169919</c:v>
                </c:pt>
                <c:pt idx="7077">
                  <c:v>35.494910727600001</c:v>
                </c:pt>
                <c:pt idx="7078">
                  <c:v>35.694617736399998</c:v>
                </c:pt>
                <c:pt idx="7079">
                  <c:v>37.151826190500003</c:v>
                </c:pt>
                <c:pt idx="7080">
                  <c:v>37.728240548999999</c:v>
                </c:pt>
                <c:pt idx="7081">
                  <c:v>37.821449077799997</c:v>
                </c:pt>
                <c:pt idx="7082">
                  <c:v>37.888486256500002</c:v>
                </c:pt>
                <c:pt idx="7083">
                  <c:v>37.888586256499998</c:v>
                </c:pt>
                <c:pt idx="7084">
                  <c:v>37.888686256500002</c:v>
                </c:pt>
                <c:pt idx="7085">
                  <c:v>37.926205381999999</c:v>
                </c:pt>
                <c:pt idx="7086">
                  <c:v>38.538716814799997</c:v>
                </c:pt>
                <c:pt idx="7087">
                  <c:v>38.567016997300001</c:v>
                </c:pt>
                <c:pt idx="7088">
                  <c:v>38.837820061499997</c:v>
                </c:pt>
                <c:pt idx="7089">
                  <c:v>38.874104543800001</c:v>
                </c:pt>
                <c:pt idx="7090">
                  <c:v>39.025585153800002</c:v>
                </c:pt>
                <c:pt idx="7091">
                  <c:v>39.415716856300001</c:v>
                </c:pt>
                <c:pt idx="7092">
                  <c:v>40.104642183300001</c:v>
                </c:pt>
                <c:pt idx="7093">
                  <c:v>40.453791873500002</c:v>
                </c:pt>
                <c:pt idx="7094">
                  <c:v>41.0931474653</c:v>
                </c:pt>
                <c:pt idx="7095">
                  <c:v>41.797051468399999</c:v>
                </c:pt>
                <c:pt idx="7096">
                  <c:v>42.306583520300002</c:v>
                </c:pt>
                <c:pt idx="7097">
                  <c:v>43.059429273600003</c:v>
                </c:pt>
                <c:pt idx="7098">
                  <c:v>43.190269650099999</c:v>
                </c:pt>
                <c:pt idx="7099">
                  <c:v>43.756362154100003</c:v>
                </c:pt>
                <c:pt idx="7100">
                  <c:v>44.1406310805</c:v>
                </c:pt>
                <c:pt idx="7101">
                  <c:v>44.837275476999999</c:v>
                </c:pt>
                <c:pt idx="7102">
                  <c:v>45.407667304</c:v>
                </c:pt>
                <c:pt idx="7103">
                  <c:v>45.579554040300003</c:v>
                </c:pt>
                <c:pt idx="7104">
                  <c:v>45.6228293976</c:v>
                </c:pt>
                <c:pt idx="7105">
                  <c:v>45.541541138600003</c:v>
                </c:pt>
                <c:pt idx="7106">
                  <c:v>45.615242862899997</c:v>
                </c:pt>
                <c:pt idx="7107">
                  <c:v>45.827376719100002</c:v>
                </c:pt>
                <c:pt idx="7108">
                  <c:v>46.362718165799997</c:v>
                </c:pt>
                <c:pt idx="7109">
                  <c:v>46.651525078200002</c:v>
                </c:pt>
                <c:pt idx="7110">
                  <c:v>46.651625078199999</c:v>
                </c:pt>
                <c:pt idx="7111">
                  <c:v>46.651725078200002</c:v>
                </c:pt>
                <c:pt idx="7112">
                  <c:v>46.651825078199998</c:v>
                </c:pt>
                <c:pt idx="7113">
                  <c:v>46.769179293299999</c:v>
                </c:pt>
                <c:pt idx="7114">
                  <c:v>47.061833655699999</c:v>
                </c:pt>
                <c:pt idx="7115">
                  <c:v>47.720044409800003</c:v>
                </c:pt>
                <c:pt idx="7116">
                  <c:v>47.976080078499997</c:v>
                </c:pt>
                <c:pt idx="7117">
                  <c:v>47.976180078500001</c:v>
                </c:pt>
                <c:pt idx="7118">
                  <c:v>47.976280078499997</c:v>
                </c:pt>
                <c:pt idx="7119">
                  <c:v>47.9763800785</c:v>
                </c:pt>
                <c:pt idx="7120">
                  <c:v>48.032461414099998</c:v>
                </c:pt>
                <c:pt idx="7121">
                  <c:v>48.065907598400003</c:v>
                </c:pt>
                <c:pt idx="7122">
                  <c:v>48.066007598399999</c:v>
                </c:pt>
                <c:pt idx="7123">
                  <c:v>48.066107598400002</c:v>
                </c:pt>
                <c:pt idx="7124">
                  <c:v>47.977633396000002</c:v>
                </c:pt>
                <c:pt idx="7125">
                  <c:v>48.029224774900001</c:v>
                </c:pt>
                <c:pt idx="7126">
                  <c:v>48.029324774899997</c:v>
                </c:pt>
                <c:pt idx="7127">
                  <c:v>48.1020560718</c:v>
                </c:pt>
                <c:pt idx="7128">
                  <c:v>48.603162693800002</c:v>
                </c:pt>
                <c:pt idx="7129">
                  <c:v>49.055114391700002</c:v>
                </c:pt>
                <c:pt idx="7130">
                  <c:v>49.255005055300003</c:v>
                </c:pt>
                <c:pt idx="7131">
                  <c:v>49.2551050553</c:v>
                </c:pt>
                <c:pt idx="7132">
                  <c:v>49.255205055300003</c:v>
                </c:pt>
                <c:pt idx="7133">
                  <c:v>49.255305055299999</c:v>
                </c:pt>
                <c:pt idx="7134">
                  <c:v>49.255405055300002</c:v>
                </c:pt>
                <c:pt idx="7135">
                  <c:v>49.2863643783</c:v>
                </c:pt>
                <c:pt idx="7136">
                  <c:v>49.289783787300003</c:v>
                </c:pt>
                <c:pt idx="7137">
                  <c:v>49.289883787299999</c:v>
                </c:pt>
                <c:pt idx="7138">
                  <c:v>49.346240819999998</c:v>
                </c:pt>
                <c:pt idx="7139">
                  <c:v>49.346340820000002</c:v>
                </c:pt>
                <c:pt idx="7140">
                  <c:v>49.346440819999998</c:v>
                </c:pt>
                <c:pt idx="7141">
                  <c:v>49.346540820000001</c:v>
                </c:pt>
                <c:pt idx="7142">
                  <c:v>49.346640819999998</c:v>
                </c:pt>
                <c:pt idx="7143">
                  <c:v>49.359332725599998</c:v>
                </c:pt>
                <c:pt idx="7144">
                  <c:v>49.359432725600001</c:v>
                </c:pt>
                <c:pt idx="7145">
                  <c:v>49.359532725599998</c:v>
                </c:pt>
                <c:pt idx="7146">
                  <c:v>49.359632725600001</c:v>
                </c:pt>
                <c:pt idx="7147">
                  <c:v>49.359732725599997</c:v>
                </c:pt>
                <c:pt idx="7148">
                  <c:v>49.3598327256</c:v>
                </c:pt>
                <c:pt idx="7149">
                  <c:v>49.359932725599997</c:v>
                </c:pt>
                <c:pt idx="7150">
                  <c:v>49.3600327256</c:v>
                </c:pt>
                <c:pt idx="7151">
                  <c:v>49.360132725600003</c:v>
                </c:pt>
                <c:pt idx="7152">
                  <c:v>49.3602327256</c:v>
                </c:pt>
                <c:pt idx="7153">
                  <c:v>49.383320373300002</c:v>
                </c:pt>
                <c:pt idx="7154">
                  <c:v>49.383420373299998</c:v>
                </c:pt>
                <c:pt idx="7155">
                  <c:v>49.3588131112</c:v>
                </c:pt>
                <c:pt idx="7156">
                  <c:v>49.419463740600001</c:v>
                </c:pt>
                <c:pt idx="7157">
                  <c:v>49.457088473200002</c:v>
                </c:pt>
                <c:pt idx="7158">
                  <c:v>49.569361059199998</c:v>
                </c:pt>
                <c:pt idx="7159">
                  <c:v>49.594733014399999</c:v>
                </c:pt>
                <c:pt idx="7160">
                  <c:v>49.897010877699998</c:v>
                </c:pt>
                <c:pt idx="7161">
                  <c:v>50.1762573074</c:v>
                </c:pt>
                <c:pt idx="7162">
                  <c:v>50.207860369700001</c:v>
                </c:pt>
                <c:pt idx="7163">
                  <c:v>50.316807895399997</c:v>
                </c:pt>
                <c:pt idx="7164">
                  <c:v>50.433820430300003</c:v>
                </c:pt>
                <c:pt idx="7165">
                  <c:v>50.542884291500002</c:v>
                </c:pt>
                <c:pt idx="7166">
                  <c:v>50.592672603300002</c:v>
                </c:pt>
                <c:pt idx="7167">
                  <c:v>50.758054208899999</c:v>
                </c:pt>
                <c:pt idx="7168">
                  <c:v>50.964664414300003</c:v>
                </c:pt>
                <c:pt idx="7169">
                  <c:v>51.202242453799997</c:v>
                </c:pt>
                <c:pt idx="7170">
                  <c:v>51.422152901899999</c:v>
                </c:pt>
                <c:pt idx="7171">
                  <c:v>51.779315343</c:v>
                </c:pt>
                <c:pt idx="7172">
                  <c:v>51.867348209100001</c:v>
                </c:pt>
                <c:pt idx="7173">
                  <c:v>51.8639408664</c:v>
                </c:pt>
                <c:pt idx="7174">
                  <c:v>51.874223419899998</c:v>
                </c:pt>
                <c:pt idx="7175">
                  <c:v>51.874323419900001</c:v>
                </c:pt>
                <c:pt idx="7176">
                  <c:v>51.874423419899998</c:v>
                </c:pt>
                <c:pt idx="7177">
                  <c:v>51.874523419900001</c:v>
                </c:pt>
                <c:pt idx="7178">
                  <c:v>51.928882925800004</c:v>
                </c:pt>
                <c:pt idx="7179">
                  <c:v>51.9289829258</c:v>
                </c:pt>
                <c:pt idx="7180">
                  <c:v>51.929082925800003</c:v>
                </c:pt>
                <c:pt idx="7181">
                  <c:v>51.929182925799999</c:v>
                </c:pt>
                <c:pt idx="7182">
                  <c:v>51.941985695</c:v>
                </c:pt>
                <c:pt idx="7183">
                  <c:v>52.3757255465</c:v>
                </c:pt>
                <c:pt idx="7184">
                  <c:v>53.271907638400002</c:v>
                </c:pt>
                <c:pt idx="7185">
                  <c:v>53.995216234899999</c:v>
                </c:pt>
                <c:pt idx="7186">
                  <c:v>55.308521196400001</c:v>
                </c:pt>
                <c:pt idx="7187">
                  <c:v>56.933336999399998</c:v>
                </c:pt>
                <c:pt idx="7188">
                  <c:v>58.101212622200002</c:v>
                </c:pt>
                <c:pt idx="7189">
                  <c:v>58.132610082799999</c:v>
                </c:pt>
                <c:pt idx="7190">
                  <c:v>58.967481318399997</c:v>
                </c:pt>
                <c:pt idx="7191">
                  <c:v>58.962701955900002</c:v>
                </c:pt>
                <c:pt idx="7192">
                  <c:v>58.962801955899998</c:v>
                </c:pt>
                <c:pt idx="7193">
                  <c:v>58.962901955900001</c:v>
                </c:pt>
                <c:pt idx="7194">
                  <c:v>58.963001955899998</c:v>
                </c:pt>
                <c:pt idx="7195">
                  <c:v>58.963101955900001</c:v>
                </c:pt>
                <c:pt idx="7196">
                  <c:v>58.963201955899997</c:v>
                </c:pt>
                <c:pt idx="7197">
                  <c:v>58.9633019559</c:v>
                </c:pt>
                <c:pt idx="7198">
                  <c:v>58.963401955899997</c:v>
                </c:pt>
                <c:pt idx="7199">
                  <c:v>58.9635019559</c:v>
                </c:pt>
                <c:pt idx="7200">
                  <c:v>58.976751258100002</c:v>
                </c:pt>
                <c:pt idx="7201">
                  <c:v>59.033518800300001</c:v>
                </c:pt>
                <c:pt idx="7202">
                  <c:v>59.033618800299998</c:v>
                </c:pt>
                <c:pt idx="7203">
                  <c:v>59.033718800300001</c:v>
                </c:pt>
                <c:pt idx="7204">
                  <c:v>59.058657981700001</c:v>
                </c:pt>
                <c:pt idx="7205">
                  <c:v>59.107766279300002</c:v>
                </c:pt>
                <c:pt idx="7206">
                  <c:v>59.410438584799998</c:v>
                </c:pt>
                <c:pt idx="7207">
                  <c:v>59.821726513800002</c:v>
                </c:pt>
                <c:pt idx="7208">
                  <c:v>60.335909965200003</c:v>
                </c:pt>
                <c:pt idx="7209">
                  <c:v>60.907865006100003</c:v>
                </c:pt>
                <c:pt idx="7210">
                  <c:v>61.280958803600001</c:v>
                </c:pt>
                <c:pt idx="7211">
                  <c:v>61.576067306500001</c:v>
                </c:pt>
                <c:pt idx="7212">
                  <c:v>61.791329466500002</c:v>
                </c:pt>
                <c:pt idx="7213">
                  <c:v>61.879488599399998</c:v>
                </c:pt>
                <c:pt idx="7214">
                  <c:v>61.879588599400002</c:v>
                </c:pt>
                <c:pt idx="7215">
                  <c:v>61.879688599399998</c:v>
                </c:pt>
                <c:pt idx="7216">
                  <c:v>61.919189354300002</c:v>
                </c:pt>
                <c:pt idx="7217">
                  <c:v>61.811767688000003</c:v>
                </c:pt>
                <c:pt idx="7218">
                  <c:v>61.886165292000001</c:v>
                </c:pt>
                <c:pt idx="7219">
                  <c:v>62.100480774399998</c:v>
                </c:pt>
                <c:pt idx="7220">
                  <c:v>62.1687064252</c:v>
                </c:pt>
                <c:pt idx="7221">
                  <c:v>62.336857971500002</c:v>
                </c:pt>
                <c:pt idx="7222">
                  <c:v>62.554289233900001</c:v>
                </c:pt>
                <c:pt idx="7223">
                  <c:v>62.821236257700001</c:v>
                </c:pt>
                <c:pt idx="7224">
                  <c:v>63.1970322795</c:v>
                </c:pt>
                <c:pt idx="7225">
                  <c:v>63.333072183299997</c:v>
                </c:pt>
                <c:pt idx="7226">
                  <c:v>63.483571644000001</c:v>
                </c:pt>
                <c:pt idx="7227">
                  <c:v>63.513579035500001</c:v>
                </c:pt>
                <c:pt idx="7228">
                  <c:v>63.513679035499997</c:v>
                </c:pt>
                <c:pt idx="7229">
                  <c:v>63.609080718800001</c:v>
                </c:pt>
                <c:pt idx="7230">
                  <c:v>63.708623959500002</c:v>
                </c:pt>
                <c:pt idx="7231">
                  <c:v>63.9252455353</c:v>
                </c:pt>
                <c:pt idx="7232">
                  <c:v>63.9714415308</c:v>
                </c:pt>
                <c:pt idx="7233">
                  <c:v>64.233208785800002</c:v>
                </c:pt>
                <c:pt idx="7234">
                  <c:v>64.625317520600007</c:v>
                </c:pt>
                <c:pt idx="7235">
                  <c:v>64.891551351499999</c:v>
                </c:pt>
                <c:pt idx="7236">
                  <c:v>65.410412557200004</c:v>
                </c:pt>
                <c:pt idx="7237">
                  <c:v>65.603044932299994</c:v>
                </c:pt>
                <c:pt idx="7238">
                  <c:v>65.889328735700005</c:v>
                </c:pt>
                <c:pt idx="7239">
                  <c:v>66.118625630300002</c:v>
                </c:pt>
                <c:pt idx="7240">
                  <c:v>66.219047838600005</c:v>
                </c:pt>
                <c:pt idx="7241">
                  <c:v>66.4005567719</c:v>
                </c:pt>
                <c:pt idx="7242">
                  <c:v>66.400656771900003</c:v>
                </c:pt>
                <c:pt idx="7243">
                  <c:v>66.400756771900006</c:v>
                </c:pt>
                <c:pt idx="7244">
                  <c:v>66.514316390399998</c:v>
                </c:pt>
                <c:pt idx="7245">
                  <c:v>66.964847660900006</c:v>
                </c:pt>
                <c:pt idx="7246">
                  <c:v>67.324002180299999</c:v>
                </c:pt>
                <c:pt idx="7247">
                  <c:v>67.295080266799999</c:v>
                </c:pt>
                <c:pt idx="7248">
                  <c:v>67.525149979099993</c:v>
                </c:pt>
                <c:pt idx="7249">
                  <c:v>67.790809057299995</c:v>
                </c:pt>
                <c:pt idx="7250">
                  <c:v>67.790909057299999</c:v>
                </c:pt>
                <c:pt idx="7251">
                  <c:v>67.791009057300002</c:v>
                </c:pt>
                <c:pt idx="7252">
                  <c:v>67.560207734100004</c:v>
                </c:pt>
                <c:pt idx="7253">
                  <c:v>67.6649044758</c:v>
                </c:pt>
                <c:pt idx="7254">
                  <c:v>67.704814115800005</c:v>
                </c:pt>
                <c:pt idx="7255">
                  <c:v>67.704914113100003</c:v>
                </c:pt>
                <c:pt idx="7256">
                  <c:v>67.705014101299994</c:v>
                </c:pt>
                <c:pt idx="7257">
                  <c:v>67.705114101299998</c:v>
                </c:pt>
                <c:pt idx="7258">
                  <c:v>67.705214101300001</c:v>
                </c:pt>
                <c:pt idx="7259">
                  <c:v>67.705314101300004</c:v>
                </c:pt>
                <c:pt idx="7260">
                  <c:v>67.705414101299993</c:v>
                </c:pt>
                <c:pt idx="7261">
                  <c:v>67.705514101299997</c:v>
                </c:pt>
                <c:pt idx="7262">
                  <c:v>67.7056141013</c:v>
                </c:pt>
                <c:pt idx="7263">
                  <c:v>67.705714101300003</c:v>
                </c:pt>
                <c:pt idx="7264">
                  <c:v>67.705814101300007</c:v>
                </c:pt>
                <c:pt idx="7265">
                  <c:v>67.705914101299996</c:v>
                </c:pt>
                <c:pt idx="7266">
                  <c:v>67.706014101299999</c:v>
                </c:pt>
                <c:pt idx="7267">
                  <c:v>67.706114101300003</c:v>
                </c:pt>
                <c:pt idx="7268">
                  <c:v>67.706214101300006</c:v>
                </c:pt>
                <c:pt idx="7269">
                  <c:v>67.893291953900004</c:v>
                </c:pt>
                <c:pt idx="7270">
                  <c:v>67.893391953899993</c:v>
                </c:pt>
                <c:pt idx="7271">
                  <c:v>67.9592759831</c:v>
                </c:pt>
                <c:pt idx="7272">
                  <c:v>67.834168414700002</c:v>
                </c:pt>
                <c:pt idx="7273">
                  <c:v>67.911917080899997</c:v>
                </c:pt>
                <c:pt idx="7274">
                  <c:v>67.9120170809</c:v>
                </c:pt>
                <c:pt idx="7275">
                  <c:v>67.912117080900003</c:v>
                </c:pt>
                <c:pt idx="7276">
                  <c:v>67.912217080900007</c:v>
                </c:pt>
                <c:pt idx="7277">
                  <c:v>67.912317080899996</c:v>
                </c:pt>
                <c:pt idx="7278">
                  <c:v>67.913651250399994</c:v>
                </c:pt>
                <c:pt idx="7279">
                  <c:v>68.255177085300005</c:v>
                </c:pt>
                <c:pt idx="7280">
                  <c:v>68.255277085299994</c:v>
                </c:pt>
                <c:pt idx="7281">
                  <c:v>68.129637677600002</c:v>
                </c:pt>
                <c:pt idx="7282">
                  <c:v>68.129737677600005</c:v>
                </c:pt>
                <c:pt idx="7283">
                  <c:v>68.275559565099996</c:v>
                </c:pt>
                <c:pt idx="7284">
                  <c:v>68.811017964300007</c:v>
                </c:pt>
                <c:pt idx="7285">
                  <c:v>69.273088857700003</c:v>
                </c:pt>
                <c:pt idx="7286">
                  <c:v>69.273188857700006</c:v>
                </c:pt>
                <c:pt idx="7287">
                  <c:v>68.717738255399993</c:v>
                </c:pt>
                <c:pt idx="7288">
                  <c:v>69.161308734399995</c:v>
                </c:pt>
                <c:pt idx="7289">
                  <c:v>69.133385095199998</c:v>
                </c:pt>
                <c:pt idx="7290">
                  <c:v>69.482193122599995</c:v>
                </c:pt>
                <c:pt idx="7291">
                  <c:v>69.667594815300006</c:v>
                </c:pt>
                <c:pt idx="7292">
                  <c:v>69.9661170615</c:v>
                </c:pt>
                <c:pt idx="7293">
                  <c:v>70.153227927100005</c:v>
                </c:pt>
                <c:pt idx="7294">
                  <c:v>70.313523383800003</c:v>
                </c:pt>
                <c:pt idx="7295">
                  <c:v>70.300790680299997</c:v>
                </c:pt>
                <c:pt idx="7296">
                  <c:v>70.3008906803</c:v>
                </c:pt>
                <c:pt idx="7297">
                  <c:v>70.300990680300004</c:v>
                </c:pt>
                <c:pt idx="7298">
                  <c:v>70.301090680300007</c:v>
                </c:pt>
                <c:pt idx="7299">
                  <c:v>70.301190680299996</c:v>
                </c:pt>
                <c:pt idx="7300">
                  <c:v>70.301290680299999</c:v>
                </c:pt>
                <c:pt idx="7301">
                  <c:v>70.301390680300003</c:v>
                </c:pt>
                <c:pt idx="7302">
                  <c:v>70.238340214800004</c:v>
                </c:pt>
                <c:pt idx="7303">
                  <c:v>70.238440214799994</c:v>
                </c:pt>
                <c:pt idx="7304">
                  <c:v>70.238540214799997</c:v>
                </c:pt>
                <c:pt idx="7305">
                  <c:v>70.2386402148</c:v>
                </c:pt>
                <c:pt idx="7306">
                  <c:v>70.238740214800004</c:v>
                </c:pt>
                <c:pt idx="7307">
                  <c:v>70.238840214800007</c:v>
                </c:pt>
                <c:pt idx="7308">
                  <c:v>70.258753514399999</c:v>
                </c:pt>
                <c:pt idx="7309">
                  <c:v>70.258853504200005</c:v>
                </c:pt>
                <c:pt idx="7310">
                  <c:v>70.258953504199994</c:v>
                </c:pt>
                <c:pt idx="7311">
                  <c:v>70.124835203100005</c:v>
                </c:pt>
                <c:pt idx="7312">
                  <c:v>70.124935203099994</c:v>
                </c:pt>
                <c:pt idx="7313">
                  <c:v>70.238993377300005</c:v>
                </c:pt>
                <c:pt idx="7314">
                  <c:v>70.239093377299994</c:v>
                </c:pt>
                <c:pt idx="7315">
                  <c:v>70.239193377299998</c:v>
                </c:pt>
                <c:pt idx="7316">
                  <c:v>70.239293377300001</c:v>
                </c:pt>
                <c:pt idx="7317">
                  <c:v>70.239393377300004</c:v>
                </c:pt>
                <c:pt idx="7318">
                  <c:v>70.239493377299993</c:v>
                </c:pt>
                <c:pt idx="7319">
                  <c:v>70.239593377299997</c:v>
                </c:pt>
                <c:pt idx="7320">
                  <c:v>70.2396933773</c:v>
                </c:pt>
                <c:pt idx="7321">
                  <c:v>70.239793377300003</c:v>
                </c:pt>
                <c:pt idx="7322">
                  <c:v>70.239893377300007</c:v>
                </c:pt>
                <c:pt idx="7323">
                  <c:v>70.288764733199997</c:v>
                </c:pt>
                <c:pt idx="7324">
                  <c:v>70.683210122299997</c:v>
                </c:pt>
                <c:pt idx="7325">
                  <c:v>70.765584296</c:v>
                </c:pt>
                <c:pt idx="7326">
                  <c:v>70.897430649499995</c:v>
                </c:pt>
                <c:pt idx="7327">
                  <c:v>70.897530649499998</c:v>
                </c:pt>
                <c:pt idx="7328">
                  <c:v>70.991094856000004</c:v>
                </c:pt>
                <c:pt idx="7329">
                  <c:v>70.991194856000007</c:v>
                </c:pt>
                <c:pt idx="7330">
                  <c:v>70.991294855999996</c:v>
                </c:pt>
                <c:pt idx="7331">
                  <c:v>71.169681454200003</c:v>
                </c:pt>
                <c:pt idx="7332">
                  <c:v>71.169781454200006</c:v>
                </c:pt>
                <c:pt idx="7333">
                  <c:v>71.169881454199995</c:v>
                </c:pt>
                <c:pt idx="7334">
                  <c:v>71.017654468000003</c:v>
                </c:pt>
                <c:pt idx="7335">
                  <c:v>71.017754468000007</c:v>
                </c:pt>
                <c:pt idx="7336">
                  <c:v>71.250981356699995</c:v>
                </c:pt>
                <c:pt idx="7337">
                  <c:v>71.724027780300005</c:v>
                </c:pt>
                <c:pt idx="7338">
                  <c:v>72.274346092299993</c:v>
                </c:pt>
                <c:pt idx="7339">
                  <c:v>72.068839860300002</c:v>
                </c:pt>
                <c:pt idx="7340">
                  <c:v>72.303310658900003</c:v>
                </c:pt>
                <c:pt idx="7341">
                  <c:v>71.8055763797</c:v>
                </c:pt>
                <c:pt idx="7342">
                  <c:v>72.052437511500003</c:v>
                </c:pt>
                <c:pt idx="7343">
                  <c:v>72.378334497400004</c:v>
                </c:pt>
                <c:pt idx="7344">
                  <c:v>72.378434497399994</c:v>
                </c:pt>
                <c:pt idx="7345">
                  <c:v>72.383402102600002</c:v>
                </c:pt>
                <c:pt idx="7346">
                  <c:v>72.808515321200005</c:v>
                </c:pt>
                <c:pt idx="7347">
                  <c:v>72.808615321199994</c:v>
                </c:pt>
                <c:pt idx="7348">
                  <c:v>72.808715321199998</c:v>
                </c:pt>
                <c:pt idx="7349">
                  <c:v>72.808815321200001</c:v>
                </c:pt>
                <c:pt idx="7350">
                  <c:v>72.808915321200004</c:v>
                </c:pt>
                <c:pt idx="7351">
                  <c:v>72.809015317900005</c:v>
                </c:pt>
                <c:pt idx="7352">
                  <c:v>72.809115317899995</c:v>
                </c:pt>
                <c:pt idx="7353">
                  <c:v>72.809215317899998</c:v>
                </c:pt>
                <c:pt idx="7354">
                  <c:v>72.809315317900001</c:v>
                </c:pt>
                <c:pt idx="7355">
                  <c:v>73.073980337999998</c:v>
                </c:pt>
                <c:pt idx="7356">
                  <c:v>73.074080338000002</c:v>
                </c:pt>
                <c:pt idx="7357">
                  <c:v>73.280127268399994</c:v>
                </c:pt>
                <c:pt idx="7358">
                  <c:v>74.144664512000006</c:v>
                </c:pt>
                <c:pt idx="7359">
                  <c:v>74.144764511999995</c:v>
                </c:pt>
                <c:pt idx="7360">
                  <c:v>74.606555325499997</c:v>
                </c:pt>
                <c:pt idx="7361">
                  <c:v>75.715347969899994</c:v>
                </c:pt>
                <c:pt idx="7362">
                  <c:v>75.824888742100001</c:v>
                </c:pt>
                <c:pt idx="7363">
                  <c:v>75.824988742100004</c:v>
                </c:pt>
                <c:pt idx="7364">
                  <c:v>75.966591618099997</c:v>
                </c:pt>
                <c:pt idx="7365">
                  <c:v>76.641530298399999</c:v>
                </c:pt>
                <c:pt idx="7366">
                  <c:v>76.641630298400003</c:v>
                </c:pt>
                <c:pt idx="7367">
                  <c:v>76.641730298400006</c:v>
                </c:pt>
                <c:pt idx="7368">
                  <c:v>76.416987963099999</c:v>
                </c:pt>
                <c:pt idx="7369">
                  <c:v>76.417087967000001</c:v>
                </c:pt>
                <c:pt idx="7370">
                  <c:v>76.417187967000004</c:v>
                </c:pt>
                <c:pt idx="7371">
                  <c:v>77.165547591800006</c:v>
                </c:pt>
                <c:pt idx="7372">
                  <c:v>77.465287954800004</c:v>
                </c:pt>
                <c:pt idx="7373">
                  <c:v>77.465387954799994</c:v>
                </c:pt>
                <c:pt idx="7374">
                  <c:v>78.406328429200002</c:v>
                </c:pt>
                <c:pt idx="7375">
                  <c:v>78.7564088803</c:v>
                </c:pt>
                <c:pt idx="7376">
                  <c:v>79.756948092599998</c:v>
                </c:pt>
                <c:pt idx="7377">
                  <c:v>80.035311031399999</c:v>
                </c:pt>
                <c:pt idx="7378">
                  <c:v>80.4601988581</c:v>
                </c:pt>
                <c:pt idx="7379">
                  <c:v>80.822051419399997</c:v>
                </c:pt>
                <c:pt idx="7380">
                  <c:v>80.822151419400001</c:v>
                </c:pt>
                <c:pt idx="7381">
                  <c:v>80.822251419400004</c:v>
                </c:pt>
                <c:pt idx="7382">
                  <c:v>80.822351419399993</c:v>
                </c:pt>
                <c:pt idx="7383">
                  <c:v>80.822451419399997</c:v>
                </c:pt>
                <c:pt idx="7384">
                  <c:v>80.8225514194</c:v>
                </c:pt>
                <c:pt idx="7385">
                  <c:v>80.787611093300001</c:v>
                </c:pt>
                <c:pt idx="7386">
                  <c:v>80.787711093300004</c:v>
                </c:pt>
                <c:pt idx="7387">
                  <c:v>80.787811093299993</c:v>
                </c:pt>
                <c:pt idx="7388">
                  <c:v>80.787911093299996</c:v>
                </c:pt>
                <c:pt idx="7389">
                  <c:v>80.7880110933</c:v>
                </c:pt>
                <c:pt idx="7390">
                  <c:v>80.788111093300003</c:v>
                </c:pt>
                <c:pt idx="7391">
                  <c:v>80.670467966900006</c:v>
                </c:pt>
                <c:pt idx="7392">
                  <c:v>80.670567966899995</c:v>
                </c:pt>
                <c:pt idx="7393">
                  <c:v>80.670667966899998</c:v>
                </c:pt>
                <c:pt idx="7394">
                  <c:v>80.670767966900002</c:v>
                </c:pt>
                <c:pt idx="7395">
                  <c:v>81.501047837200005</c:v>
                </c:pt>
                <c:pt idx="7396">
                  <c:v>82.543424273799999</c:v>
                </c:pt>
                <c:pt idx="7397">
                  <c:v>82.543524273800003</c:v>
                </c:pt>
                <c:pt idx="7398">
                  <c:v>83.349933935699994</c:v>
                </c:pt>
                <c:pt idx="7399">
                  <c:v>84.408785226899994</c:v>
                </c:pt>
                <c:pt idx="7400">
                  <c:v>84.0352112323</c:v>
                </c:pt>
                <c:pt idx="7401">
                  <c:v>84.035311232300003</c:v>
                </c:pt>
                <c:pt idx="7402">
                  <c:v>84.035411232300007</c:v>
                </c:pt>
                <c:pt idx="7403">
                  <c:v>84.035511232299996</c:v>
                </c:pt>
                <c:pt idx="7404">
                  <c:v>84.035611232299999</c:v>
                </c:pt>
                <c:pt idx="7405">
                  <c:v>84.035711232300002</c:v>
                </c:pt>
                <c:pt idx="7406">
                  <c:v>84.035811232300006</c:v>
                </c:pt>
                <c:pt idx="7407">
                  <c:v>84.035911232299995</c:v>
                </c:pt>
                <c:pt idx="7408">
                  <c:v>85.108915191199998</c:v>
                </c:pt>
                <c:pt idx="7409">
                  <c:v>85.109015191200001</c:v>
                </c:pt>
                <c:pt idx="7410">
                  <c:v>85.109115191200004</c:v>
                </c:pt>
                <c:pt idx="7411">
                  <c:v>85.032972982399997</c:v>
                </c:pt>
                <c:pt idx="7412">
                  <c:v>85.033072989999994</c:v>
                </c:pt>
                <c:pt idx="7413">
                  <c:v>85.033172989999997</c:v>
                </c:pt>
                <c:pt idx="7414">
                  <c:v>85.03327299</c:v>
                </c:pt>
                <c:pt idx="7415">
                  <c:v>85.033372990000004</c:v>
                </c:pt>
                <c:pt idx="7416">
                  <c:v>85.033472990000007</c:v>
                </c:pt>
                <c:pt idx="7417">
                  <c:v>85.033572989999996</c:v>
                </c:pt>
                <c:pt idx="7418">
                  <c:v>85.393429902999998</c:v>
                </c:pt>
                <c:pt idx="7419">
                  <c:v>85.393529903000001</c:v>
                </c:pt>
                <c:pt idx="7420">
                  <c:v>85.393629903000004</c:v>
                </c:pt>
                <c:pt idx="7421">
                  <c:v>85.393729902999993</c:v>
                </c:pt>
                <c:pt idx="7422">
                  <c:v>85.393829902999997</c:v>
                </c:pt>
                <c:pt idx="7423">
                  <c:v>85.393929903</c:v>
                </c:pt>
                <c:pt idx="7424">
                  <c:v>85.394029903000003</c:v>
                </c:pt>
                <c:pt idx="7425">
                  <c:v>87.676065866200005</c:v>
                </c:pt>
                <c:pt idx="7426">
                  <c:v>87.676165863600005</c:v>
                </c:pt>
                <c:pt idx="7427">
                  <c:v>87.676265863599994</c:v>
                </c:pt>
                <c:pt idx="7428">
                  <c:v>88.916719216199994</c:v>
                </c:pt>
                <c:pt idx="7429">
                  <c:v>88.916819216199997</c:v>
                </c:pt>
                <c:pt idx="7430">
                  <c:v>88.9169192162</c:v>
                </c:pt>
                <c:pt idx="7431">
                  <c:v>88.917019216200003</c:v>
                </c:pt>
                <c:pt idx="7432">
                  <c:v>88.917119216200007</c:v>
                </c:pt>
                <c:pt idx="7433">
                  <c:v>88.917219216199996</c:v>
                </c:pt>
                <c:pt idx="7434">
                  <c:v>88.917319216199999</c:v>
                </c:pt>
                <c:pt idx="7435">
                  <c:v>88.917419216200003</c:v>
                </c:pt>
                <c:pt idx="7436">
                  <c:v>88.917519216200006</c:v>
                </c:pt>
                <c:pt idx="7437">
                  <c:v>88.917619216199995</c:v>
                </c:pt>
                <c:pt idx="7438">
                  <c:v>88.917719216199998</c:v>
                </c:pt>
                <c:pt idx="7439">
                  <c:v>88.917819216200002</c:v>
                </c:pt>
                <c:pt idx="7440">
                  <c:v>88.917919216200005</c:v>
                </c:pt>
                <c:pt idx="7441">
                  <c:v>88.918019216199994</c:v>
                </c:pt>
                <c:pt idx="7442">
                  <c:v>88.918119216199997</c:v>
                </c:pt>
                <c:pt idx="7443">
                  <c:v>88.918219216200001</c:v>
                </c:pt>
                <c:pt idx="7444">
                  <c:v>88.918319216200004</c:v>
                </c:pt>
                <c:pt idx="7445">
                  <c:v>88.918419216199993</c:v>
                </c:pt>
                <c:pt idx="7446">
                  <c:v>88.918519216199996</c:v>
                </c:pt>
                <c:pt idx="7447">
                  <c:v>88.9186192162</c:v>
                </c:pt>
                <c:pt idx="7448">
                  <c:v>88.918719216200003</c:v>
                </c:pt>
                <c:pt idx="7449">
                  <c:v>88.918819216200006</c:v>
                </c:pt>
                <c:pt idx="7450">
                  <c:v>88.918919216199996</c:v>
                </c:pt>
                <c:pt idx="7451">
                  <c:v>88.919019216199999</c:v>
                </c:pt>
                <c:pt idx="7452">
                  <c:v>88.919119216200002</c:v>
                </c:pt>
                <c:pt idx="7453">
                  <c:v>88.919219216200005</c:v>
                </c:pt>
                <c:pt idx="7454">
                  <c:v>88.919319216199995</c:v>
                </c:pt>
                <c:pt idx="7455">
                  <c:v>88.919419216199998</c:v>
                </c:pt>
                <c:pt idx="7456">
                  <c:v>88.919519216200001</c:v>
                </c:pt>
                <c:pt idx="7457">
                  <c:v>88.919619216200005</c:v>
                </c:pt>
                <c:pt idx="7458">
                  <c:v>88.919719216199994</c:v>
                </c:pt>
                <c:pt idx="7459">
                  <c:v>88.919819216199997</c:v>
                </c:pt>
                <c:pt idx="7460">
                  <c:v>88.9199192162</c:v>
                </c:pt>
                <c:pt idx="7461">
                  <c:v>88.920019216200004</c:v>
                </c:pt>
                <c:pt idx="7462">
                  <c:v>88.920119216200007</c:v>
                </c:pt>
                <c:pt idx="7463">
                  <c:v>88.920219216199996</c:v>
                </c:pt>
                <c:pt idx="7464">
                  <c:v>88.920319233399994</c:v>
                </c:pt>
                <c:pt idx="7465">
                  <c:v>90.1641764397</c:v>
                </c:pt>
                <c:pt idx="7466">
                  <c:v>90.164276439700004</c:v>
                </c:pt>
                <c:pt idx="7467">
                  <c:v>90.164376439700007</c:v>
                </c:pt>
                <c:pt idx="7468">
                  <c:v>91.845357141799994</c:v>
                </c:pt>
                <c:pt idx="7469">
                  <c:v>91.845457141799997</c:v>
                </c:pt>
                <c:pt idx="7470">
                  <c:v>91.845557141800001</c:v>
                </c:pt>
                <c:pt idx="7471">
                  <c:v>91.845657141800004</c:v>
                </c:pt>
                <c:pt idx="7472">
                  <c:v>91.845757141799993</c:v>
                </c:pt>
                <c:pt idx="7473">
                  <c:v>91.845857141799996</c:v>
                </c:pt>
                <c:pt idx="7474">
                  <c:v>91.8459571418</c:v>
                </c:pt>
                <c:pt idx="7475">
                  <c:v>91.846057141800003</c:v>
                </c:pt>
                <c:pt idx="7476">
                  <c:v>91.846157141800006</c:v>
                </c:pt>
                <c:pt idx="7477">
                  <c:v>91.846257141799995</c:v>
                </c:pt>
                <c:pt idx="7478">
                  <c:v>91.846357141799999</c:v>
                </c:pt>
                <c:pt idx="7479">
                  <c:v>91.846457141800002</c:v>
                </c:pt>
                <c:pt idx="7480">
                  <c:v>91.846557141800005</c:v>
                </c:pt>
                <c:pt idx="7481">
                  <c:v>91.846657141799994</c:v>
                </c:pt>
                <c:pt idx="7482">
                  <c:v>91.846757141799998</c:v>
                </c:pt>
                <c:pt idx="7483">
                  <c:v>91.846857141800001</c:v>
                </c:pt>
                <c:pt idx="7484">
                  <c:v>92.774959055400004</c:v>
                </c:pt>
                <c:pt idx="7485">
                  <c:v>92.775059055400007</c:v>
                </c:pt>
                <c:pt idx="7486">
                  <c:v>92.775159055399996</c:v>
                </c:pt>
                <c:pt idx="7487">
                  <c:v>92.775259055399999</c:v>
                </c:pt>
                <c:pt idx="7488">
                  <c:v>92.775359055400003</c:v>
                </c:pt>
                <c:pt idx="7489">
                  <c:v>92.775459055400006</c:v>
                </c:pt>
                <c:pt idx="7490">
                  <c:v>92.775559055399995</c:v>
                </c:pt>
                <c:pt idx="7491">
                  <c:v>92.775659055399998</c:v>
                </c:pt>
                <c:pt idx="7492">
                  <c:v>92.775759055400002</c:v>
                </c:pt>
                <c:pt idx="7493">
                  <c:v>92.775859055400005</c:v>
                </c:pt>
                <c:pt idx="7494">
                  <c:v>92.775959055399994</c:v>
                </c:pt>
                <c:pt idx="7495">
                  <c:v>92.776059055399998</c:v>
                </c:pt>
                <c:pt idx="7496">
                  <c:v>92.776159055400001</c:v>
                </c:pt>
                <c:pt idx="7497">
                  <c:v>92.776259055400004</c:v>
                </c:pt>
                <c:pt idx="7498">
                  <c:v>92.776359055399993</c:v>
                </c:pt>
                <c:pt idx="7499">
                  <c:v>92.776459055399997</c:v>
                </c:pt>
                <c:pt idx="7500">
                  <c:v>92.7765590554</c:v>
                </c:pt>
                <c:pt idx="7501">
                  <c:v>92.776659055400003</c:v>
                </c:pt>
                <c:pt idx="7502">
                  <c:v>92.776759055400007</c:v>
                </c:pt>
                <c:pt idx="7503">
                  <c:v>92.776859055399996</c:v>
                </c:pt>
                <c:pt idx="7504">
                  <c:v>92.776959055399999</c:v>
                </c:pt>
                <c:pt idx="7505">
                  <c:v>92.777059055400002</c:v>
                </c:pt>
                <c:pt idx="7506">
                  <c:v>92.777159055400006</c:v>
                </c:pt>
                <c:pt idx="7507">
                  <c:v>92.777259055399995</c:v>
                </c:pt>
                <c:pt idx="7508">
                  <c:v>92.777359055399998</c:v>
                </c:pt>
                <c:pt idx="7509">
                  <c:v>92.777459055400001</c:v>
                </c:pt>
                <c:pt idx="7510">
                  <c:v>92.777559055400005</c:v>
                </c:pt>
                <c:pt idx="7511">
                  <c:v>92.777659055399994</c:v>
                </c:pt>
                <c:pt idx="7512">
                  <c:v>92.777759055399997</c:v>
                </c:pt>
                <c:pt idx="7513">
                  <c:v>92.7778590554</c:v>
                </c:pt>
                <c:pt idx="7514">
                  <c:v>92.777959055400004</c:v>
                </c:pt>
                <c:pt idx="7515">
                  <c:v>92.778059055400007</c:v>
                </c:pt>
                <c:pt idx="7516">
                  <c:v>92.778159055399996</c:v>
                </c:pt>
                <c:pt idx="7517">
                  <c:v>92.7782590554</c:v>
                </c:pt>
                <c:pt idx="7518">
                  <c:v>92.778359055400003</c:v>
                </c:pt>
                <c:pt idx="7519">
                  <c:v>92.778459055400006</c:v>
                </c:pt>
                <c:pt idx="7520">
                  <c:v>92.778559055399995</c:v>
                </c:pt>
                <c:pt idx="7521">
                  <c:v>92.778659055399999</c:v>
                </c:pt>
                <c:pt idx="7522">
                  <c:v>92.778759055400002</c:v>
                </c:pt>
                <c:pt idx="7523">
                  <c:v>92.778859055400005</c:v>
                </c:pt>
                <c:pt idx="7524">
                  <c:v>92.778959055399994</c:v>
                </c:pt>
                <c:pt idx="7525">
                  <c:v>92.779059055399998</c:v>
                </c:pt>
                <c:pt idx="7526">
                  <c:v>92.779159055400001</c:v>
                </c:pt>
                <c:pt idx="7527">
                  <c:v>92.779259055400004</c:v>
                </c:pt>
                <c:pt idx="7528">
                  <c:v>92.779359055399993</c:v>
                </c:pt>
                <c:pt idx="7529">
                  <c:v>92.779459055399997</c:v>
                </c:pt>
                <c:pt idx="7530">
                  <c:v>92.7795590554</c:v>
                </c:pt>
                <c:pt idx="7531">
                  <c:v>92.779659055400003</c:v>
                </c:pt>
                <c:pt idx="7532">
                  <c:v>92.779759055400007</c:v>
                </c:pt>
                <c:pt idx="7533">
                  <c:v>92.779859055399996</c:v>
                </c:pt>
                <c:pt idx="7534">
                  <c:v>92.779959055399999</c:v>
                </c:pt>
                <c:pt idx="7535">
                  <c:v>92.780059055400002</c:v>
                </c:pt>
                <c:pt idx="7536">
                  <c:v>92.780159055400006</c:v>
                </c:pt>
                <c:pt idx="7537">
                  <c:v>92.780259055399995</c:v>
                </c:pt>
                <c:pt idx="7538">
                  <c:v>92.780359055399998</c:v>
                </c:pt>
                <c:pt idx="7539">
                  <c:v>92.780459055400001</c:v>
                </c:pt>
                <c:pt idx="7540">
                  <c:v>92.780559055400005</c:v>
                </c:pt>
                <c:pt idx="7541">
                  <c:v>92.780659055399994</c:v>
                </c:pt>
                <c:pt idx="7542">
                  <c:v>92.780759055399997</c:v>
                </c:pt>
                <c:pt idx="7543">
                  <c:v>92.780859055400001</c:v>
                </c:pt>
                <c:pt idx="7544">
                  <c:v>92.780959055400004</c:v>
                </c:pt>
                <c:pt idx="7545">
                  <c:v>92.781059055399993</c:v>
                </c:pt>
                <c:pt idx="7546">
                  <c:v>92.781159055399996</c:v>
                </c:pt>
                <c:pt idx="7547">
                  <c:v>92.7812590554</c:v>
                </c:pt>
                <c:pt idx="7548">
                  <c:v>92.781359055400003</c:v>
                </c:pt>
                <c:pt idx="7549">
                  <c:v>92.781459055400006</c:v>
                </c:pt>
                <c:pt idx="7550">
                  <c:v>92.781559055399995</c:v>
                </c:pt>
                <c:pt idx="7551">
                  <c:v>92.781659055399999</c:v>
                </c:pt>
                <c:pt idx="7552">
                  <c:v>92.781759055400002</c:v>
                </c:pt>
                <c:pt idx="7553">
                  <c:v>92.781859055400005</c:v>
                </c:pt>
                <c:pt idx="7554">
                  <c:v>92.781959055399994</c:v>
                </c:pt>
                <c:pt idx="7555">
                  <c:v>92.782059055399998</c:v>
                </c:pt>
                <c:pt idx="7556">
                  <c:v>92.782159055400001</c:v>
                </c:pt>
                <c:pt idx="7557">
                  <c:v>92.782259055400004</c:v>
                </c:pt>
                <c:pt idx="7558">
                  <c:v>92.782359055399994</c:v>
                </c:pt>
                <c:pt idx="7559">
                  <c:v>92.782459055399997</c:v>
                </c:pt>
                <c:pt idx="7560">
                  <c:v>92.7825590554</c:v>
                </c:pt>
                <c:pt idx="7561">
                  <c:v>92.782659055400003</c:v>
                </c:pt>
                <c:pt idx="7562">
                  <c:v>92.782759055400007</c:v>
                </c:pt>
                <c:pt idx="7563">
                  <c:v>92.782859055399996</c:v>
                </c:pt>
                <c:pt idx="7564">
                  <c:v>92.782959055399999</c:v>
                </c:pt>
                <c:pt idx="7565">
                  <c:v>92.783059055400003</c:v>
                </c:pt>
                <c:pt idx="7566">
                  <c:v>92.783159055400006</c:v>
                </c:pt>
                <c:pt idx="7567">
                  <c:v>92.783259055399995</c:v>
                </c:pt>
                <c:pt idx="7568">
                  <c:v>92.783359055399998</c:v>
                </c:pt>
                <c:pt idx="7569">
                  <c:v>92.783459055400002</c:v>
                </c:pt>
                <c:pt idx="7570">
                  <c:v>92.783559055400005</c:v>
                </c:pt>
                <c:pt idx="7571">
                  <c:v>92.783659055399994</c:v>
                </c:pt>
                <c:pt idx="7572">
                  <c:v>92.783759055399997</c:v>
                </c:pt>
                <c:pt idx="7573">
                  <c:v>92.783859055400001</c:v>
                </c:pt>
                <c:pt idx="7574">
                  <c:v>92.783959055400004</c:v>
                </c:pt>
                <c:pt idx="7575">
                  <c:v>92.784059055399993</c:v>
                </c:pt>
                <c:pt idx="7576">
                  <c:v>92.784159055399996</c:v>
                </c:pt>
                <c:pt idx="7577">
                  <c:v>92.7842590554</c:v>
                </c:pt>
                <c:pt idx="7578">
                  <c:v>92.784359055400003</c:v>
                </c:pt>
                <c:pt idx="7579">
                  <c:v>92.784459055400006</c:v>
                </c:pt>
                <c:pt idx="7580">
                  <c:v>92.784559055399995</c:v>
                </c:pt>
                <c:pt idx="7581">
                  <c:v>92.784659055399999</c:v>
                </c:pt>
                <c:pt idx="7582">
                  <c:v>92.784759055400002</c:v>
                </c:pt>
                <c:pt idx="7583">
                  <c:v>92.784859055400005</c:v>
                </c:pt>
                <c:pt idx="7584">
                  <c:v>92.784959055399995</c:v>
                </c:pt>
                <c:pt idx="7585">
                  <c:v>92.785059055399998</c:v>
                </c:pt>
                <c:pt idx="7586">
                  <c:v>92.785159055400001</c:v>
                </c:pt>
                <c:pt idx="7587">
                  <c:v>92.785259055400005</c:v>
                </c:pt>
                <c:pt idx="7588">
                  <c:v>92.785359055399994</c:v>
                </c:pt>
                <c:pt idx="7589">
                  <c:v>92.785459055399997</c:v>
                </c:pt>
                <c:pt idx="7590">
                  <c:v>92.7855590554</c:v>
                </c:pt>
                <c:pt idx="7591">
                  <c:v>92.785659055400004</c:v>
                </c:pt>
                <c:pt idx="7592">
                  <c:v>92.785759055400007</c:v>
                </c:pt>
                <c:pt idx="7593">
                  <c:v>92.785859055399996</c:v>
                </c:pt>
                <c:pt idx="7594">
                  <c:v>92.785959055399999</c:v>
                </c:pt>
                <c:pt idx="7595">
                  <c:v>92.786059055400003</c:v>
                </c:pt>
                <c:pt idx="7596">
                  <c:v>92.786159055400006</c:v>
                </c:pt>
                <c:pt idx="7597">
                  <c:v>92.786259055399995</c:v>
                </c:pt>
                <c:pt idx="7598">
                  <c:v>92.786359055399998</c:v>
                </c:pt>
                <c:pt idx="7599">
                  <c:v>92.786459055400002</c:v>
                </c:pt>
                <c:pt idx="7600">
                  <c:v>92.786559055400005</c:v>
                </c:pt>
                <c:pt idx="7601">
                  <c:v>92.786659055399994</c:v>
                </c:pt>
                <c:pt idx="7602">
                  <c:v>92.786759055399997</c:v>
                </c:pt>
                <c:pt idx="7603">
                  <c:v>92.786859055400001</c:v>
                </c:pt>
                <c:pt idx="7604">
                  <c:v>92.786959055400004</c:v>
                </c:pt>
                <c:pt idx="7605">
                  <c:v>92.787059055399993</c:v>
                </c:pt>
                <c:pt idx="7606">
                  <c:v>92.787159055399997</c:v>
                </c:pt>
                <c:pt idx="7607">
                  <c:v>92.7872590554</c:v>
                </c:pt>
                <c:pt idx="7608">
                  <c:v>92.787359055400003</c:v>
                </c:pt>
                <c:pt idx="7609">
                  <c:v>92.787459055400006</c:v>
                </c:pt>
                <c:pt idx="7610">
                  <c:v>92.787559055399996</c:v>
                </c:pt>
                <c:pt idx="7611">
                  <c:v>92.787659055399999</c:v>
                </c:pt>
                <c:pt idx="7612">
                  <c:v>92.787759055400002</c:v>
                </c:pt>
                <c:pt idx="7613">
                  <c:v>92.787859055400006</c:v>
                </c:pt>
                <c:pt idx="7614">
                  <c:v>92.787959055399995</c:v>
                </c:pt>
                <c:pt idx="7615">
                  <c:v>92.788059055399998</c:v>
                </c:pt>
                <c:pt idx="7616">
                  <c:v>92.788159055400001</c:v>
                </c:pt>
                <c:pt idx="7617">
                  <c:v>92.788259055400005</c:v>
                </c:pt>
                <c:pt idx="7618">
                  <c:v>92.788359055399994</c:v>
                </c:pt>
                <c:pt idx="7619">
                  <c:v>92.788459055399997</c:v>
                </c:pt>
                <c:pt idx="7620">
                  <c:v>92.7885590554</c:v>
                </c:pt>
                <c:pt idx="7621">
                  <c:v>92.788659055400004</c:v>
                </c:pt>
                <c:pt idx="7622">
                  <c:v>92.788759055400007</c:v>
                </c:pt>
                <c:pt idx="7623">
                  <c:v>92.788859055399996</c:v>
                </c:pt>
                <c:pt idx="7624">
                  <c:v>92.788959055399999</c:v>
                </c:pt>
                <c:pt idx="7625">
                  <c:v>92.789059055400003</c:v>
                </c:pt>
                <c:pt idx="7626">
                  <c:v>92.789159055400006</c:v>
                </c:pt>
                <c:pt idx="7627">
                  <c:v>92.789259055399995</c:v>
                </c:pt>
                <c:pt idx="7628">
                  <c:v>92.789359055399999</c:v>
                </c:pt>
                <c:pt idx="7629">
                  <c:v>92.789459055400002</c:v>
                </c:pt>
                <c:pt idx="7630">
                  <c:v>92.789559055400005</c:v>
                </c:pt>
                <c:pt idx="7631">
                  <c:v>92.789659055399994</c:v>
                </c:pt>
                <c:pt idx="7632">
                  <c:v>92.789759055399998</c:v>
                </c:pt>
                <c:pt idx="7633">
                  <c:v>92.789859055400001</c:v>
                </c:pt>
                <c:pt idx="7634">
                  <c:v>92.789959055400004</c:v>
                </c:pt>
                <c:pt idx="7635">
                  <c:v>92.790059055399993</c:v>
                </c:pt>
                <c:pt idx="7636">
                  <c:v>92.790159055399997</c:v>
                </c:pt>
                <c:pt idx="7637">
                  <c:v>92.7902590554</c:v>
                </c:pt>
                <c:pt idx="7638">
                  <c:v>92.790359055400003</c:v>
                </c:pt>
                <c:pt idx="7639">
                  <c:v>92.790459055400007</c:v>
                </c:pt>
                <c:pt idx="7640">
                  <c:v>92.790559055399996</c:v>
                </c:pt>
                <c:pt idx="7641">
                  <c:v>92.790659055399999</c:v>
                </c:pt>
                <c:pt idx="7642">
                  <c:v>92.790759055400002</c:v>
                </c:pt>
                <c:pt idx="7643">
                  <c:v>120.824382609</c:v>
                </c:pt>
                <c:pt idx="7644">
                  <c:v>120.824482609</c:v>
                </c:pt>
                <c:pt idx="7645">
                  <c:v>120.824582609</c:v>
                </c:pt>
                <c:pt idx="7646">
                  <c:v>120.82468260900001</c:v>
                </c:pt>
                <c:pt idx="7647">
                  <c:v>120.824782609</c:v>
                </c:pt>
                <c:pt idx="7648">
                  <c:v>120.824882609</c:v>
                </c:pt>
                <c:pt idx="7649">
                  <c:v>120.824982609</c:v>
                </c:pt>
                <c:pt idx="7650">
                  <c:v>120.82508260900001</c:v>
                </c:pt>
                <c:pt idx="7651">
                  <c:v>120.825182609</c:v>
                </c:pt>
                <c:pt idx="7652">
                  <c:v>120.825282609</c:v>
                </c:pt>
                <c:pt idx="7653">
                  <c:v>120.825382609</c:v>
                </c:pt>
                <c:pt idx="7654">
                  <c:v>120.82548260900001</c:v>
                </c:pt>
                <c:pt idx="7655">
                  <c:v>120.82558260899999</c:v>
                </c:pt>
                <c:pt idx="7656">
                  <c:v>120.825682609</c:v>
                </c:pt>
                <c:pt idx="7657">
                  <c:v>120.825782609</c:v>
                </c:pt>
                <c:pt idx="7658">
                  <c:v>120.825882609</c:v>
                </c:pt>
                <c:pt idx="7659">
                  <c:v>120.82598260899999</c:v>
                </c:pt>
                <c:pt idx="7660">
                  <c:v>120.826082609</c:v>
                </c:pt>
                <c:pt idx="7661">
                  <c:v>120.826182609</c:v>
                </c:pt>
                <c:pt idx="7662">
                  <c:v>120.826282609</c:v>
                </c:pt>
                <c:pt idx="7663">
                  <c:v>120.82638260900001</c:v>
                </c:pt>
                <c:pt idx="7664">
                  <c:v>120.826482609</c:v>
                </c:pt>
                <c:pt idx="7665">
                  <c:v>120.826582609</c:v>
                </c:pt>
                <c:pt idx="7666">
                  <c:v>120.826682609</c:v>
                </c:pt>
                <c:pt idx="7667">
                  <c:v>120.82678260900001</c:v>
                </c:pt>
                <c:pt idx="7668">
                  <c:v>120.82688260899999</c:v>
                </c:pt>
                <c:pt idx="7669">
                  <c:v>120.826982609</c:v>
                </c:pt>
                <c:pt idx="7670">
                  <c:v>120.827082609</c:v>
                </c:pt>
                <c:pt idx="7671">
                  <c:v>120.827182609</c:v>
                </c:pt>
                <c:pt idx="7672">
                  <c:v>120.82728260899999</c:v>
                </c:pt>
                <c:pt idx="7673">
                  <c:v>120.827382609</c:v>
                </c:pt>
                <c:pt idx="7674">
                  <c:v>120.827482609</c:v>
                </c:pt>
                <c:pt idx="7675">
                  <c:v>120.827582609</c:v>
                </c:pt>
                <c:pt idx="7676">
                  <c:v>120.82768260899999</c:v>
                </c:pt>
                <c:pt idx="7677">
                  <c:v>120.827782609</c:v>
                </c:pt>
                <c:pt idx="7678">
                  <c:v>120.827882609</c:v>
                </c:pt>
                <c:pt idx="7679">
                  <c:v>120.827982609</c:v>
                </c:pt>
                <c:pt idx="7680">
                  <c:v>120.82808260900001</c:v>
                </c:pt>
                <c:pt idx="7681">
                  <c:v>120.828182609</c:v>
                </c:pt>
                <c:pt idx="7682">
                  <c:v>120.828282609</c:v>
                </c:pt>
                <c:pt idx="7683">
                  <c:v>120.828382609</c:v>
                </c:pt>
                <c:pt idx="7684">
                  <c:v>120.82848260900001</c:v>
                </c:pt>
                <c:pt idx="7685">
                  <c:v>120.82858260899999</c:v>
                </c:pt>
                <c:pt idx="7686">
                  <c:v>120.828682609</c:v>
                </c:pt>
                <c:pt idx="7687">
                  <c:v>120.828782609</c:v>
                </c:pt>
                <c:pt idx="7688">
                  <c:v>120.828882609</c:v>
                </c:pt>
                <c:pt idx="7689">
                  <c:v>120.82898260899999</c:v>
                </c:pt>
                <c:pt idx="7690">
                  <c:v>120.829082609</c:v>
                </c:pt>
                <c:pt idx="7691">
                  <c:v>120.829182609</c:v>
                </c:pt>
                <c:pt idx="7692">
                  <c:v>120.829282609</c:v>
                </c:pt>
                <c:pt idx="7693">
                  <c:v>120.82938260900001</c:v>
                </c:pt>
                <c:pt idx="7694">
                  <c:v>120.829482609</c:v>
                </c:pt>
                <c:pt idx="7695">
                  <c:v>130.18534562400001</c:v>
                </c:pt>
                <c:pt idx="7696">
                  <c:v>130.18544562400001</c:v>
                </c:pt>
                <c:pt idx="7697">
                  <c:v>130.15226694099999</c:v>
                </c:pt>
                <c:pt idx="7698">
                  <c:v>130.04129022399999</c:v>
                </c:pt>
                <c:pt idx="7699">
                  <c:v>130.64829257900001</c:v>
                </c:pt>
                <c:pt idx="7700">
                  <c:v>131.527948858</c:v>
                </c:pt>
                <c:pt idx="7701">
                  <c:v>132.491887222</c:v>
                </c:pt>
                <c:pt idx="7702">
                  <c:v>133.45590224700001</c:v>
                </c:pt>
                <c:pt idx="7703">
                  <c:v>134.91902946499999</c:v>
                </c:pt>
                <c:pt idx="7704">
                  <c:v>135.273416341</c:v>
                </c:pt>
                <c:pt idx="7705">
                  <c:v>134.74645362000001</c:v>
                </c:pt>
                <c:pt idx="7706">
                  <c:v>134.82440135799999</c:v>
                </c:pt>
                <c:pt idx="7707">
                  <c:v>134.83463271400001</c:v>
                </c:pt>
                <c:pt idx="7708">
                  <c:v>134.83927752599999</c:v>
                </c:pt>
                <c:pt idx="7709">
                  <c:v>134.83937752599999</c:v>
                </c:pt>
                <c:pt idx="7710">
                  <c:v>134.839477526</c:v>
                </c:pt>
                <c:pt idx="7711">
                  <c:v>136.374223005</c:v>
                </c:pt>
                <c:pt idx="7712">
                  <c:v>134.66250996900001</c:v>
                </c:pt>
                <c:pt idx="7713">
                  <c:v>134.66260996899999</c:v>
                </c:pt>
                <c:pt idx="7714">
                  <c:v>134.78286066199999</c:v>
                </c:pt>
                <c:pt idx="7715">
                  <c:v>134.748112195</c:v>
                </c:pt>
                <c:pt idx="7716">
                  <c:v>134.676486385</c:v>
                </c:pt>
                <c:pt idx="7717">
                  <c:v>137.618764247</c:v>
                </c:pt>
                <c:pt idx="7718">
                  <c:v>135.50557536100001</c:v>
                </c:pt>
                <c:pt idx="7719">
                  <c:v>135.09073975000001</c:v>
                </c:pt>
                <c:pt idx="7720">
                  <c:v>135.09083974999999</c:v>
                </c:pt>
                <c:pt idx="7721">
                  <c:v>135.09093974300001</c:v>
                </c:pt>
                <c:pt idx="7722">
                  <c:v>136.01788231699999</c:v>
                </c:pt>
                <c:pt idx="7723">
                  <c:v>135.191912497</c:v>
                </c:pt>
                <c:pt idx="7724">
                  <c:v>135.24022379600001</c:v>
                </c:pt>
                <c:pt idx="7725">
                  <c:v>135.24032379600001</c:v>
                </c:pt>
                <c:pt idx="7726">
                  <c:v>135.24042379599999</c:v>
                </c:pt>
                <c:pt idx="7727">
                  <c:v>135.36478906299999</c:v>
                </c:pt>
                <c:pt idx="7728">
                  <c:v>135.63068302400001</c:v>
                </c:pt>
                <c:pt idx="7729">
                  <c:v>135.80555763800001</c:v>
                </c:pt>
                <c:pt idx="7730">
                  <c:v>135.80565763800001</c:v>
                </c:pt>
                <c:pt idx="7731">
                  <c:v>136.29214606799999</c:v>
                </c:pt>
                <c:pt idx="7732">
                  <c:v>136.568517208</c:v>
                </c:pt>
                <c:pt idx="7733">
                  <c:v>136.94750344600001</c:v>
                </c:pt>
                <c:pt idx="7734">
                  <c:v>137.11557647800001</c:v>
                </c:pt>
                <c:pt idx="7735">
                  <c:v>137.33648790000001</c:v>
                </c:pt>
                <c:pt idx="7736">
                  <c:v>137.33658790000001</c:v>
                </c:pt>
                <c:pt idx="7737">
                  <c:v>137.33668789999999</c:v>
                </c:pt>
                <c:pt idx="7738">
                  <c:v>137.33678790900001</c:v>
                </c:pt>
                <c:pt idx="7739">
                  <c:v>138.557779686</c:v>
                </c:pt>
                <c:pt idx="7740">
                  <c:v>138.55787968600001</c:v>
                </c:pt>
                <c:pt idx="7741">
                  <c:v>138.55797968600001</c:v>
                </c:pt>
                <c:pt idx="7742">
                  <c:v>138.55807968600001</c:v>
                </c:pt>
                <c:pt idx="7743">
                  <c:v>138.55817968599999</c:v>
                </c:pt>
                <c:pt idx="7744">
                  <c:v>138.55827968599999</c:v>
                </c:pt>
                <c:pt idx="7745">
                  <c:v>138.558379696</c:v>
                </c:pt>
                <c:pt idx="7746">
                  <c:v>139.12999782700001</c:v>
                </c:pt>
                <c:pt idx="7747">
                  <c:v>139.13009782699999</c:v>
                </c:pt>
                <c:pt idx="7748">
                  <c:v>139.13019782699999</c:v>
                </c:pt>
                <c:pt idx="7749">
                  <c:v>139.13029782699999</c:v>
                </c:pt>
                <c:pt idx="7750">
                  <c:v>139.130397827</c:v>
                </c:pt>
                <c:pt idx="7751">
                  <c:v>139.130497827</c:v>
                </c:pt>
                <c:pt idx="7752">
                  <c:v>139.130597827</c:v>
                </c:pt>
                <c:pt idx="7753">
                  <c:v>139.13069782700001</c:v>
                </c:pt>
                <c:pt idx="7754">
                  <c:v>139.13079782700001</c:v>
                </c:pt>
                <c:pt idx="7755">
                  <c:v>139.13089782700001</c:v>
                </c:pt>
                <c:pt idx="7756">
                  <c:v>139.13099782699999</c:v>
                </c:pt>
                <c:pt idx="7757">
                  <c:v>139.13109783900001</c:v>
                </c:pt>
                <c:pt idx="7758">
                  <c:v>139.13119785000001</c:v>
                </c:pt>
                <c:pt idx="7759">
                  <c:v>140.47326647899999</c:v>
                </c:pt>
                <c:pt idx="7760">
                  <c:v>140.516578772</c:v>
                </c:pt>
                <c:pt idx="7761">
                  <c:v>140.51667877200001</c:v>
                </c:pt>
                <c:pt idx="7762">
                  <c:v>140.51677877200001</c:v>
                </c:pt>
                <c:pt idx="7763">
                  <c:v>140.75210547699999</c:v>
                </c:pt>
                <c:pt idx="7764">
                  <c:v>140.75220547699999</c:v>
                </c:pt>
                <c:pt idx="7765">
                  <c:v>140.75230547699999</c:v>
                </c:pt>
                <c:pt idx="7766">
                  <c:v>140.752405477</c:v>
                </c:pt>
                <c:pt idx="7767">
                  <c:v>140.752505477</c:v>
                </c:pt>
                <c:pt idx="7768">
                  <c:v>140.752605477</c:v>
                </c:pt>
                <c:pt idx="7769">
                  <c:v>140.75270547700001</c:v>
                </c:pt>
                <c:pt idx="7770">
                  <c:v>140.75280547700001</c:v>
                </c:pt>
                <c:pt idx="7771">
                  <c:v>140.75290547700001</c:v>
                </c:pt>
                <c:pt idx="7772">
                  <c:v>140.75300547699999</c:v>
                </c:pt>
                <c:pt idx="7773">
                  <c:v>140.75310547699999</c:v>
                </c:pt>
                <c:pt idx="7774">
                  <c:v>140.75320547699999</c:v>
                </c:pt>
                <c:pt idx="7775">
                  <c:v>140.753305477</c:v>
                </c:pt>
                <c:pt idx="7776">
                  <c:v>140.753405477</c:v>
                </c:pt>
                <c:pt idx="7777">
                  <c:v>140.753505477</c:v>
                </c:pt>
                <c:pt idx="7778">
                  <c:v>140.75360547700001</c:v>
                </c:pt>
                <c:pt idx="7779">
                  <c:v>140.75370547700001</c:v>
                </c:pt>
                <c:pt idx="7780">
                  <c:v>140.75380547699999</c:v>
                </c:pt>
                <c:pt idx="7781">
                  <c:v>140.75390547699999</c:v>
                </c:pt>
                <c:pt idx="7782">
                  <c:v>140.75400547699999</c:v>
                </c:pt>
                <c:pt idx="7783">
                  <c:v>140.754105477</c:v>
                </c:pt>
                <c:pt idx="7784">
                  <c:v>140.754205477</c:v>
                </c:pt>
                <c:pt idx="7785">
                  <c:v>140.754305477</c:v>
                </c:pt>
                <c:pt idx="7786">
                  <c:v>140.75440547700001</c:v>
                </c:pt>
                <c:pt idx="7787">
                  <c:v>140.75450547700001</c:v>
                </c:pt>
                <c:pt idx="7788">
                  <c:v>140.75460547700001</c:v>
                </c:pt>
                <c:pt idx="7789">
                  <c:v>140.75470547699999</c:v>
                </c:pt>
                <c:pt idx="7790">
                  <c:v>140.75480547699999</c:v>
                </c:pt>
                <c:pt idx="7791">
                  <c:v>140.75490547699999</c:v>
                </c:pt>
                <c:pt idx="7792">
                  <c:v>140.755005477</c:v>
                </c:pt>
                <c:pt idx="7793">
                  <c:v>140.755105477</c:v>
                </c:pt>
                <c:pt idx="7794">
                  <c:v>140.755205477</c:v>
                </c:pt>
                <c:pt idx="7795">
                  <c:v>140.75530547700001</c:v>
                </c:pt>
                <c:pt idx="7796">
                  <c:v>140.75540547700001</c:v>
                </c:pt>
                <c:pt idx="7797">
                  <c:v>140.75550547700001</c:v>
                </c:pt>
                <c:pt idx="7798">
                  <c:v>140.75560547699999</c:v>
                </c:pt>
                <c:pt idx="7799">
                  <c:v>140.75570547699999</c:v>
                </c:pt>
                <c:pt idx="7800">
                  <c:v>140.755805477</c:v>
                </c:pt>
                <c:pt idx="7801">
                  <c:v>140.755905477</c:v>
                </c:pt>
                <c:pt idx="7802">
                  <c:v>140.756005477</c:v>
                </c:pt>
                <c:pt idx="7803">
                  <c:v>142.83804658899999</c:v>
                </c:pt>
                <c:pt idx="7804">
                  <c:v>143.00854109299999</c:v>
                </c:pt>
                <c:pt idx="7805">
                  <c:v>143.00864109299999</c:v>
                </c:pt>
                <c:pt idx="7806">
                  <c:v>143.008741093</c:v>
                </c:pt>
                <c:pt idx="7807">
                  <c:v>143.008841093</c:v>
                </c:pt>
                <c:pt idx="7808">
                  <c:v>143.008941093</c:v>
                </c:pt>
                <c:pt idx="7809">
                  <c:v>143.00904109300001</c:v>
                </c:pt>
                <c:pt idx="7810">
                  <c:v>143.00914109300001</c:v>
                </c:pt>
                <c:pt idx="7811">
                  <c:v>143.50444184099999</c:v>
                </c:pt>
                <c:pt idx="7812">
                  <c:v>143.49151893800001</c:v>
                </c:pt>
                <c:pt idx="7813">
                  <c:v>143.670960127</c:v>
                </c:pt>
                <c:pt idx="7814">
                  <c:v>143.671060127</c:v>
                </c:pt>
                <c:pt idx="7815">
                  <c:v>143.67116012700001</c:v>
                </c:pt>
                <c:pt idx="7816">
                  <c:v>143.67126012700001</c:v>
                </c:pt>
                <c:pt idx="7817">
                  <c:v>143.67136012700001</c:v>
                </c:pt>
                <c:pt idx="7818">
                  <c:v>143.67146012699999</c:v>
                </c:pt>
                <c:pt idx="7819">
                  <c:v>143.67156012699999</c:v>
                </c:pt>
                <c:pt idx="7820">
                  <c:v>143.671660127</c:v>
                </c:pt>
                <c:pt idx="7821">
                  <c:v>143.671760127</c:v>
                </c:pt>
                <c:pt idx="7822">
                  <c:v>143.77611174399999</c:v>
                </c:pt>
                <c:pt idx="7823">
                  <c:v>143.94119729600001</c:v>
                </c:pt>
                <c:pt idx="7824">
                  <c:v>143.94129729599999</c:v>
                </c:pt>
                <c:pt idx="7825">
                  <c:v>143.94139729599999</c:v>
                </c:pt>
                <c:pt idx="7826">
                  <c:v>143.94149729599999</c:v>
                </c:pt>
                <c:pt idx="7827">
                  <c:v>143.941597296</c:v>
                </c:pt>
                <c:pt idx="7828">
                  <c:v>143.941697296</c:v>
                </c:pt>
                <c:pt idx="7829">
                  <c:v>143.941797296</c:v>
                </c:pt>
                <c:pt idx="7830">
                  <c:v>143.94189729600001</c:v>
                </c:pt>
                <c:pt idx="7831">
                  <c:v>143.94199729600001</c:v>
                </c:pt>
                <c:pt idx="7832">
                  <c:v>143.94209729599999</c:v>
                </c:pt>
                <c:pt idx="7833">
                  <c:v>143.94219729599999</c:v>
                </c:pt>
                <c:pt idx="7834">
                  <c:v>143.94229729599999</c:v>
                </c:pt>
                <c:pt idx="7835">
                  <c:v>143.942397296</c:v>
                </c:pt>
                <c:pt idx="7836">
                  <c:v>143.942497296</c:v>
                </c:pt>
                <c:pt idx="7837">
                  <c:v>143.942597296</c:v>
                </c:pt>
                <c:pt idx="7838">
                  <c:v>143.94269729600001</c:v>
                </c:pt>
                <c:pt idx="7839">
                  <c:v>143.94279729600001</c:v>
                </c:pt>
                <c:pt idx="7840">
                  <c:v>143.94289729600001</c:v>
                </c:pt>
                <c:pt idx="7841">
                  <c:v>143.94299729599999</c:v>
                </c:pt>
                <c:pt idx="7842">
                  <c:v>143.94309729599999</c:v>
                </c:pt>
                <c:pt idx="7843">
                  <c:v>143.94319729599999</c:v>
                </c:pt>
                <c:pt idx="7844">
                  <c:v>143.943297296</c:v>
                </c:pt>
                <c:pt idx="7845">
                  <c:v>143.943397296</c:v>
                </c:pt>
                <c:pt idx="7846">
                  <c:v>143.943497296</c:v>
                </c:pt>
                <c:pt idx="7847">
                  <c:v>143.94359729600001</c:v>
                </c:pt>
                <c:pt idx="7848">
                  <c:v>143.94369729600001</c:v>
                </c:pt>
                <c:pt idx="7849">
                  <c:v>143.94379729600001</c:v>
                </c:pt>
                <c:pt idx="7850">
                  <c:v>143.94389729599999</c:v>
                </c:pt>
                <c:pt idx="7851">
                  <c:v>143.94399729599999</c:v>
                </c:pt>
                <c:pt idx="7852">
                  <c:v>143.944097296</c:v>
                </c:pt>
                <c:pt idx="7853">
                  <c:v>143.944197296</c:v>
                </c:pt>
                <c:pt idx="7854">
                  <c:v>143.944297296</c:v>
                </c:pt>
                <c:pt idx="7855">
                  <c:v>143.94439729600001</c:v>
                </c:pt>
                <c:pt idx="7856">
                  <c:v>145.31630640200001</c:v>
                </c:pt>
                <c:pt idx="7857">
                  <c:v>145.31640640200001</c:v>
                </c:pt>
                <c:pt idx="7858">
                  <c:v>145.54986051399999</c:v>
                </c:pt>
                <c:pt idx="7859">
                  <c:v>145.54996051399999</c:v>
                </c:pt>
                <c:pt idx="7860">
                  <c:v>145.55006051399999</c:v>
                </c:pt>
                <c:pt idx="7861">
                  <c:v>145.550160514</c:v>
                </c:pt>
                <c:pt idx="7862">
                  <c:v>145.550260514</c:v>
                </c:pt>
                <c:pt idx="7863">
                  <c:v>145.45770107800001</c:v>
                </c:pt>
                <c:pt idx="7864">
                  <c:v>145.45780107799999</c:v>
                </c:pt>
                <c:pt idx="7865">
                  <c:v>145.45790107799999</c:v>
                </c:pt>
                <c:pt idx="7866">
                  <c:v>145.458001078</c:v>
                </c:pt>
                <c:pt idx="7867">
                  <c:v>145.458101078</c:v>
                </c:pt>
                <c:pt idx="7868">
                  <c:v>145.458201078</c:v>
                </c:pt>
                <c:pt idx="7869">
                  <c:v>145.811510529</c:v>
                </c:pt>
                <c:pt idx="7870">
                  <c:v>145.81161052900001</c:v>
                </c:pt>
                <c:pt idx="7871">
                  <c:v>145.81171052900001</c:v>
                </c:pt>
                <c:pt idx="7872">
                  <c:v>145.81181052900001</c:v>
                </c:pt>
                <c:pt idx="7873">
                  <c:v>145.81191052899999</c:v>
                </c:pt>
                <c:pt idx="7874">
                  <c:v>145.81201052899999</c:v>
                </c:pt>
                <c:pt idx="7875">
                  <c:v>145.447076603</c:v>
                </c:pt>
                <c:pt idx="7876">
                  <c:v>145.29200431500001</c:v>
                </c:pt>
                <c:pt idx="7877">
                  <c:v>145.60876861400001</c:v>
                </c:pt>
                <c:pt idx="7878">
                  <c:v>145.91672476400001</c:v>
                </c:pt>
                <c:pt idx="7879">
                  <c:v>145.708587929</c:v>
                </c:pt>
                <c:pt idx="7880">
                  <c:v>145.882680308</c:v>
                </c:pt>
                <c:pt idx="7881">
                  <c:v>146.30118111300001</c:v>
                </c:pt>
                <c:pt idx="7882">
                  <c:v>146.63835776499999</c:v>
                </c:pt>
                <c:pt idx="7883">
                  <c:v>146.447024672</c:v>
                </c:pt>
                <c:pt idx="7884">
                  <c:v>146.447124672</c:v>
                </c:pt>
                <c:pt idx="7885">
                  <c:v>147.16172483700001</c:v>
                </c:pt>
                <c:pt idx="7886">
                  <c:v>147.34330384899999</c:v>
                </c:pt>
                <c:pt idx="7887">
                  <c:v>147.343403849</c:v>
                </c:pt>
                <c:pt idx="7888">
                  <c:v>147.343503849</c:v>
                </c:pt>
                <c:pt idx="7889">
                  <c:v>147.23425822999999</c:v>
                </c:pt>
                <c:pt idx="7890">
                  <c:v>147.23435823</c:v>
                </c:pt>
                <c:pt idx="7891">
                  <c:v>147.23445823</c:v>
                </c:pt>
                <c:pt idx="7892">
                  <c:v>147.23455823</c:v>
                </c:pt>
                <c:pt idx="7893">
                  <c:v>147.57612058399999</c:v>
                </c:pt>
                <c:pt idx="7894">
                  <c:v>147.576220584</c:v>
                </c:pt>
                <c:pt idx="7895">
                  <c:v>147.576320584</c:v>
                </c:pt>
                <c:pt idx="7896">
                  <c:v>147.576420584</c:v>
                </c:pt>
                <c:pt idx="7897">
                  <c:v>147.57652058400001</c:v>
                </c:pt>
                <c:pt idx="7898">
                  <c:v>147.57662058400001</c:v>
                </c:pt>
                <c:pt idx="7899">
                  <c:v>148.45557185600001</c:v>
                </c:pt>
                <c:pt idx="7900">
                  <c:v>148.306468182</c:v>
                </c:pt>
                <c:pt idx="7901">
                  <c:v>148.254600665</c:v>
                </c:pt>
                <c:pt idx="7902">
                  <c:v>148.254700665</c:v>
                </c:pt>
                <c:pt idx="7903">
                  <c:v>148.254800665</c:v>
                </c:pt>
                <c:pt idx="7904">
                  <c:v>147.90315436</c:v>
                </c:pt>
                <c:pt idx="7905">
                  <c:v>147.90325436000001</c:v>
                </c:pt>
                <c:pt idx="7906">
                  <c:v>147.90335436000001</c:v>
                </c:pt>
                <c:pt idx="7907">
                  <c:v>147.90345436000001</c:v>
                </c:pt>
                <c:pt idx="7908">
                  <c:v>147.90355435999999</c:v>
                </c:pt>
                <c:pt idx="7909">
                  <c:v>147.90365435999999</c:v>
                </c:pt>
                <c:pt idx="7910">
                  <c:v>147.90375435999999</c:v>
                </c:pt>
                <c:pt idx="7911">
                  <c:v>147.90385436</c:v>
                </c:pt>
                <c:pt idx="7912">
                  <c:v>147.90395436</c:v>
                </c:pt>
                <c:pt idx="7913">
                  <c:v>147.90405436</c:v>
                </c:pt>
                <c:pt idx="7914">
                  <c:v>147.90415436000001</c:v>
                </c:pt>
                <c:pt idx="7915">
                  <c:v>147.90425436000001</c:v>
                </c:pt>
                <c:pt idx="7916">
                  <c:v>147.90435436000001</c:v>
                </c:pt>
                <c:pt idx="7917">
                  <c:v>147.90445435999999</c:v>
                </c:pt>
                <c:pt idx="7918">
                  <c:v>147.90455435999999</c:v>
                </c:pt>
                <c:pt idx="7919">
                  <c:v>147.90465435999999</c:v>
                </c:pt>
                <c:pt idx="7920">
                  <c:v>147.90475436</c:v>
                </c:pt>
                <c:pt idx="7921">
                  <c:v>147.90485436</c:v>
                </c:pt>
                <c:pt idx="7922">
                  <c:v>147.90495436</c:v>
                </c:pt>
                <c:pt idx="7923">
                  <c:v>147.90505436000001</c:v>
                </c:pt>
                <c:pt idx="7924">
                  <c:v>147.90515436000001</c:v>
                </c:pt>
                <c:pt idx="7925">
                  <c:v>147.90525435999999</c:v>
                </c:pt>
                <c:pt idx="7926">
                  <c:v>147.90535435999999</c:v>
                </c:pt>
                <c:pt idx="7927">
                  <c:v>147.90545435999999</c:v>
                </c:pt>
                <c:pt idx="7928">
                  <c:v>147.90555436</c:v>
                </c:pt>
                <c:pt idx="7929">
                  <c:v>147.90565436</c:v>
                </c:pt>
                <c:pt idx="7930">
                  <c:v>147.90575436</c:v>
                </c:pt>
                <c:pt idx="7931">
                  <c:v>147.90585436000001</c:v>
                </c:pt>
                <c:pt idx="7932">
                  <c:v>147.90595436000001</c:v>
                </c:pt>
                <c:pt idx="7933">
                  <c:v>147.90605436000001</c:v>
                </c:pt>
                <c:pt idx="7934">
                  <c:v>147.90615435999999</c:v>
                </c:pt>
                <c:pt idx="7935">
                  <c:v>147.90625435999999</c:v>
                </c:pt>
                <c:pt idx="7936">
                  <c:v>147.90635435999999</c:v>
                </c:pt>
                <c:pt idx="7937">
                  <c:v>147.90645436</c:v>
                </c:pt>
                <c:pt idx="7938">
                  <c:v>147.90655436</c:v>
                </c:pt>
                <c:pt idx="7939">
                  <c:v>147.90665436</c:v>
                </c:pt>
                <c:pt idx="7940">
                  <c:v>147.90675436000001</c:v>
                </c:pt>
                <c:pt idx="7941">
                  <c:v>147.90685436000001</c:v>
                </c:pt>
                <c:pt idx="7942">
                  <c:v>147.90695435999999</c:v>
                </c:pt>
                <c:pt idx="7943">
                  <c:v>147.90705435999999</c:v>
                </c:pt>
                <c:pt idx="7944">
                  <c:v>147.90715435999999</c:v>
                </c:pt>
                <c:pt idx="7945">
                  <c:v>147.90725436</c:v>
                </c:pt>
                <c:pt idx="7946">
                  <c:v>147.90735436</c:v>
                </c:pt>
                <c:pt idx="7947">
                  <c:v>147.90745436</c:v>
                </c:pt>
                <c:pt idx="7948">
                  <c:v>147.90755436000001</c:v>
                </c:pt>
                <c:pt idx="7949">
                  <c:v>147.90765436000001</c:v>
                </c:pt>
                <c:pt idx="7950">
                  <c:v>147.990087015</c:v>
                </c:pt>
                <c:pt idx="7951">
                  <c:v>147.990187015</c:v>
                </c:pt>
                <c:pt idx="7952">
                  <c:v>147.99028701500001</c:v>
                </c:pt>
                <c:pt idx="7953">
                  <c:v>147.99038701500001</c:v>
                </c:pt>
                <c:pt idx="7954">
                  <c:v>147.99048701500001</c:v>
                </c:pt>
                <c:pt idx="7955">
                  <c:v>147.99058701499999</c:v>
                </c:pt>
                <c:pt idx="7956">
                  <c:v>147.99068701499999</c:v>
                </c:pt>
                <c:pt idx="7957">
                  <c:v>147.990787015</c:v>
                </c:pt>
                <c:pt idx="7958">
                  <c:v>147.990887015</c:v>
                </c:pt>
                <c:pt idx="7959">
                  <c:v>147.990987015</c:v>
                </c:pt>
                <c:pt idx="7960">
                  <c:v>147.99108701500001</c:v>
                </c:pt>
                <c:pt idx="7961">
                  <c:v>147.99118701500001</c:v>
                </c:pt>
                <c:pt idx="7962">
                  <c:v>147.99128701500001</c:v>
                </c:pt>
                <c:pt idx="7963">
                  <c:v>147.99138701499999</c:v>
                </c:pt>
                <c:pt idx="7964">
                  <c:v>147.99148701499999</c:v>
                </c:pt>
                <c:pt idx="7965">
                  <c:v>147.99158701499999</c:v>
                </c:pt>
                <c:pt idx="7966">
                  <c:v>147.991687015</c:v>
                </c:pt>
                <c:pt idx="7967">
                  <c:v>147.991787015</c:v>
                </c:pt>
                <c:pt idx="7968">
                  <c:v>147.991887015</c:v>
                </c:pt>
                <c:pt idx="7969">
                  <c:v>147.99198701500001</c:v>
                </c:pt>
                <c:pt idx="7970">
                  <c:v>147.99208701500001</c:v>
                </c:pt>
                <c:pt idx="7971">
                  <c:v>147.99218701500001</c:v>
                </c:pt>
                <c:pt idx="7972">
                  <c:v>147.99228701499999</c:v>
                </c:pt>
                <c:pt idx="7973">
                  <c:v>147.99238701499999</c:v>
                </c:pt>
                <c:pt idx="7974">
                  <c:v>147.99248701499999</c:v>
                </c:pt>
                <c:pt idx="7975">
                  <c:v>147.992587015</c:v>
                </c:pt>
                <c:pt idx="7976">
                  <c:v>147.992687015</c:v>
                </c:pt>
                <c:pt idx="7977">
                  <c:v>147.992787015</c:v>
                </c:pt>
                <c:pt idx="7978">
                  <c:v>147.99288701500001</c:v>
                </c:pt>
                <c:pt idx="7979">
                  <c:v>147.99298701500001</c:v>
                </c:pt>
                <c:pt idx="7980">
                  <c:v>147.99308701499999</c:v>
                </c:pt>
                <c:pt idx="7981">
                  <c:v>147.99318701499999</c:v>
                </c:pt>
                <c:pt idx="7982">
                  <c:v>147.99328701499999</c:v>
                </c:pt>
                <c:pt idx="7983">
                  <c:v>147.993387015</c:v>
                </c:pt>
                <c:pt idx="7984">
                  <c:v>147.993487015</c:v>
                </c:pt>
                <c:pt idx="7985">
                  <c:v>147.993587015</c:v>
                </c:pt>
                <c:pt idx="7986">
                  <c:v>147.99368701500001</c:v>
                </c:pt>
                <c:pt idx="7987">
                  <c:v>147.99378701500001</c:v>
                </c:pt>
                <c:pt idx="7988">
                  <c:v>147.99388701500001</c:v>
                </c:pt>
                <c:pt idx="7989">
                  <c:v>147.99398701499999</c:v>
                </c:pt>
                <c:pt idx="7990">
                  <c:v>147.99408701499999</c:v>
                </c:pt>
                <c:pt idx="7991">
                  <c:v>147.99418701499999</c:v>
                </c:pt>
                <c:pt idx="7992">
                  <c:v>147.994287015</c:v>
                </c:pt>
                <c:pt idx="7993">
                  <c:v>147.994387015</c:v>
                </c:pt>
                <c:pt idx="7994">
                  <c:v>147.994487015</c:v>
                </c:pt>
                <c:pt idx="7995">
                  <c:v>147.99458701500001</c:v>
                </c:pt>
                <c:pt idx="7996">
                  <c:v>147.99468701500001</c:v>
                </c:pt>
                <c:pt idx="7997">
                  <c:v>147.99478701499999</c:v>
                </c:pt>
                <c:pt idx="7998">
                  <c:v>147.99488701499999</c:v>
                </c:pt>
                <c:pt idx="7999">
                  <c:v>147.99498701499999</c:v>
                </c:pt>
                <c:pt idx="8000">
                  <c:v>147.995087015</c:v>
                </c:pt>
                <c:pt idx="8001">
                  <c:v>147.995187015</c:v>
                </c:pt>
                <c:pt idx="8002">
                  <c:v>147.995287015</c:v>
                </c:pt>
                <c:pt idx="8003">
                  <c:v>147.99538701500001</c:v>
                </c:pt>
                <c:pt idx="8004">
                  <c:v>147.99548701500001</c:v>
                </c:pt>
                <c:pt idx="8005">
                  <c:v>147.99558701500001</c:v>
                </c:pt>
                <c:pt idx="8006">
                  <c:v>147.99568701499999</c:v>
                </c:pt>
                <c:pt idx="8007">
                  <c:v>147.99578701499999</c:v>
                </c:pt>
                <c:pt idx="8008">
                  <c:v>147.99588701499999</c:v>
                </c:pt>
                <c:pt idx="8009">
                  <c:v>147.995987015</c:v>
                </c:pt>
                <c:pt idx="8010">
                  <c:v>147.996087015</c:v>
                </c:pt>
                <c:pt idx="8011">
                  <c:v>147.996187015</c:v>
                </c:pt>
                <c:pt idx="8012">
                  <c:v>147.99628701500001</c:v>
                </c:pt>
                <c:pt idx="8013">
                  <c:v>147.99638701500001</c:v>
                </c:pt>
                <c:pt idx="8014">
                  <c:v>147.99648701500001</c:v>
                </c:pt>
                <c:pt idx="8015">
                  <c:v>147.99658701499999</c:v>
                </c:pt>
                <c:pt idx="8016">
                  <c:v>147.99668701499999</c:v>
                </c:pt>
                <c:pt idx="8017">
                  <c:v>147.996787015</c:v>
                </c:pt>
                <c:pt idx="8018">
                  <c:v>147.996887015</c:v>
                </c:pt>
                <c:pt idx="8019">
                  <c:v>147.996987015</c:v>
                </c:pt>
                <c:pt idx="8020">
                  <c:v>147.99708701500001</c:v>
                </c:pt>
                <c:pt idx="8021">
                  <c:v>147.99718701500001</c:v>
                </c:pt>
                <c:pt idx="8022">
                  <c:v>147.99728701500001</c:v>
                </c:pt>
                <c:pt idx="8023">
                  <c:v>147.99738701499999</c:v>
                </c:pt>
                <c:pt idx="8024">
                  <c:v>147.99748701499999</c:v>
                </c:pt>
                <c:pt idx="8025">
                  <c:v>147.99758701499999</c:v>
                </c:pt>
                <c:pt idx="8026">
                  <c:v>147.997687015</c:v>
                </c:pt>
                <c:pt idx="8027">
                  <c:v>147.997787015</c:v>
                </c:pt>
                <c:pt idx="8028">
                  <c:v>147.997887015</c:v>
                </c:pt>
                <c:pt idx="8029">
                  <c:v>147.99798701500001</c:v>
                </c:pt>
                <c:pt idx="8030">
                  <c:v>147.99808701500001</c:v>
                </c:pt>
                <c:pt idx="8031">
                  <c:v>147.99818701500001</c:v>
                </c:pt>
                <c:pt idx="8032">
                  <c:v>147.99828701499999</c:v>
                </c:pt>
                <c:pt idx="8033">
                  <c:v>147.99838701499999</c:v>
                </c:pt>
                <c:pt idx="8034">
                  <c:v>147.99848701499999</c:v>
                </c:pt>
                <c:pt idx="8035">
                  <c:v>147.998587015</c:v>
                </c:pt>
                <c:pt idx="8036">
                  <c:v>147.998687015</c:v>
                </c:pt>
                <c:pt idx="8037">
                  <c:v>147.998787015</c:v>
                </c:pt>
                <c:pt idx="8038">
                  <c:v>147.99888701500001</c:v>
                </c:pt>
                <c:pt idx="8039">
                  <c:v>147.99898701500001</c:v>
                </c:pt>
                <c:pt idx="8040">
                  <c:v>147.99908701499999</c:v>
                </c:pt>
                <c:pt idx="8041">
                  <c:v>147.99918701499999</c:v>
                </c:pt>
                <c:pt idx="8042">
                  <c:v>147.99928701499999</c:v>
                </c:pt>
                <c:pt idx="8043">
                  <c:v>147.999387015</c:v>
                </c:pt>
                <c:pt idx="8044">
                  <c:v>147.999487015</c:v>
                </c:pt>
                <c:pt idx="8045">
                  <c:v>147.999587015</c:v>
                </c:pt>
                <c:pt idx="8046">
                  <c:v>147.99968701500001</c:v>
                </c:pt>
                <c:pt idx="8047">
                  <c:v>147.99978701500001</c:v>
                </c:pt>
                <c:pt idx="8048">
                  <c:v>147.99988701500001</c:v>
                </c:pt>
                <c:pt idx="8049">
                  <c:v>147.99998701499999</c:v>
                </c:pt>
                <c:pt idx="8050">
                  <c:v>148.00008701499999</c:v>
                </c:pt>
                <c:pt idx="8051">
                  <c:v>148.00018701499999</c:v>
                </c:pt>
                <c:pt idx="8052">
                  <c:v>148.000287015</c:v>
                </c:pt>
                <c:pt idx="8053">
                  <c:v>148.000387015</c:v>
                </c:pt>
                <c:pt idx="8054">
                  <c:v>148.000487015</c:v>
                </c:pt>
                <c:pt idx="8055">
                  <c:v>148.00058701500001</c:v>
                </c:pt>
                <c:pt idx="8056">
                  <c:v>148.00068701500001</c:v>
                </c:pt>
                <c:pt idx="8057">
                  <c:v>148.00078701499999</c:v>
                </c:pt>
                <c:pt idx="8058">
                  <c:v>148.00088701499999</c:v>
                </c:pt>
                <c:pt idx="8059">
                  <c:v>148.00098701499999</c:v>
                </c:pt>
                <c:pt idx="8060">
                  <c:v>148.001087015</c:v>
                </c:pt>
                <c:pt idx="8061">
                  <c:v>148.001187015</c:v>
                </c:pt>
                <c:pt idx="8062">
                  <c:v>148.001287015</c:v>
                </c:pt>
                <c:pt idx="8063">
                  <c:v>149.97867929099999</c:v>
                </c:pt>
                <c:pt idx="8064">
                  <c:v>149.978779291</c:v>
                </c:pt>
                <c:pt idx="8065">
                  <c:v>151.52400366699999</c:v>
                </c:pt>
                <c:pt idx="8066">
                  <c:v>152.01528606299999</c:v>
                </c:pt>
                <c:pt idx="8067">
                  <c:v>152.269761061</c:v>
                </c:pt>
                <c:pt idx="8068">
                  <c:v>152.163833383</c:v>
                </c:pt>
                <c:pt idx="8069">
                  <c:v>152.282720923</c:v>
                </c:pt>
                <c:pt idx="8070">
                  <c:v>152.282820923</c:v>
                </c:pt>
                <c:pt idx="8071">
                  <c:v>152.28292092300001</c:v>
                </c:pt>
                <c:pt idx="8072">
                  <c:v>153.32835560999999</c:v>
                </c:pt>
                <c:pt idx="8073">
                  <c:v>153.324676173</c:v>
                </c:pt>
                <c:pt idx="8074">
                  <c:v>153.324776173</c:v>
                </c:pt>
                <c:pt idx="8075">
                  <c:v>153.32487618299999</c:v>
                </c:pt>
                <c:pt idx="8076">
                  <c:v>152.70265500900001</c:v>
                </c:pt>
                <c:pt idx="8077">
                  <c:v>152.96429365899999</c:v>
                </c:pt>
                <c:pt idx="8078">
                  <c:v>152.964393659</c:v>
                </c:pt>
                <c:pt idx="8079">
                  <c:v>152.964493659</c:v>
                </c:pt>
                <c:pt idx="8080">
                  <c:v>152.964593659</c:v>
                </c:pt>
                <c:pt idx="8081">
                  <c:v>152.96469365900001</c:v>
                </c:pt>
                <c:pt idx="8082">
                  <c:v>152.96479365900001</c:v>
                </c:pt>
                <c:pt idx="8083">
                  <c:v>152.96489365900001</c:v>
                </c:pt>
                <c:pt idx="8084">
                  <c:v>152.96499365899999</c:v>
                </c:pt>
                <c:pt idx="8085">
                  <c:v>152.96509365899999</c:v>
                </c:pt>
                <c:pt idx="8086">
                  <c:v>152.96519365899999</c:v>
                </c:pt>
                <c:pt idx="8087">
                  <c:v>152.965293659</c:v>
                </c:pt>
                <c:pt idx="8088">
                  <c:v>153.394176337</c:v>
                </c:pt>
                <c:pt idx="8089">
                  <c:v>153.39427633700001</c:v>
                </c:pt>
                <c:pt idx="8090">
                  <c:v>154.457637877</c:v>
                </c:pt>
                <c:pt idx="8091">
                  <c:v>154.457737877</c:v>
                </c:pt>
                <c:pt idx="8092">
                  <c:v>154.457837888</c:v>
                </c:pt>
                <c:pt idx="8093">
                  <c:v>155.10873078099999</c:v>
                </c:pt>
                <c:pt idx="8094">
                  <c:v>155.10883078099999</c:v>
                </c:pt>
                <c:pt idx="8095">
                  <c:v>155.108930781</c:v>
                </c:pt>
                <c:pt idx="8096">
                  <c:v>155.109030781</c:v>
                </c:pt>
                <c:pt idx="8097">
                  <c:v>155.109130781</c:v>
                </c:pt>
                <c:pt idx="8098">
                  <c:v>155.10923078100001</c:v>
                </c:pt>
                <c:pt idx="8099">
                  <c:v>155.10933078100001</c:v>
                </c:pt>
                <c:pt idx="8100">
                  <c:v>155.10943078099999</c:v>
                </c:pt>
                <c:pt idx="8101">
                  <c:v>155.10953078099999</c:v>
                </c:pt>
                <c:pt idx="8102">
                  <c:v>155.10963078099999</c:v>
                </c:pt>
                <c:pt idx="8103">
                  <c:v>155.109730781</c:v>
                </c:pt>
                <c:pt idx="8104">
                  <c:v>155.109830781</c:v>
                </c:pt>
                <c:pt idx="8105">
                  <c:v>155.109930781</c:v>
                </c:pt>
                <c:pt idx="8106">
                  <c:v>155.11003078100001</c:v>
                </c:pt>
                <c:pt idx="8107">
                  <c:v>155.11013078100001</c:v>
                </c:pt>
                <c:pt idx="8108">
                  <c:v>155.11023078100001</c:v>
                </c:pt>
                <c:pt idx="8109">
                  <c:v>155.11033078099999</c:v>
                </c:pt>
                <c:pt idx="8110">
                  <c:v>155.11043078099999</c:v>
                </c:pt>
                <c:pt idx="8111">
                  <c:v>155.11053078099999</c:v>
                </c:pt>
                <c:pt idx="8112">
                  <c:v>155.110630781</c:v>
                </c:pt>
                <c:pt idx="8113">
                  <c:v>155.110730781</c:v>
                </c:pt>
                <c:pt idx="8114">
                  <c:v>155.110830781</c:v>
                </c:pt>
                <c:pt idx="8115">
                  <c:v>155.11093078100001</c:v>
                </c:pt>
                <c:pt idx="8116">
                  <c:v>155.11103078100001</c:v>
                </c:pt>
                <c:pt idx="8117">
                  <c:v>155.11113078100001</c:v>
                </c:pt>
                <c:pt idx="8118">
                  <c:v>155.11123078099999</c:v>
                </c:pt>
                <c:pt idx="8119">
                  <c:v>155.11133078099999</c:v>
                </c:pt>
                <c:pt idx="8120">
                  <c:v>155.111430781</c:v>
                </c:pt>
                <c:pt idx="8121">
                  <c:v>155.111530781</c:v>
                </c:pt>
                <c:pt idx="8122">
                  <c:v>155.111630781</c:v>
                </c:pt>
                <c:pt idx="8123">
                  <c:v>155.11173078100001</c:v>
                </c:pt>
                <c:pt idx="8124">
                  <c:v>155.11183078100001</c:v>
                </c:pt>
                <c:pt idx="8125">
                  <c:v>155.11193078100001</c:v>
                </c:pt>
                <c:pt idx="8126">
                  <c:v>155.11203078099999</c:v>
                </c:pt>
                <c:pt idx="8127">
                  <c:v>155.11213078099999</c:v>
                </c:pt>
                <c:pt idx="8128">
                  <c:v>155.11223078099999</c:v>
                </c:pt>
                <c:pt idx="8129">
                  <c:v>155.112330781</c:v>
                </c:pt>
                <c:pt idx="8130">
                  <c:v>155.112430781</c:v>
                </c:pt>
                <c:pt idx="8131">
                  <c:v>155.112530781</c:v>
                </c:pt>
                <c:pt idx="8132">
                  <c:v>155.11263078100001</c:v>
                </c:pt>
                <c:pt idx="8133">
                  <c:v>155.11273078100001</c:v>
                </c:pt>
                <c:pt idx="8134">
                  <c:v>155.11283078100001</c:v>
                </c:pt>
                <c:pt idx="8135">
                  <c:v>155.11293078099999</c:v>
                </c:pt>
                <c:pt idx="8136">
                  <c:v>155.11303078099999</c:v>
                </c:pt>
                <c:pt idx="8137">
                  <c:v>155.113130781</c:v>
                </c:pt>
                <c:pt idx="8138">
                  <c:v>155.113230781</c:v>
                </c:pt>
                <c:pt idx="8139">
                  <c:v>155.113330781</c:v>
                </c:pt>
                <c:pt idx="8140">
                  <c:v>155.11343078100001</c:v>
                </c:pt>
                <c:pt idx="8141">
                  <c:v>155.11353078100001</c:v>
                </c:pt>
                <c:pt idx="8142">
                  <c:v>155.11363078100001</c:v>
                </c:pt>
                <c:pt idx="8143">
                  <c:v>155.11373078099999</c:v>
                </c:pt>
                <c:pt idx="8144">
                  <c:v>155.11383078099999</c:v>
                </c:pt>
                <c:pt idx="8145">
                  <c:v>155.11393078099999</c:v>
                </c:pt>
                <c:pt idx="8146">
                  <c:v>155.114030781</c:v>
                </c:pt>
                <c:pt idx="8147">
                  <c:v>155.114130781</c:v>
                </c:pt>
                <c:pt idx="8148">
                  <c:v>155.114230781</c:v>
                </c:pt>
                <c:pt idx="8149">
                  <c:v>155.11433078100001</c:v>
                </c:pt>
                <c:pt idx="8150">
                  <c:v>155.11443078100001</c:v>
                </c:pt>
                <c:pt idx="8151">
                  <c:v>155.11453078100001</c:v>
                </c:pt>
                <c:pt idx="8152">
                  <c:v>155.11463078099999</c:v>
                </c:pt>
                <c:pt idx="8153">
                  <c:v>155.11473078099999</c:v>
                </c:pt>
                <c:pt idx="8154">
                  <c:v>155.11483078099999</c:v>
                </c:pt>
                <c:pt idx="8155">
                  <c:v>155.114930781</c:v>
                </c:pt>
                <c:pt idx="8156">
                  <c:v>155.115030781</c:v>
                </c:pt>
                <c:pt idx="8157">
                  <c:v>155.115130781</c:v>
                </c:pt>
                <c:pt idx="8158">
                  <c:v>155.11523078100001</c:v>
                </c:pt>
                <c:pt idx="8159">
                  <c:v>155.11533078100001</c:v>
                </c:pt>
                <c:pt idx="8160">
                  <c:v>155.11543078099999</c:v>
                </c:pt>
                <c:pt idx="8161">
                  <c:v>155.11553078099999</c:v>
                </c:pt>
                <c:pt idx="8162">
                  <c:v>155.11563078099999</c:v>
                </c:pt>
                <c:pt idx="8163">
                  <c:v>155.115730781</c:v>
                </c:pt>
                <c:pt idx="8164">
                  <c:v>155.115830781</c:v>
                </c:pt>
                <c:pt idx="8165">
                  <c:v>155.115930781</c:v>
                </c:pt>
                <c:pt idx="8166">
                  <c:v>155.11603078100001</c:v>
                </c:pt>
                <c:pt idx="8167">
                  <c:v>155.11613078100001</c:v>
                </c:pt>
                <c:pt idx="8168">
                  <c:v>155.11623078100001</c:v>
                </c:pt>
                <c:pt idx="8169">
                  <c:v>155.11633078099999</c:v>
                </c:pt>
                <c:pt idx="8170">
                  <c:v>155.11643078099999</c:v>
                </c:pt>
                <c:pt idx="8171">
                  <c:v>155.11653078099999</c:v>
                </c:pt>
                <c:pt idx="8172">
                  <c:v>155.116630781</c:v>
                </c:pt>
                <c:pt idx="8173">
                  <c:v>155.116730781</c:v>
                </c:pt>
                <c:pt idx="8174">
                  <c:v>155.116830781</c:v>
                </c:pt>
                <c:pt idx="8175">
                  <c:v>155.11693078100001</c:v>
                </c:pt>
                <c:pt idx="8176">
                  <c:v>155.11703078100001</c:v>
                </c:pt>
                <c:pt idx="8177">
                  <c:v>155.11713078099999</c:v>
                </c:pt>
                <c:pt idx="8178">
                  <c:v>155.11723078099999</c:v>
                </c:pt>
                <c:pt idx="8179">
                  <c:v>155.11733078099999</c:v>
                </c:pt>
                <c:pt idx="8180">
                  <c:v>155.117430781</c:v>
                </c:pt>
                <c:pt idx="8181">
                  <c:v>155.117530781</c:v>
                </c:pt>
                <c:pt idx="8182">
                  <c:v>155.117630781</c:v>
                </c:pt>
                <c:pt idx="8183">
                  <c:v>155.11773078100001</c:v>
                </c:pt>
                <c:pt idx="8184">
                  <c:v>155.11783078100001</c:v>
                </c:pt>
                <c:pt idx="8185">
                  <c:v>155.11793078100001</c:v>
                </c:pt>
                <c:pt idx="8186">
                  <c:v>155.11803078099999</c:v>
                </c:pt>
                <c:pt idx="8187">
                  <c:v>155.11813078099999</c:v>
                </c:pt>
                <c:pt idx="8188">
                  <c:v>155.11823078099999</c:v>
                </c:pt>
                <c:pt idx="8189">
                  <c:v>155.118330781</c:v>
                </c:pt>
                <c:pt idx="8190">
                  <c:v>155.118430781</c:v>
                </c:pt>
                <c:pt idx="8191">
                  <c:v>155.118530781</c:v>
                </c:pt>
                <c:pt idx="8192">
                  <c:v>155.11863078100001</c:v>
                </c:pt>
                <c:pt idx="8193">
                  <c:v>155.11873078100001</c:v>
                </c:pt>
                <c:pt idx="8194">
                  <c:v>155.11883078100001</c:v>
                </c:pt>
                <c:pt idx="8195">
                  <c:v>155.11893078099999</c:v>
                </c:pt>
                <c:pt idx="8196">
                  <c:v>155.11903078099999</c:v>
                </c:pt>
                <c:pt idx="8197">
                  <c:v>155.119130781</c:v>
                </c:pt>
                <c:pt idx="8198">
                  <c:v>155.119230781</c:v>
                </c:pt>
                <c:pt idx="8199">
                  <c:v>155.119330781</c:v>
                </c:pt>
                <c:pt idx="8200">
                  <c:v>155.11943078100001</c:v>
                </c:pt>
                <c:pt idx="8201">
                  <c:v>155.11953078100001</c:v>
                </c:pt>
                <c:pt idx="8202">
                  <c:v>155.11963078100001</c:v>
                </c:pt>
                <c:pt idx="8203">
                  <c:v>155.11973078099999</c:v>
                </c:pt>
                <c:pt idx="8204">
                  <c:v>155.11983078099999</c:v>
                </c:pt>
                <c:pt idx="8205">
                  <c:v>155.11993078099999</c:v>
                </c:pt>
                <c:pt idx="8206">
                  <c:v>155.120030781</c:v>
                </c:pt>
                <c:pt idx="8207">
                  <c:v>155.120130781</c:v>
                </c:pt>
                <c:pt idx="8208">
                  <c:v>155.120230781</c:v>
                </c:pt>
                <c:pt idx="8209">
                  <c:v>155.12033078100001</c:v>
                </c:pt>
                <c:pt idx="8210">
                  <c:v>155.12043078100001</c:v>
                </c:pt>
                <c:pt idx="8211">
                  <c:v>155.12053078100001</c:v>
                </c:pt>
                <c:pt idx="8212">
                  <c:v>155.12063078099999</c:v>
                </c:pt>
                <c:pt idx="8213">
                  <c:v>155.12073078099999</c:v>
                </c:pt>
                <c:pt idx="8214">
                  <c:v>155.120830781</c:v>
                </c:pt>
                <c:pt idx="8215">
                  <c:v>155.120930781</c:v>
                </c:pt>
                <c:pt idx="8216">
                  <c:v>155.121030781</c:v>
                </c:pt>
                <c:pt idx="8217">
                  <c:v>155.12113078100001</c:v>
                </c:pt>
                <c:pt idx="8218">
                  <c:v>155.12123078100001</c:v>
                </c:pt>
                <c:pt idx="8219">
                  <c:v>155.12133078100001</c:v>
                </c:pt>
                <c:pt idx="8220">
                  <c:v>155.12143078099999</c:v>
                </c:pt>
                <c:pt idx="8221">
                  <c:v>155.12153078099999</c:v>
                </c:pt>
                <c:pt idx="8222">
                  <c:v>155.12163078099999</c:v>
                </c:pt>
                <c:pt idx="8223">
                  <c:v>155.121730781</c:v>
                </c:pt>
                <c:pt idx="8224">
                  <c:v>155.121830781</c:v>
                </c:pt>
                <c:pt idx="8225">
                  <c:v>155.121930781</c:v>
                </c:pt>
                <c:pt idx="8226">
                  <c:v>155.12203078100001</c:v>
                </c:pt>
                <c:pt idx="8227">
                  <c:v>155.12213078100001</c:v>
                </c:pt>
                <c:pt idx="8228">
                  <c:v>155.12223078100001</c:v>
                </c:pt>
                <c:pt idx="8229">
                  <c:v>155.12233078099999</c:v>
                </c:pt>
                <c:pt idx="8230">
                  <c:v>155.12243078099999</c:v>
                </c:pt>
                <c:pt idx="8231">
                  <c:v>155.12253078099999</c:v>
                </c:pt>
                <c:pt idx="8232">
                  <c:v>155.122630781</c:v>
                </c:pt>
                <c:pt idx="8233">
                  <c:v>155.122730781</c:v>
                </c:pt>
                <c:pt idx="8234">
                  <c:v>155.122830781</c:v>
                </c:pt>
                <c:pt idx="8235">
                  <c:v>155.12293078100001</c:v>
                </c:pt>
                <c:pt idx="8236">
                  <c:v>155.12303078100001</c:v>
                </c:pt>
                <c:pt idx="8237">
                  <c:v>155.12313078099999</c:v>
                </c:pt>
                <c:pt idx="8238">
                  <c:v>155.12323078099999</c:v>
                </c:pt>
                <c:pt idx="8239">
                  <c:v>155.12333078099999</c:v>
                </c:pt>
                <c:pt idx="8240">
                  <c:v>155.123430781</c:v>
                </c:pt>
                <c:pt idx="8241">
                  <c:v>155.123530781</c:v>
                </c:pt>
                <c:pt idx="8242">
                  <c:v>155.123630781</c:v>
                </c:pt>
                <c:pt idx="8243">
                  <c:v>155.12373078100001</c:v>
                </c:pt>
                <c:pt idx="8244">
                  <c:v>155.12383078100001</c:v>
                </c:pt>
                <c:pt idx="8245">
                  <c:v>155.12393078100001</c:v>
                </c:pt>
                <c:pt idx="8246">
                  <c:v>155.12403078099999</c:v>
                </c:pt>
                <c:pt idx="8247">
                  <c:v>155.12413078099999</c:v>
                </c:pt>
                <c:pt idx="8248">
                  <c:v>155.12423078099999</c:v>
                </c:pt>
                <c:pt idx="8249">
                  <c:v>155.124330781</c:v>
                </c:pt>
                <c:pt idx="8250">
                  <c:v>155.124430781</c:v>
                </c:pt>
                <c:pt idx="8251">
                  <c:v>155.124530781</c:v>
                </c:pt>
                <c:pt idx="8252">
                  <c:v>155.12463078100001</c:v>
                </c:pt>
                <c:pt idx="8253">
                  <c:v>155.12473078100001</c:v>
                </c:pt>
                <c:pt idx="8254">
                  <c:v>155.12483078100001</c:v>
                </c:pt>
                <c:pt idx="8255">
                  <c:v>155.12493078099999</c:v>
                </c:pt>
                <c:pt idx="8256">
                  <c:v>155.12503078099999</c:v>
                </c:pt>
                <c:pt idx="8257">
                  <c:v>155.125130781</c:v>
                </c:pt>
                <c:pt idx="8258">
                  <c:v>155.125230781</c:v>
                </c:pt>
                <c:pt idx="8259">
                  <c:v>155.125330781</c:v>
                </c:pt>
                <c:pt idx="8260">
                  <c:v>199.99020534799999</c:v>
                </c:pt>
                <c:pt idx="8261">
                  <c:v>199.986044472</c:v>
                </c:pt>
                <c:pt idx="8262">
                  <c:v>199.99288526800001</c:v>
                </c:pt>
                <c:pt idx="8263">
                  <c:v>199.99220099799999</c:v>
                </c:pt>
                <c:pt idx="8264">
                  <c:v>199.995308604</c:v>
                </c:pt>
                <c:pt idx="8265">
                  <c:v>199.9919118</c:v>
                </c:pt>
                <c:pt idx="8266">
                  <c:v>199.99470638400001</c:v>
                </c:pt>
                <c:pt idx="8267">
                  <c:v>199.99480638399999</c:v>
                </c:pt>
                <c:pt idx="8268">
                  <c:v>199.99490638399999</c:v>
                </c:pt>
                <c:pt idx="8269">
                  <c:v>199.99500638399999</c:v>
                </c:pt>
                <c:pt idx="8270">
                  <c:v>199.995106384</c:v>
                </c:pt>
                <c:pt idx="8271">
                  <c:v>199.995206384</c:v>
                </c:pt>
                <c:pt idx="8272">
                  <c:v>199.995306384</c:v>
                </c:pt>
                <c:pt idx="8273">
                  <c:v>199.99540638400001</c:v>
                </c:pt>
                <c:pt idx="8274">
                  <c:v>199.99550638400001</c:v>
                </c:pt>
                <c:pt idx="8275">
                  <c:v>199.99560638400001</c:v>
                </c:pt>
                <c:pt idx="8276">
                  <c:v>199.99570638399999</c:v>
                </c:pt>
                <c:pt idx="8277">
                  <c:v>199.99580638399999</c:v>
                </c:pt>
                <c:pt idx="8278">
                  <c:v>199.99590638399999</c:v>
                </c:pt>
                <c:pt idx="8279">
                  <c:v>199.996006384</c:v>
                </c:pt>
                <c:pt idx="8280">
                  <c:v>199.996106384</c:v>
                </c:pt>
                <c:pt idx="8281">
                  <c:v>199.996206384</c:v>
                </c:pt>
                <c:pt idx="8282">
                  <c:v>199.99630638400001</c:v>
                </c:pt>
                <c:pt idx="8283">
                  <c:v>199.99640638400001</c:v>
                </c:pt>
                <c:pt idx="8284">
                  <c:v>199.99650638400001</c:v>
                </c:pt>
                <c:pt idx="8285">
                  <c:v>199.99660638399999</c:v>
                </c:pt>
                <c:pt idx="8286">
                  <c:v>199.99670638399999</c:v>
                </c:pt>
                <c:pt idx="8287">
                  <c:v>199.996806384</c:v>
                </c:pt>
                <c:pt idx="8288">
                  <c:v>199.996906384</c:v>
                </c:pt>
                <c:pt idx="8289">
                  <c:v>199.997006384</c:v>
                </c:pt>
                <c:pt idx="8290">
                  <c:v>199.99710638400001</c:v>
                </c:pt>
                <c:pt idx="8291">
                  <c:v>199.99720638400001</c:v>
                </c:pt>
                <c:pt idx="8292">
                  <c:v>199.99730638400001</c:v>
                </c:pt>
                <c:pt idx="8293">
                  <c:v>199.99740638399999</c:v>
                </c:pt>
                <c:pt idx="8294">
                  <c:v>199.99750638399999</c:v>
                </c:pt>
                <c:pt idx="8295">
                  <c:v>199.997603274</c:v>
                </c:pt>
                <c:pt idx="8296">
                  <c:v>199.997703274</c:v>
                </c:pt>
                <c:pt idx="8297">
                  <c:v>199.72000138799999</c:v>
                </c:pt>
                <c:pt idx="8298">
                  <c:v>199.99832317799999</c:v>
                </c:pt>
                <c:pt idx="8299">
                  <c:v>200.03952974000001</c:v>
                </c:pt>
                <c:pt idx="8300">
                  <c:v>200.03962974000001</c:v>
                </c:pt>
                <c:pt idx="8301">
                  <c:v>200.03972974000001</c:v>
                </c:pt>
                <c:pt idx="8302">
                  <c:v>200.03982973999999</c:v>
                </c:pt>
                <c:pt idx="8303">
                  <c:v>200.03992973999999</c:v>
                </c:pt>
                <c:pt idx="8304">
                  <c:v>200.04002973999999</c:v>
                </c:pt>
                <c:pt idx="8305">
                  <c:v>200.04012974</c:v>
                </c:pt>
                <c:pt idx="8306">
                  <c:v>200.04022974</c:v>
                </c:pt>
                <c:pt idx="8307">
                  <c:v>200.04032974</c:v>
                </c:pt>
                <c:pt idx="8308">
                  <c:v>200.04042974000001</c:v>
                </c:pt>
                <c:pt idx="8309">
                  <c:v>200.04052974000001</c:v>
                </c:pt>
                <c:pt idx="8310">
                  <c:v>200.04062974000001</c:v>
                </c:pt>
                <c:pt idx="8311">
                  <c:v>200.04072973999999</c:v>
                </c:pt>
                <c:pt idx="8312">
                  <c:v>200.04082973999999</c:v>
                </c:pt>
                <c:pt idx="8313">
                  <c:v>200.04092974</c:v>
                </c:pt>
                <c:pt idx="8314">
                  <c:v>200.04102974</c:v>
                </c:pt>
                <c:pt idx="8315">
                  <c:v>200.04112974</c:v>
                </c:pt>
                <c:pt idx="8316">
                  <c:v>200.04122974000001</c:v>
                </c:pt>
                <c:pt idx="8317">
                  <c:v>200.04132974000001</c:v>
                </c:pt>
                <c:pt idx="8318">
                  <c:v>200.04142974000001</c:v>
                </c:pt>
                <c:pt idx="8319">
                  <c:v>200.04152973999999</c:v>
                </c:pt>
                <c:pt idx="8320">
                  <c:v>169.58874789199999</c:v>
                </c:pt>
                <c:pt idx="8321">
                  <c:v>165.357525469</c:v>
                </c:pt>
                <c:pt idx="8322">
                  <c:v>165.357625469</c:v>
                </c:pt>
                <c:pt idx="8323">
                  <c:v>165.740781166</c:v>
                </c:pt>
                <c:pt idx="8324">
                  <c:v>165.74088116600001</c:v>
                </c:pt>
                <c:pt idx="8325">
                  <c:v>165.74098116600001</c:v>
                </c:pt>
                <c:pt idx="8326">
                  <c:v>165.46261033100001</c:v>
                </c:pt>
                <c:pt idx="8327">
                  <c:v>165.46271033100001</c:v>
                </c:pt>
                <c:pt idx="8328">
                  <c:v>165.46281033099999</c:v>
                </c:pt>
                <c:pt idx="8329">
                  <c:v>165.46291033099999</c:v>
                </c:pt>
                <c:pt idx="8330">
                  <c:v>165.46301033099999</c:v>
                </c:pt>
                <c:pt idx="8331">
                  <c:v>165.463110331</c:v>
                </c:pt>
                <c:pt idx="8332">
                  <c:v>165.463210331</c:v>
                </c:pt>
                <c:pt idx="8333">
                  <c:v>165.463310331</c:v>
                </c:pt>
                <c:pt idx="8334">
                  <c:v>165.46341033100001</c:v>
                </c:pt>
                <c:pt idx="8335">
                  <c:v>165.46351033100001</c:v>
                </c:pt>
                <c:pt idx="8336">
                  <c:v>165.46361033100001</c:v>
                </c:pt>
                <c:pt idx="8337">
                  <c:v>165.46371033099999</c:v>
                </c:pt>
                <c:pt idx="8338">
                  <c:v>165.46381033099999</c:v>
                </c:pt>
                <c:pt idx="8339">
                  <c:v>165.46391033099999</c:v>
                </c:pt>
                <c:pt idx="8340">
                  <c:v>165.464010331</c:v>
                </c:pt>
                <c:pt idx="8341">
                  <c:v>165.464110331</c:v>
                </c:pt>
                <c:pt idx="8342">
                  <c:v>165.464210331</c:v>
                </c:pt>
                <c:pt idx="8343">
                  <c:v>165.46431033100001</c:v>
                </c:pt>
                <c:pt idx="8344">
                  <c:v>165.46441033100001</c:v>
                </c:pt>
                <c:pt idx="8345">
                  <c:v>165.46451033100001</c:v>
                </c:pt>
                <c:pt idx="8346">
                  <c:v>165.46461033099999</c:v>
                </c:pt>
                <c:pt idx="8347">
                  <c:v>165.46471033099999</c:v>
                </c:pt>
                <c:pt idx="8348">
                  <c:v>165.464810331</c:v>
                </c:pt>
                <c:pt idx="8349">
                  <c:v>165.464910331</c:v>
                </c:pt>
                <c:pt idx="8350">
                  <c:v>165.465010331</c:v>
                </c:pt>
                <c:pt idx="8351">
                  <c:v>165.46511033100001</c:v>
                </c:pt>
                <c:pt idx="8352">
                  <c:v>165.46521033100001</c:v>
                </c:pt>
                <c:pt idx="8353">
                  <c:v>165.46531033100001</c:v>
                </c:pt>
                <c:pt idx="8354">
                  <c:v>165.46541033099999</c:v>
                </c:pt>
                <c:pt idx="8355">
                  <c:v>165.46551033099999</c:v>
                </c:pt>
                <c:pt idx="8356">
                  <c:v>165.46561033099999</c:v>
                </c:pt>
                <c:pt idx="8357">
                  <c:v>165.465710331</c:v>
                </c:pt>
                <c:pt idx="8358">
                  <c:v>165.465810331</c:v>
                </c:pt>
                <c:pt idx="8359">
                  <c:v>165.465910331</c:v>
                </c:pt>
                <c:pt idx="8360">
                  <c:v>165.46601033100001</c:v>
                </c:pt>
                <c:pt idx="8361">
                  <c:v>165.46611033100001</c:v>
                </c:pt>
                <c:pt idx="8362">
                  <c:v>165.46621033100001</c:v>
                </c:pt>
                <c:pt idx="8363">
                  <c:v>165.46631033099999</c:v>
                </c:pt>
                <c:pt idx="8364">
                  <c:v>165.46641033099999</c:v>
                </c:pt>
                <c:pt idx="8365">
                  <c:v>165.46651033099999</c:v>
                </c:pt>
                <c:pt idx="8366">
                  <c:v>165.466610331</c:v>
                </c:pt>
                <c:pt idx="8367">
                  <c:v>165.466710331</c:v>
                </c:pt>
                <c:pt idx="8368">
                  <c:v>165.466810331</c:v>
                </c:pt>
                <c:pt idx="8369">
                  <c:v>165.46691033100001</c:v>
                </c:pt>
                <c:pt idx="8370">
                  <c:v>165.46701033100001</c:v>
                </c:pt>
                <c:pt idx="8371">
                  <c:v>165.46711033099999</c:v>
                </c:pt>
                <c:pt idx="8372">
                  <c:v>165.46721033099999</c:v>
                </c:pt>
                <c:pt idx="8373">
                  <c:v>165.46731033099999</c:v>
                </c:pt>
                <c:pt idx="8374">
                  <c:v>165.467410331</c:v>
                </c:pt>
                <c:pt idx="8375">
                  <c:v>165.467510331</c:v>
                </c:pt>
                <c:pt idx="8376">
                  <c:v>199.99916738600001</c:v>
                </c:pt>
                <c:pt idx="8377">
                  <c:v>199.99219893899999</c:v>
                </c:pt>
                <c:pt idx="8378">
                  <c:v>199.99229893899999</c:v>
                </c:pt>
                <c:pt idx="8379">
                  <c:v>199.992398939</c:v>
                </c:pt>
                <c:pt idx="8380">
                  <c:v>199.992498939</c:v>
                </c:pt>
                <c:pt idx="8381">
                  <c:v>199.992598939</c:v>
                </c:pt>
                <c:pt idx="8382">
                  <c:v>199.99269893900001</c:v>
                </c:pt>
                <c:pt idx="8383">
                  <c:v>199.99279893900001</c:v>
                </c:pt>
                <c:pt idx="8384">
                  <c:v>199.99289893900001</c:v>
                </c:pt>
                <c:pt idx="8385">
                  <c:v>199.99299893899999</c:v>
                </c:pt>
                <c:pt idx="8386">
                  <c:v>199.99309893899999</c:v>
                </c:pt>
                <c:pt idx="8387">
                  <c:v>199.993198939</c:v>
                </c:pt>
                <c:pt idx="8388">
                  <c:v>199.993298939</c:v>
                </c:pt>
                <c:pt idx="8389">
                  <c:v>199.993398939</c:v>
                </c:pt>
                <c:pt idx="8390">
                  <c:v>199.99349893900001</c:v>
                </c:pt>
                <c:pt idx="8391">
                  <c:v>199.99359893900001</c:v>
                </c:pt>
                <c:pt idx="8392">
                  <c:v>199.99369893900001</c:v>
                </c:pt>
                <c:pt idx="8393">
                  <c:v>199.99379893899999</c:v>
                </c:pt>
                <c:pt idx="8394">
                  <c:v>199.99389893899999</c:v>
                </c:pt>
                <c:pt idx="8395">
                  <c:v>199.99399893899999</c:v>
                </c:pt>
                <c:pt idx="8396">
                  <c:v>199.994098939</c:v>
                </c:pt>
                <c:pt idx="8397">
                  <c:v>199.994198939</c:v>
                </c:pt>
                <c:pt idx="8398">
                  <c:v>199.994298939</c:v>
                </c:pt>
                <c:pt idx="8399">
                  <c:v>199.99439893900001</c:v>
                </c:pt>
                <c:pt idx="8400">
                  <c:v>199.99449893900001</c:v>
                </c:pt>
                <c:pt idx="8401">
                  <c:v>199.99459893900001</c:v>
                </c:pt>
                <c:pt idx="8402">
                  <c:v>199.99469893899999</c:v>
                </c:pt>
                <c:pt idx="8403">
                  <c:v>199.99479893899999</c:v>
                </c:pt>
                <c:pt idx="8404">
                  <c:v>199.994898939</c:v>
                </c:pt>
                <c:pt idx="8405">
                  <c:v>199.994998939</c:v>
                </c:pt>
                <c:pt idx="8406">
                  <c:v>199.995098939</c:v>
                </c:pt>
                <c:pt idx="8407">
                  <c:v>199.99519893900001</c:v>
                </c:pt>
                <c:pt idx="8408">
                  <c:v>199.99529893900001</c:v>
                </c:pt>
                <c:pt idx="8409">
                  <c:v>199.99539893900001</c:v>
                </c:pt>
                <c:pt idx="8410">
                  <c:v>199.99549893899999</c:v>
                </c:pt>
                <c:pt idx="8411">
                  <c:v>199.99559893899999</c:v>
                </c:pt>
                <c:pt idx="8412">
                  <c:v>199.99569893899999</c:v>
                </c:pt>
                <c:pt idx="8413">
                  <c:v>199.995798939</c:v>
                </c:pt>
                <c:pt idx="8414">
                  <c:v>199.995898939</c:v>
                </c:pt>
                <c:pt idx="8415">
                  <c:v>199.995998939</c:v>
                </c:pt>
                <c:pt idx="8416">
                  <c:v>199.99609893900001</c:v>
                </c:pt>
                <c:pt idx="8417">
                  <c:v>199.99619893900001</c:v>
                </c:pt>
                <c:pt idx="8418">
                  <c:v>199.99629893900001</c:v>
                </c:pt>
                <c:pt idx="8419">
                  <c:v>199.99639893899999</c:v>
                </c:pt>
                <c:pt idx="8420">
                  <c:v>199.99649893899999</c:v>
                </c:pt>
                <c:pt idx="8421">
                  <c:v>199.99659893899999</c:v>
                </c:pt>
                <c:pt idx="8422">
                  <c:v>199.99669870100001</c:v>
                </c:pt>
                <c:pt idx="8423">
                  <c:v>171.60171997500001</c:v>
                </c:pt>
                <c:pt idx="8424">
                  <c:v>171.82771549200001</c:v>
                </c:pt>
                <c:pt idx="8425">
                  <c:v>171.88593853200001</c:v>
                </c:pt>
                <c:pt idx="8426">
                  <c:v>171.12247360699999</c:v>
                </c:pt>
                <c:pt idx="8427">
                  <c:v>169.31579299800001</c:v>
                </c:pt>
                <c:pt idx="8428">
                  <c:v>168.05472462500001</c:v>
                </c:pt>
                <c:pt idx="8429">
                  <c:v>167.07106729200001</c:v>
                </c:pt>
                <c:pt idx="8430">
                  <c:v>166.710922783</c:v>
                </c:pt>
                <c:pt idx="8431">
                  <c:v>166.711022783</c:v>
                </c:pt>
                <c:pt idx="8432">
                  <c:v>166.71112278300001</c:v>
                </c:pt>
                <c:pt idx="8433">
                  <c:v>166.63262947999999</c:v>
                </c:pt>
                <c:pt idx="8434">
                  <c:v>166.63272947999999</c:v>
                </c:pt>
                <c:pt idx="8435">
                  <c:v>166.63282948</c:v>
                </c:pt>
                <c:pt idx="8436">
                  <c:v>166.63292948</c:v>
                </c:pt>
                <c:pt idx="8437">
                  <c:v>165.77703929200001</c:v>
                </c:pt>
                <c:pt idx="8438">
                  <c:v>165.54218742699999</c:v>
                </c:pt>
                <c:pt idx="8439">
                  <c:v>165.63633263700001</c:v>
                </c:pt>
                <c:pt idx="8440">
                  <c:v>164.782319331</c:v>
                </c:pt>
                <c:pt idx="8441">
                  <c:v>164.782419331</c:v>
                </c:pt>
                <c:pt idx="8442">
                  <c:v>164.782519331</c:v>
                </c:pt>
                <c:pt idx="8443">
                  <c:v>164.78261933100001</c:v>
                </c:pt>
                <c:pt idx="8444">
                  <c:v>164.78271933100001</c:v>
                </c:pt>
                <c:pt idx="8445">
                  <c:v>164.78281933100001</c:v>
                </c:pt>
                <c:pt idx="8446">
                  <c:v>164.78291933099999</c:v>
                </c:pt>
                <c:pt idx="8447">
                  <c:v>164.78301933099999</c:v>
                </c:pt>
                <c:pt idx="8448">
                  <c:v>164.78311933099999</c:v>
                </c:pt>
                <c:pt idx="8449">
                  <c:v>164.783219331</c:v>
                </c:pt>
                <c:pt idx="8450">
                  <c:v>164.783319345</c:v>
                </c:pt>
                <c:pt idx="8451">
                  <c:v>164.63853685999999</c:v>
                </c:pt>
                <c:pt idx="8452">
                  <c:v>164.63863685999999</c:v>
                </c:pt>
                <c:pt idx="8453">
                  <c:v>164.96822588500001</c:v>
                </c:pt>
                <c:pt idx="8454">
                  <c:v>164.61432651600001</c:v>
                </c:pt>
                <c:pt idx="8455">
                  <c:v>163.216151129</c:v>
                </c:pt>
                <c:pt idx="8456">
                  <c:v>163.11473960500001</c:v>
                </c:pt>
                <c:pt idx="8457">
                  <c:v>162.833657235</c:v>
                </c:pt>
                <c:pt idx="8458">
                  <c:v>162.676686295</c:v>
                </c:pt>
                <c:pt idx="8459">
                  <c:v>161.90246234700001</c:v>
                </c:pt>
                <c:pt idx="8460">
                  <c:v>161.074837239</c:v>
                </c:pt>
                <c:pt idx="8461">
                  <c:v>160.159525952</c:v>
                </c:pt>
                <c:pt idx="8462">
                  <c:v>159.00380185</c:v>
                </c:pt>
                <c:pt idx="8463">
                  <c:v>158.62158023699999</c:v>
                </c:pt>
                <c:pt idx="8464">
                  <c:v>158.20308560800001</c:v>
                </c:pt>
                <c:pt idx="8465">
                  <c:v>157.543730915</c:v>
                </c:pt>
                <c:pt idx="8466">
                  <c:v>156.30691001100001</c:v>
                </c:pt>
                <c:pt idx="8467">
                  <c:v>155.21766690199999</c:v>
                </c:pt>
                <c:pt idx="8468">
                  <c:v>154.632531919</c:v>
                </c:pt>
                <c:pt idx="8469">
                  <c:v>153.14556703900001</c:v>
                </c:pt>
                <c:pt idx="8470">
                  <c:v>153.14566703899999</c:v>
                </c:pt>
                <c:pt idx="8471">
                  <c:v>153.14576703899999</c:v>
                </c:pt>
                <c:pt idx="8472">
                  <c:v>153.145867039</c:v>
                </c:pt>
                <c:pt idx="8473">
                  <c:v>153.145967039</c:v>
                </c:pt>
                <c:pt idx="8474">
                  <c:v>153.146067039</c:v>
                </c:pt>
                <c:pt idx="8475">
                  <c:v>153.14616703900001</c:v>
                </c:pt>
                <c:pt idx="8476">
                  <c:v>153.14626703900001</c:v>
                </c:pt>
                <c:pt idx="8477">
                  <c:v>153.14636703900001</c:v>
                </c:pt>
                <c:pt idx="8478">
                  <c:v>153.14646703899999</c:v>
                </c:pt>
                <c:pt idx="8479">
                  <c:v>153.14656703899999</c:v>
                </c:pt>
                <c:pt idx="8480">
                  <c:v>153.14666703899999</c:v>
                </c:pt>
                <c:pt idx="8481">
                  <c:v>153.146767039</c:v>
                </c:pt>
                <c:pt idx="8482">
                  <c:v>153.146867039</c:v>
                </c:pt>
                <c:pt idx="8483">
                  <c:v>153.146967039</c:v>
                </c:pt>
                <c:pt idx="8484">
                  <c:v>153.14706703900001</c:v>
                </c:pt>
                <c:pt idx="8485">
                  <c:v>153.14716703900001</c:v>
                </c:pt>
                <c:pt idx="8486">
                  <c:v>153.14726703900001</c:v>
                </c:pt>
                <c:pt idx="8487">
                  <c:v>153.14736703899999</c:v>
                </c:pt>
                <c:pt idx="8488">
                  <c:v>153.14746703899999</c:v>
                </c:pt>
                <c:pt idx="8489">
                  <c:v>153.14756703899999</c:v>
                </c:pt>
                <c:pt idx="8490">
                  <c:v>153.147667039</c:v>
                </c:pt>
                <c:pt idx="8491">
                  <c:v>153.147767039</c:v>
                </c:pt>
                <c:pt idx="8492">
                  <c:v>153.147867039</c:v>
                </c:pt>
                <c:pt idx="8493">
                  <c:v>153.14796703900001</c:v>
                </c:pt>
                <c:pt idx="8494">
                  <c:v>153.14806703900001</c:v>
                </c:pt>
                <c:pt idx="8495">
                  <c:v>153.14816703899999</c:v>
                </c:pt>
                <c:pt idx="8496">
                  <c:v>153.14826703899999</c:v>
                </c:pt>
                <c:pt idx="8497">
                  <c:v>153.14836703899999</c:v>
                </c:pt>
                <c:pt idx="8498">
                  <c:v>153.148467039</c:v>
                </c:pt>
                <c:pt idx="8499">
                  <c:v>153.148567039</c:v>
                </c:pt>
                <c:pt idx="8500">
                  <c:v>153.148667039</c:v>
                </c:pt>
                <c:pt idx="8501">
                  <c:v>153.14876703900001</c:v>
                </c:pt>
                <c:pt idx="8502">
                  <c:v>153.14886703900001</c:v>
                </c:pt>
                <c:pt idx="8503">
                  <c:v>153.14896703900001</c:v>
                </c:pt>
                <c:pt idx="8504">
                  <c:v>153.14906703899999</c:v>
                </c:pt>
                <c:pt idx="8505">
                  <c:v>153.14916703899999</c:v>
                </c:pt>
                <c:pt idx="8506">
                  <c:v>153.14926703899999</c:v>
                </c:pt>
                <c:pt idx="8507">
                  <c:v>153.149367039</c:v>
                </c:pt>
                <c:pt idx="8508">
                  <c:v>153.149467039</c:v>
                </c:pt>
                <c:pt idx="8509">
                  <c:v>153.149567039</c:v>
                </c:pt>
                <c:pt idx="8510">
                  <c:v>153.14966703900001</c:v>
                </c:pt>
                <c:pt idx="8511">
                  <c:v>153.14976703900001</c:v>
                </c:pt>
                <c:pt idx="8512">
                  <c:v>153.14986703899999</c:v>
                </c:pt>
                <c:pt idx="8513">
                  <c:v>153.14996703899999</c:v>
                </c:pt>
                <c:pt idx="8514">
                  <c:v>153.15006703899999</c:v>
                </c:pt>
                <c:pt idx="8515">
                  <c:v>153.150167039</c:v>
                </c:pt>
                <c:pt idx="8516">
                  <c:v>153.150267039</c:v>
                </c:pt>
                <c:pt idx="8517">
                  <c:v>153.150367039</c:v>
                </c:pt>
                <c:pt idx="8518">
                  <c:v>153.15046703900001</c:v>
                </c:pt>
                <c:pt idx="8519">
                  <c:v>153.15056703900001</c:v>
                </c:pt>
                <c:pt idx="8520">
                  <c:v>153.15066703900001</c:v>
                </c:pt>
                <c:pt idx="8521">
                  <c:v>153.15076703899999</c:v>
                </c:pt>
                <c:pt idx="8522">
                  <c:v>153.15086703899999</c:v>
                </c:pt>
                <c:pt idx="8523">
                  <c:v>153.15096703899999</c:v>
                </c:pt>
                <c:pt idx="8524">
                  <c:v>153.151067039</c:v>
                </c:pt>
                <c:pt idx="8525">
                  <c:v>153.151167039</c:v>
                </c:pt>
                <c:pt idx="8526">
                  <c:v>153.151267039</c:v>
                </c:pt>
                <c:pt idx="8527">
                  <c:v>153.15136703900001</c:v>
                </c:pt>
                <c:pt idx="8528">
                  <c:v>153.15146703900001</c:v>
                </c:pt>
                <c:pt idx="8529">
                  <c:v>153.15156703900001</c:v>
                </c:pt>
                <c:pt idx="8530">
                  <c:v>153.15166703899999</c:v>
                </c:pt>
                <c:pt idx="8531">
                  <c:v>153.15176703899999</c:v>
                </c:pt>
                <c:pt idx="8532">
                  <c:v>153.151867039</c:v>
                </c:pt>
                <c:pt idx="8533">
                  <c:v>153.151967039</c:v>
                </c:pt>
                <c:pt idx="8534">
                  <c:v>153.152067039</c:v>
                </c:pt>
                <c:pt idx="8535">
                  <c:v>153.15216703900001</c:v>
                </c:pt>
                <c:pt idx="8536">
                  <c:v>153.15226703900001</c:v>
                </c:pt>
                <c:pt idx="8537">
                  <c:v>153.15236703900001</c:v>
                </c:pt>
                <c:pt idx="8538">
                  <c:v>153.15246703899999</c:v>
                </c:pt>
                <c:pt idx="8539">
                  <c:v>153.15256703899999</c:v>
                </c:pt>
                <c:pt idx="8540">
                  <c:v>153.15266703899999</c:v>
                </c:pt>
                <c:pt idx="8541">
                  <c:v>153.152767039</c:v>
                </c:pt>
                <c:pt idx="8542">
                  <c:v>153.152867039</c:v>
                </c:pt>
                <c:pt idx="8543">
                  <c:v>153.152967039</c:v>
                </c:pt>
                <c:pt idx="8544">
                  <c:v>153.15306703900001</c:v>
                </c:pt>
                <c:pt idx="8545">
                  <c:v>153.15316703900001</c:v>
                </c:pt>
                <c:pt idx="8546">
                  <c:v>153.15326703900001</c:v>
                </c:pt>
                <c:pt idx="8547">
                  <c:v>153.15336703899999</c:v>
                </c:pt>
                <c:pt idx="8548">
                  <c:v>153.15346703899999</c:v>
                </c:pt>
                <c:pt idx="8549">
                  <c:v>153.153567039</c:v>
                </c:pt>
                <c:pt idx="8550">
                  <c:v>153.153667039</c:v>
                </c:pt>
                <c:pt idx="8551">
                  <c:v>153.153767039</c:v>
                </c:pt>
                <c:pt idx="8552">
                  <c:v>153.153867039</c:v>
                </c:pt>
                <c:pt idx="8553">
                  <c:v>153.15396703900001</c:v>
                </c:pt>
                <c:pt idx="8554">
                  <c:v>153.15406703900001</c:v>
                </c:pt>
                <c:pt idx="8555">
                  <c:v>153.15416703899999</c:v>
                </c:pt>
                <c:pt idx="8556">
                  <c:v>153.15426703899999</c:v>
                </c:pt>
                <c:pt idx="8557">
                  <c:v>153.15436703899999</c:v>
                </c:pt>
                <c:pt idx="8558">
                  <c:v>153.154467039</c:v>
                </c:pt>
                <c:pt idx="8559">
                  <c:v>153.154567039</c:v>
                </c:pt>
                <c:pt idx="8560">
                  <c:v>153.154667039</c:v>
                </c:pt>
                <c:pt idx="8561">
                  <c:v>153.15476703900001</c:v>
                </c:pt>
                <c:pt idx="8562">
                  <c:v>153.15486703900001</c:v>
                </c:pt>
                <c:pt idx="8563">
                  <c:v>153.15496703900001</c:v>
                </c:pt>
                <c:pt idx="8564">
                  <c:v>153.15506703899999</c:v>
                </c:pt>
                <c:pt idx="8565">
                  <c:v>153.15516703899999</c:v>
                </c:pt>
                <c:pt idx="8566">
                  <c:v>153.15526703899999</c:v>
                </c:pt>
                <c:pt idx="8567">
                  <c:v>153.155367039</c:v>
                </c:pt>
                <c:pt idx="8568">
                  <c:v>153.155467039</c:v>
                </c:pt>
                <c:pt idx="8569">
                  <c:v>153.155567039</c:v>
                </c:pt>
                <c:pt idx="8570">
                  <c:v>153.15566703900001</c:v>
                </c:pt>
                <c:pt idx="8571">
                  <c:v>153.15576703900001</c:v>
                </c:pt>
                <c:pt idx="8572">
                  <c:v>153.15586703899999</c:v>
                </c:pt>
                <c:pt idx="8573">
                  <c:v>153.15596703899999</c:v>
                </c:pt>
                <c:pt idx="8574">
                  <c:v>153.15606703899999</c:v>
                </c:pt>
                <c:pt idx="8575">
                  <c:v>153.156167039</c:v>
                </c:pt>
                <c:pt idx="8576">
                  <c:v>153.156267039</c:v>
                </c:pt>
                <c:pt idx="8577">
                  <c:v>153.156367039</c:v>
                </c:pt>
                <c:pt idx="8578">
                  <c:v>153.15646703900001</c:v>
                </c:pt>
                <c:pt idx="8579">
                  <c:v>153.15656703900001</c:v>
                </c:pt>
                <c:pt idx="8580">
                  <c:v>153.15666703900001</c:v>
                </c:pt>
                <c:pt idx="8581">
                  <c:v>153.15676703899999</c:v>
                </c:pt>
                <c:pt idx="8582">
                  <c:v>153.15686703899999</c:v>
                </c:pt>
                <c:pt idx="8583">
                  <c:v>153.15696703899999</c:v>
                </c:pt>
                <c:pt idx="8584">
                  <c:v>153.157067039</c:v>
                </c:pt>
                <c:pt idx="8585">
                  <c:v>153.157167039</c:v>
                </c:pt>
                <c:pt idx="8586">
                  <c:v>153.157267039</c:v>
                </c:pt>
                <c:pt idx="8587">
                  <c:v>153.15736703900001</c:v>
                </c:pt>
                <c:pt idx="8588">
                  <c:v>153.15746703900001</c:v>
                </c:pt>
                <c:pt idx="8589">
                  <c:v>153.15756703900001</c:v>
                </c:pt>
                <c:pt idx="8590">
                  <c:v>153.15766703899999</c:v>
                </c:pt>
                <c:pt idx="8591">
                  <c:v>153.15776703899999</c:v>
                </c:pt>
                <c:pt idx="8592">
                  <c:v>153.157867039</c:v>
                </c:pt>
                <c:pt idx="8593">
                  <c:v>153.157967039</c:v>
                </c:pt>
                <c:pt idx="8594">
                  <c:v>153.158067039</c:v>
                </c:pt>
                <c:pt idx="8595">
                  <c:v>153.15816703900001</c:v>
                </c:pt>
                <c:pt idx="8596">
                  <c:v>153.15826703900001</c:v>
                </c:pt>
                <c:pt idx="8597">
                  <c:v>153.15836703900001</c:v>
                </c:pt>
                <c:pt idx="8598">
                  <c:v>153.15846703899999</c:v>
                </c:pt>
                <c:pt idx="8599">
                  <c:v>153.15856703899999</c:v>
                </c:pt>
                <c:pt idx="8600">
                  <c:v>153.15866703899999</c:v>
                </c:pt>
                <c:pt idx="8601">
                  <c:v>153.158767039</c:v>
                </c:pt>
                <c:pt idx="8602">
                  <c:v>153.158867039</c:v>
                </c:pt>
                <c:pt idx="8603">
                  <c:v>153.158967039</c:v>
                </c:pt>
                <c:pt idx="8604">
                  <c:v>153.15906703900001</c:v>
                </c:pt>
                <c:pt idx="8605">
                  <c:v>153.15916703900001</c:v>
                </c:pt>
                <c:pt idx="8606">
                  <c:v>153.15926703900001</c:v>
                </c:pt>
                <c:pt idx="8607">
                  <c:v>153.15936703899999</c:v>
                </c:pt>
                <c:pt idx="8608">
                  <c:v>153.15946703899999</c:v>
                </c:pt>
                <c:pt idx="8609">
                  <c:v>153.159567039</c:v>
                </c:pt>
                <c:pt idx="8610">
                  <c:v>153.159667039</c:v>
                </c:pt>
                <c:pt idx="8611">
                  <c:v>153.159767039</c:v>
                </c:pt>
                <c:pt idx="8612">
                  <c:v>153.15986703900001</c:v>
                </c:pt>
                <c:pt idx="8613">
                  <c:v>153.15996703900001</c:v>
                </c:pt>
                <c:pt idx="8614">
                  <c:v>153.16006703900001</c:v>
                </c:pt>
                <c:pt idx="8615">
                  <c:v>153.16016703899999</c:v>
                </c:pt>
                <c:pt idx="8616">
                  <c:v>153.16026703899999</c:v>
                </c:pt>
                <c:pt idx="8617">
                  <c:v>153.16036703899999</c:v>
                </c:pt>
                <c:pt idx="8618">
                  <c:v>153.160467039</c:v>
                </c:pt>
                <c:pt idx="8619">
                  <c:v>153.160567039</c:v>
                </c:pt>
                <c:pt idx="8620">
                  <c:v>153.160667039</c:v>
                </c:pt>
                <c:pt idx="8621">
                  <c:v>153.16076703900001</c:v>
                </c:pt>
                <c:pt idx="8622">
                  <c:v>153.16086703900001</c:v>
                </c:pt>
                <c:pt idx="8623">
                  <c:v>153.16096703900001</c:v>
                </c:pt>
                <c:pt idx="8624">
                  <c:v>153.16106703899999</c:v>
                </c:pt>
                <c:pt idx="8625">
                  <c:v>199.99120193900001</c:v>
                </c:pt>
                <c:pt idx="8626">
                  <c:v>199.99130193900001</c:v>
                </c:pt>
                <c:pt idx="8627">
                  <c:v>199.99140193900001</c:v>
                </c:pt>
                <c:pt idx="8628">
                  <c:v>199.99150193899999</c:v>
                </c:pt>
                <c:pt idx="8629">
                  <c:v>199.99160193899999</c:v>
                </c:pt>
                <c:pt idx="8630">
                  <c:v>199.991701939</c:v>
                </c:pt>
                <c:pt idx="8631">
                  <c:v>199.991801939</c:v>
                </c:pt>
                <c:pt idx="8632">
                  <c:v>199.991901939</c:v>
                </c:pt>
                <c:pt idx="8633">
                  <c:v>199.992001939</c:v>
                </c:pt>
                <c:pt idx="8634">
                  <c:v>199.99210193900001</c:v>
                </c:pt>
                <c:pt idx="8635">
                  <c:v>199.99220193900001</c:v>
                </c:pt>
                <c:pt idx="8636">
                  <c:v>199.99230193899999</c:v>
                </c:pt>
                <c:pt idx="8637">
                  <c:v>199.99240193899999</c:v>
                </c:pt>
                <c:pt idx="8638">
                  <c:v>199.99250193899999</c:v>
                </c:pt>
                <c:pt idx="8639">
                  <c:v>199.992601939</c:v>
                </c:pt>
                <c:pt idx="8640">
                  <c:v>199.992701939</c:v>
                </c:pt>
                <c:pt idx="8641">
                  <c:v>199.992801939</c:v>
                </c:pt>
                <c:pt idx="8642">
                  <c:v>199.99290193900001</c:v>
                </c:pt>
                <c:pt idx="8643">
                  <c:v>199.99300193900001</c:v>
                </c:pt>
                <c:pt idx="8644">
                  <c:v>199.99310193900001</c:v>
                </c:pt>
                <c:pt idx="8645">
                  <c:v>199.99320193899999</c:v>
                </c:pt>
                <c:pt idx="8646">
                  <c:v>199.99330193899999</c:v>
                </c:pt>
                <c:pt idx="8647">
                  <c:v>199.99340193899999</c:v>
                </c:pt>
                <c:pt idx="8648">
                  <c:v>199.993501939</c:v>
                </c:pt>
                <c:pt idx="8649">
                  <c:v>199.993601939</c:v>
                </c:pt>
                <c:pt idx="8650">
                  <c:v>199.993701939</c:v>
                </c:pt>
                <c:pt idx="8651">
                  <c:v>199.99380193900001</c:v>
                </c:pt>
                <c:pt idx="8652">
                  <c:v>199.99390193900001</c:v>
                </c:pt>
                <c:pt idx="8653">
                  <c:v>199.99400193899999</c:v>
                </c:pt>
                <c:pt idx="8654">
                  <c:v>199.99410193899999</c:v>
                </c:pt>
                <c:pt idx="8655">
                  <c:v>199.99420193899999</c:v>
                </c:pt>
                <c:pt idx="8656">
                  <c:v>199.994301939</c:v>
                </c:pt>
                <c:pt idx="8657">
                  <c:v>199.994401939</c:v>
                </c:pt>
                <c:pt idx="8658">
                  <c:v>199.994501939</c:v>
                </c:pt>
                <c:pt idx="8659">
                  <c:v>199.99460193900001</c:v>
                </c:pt>
                <c:pt idx="8660">
                  <c:v>199.99470193900001</c:v>
                </c:pt>
                <c:pt idx="8661">
                  <c:v>199.99480193900001</c:v>
                </c:pt>
                <c:pt idx="8662">
                  <c:v>199.99490193899999</c:v>
                </c:pt>
                <c:pt idx="8663">
                  <c:v>199.99500193899999</c:v>
                </c:pt>
                <c:pt idx="8664">
                  <c:v>199.99510193899999</c:v>
                </c:pt>
                <c:pt idx="8665">
                  <c:v>199.995200584</c:v>
                </c:pt>
                <c:pt idx="8666">
                  <c:v>199.99530058400001</c:v>
                </c:pt>
                <c:pt idx="8667">
                  <c:v>199.99540058400001</c:v>
                </c:pt>
                <c:pt idx="8668">
                  <c:v>199.99550058400001</c:v>
                </c:pt>
                <c:pt idx="8669">
                  <c:v>199.99560058399999</c:v>
                </c:pt>
                <c:pt idx="8670">
                  <c:v>199.99570058399999</c:v>
                </c:pt>
                <c:pt idx="8671">
                  <c:v>199.99580058399999</c:v>
                </c:pt>
                <c:pt idx="8672">
                  <c:v>199.995900584</c:v>
                </c:pt>
                <c:pt idx="8673">
                  <c:v>199.996000584</c:v>
                </c:pt>
                <c:pt idx="8674">
                  <c:v>199.996100584</c:v>
                </c:pt>
                <c:pt idx="8675">
                  <c:v>199.99620058400001</c:v>
                </c:pt>
                <c:pt idx="8676">
                  <c:v>199.99630058400001</c:v>
                </c:pt>
                <c:pt idx="8677">
                  <c:v>199.99640058400001</c:v>
                </c:pt>
                <c:pt idx="8678">
                  <c:v>199.99650058399999</c:v>
                </c:pt>
                <c:pt idx="8679">
                  <c:v>199.99660058399999</c:v>
                </c:pt>
                <c:pt idx="8680">
                  <c:v>199.996700584</c:v>
                </c:pt>
                <c:pt idx="8681">
                  <c:v>199.996800584</c:v>
                </c:pt>
                <c:pt idx="8682">
                  <c:v>199.996900584</c:v>
                </c:pt>
                <c:pt idx="8683">
                  <c:v>199.99700058400001</c:v>
                </c:pt>
                <c:pt idx="8684">
                  <c:v>199.99710058400001</c:v>
                </c:pt>
                <c:pt idx="8685">
                  <c:v>199.99720058400001</c:v>
                </c:pt>
                <c:pt idx="8686">
                  <c:v>199.99730058399999</c:v>
                </c:pt>
                <c:pt idx="8687">
                  <c:v>199.99740058399999</c:v>
                </c:pt>
                <c:pt idx="8688">
                  <c:v>199.99750058399999</c:v>
                </c:pt>
                <c:pt idx="8689">
                  <c:v>199.997600584</c:v>
                </c:pt>
                <c:pt idx="8690">
                  <c:v>199.997700584</c:v>
                </c:pt>
                <c:pt idx="8691">
                  <c:v>199.997800584</c:v>
                </c:pt>
                <c:pt idx="8692">
                  <c:v>199.99790058400001</c:v>
                </c:pt>
                <c:pt idx="8693">
                  <c:v>199.99800058400001</c:v>
                </c:pt>
                <c:pt idx="8694">
                  <c:v>199.99810058400001</c:v>
                </c:pt>
                <c:pt idx="8695">
                  <c:v>199.99820058399999</c:v>
                </c:pt>
                <c:pt idx="8696">
                  <c:v>199.99830058399999</c:v>
                </c:pt>
                <c:pt idx="8697">
                  <c:v>199.998400584</c:v>
                </c:pt>
                <c:pt idx="8698">
                  <c:v>199.998500584</c:v>
                </c:pt>
                <c:pt idx="8699">
                  <c:v>199.998600584</c:v>
                </c:pt>
                <c:pt idx="8700">
                  <c:v>199.99870058400001</c:v>
                </c:pt>
                <c:pt idx="8701">
                  <c:v>199.99880058400001</c:v>
                </c:pt>
                <c:pt idx="8702">
                  <c:v>199.99890058400001</c:v>
                </c:pt>
                <c:pt idx="8703">
                  <c:v>199.99900058399999</c:v>
                </c:pt>
                <c:pt idx="8704">
                  <c:v>199.99910058399999</c:v>
                </c:pt>
                <c:pt idx="8705">
                  <c:v>199.99920058399999</c:v>
                </c:pt>
                <c:pt idx="8706">
                  <c:v>199.999300584</c:v>
                </c:pt>
                <c:pt idx="8707">
                  <c:v>199.999400584</c:v>
                </c:pt>
                <c:pt idx="8708">
                  <c:v>199.999500584</c:v>
                </c:pt>
                <c:pt idx="8709">
                  <c:v>199.99960058400001</c:v>
                </c:pt>
                <c:pt idx="8710">
                  <c:v>199.99970058400001</c:v>
                </c:pt>
                <c:pt idx="8711">
                  <c:v>199.99980058400001</c:v>
                </c:pt>
                <c:pt idx="8712">
                  <c:v>199.99990058399999</c:v>
                </c:pt>
                <c:pt idx="8713">
                  <c:v>200.00000058399999</c:v>
                </c:pt>
                <c:pt idx="8714">
                  <c:v>200.00010058399999</c:v>
                </c:pt>
                <c:pt idx="8715">
                  <c:v>200.000200584</c:v>
                </c:pt>
                <c:pt idx="8716">
                  <c:v>200.000300584</c:v>
                </c:pt>
                <c:pt idx="8717">
                  <c:v>200.000400584</c:v>
                </c:pt>
                <c:pt idx="8718">
                  <c:v>200.00050058400001</c:v>
                </c:pt>
                <c:pt idx="8719">
                  <c:v>200.00060058400001</c:v>
                </c:pt>
                <c:pt idx="8720">
                  <c:v>200.00070058399999</c:v>
                </c:pt>
                <c:pt idx="8721">
                  <c:v>200.00080058399999</c:v>
                </c:pt>
                <c:pt idx="8722">
                  <c:v>200.00090058399999</c:v>
                </c:pt>
                <c:pt idx="8723">
                  <c:v>200.001000584</c:v>
                </c:pt>
                <c:pt idx="8724">
                  <c:v>200.001100584</c:v>
                </c:pt>
                <c:pt idx="8725">
                  <c:v>200.001200584</c:v>
                </c:pt>
                <c:pt idx="8726">
                  <c:v>200.00130058400001</c:v>
                </c:pt>
                <c:pt idx="8727">
                  <c:v>200.00140058400001</c:v>
                </c:pt>
                <c:pt idx="8728">
                  <c:v>200.00150058400001</c:v>
                </c:pt>
                <c:pt idx="8729">
                  <c:v>200.00160058399999</c:v>
                </c:pt>
                <c:pt idx="8730">
                  <c:v>200.00170058399999</c:v>
                </c:pt>
                <c:pt idx="8731">
                  <c:v>200.00180058399999</c:v>
                </c:pt>
                <c:pt idx="8732">
                  <c:v>200.001900584</c:v>
                </c:pt>
                <c:pt idx="8733">
                  <c:v>200.002000584</c:v>
                </c:pt>
                <c:pt idx="8734">
                  <c:v>200.002100584</c:v>
                </c:pt>
                <c:pt idx="8735">
                  <c:v>200.00220058400001</c:v>
                </c:pt>
                <c:pt idx="8736">
                  <c:v>200.00230058400001</c:v>
                </c:pt>
                <c:pt idx="8737">
                  <c:v>200.00240058399999</c:v>
                </c:pt>
                <c:pt idx="8738">
                  <c:v>200.00250058399999</c:v>
                </c:pt>
                <c:pt idx="8739">
                  <c:v>200.00260058399999</c:v>
                </c:pt>
                <c:pt idx="8740">
                  <c:v>200.002700584</c:v>
                </c:pt>
                <c:pt idx="8741">
                  <c:v>200.002800584</c:v>
                </c:pt>
                <c:pt idx="8742">
                  <c:v>200.002900584</c:v>
                </c:pt>
                <c:pt idx="8743">
                  <c:v>200.00300058400001</c:v>
                </c:pt>
                <c:pt idx="8744">
                  <c:v>200.00310058400001</c:v>
                </c:pt>
                <c:pt idx="8745">
                  <c:v>200.00320058400001</c:v>
                </c:pt>
                <c:pt idx="8746">
                  <c:v>200.00330058399999</c:v>
                </c:pt>
                <c:pt idx="8747">
                  <c:v>200.00339932</c:v>
                </c:pt>
                <c:pt idx="8748">
                  <c:v>198.826634587</c:v>
                </c:pt>
                <c:pt idx="8749">
                  <c:v>198.826734587</c:v>
                </c:pt>
                <c:pt idx="8750">
                  <c:v>198.82683458700001</c:v>
                </c:pt>
                <c:pt idx="8751">
                  <c:v>198.82693458700001</c:v>
                </c:pt>
                <c:pt idx="8752">
                  <c:v>198.82703458700001</c:v>
                </c:pt>
                <c:pt idx="8753">
                  <c:v>198.82713458699999</c:v>
                </c:pt>
                <c:pt idx="8754">
                  <c:v>198.82723458699999</c:v>
                </c:pt>
                <c:pt idx="8755">
                  <c:v>198.827334587</c:v>
                </c:pt>
                <c:pt idx="8756">
                  <c:v>198.827434587</c:v>
                </c:pt>
                <c:pt idx="8757">
                  <c:v>198.827534587</c:v>
                </c:pt>
                <c:pt idx="8758">
                  <c:v>198.82763458700001</c:v>
                </c:pt>
                <c:pt idx="8759">
                  <c:v>198.82773458700001</c:v>
                </c:pt>
                <c:pt idx="8760">
                  <c:v>198.82783458700001</c:v>
                </c:pt>
                <c:pt idx="8761">
                  <c:v>198.82793458699999</c:v>
                </c:pt>
                <c:pt idx="8762">
                  <c:v>198.82803458699999</c:v>
                </c:pt>
                <c:pt idx="8763">
                  <c:v>198.82813458699999</c:v>
                </c:pt>
                <c:pt idx="8764">
                  <c:v>198.828234587</c:v>
                </c:pt>
                <c:pt idx="8765">
                  <c:v>198.828334587</c:v>
                </c:pt>
                <c:pt idx="8766">
                  <c:v>198.828434587</c:v>
                </c:pt>
                <c:pt idx="8767">
                  <c:v>198.82853458700001</c:v>
                </c:pt>
                <c:pt idx="8768">
                  <c:v>198.82863458700001</c:v>
                </c:pt>
                <c:pt idx="8769">
                  <c:v>198.82873458700001</c:v>
                </c:pt>
                <c:pt idx="8770">
                  <c:v>198.82883458699999</c:v>
                </c:pt>
                <c:pt idx="8771">
                  <c:v>198.82893458699999</c:v>
                </c:pt>
                <c:pt idx="8772">
                  <c:v>198.829034587</c:v>
                </c:pt>
                <c:pt idx="8773">
                  <c:v>198.829134587</c:v>
                </c:pt>
                <c:pt idx="8774">
                  <c:v>198.829234587</c:v>
                </c:pt>
                <c:pt idx="8775">
                  <c:v>198.82933458700001</c:v>
                </c:pt>
                <c:pt idx="8776">
                  <c:v>198.82943458700001</c:v>
                </c:pt>
                <c:pt idx="8777">
                  <c:v>198.82953458700001</c:v>
                </c:pt>
                <c:pt idx="8778">
                  <c:v>198.82963458699999</c:v>
                </c:pt>
                <c:pt idx="8779">
                  <c:v>198.82973458699999</c:v>
                </c:pt>
                <c:pt idx="8780">
                  <c:v>198.82983458699999</c:v>
                </c:pt>
                <c:pt idx="8781">
                  <c:v>198.829934587</c:v>
                </c:pt>
                <c:pt idx="8782">
                  <c:v>198.830034587</c:v>
                </c:pt>
                <c:pt idx="8783">
                  <c:v>198.830134587</c:v>
                </c:pt>
                <c:pt idx="8784">
                  <c:v>198.83023458700001</c:v>
                </c:pt>
                <c:pt idx="8785">
                  <c:v>198.83033458700001</c:v>
                </c:pt>
                <c:pt idx="8786">
                  <c:v>198.83043458700001</c:v>
                </c:pt>
                <c:pt idx="8787">
                  <c:v>198.83053458699999</c:v>
                </c:pt>
                <c:pt idx="8788">
                  <c:v>198.83063458699999</c:v>
                </c:pt>
                <c:pt idx="8789">
                  <c:v>198.83073458699999</c:v>
                </c:pt>
                <c:pt idx="8790">
                  <c:v>198.830834587</c:v>
                </c:pt>
                <c:pt idx="8791">
                  <c:v>198.830934587</c:v>
                </c:pt>
                <c:pt idx="8792">
                  <c:v>198.831034587</c:v>
                </c:pt>
                <c:pt idx="8793">
                  <c:v>198.83113458700001</c:v>
                </c:pt>
                <c:pt idx="8794">
                  <c:v>198.83123458700001</c:v>
                </c:pt>
                <c:pt idx="8795">
                  <c:v>198.83133458699999</c:v>
                </c:pt>
                <c:pt idx="8796">
                  <c:v>198.83143458699999</c:v>
                </c:pt>
                <c:pt idx="8797">
                  <c:v>198.83153458699999</c:v>
                </c:pt>
                <c:pt idx="8798">
                  <c:v>198.831634587</c:v>
                </c:pt>
                <c:pt idx="8799">
                  <c:v>198.831734587</c:v>
                </c:pt>
                <c:pt idx="8800">
                  <c:v>198.831834587</c:v>
                </c:pt>
                <c:pt idx="8801">
                  <c:v>198.83193458700001</c:v>
                </c:pt>
                <c:pt idx="8802">
                  <c:v>198.83203458700001</c:v>
                </c:pt>
                <c:pt idx="8803">
                  <c:v>198.83213458700001</c:v>
                </c:pt>
                <c:pt idx="8804">
                  <c:v>198.83223458699999</c:v>
                </c:pt>
                <c:pt idx="8805">
                  <c:v>198.83233458699999</c:v>
                </c:pt>
                <c:pt idx="8806">
                  <c:v>198.83243458699999</c:v>
                </c:pt>
                <c:pt idx="8807">
                  <c:v>198.832534587</c:v>
                </c:pt>
                <c:pt idx="8808">
                  <c:v>198.832634587</c:v>
                </c:pt>
                <c:pt idx="8809">
                  <c:v>198.832734587</c:v>
                </c:pt>
                <c:pt idx="8810">
                  <c:v>198.83283458700001</c:v>
                </c:pt>
                <c:pt idx="8811">
                  <c:v>198.83293458700001</c:v>
                </c:pt>
                <c:pt idx="8812">
                  <c:v>198.83303458699999</c:v>
                </c:pt>
                <c:pt idx="8813">
                  <c:v>198.83313458699999</c:v>
                </c:pt>
                <c:pt idx="8814">
                  <c:v>198.83323458699999</c:v>
                </c:pt>
                <c:pt idx="8815">
                  <c:v>198.833334587</c:v>
                </c:pt>
                <c:pt idx="8816">
                  <c:v>198.833434587</c:v>
                </c:pt>
                <c:pt idx="8817">
                  <c:v>198.833534587</c:v>
                </c:pt>
                <c:pt idx="8818">
                  <c:v>198.83363458700001</c:v>
                </c:pt>
                <c:pt idx="8819">
                  <c:v>198.83373458700001</c:v>
                </c:pt>
                <c:pt idx="8820">
                  <c:v>198.83383458700001</c:v>
                </c:pt>
                <c:pt idx="8821">
                  <c:v>198.83393458699999</c:v>
                </c:pt>
                <c:pt idx="8822">
                  <c:v>198.83403458699999</c:v>
                </c:pt>
                <c:pt idx="8823">
                  <c:v>198.83413458699999</c:v>
                </c:pt>
                <c:pt idx="8824">
                  <c:v>198.834234587</c:v>
                </c:pt>
                <c:pt idx="8825">
                  <c:v>198.834334587</c:v>
                </c:pt>
                <c:pt idx="8826">
                  <c:v>198.834434587</c:v>
                </c:pt>
                <c:pt idx="8827">
                  <c:v>198.83453458700001</c:v>
                </c:pt>
                <c:pt idx="8828">
                  <c:v>198.83463458700001</c:v>
                </c:pt>
                <c:pt idx="8829">
                  <c:v>198.83473458700001</c:v>
                </c:pt>
                <c:pt idx="8830">
                  <c:v>198.83483458699999</c:v>
                </c:pt>
                <c:pt idx="8831">
                  <c:v>198.83493458699999</c:v>
                </c:pt>
                <c:pt idx="8832">
                  <c:v>198.835034587</c:v>
                </c:pt>
                <c:pt idx="8833">
                  <c:v>198.835134587</c:v>
                </c:pt>
                <c:pt idx="8834">
                  <c:v>198.835234587</c:v>
                </c:pt>
                <c:pt idx="8835">
                  <c:v>198.83533458700001</c:v>
                </c:pt>
                <c:pt idx="8836">
                  <c:v>198.83543458700001</c:v>
                </c:pt>
                <c:pt idx="8837">
                  <c:v>198.83553458700001</c:v>
                </c:pt>
                <c:pt idx="8838">
                  <c:v>198.83563458699999</c:v>
                </c:pt>
                <c:pt idx="8839">
                  <c:v>198.83573458699999</c:v>
                </c:pt>
                <c:pt idx="8840">
                  <c:v>198.83583458699999</c:v>
                </c:pt>
                <c:pt idx="8841">
                  <c:v>198.835934587</c:v>
                </c:pt>
                <c:pt idx="8842">
                  <c:v>198.836034587</c:v>
                </c:pt>
                <c:pt idx="8843">
                  <c:v>198.836134587</c:v>
                </c:pt>
                <c:pt idx="8844">
                  <c:v>198.83623458700001</c:v>
                </c:pt>
                <c:pt idx="8845">
                  <c:v>198.83633458700001</c:v>
                </c:pt>
                <c:pt idx="8846">
                  <c:v>198.83643458700001</c:v>
                </c:pt>
                <c:pt idx="8847">
                  <c:v>198.83653458699999</c:v>
                </c:pt>
                <c:pt idx="8848">
                  <c:v>198.83663458699999</c:v>
                </c:pt>
                <c:pt idx="8849">
                  <c:v>198.836734587</c:v>
                </c:pt>
                <c:pt idx="8850">
                  <c:v>198.836834587</c:v>
                </c:pt>
                <c:pt idx="8851">
                  <c:v>198.836934587</c:v>
                </c:pt>
                <c:pt idx="8852">
                  <c:v>198.83703458700001</c:v>
                </c:pt>
                <c:pt idx="8853">
                  <c:v>198.83713458700001</c:v>
                </c:pt>
                <c:pt idx="8854">
                  <c:v>198.83723458700001</c:v>
                </c:pt>
                <c:pt idx="8855">
                  <c:v>198.83733458699999</c:v>
                </c:pt>
                <c:pt idx="8856">
                  <c:v>198.83743458699999</c:v>
                </c:pt>
                <c:pt idx="8857">
                  <c:v>198.83753458699999</c:v>
                </c:pt>
                <c:pt idx="8858">
                  <c:v>198.837634587</c:v>
                </c:pt>
                <c:pt idx="8859">
                  <c:v>182.32024320900001</c:v>
                </c:pt>
                <c:pt idx="8860">
                  <c:v>182.73324031199999</c:v>
                </c:pt>
                <c:pt idx="8861">
                  <c:v>182.901795303</c:v>
                </c:pt>
                <c:pt idx="8862">
                  <c:v>182.307870982</c:v>
                </c:pt>
                <c:pt idx="8863">
                  <c:v>180.872450598</c:v>
                </c:pt>
                <c:pt idx="8864">
                  <c:v>180.872550598</c:v>
                </c:pt>
                <c:pt idx="8865">
                  <c:v>180.87265059800001</c:v>
                </c:pt>
                <c:pt idx="8866">
                  <c:v>180.87275059800001</c:v>
                </c:pt>
                <c:pt idx="8867">
                  <c:v>180.87285059800001</c:v>
                </c:pt>
                <c:pt idx="8868">
                  <c:v>180.87295059799999</c:v>
                </c:pt>
                <c:pt idx="8869">
                  <c:v>183.16528159699999</c:v>
                </c:pt>
                <c:pt idx="8870">
                  <c:v>183.170160482</c:v>
                </c:pt>
                <c:pt idx="8871">
                  <c:v>180.769130709</c:v>
                </c:pt>
                <c:pt idx="8872">
                  <c:v>180.304089597</c:v>
                </c:pt>
                <c:pt idx="8873">
                  <c:v>180.304189597</c:v>
                </c:pt>
                <c:pt idx="8874">
                  <c:v>180.30428959700001</c:v>
                </c:pt>
                <c:pt idx="8875">
                  <c:v>180.30438959700001</c:v>
                </c:pt>
                <c:pt idx="8876">
                  <c:v>178.24044474499999</c:v>
                </c:pt>
                <c:pt idx="8877">
                  <c:v>178.24054474499999</c:v>
                </c:pt>
                <c:pt idx="8878">
                  <c:v>178.240644745</c:v>
                </c:pt>
                <c:pt idx="8879">
                  <c:v>178.240744745</c:v>
                </c:pt>
                <c:pt idx="8880">
                  <c:v>178.240844745</c:v>
                </c:pt>
                <c:pt idx="8881">
                  <c:v>178.24094474500001</c:v>
                </c:pt>
                <c:pt idx="8882">
                  <c:v>178.950836853</c:v>
                </c:pt>
                <c:pt idx="8883">
                  <c:v>179.40628547700001</c:v>
                </c:pt>
                <c:pt idx="8884">
                  <c:v>180.81419845900001</c:v>
                </c:pt>
                <c:pt idx="8885">
                  <c:v>179.52616216300001</c:v>
                </c:pt>
                <c:pt idx="8886">
                  <c:v>179.01121801900001</c:v>
                </c:pt>
                <c:pt idx="8887">
                  <c:v>169.27725297800001</c:v>
                </c:pt>
                <c:pt idx="8888">
                  <c:v>165.691794292</c:v>
                </c:pt>
                <c:pt idx="8889">
                  <c:v>165.691894292</c:v>
                </c:pt>
                <c:pt idx="8890">
                  <c:v>165.691994292</c:v>
                </c:pt>
                <c:pt idx="8891">
                  <c:v>165.69209429200001</c:v>
                </c:pt>
                <c:pt idx="8892">
                  <c:v>165.69219429200001</c:v>
                </c:pt>
                <c:pt idx="8893">
                  <c:v>165.69229429200001</c:v>
                </c:pt>
                <c:pt idx="8894">
                  <c:v>165.76243515799999</c:v>
                </c:pt>
                <c:pt idx="8895">
                  <c:v>165.64701470599999</c:v>
                </c:pt>
                <c:pt idx="8896">
                  <c:v>165.75852132</c:v>
                </c:pt>
                <c:pt idx="8897">
                  <c:v>165.70150938</c:v>
                </c:pt>
                <c:pt idx="8898">
                  <c:v>165.70160938999999</c:v>
                </c:pt>
                <c:pt idx="8899">
                  <c:v>165.51118210600001</c:v>
                </c:pt>
                <c:pt idx="8900">
                  <c:v>165.74534764000001</c:v>
                </c:pt>
                <c:pt idx="8901">
                  <c:v>165.74544764000001</c:v>
                </c:pt>
                <c:pt idx="8902">
                  <c:v>165.74554764000001</c:v>
                </c:pt>
                <c:pt idx="8903">
                  <c:v>165.74564763999999</c:v>
                </c:pt>
                <c:pt idx="8904">
                  <c:v>165.83506934499999</c:v>
                </c:pt>
                <c:pt idx="8905">
                  <c:v>165.835169345</c:v>
                </c:pt>
                <c:pt idx="8906">
                  <c:v>165.835269345</c:v>
                </c:pt>
                <c:pt idx="8907">
                  <c:v>165.82660385299999</c:v>
                </c:pt>
                <c:pt idx="8908">
                  <c:v>165.826703853</c:v>
                </c:pt>
                <c:pt idx="8909">
                  <c:v>165.826803853</c:v>
                </c:pt>
                <c:pt idx="8910">
                  <c:v>165.826903853</c:v>
                </c:pt>
                <c:pt idx="8911">
                  <c:v>165.82700385300001</c:v>
                </c:pt>
                <c:pt idx="8912">
                  <c:v>165.82710385300001</c:v>
                </c:pt>
                <c:pt idx="8913">
                  <c:v>166.00547600300001</c:v>
                </c:pt>
                <c:pt idx="8914">
                  <c:v>165.80089826</c:v>
                </c:pt>
                <c:pt idx="8915">
                  <c:v>165.91853540100001</c:v>
                </c:pt>
                <c:pt idx="8916">
                  <c:v>165.91863540099999</c:v>
                </c:pt>
                <c:pt idx="8917">
                  <c:v>165.91873540099999</c:v>
                </c:pt>
                <c:pt idx="8918">
                  <c:v>165.918835401</c:v>
                </c:pt>
                <c:pt idx="8919">
                  <c:v>165.918935401</c:v>
                </c:pt>
                <c:pt idx="8920">
                  <c:v>166.16860398599999</c:v>
                </c:pt>
                <c:pt idx="8921">
                  <c:v>166.168703986</c:v>
                </c:pt>
                <c:pt idx="8922">
                  <c:v>166.040761406</c:v>
                </c:pt>
                <c:pt idx="8923">
                  <c:v>165.66367529300001</c:v>
                </c:pt>
                <c:pt idx="8924">
                  <c:v>165.41635128199999</c:v>
                </c:pt>
                <c:pt idx="8925">
                  <c:v>165.416451282</c:v>
                </c:pt>
                <c:pt idx="8926">
                  <c:v>164.141521482</c:v>
                </c:pt>
                <c:pt idx="8927">
                  <c:v>164.047772576</c:v>
                </c:pt>
                <c:pt idx="8928">
                  <c:v>163.931657094</c:v>
                </c:pt>
                <c:pt idx="8929">
                  <c:v>164.284133072</c:v>
                </c:pt>
                <c:pt idx="8930">
                  <c:v>164.28423307200001</c:v>
                </c:pt>
                <c:pt idx="8931">
                  <c:v>164.16722484600001</c:v>
                </c:pt>
                <c:pt idx="8932">
                  <c:v>163.40962178999999</c:v>
                </c:pt>
                <c:pt idx="8933">
                  <c:v>162.85557334200001</c:v>
                </c:pt>
                <c:pt idx="8934">
                  <c:v>162.64599289399999</c:v>
                </c:pt>
                <c:pt idx="8935">
                  <c:v>162.64609289399999</c:v>
                </c:pt>
                <c:pt idx="8936">
                  <c:v>162.646192894</c:v>
                </c:pt>
                <c:pt idx="8937">
                  <c:v>162.646292894</c:v>
                </c:pt>
                <c:pt idx="8938">
                  <c:v>162.646392894</c:v>
                </c:pt>
                <c:pt idx="8939">
                  <c:v>162.562119099</c:v>
                </c:pt>
                <c:pt idx="8940">
                  <c:v>162.60954855</c:v>
                </c:pt>
                <c:pt idx="8941">
                  <c:v>162.55755718699999</c:v>
                </c:pt>
                <c:pt idx="8942">
                  <c:v>162.08464563800001</c:v>
                </c:pt>
                <c:pt idx="8943">
                  <c:v>162.12718599199999</c:v>
                </c:pt>
                <c:pt idx="8944">
                  <c:v>162.11085684099999</c:v>
                </c:pt>
                <c:pt idx="8945">
                  <c:v>162.15898411000001</c:v>
                </c:pt>
                <c:pt idx="8946">
                  <c:v>161.85229752699999</c:v>
                </c:pt>
                <c:pt idx="8947">
                  <c:v>161.13205053600001</c:v>
                </c:pt>
                <c:pt idx="8948">
                  <c:v>160.84483125700001</c:v>
                </c:pt>
                <c:pt idx="8949">
                  <c:v>160.71823610300001</c:v>
                </c:pt>
                <c:pt idx="8950">
                  <c:v>160.71833610300001</c:v>
                </c:pt>
                <c:pt idx="8951">
                  <c:v>159.32850936899999</c:v>
                </c:pt>
                <c:pt idx="8952">
                  <c:v>159.13974957400001</c:v>
                </c:pt>
                <c:pt idx="8953">
                  <c:v>159.13984957400001</c:v>
                </c:pt>
                <c:pt idx="8954">
                  <c:v>159.13697388599999</c:v>
                </c:pt>
                <c:pt idx="8955">
                  <c:v>159.137073886</c:v>
                </c:pt>
                <c:pt idx="8956">
                  <c:v>159.20239778000001</c:v>
                </c:pt>
                <c:pt idx="8957">
                  <c:v>159.15892666600001</c:v>
                </c:pt>
                <c:pt idx="8958">
                  <c:v>158.547934024</c:v>
                </c:pt>
                <c:pt idx="8959">
                  <c:v>158.31898101499999</c:v>
                </c:pt>
                <c:pt idx="8960">
                  <c:v>157.841008461</c:v>
                </c:pt>
                <c:pt idx="8961">
                  <c:v>157.62685776199999</c:v>
                </c:pt>
                <c:pt idx="8962">
                  <c:v>157.20562406600001</c:v>
                </c:pt>
                <c:pt idx="8963">
                  <c:v>156.37397946799999</c:v>
                </c:pt>
                <c:pt idx="8964">
                  <c:v>156.664130564</c:v>
                </c:pt>
                <c:pt idx="8965">
                  <c:v>156.78317489899999</c:v>
                </c:pt>
                <c:pt idx="8966">
                  <c:v>156.79711283200001</c:v>
                </c:pt>
                <c:pt idx="8967">
                  <c:v>157.08064451800001</c:v>
                </c:pt>
                <c:pt idx="8968">
                  <c:v>158.04471676599999</c:v>
                </c:pt>
                <c:pt idx="8969">
                  <c:v>157.87278847499999</c:v>
                </c:pt>
                <c:pt idx="8970">
                  <c:v>156.21478388400001</c:v>
                </c:pt>
                <c:pt idx="8971">
                  <c:v>155.60035578200001</c:v>
                </c:pt>
                <c:pt idx="8972">
                  <c:v>155.60045578200001</c:v>
                </c:pt>
                <c:pt idx="8973">
                  <c:v>155.60055578199999</c:v>
                </c:pt>
                <c:pt idx="8974">
                  <c:v>155.60065578199999</c:v>
                </c:pt>
                <c:pt idx="8975">
                  <c:v>155.60075578199999</c:v>
                </c:pt>
                <c:pt idx="8976">
                  <c:v>155.600855782</c:v>
                </c:pt>
                <c:pt idx="8977">
                  <c:v>155.600955782</c:v>
                </c:pt>
                <c:pt idx="8978">
                  <c:v>155.601055782</c:v>
                </c:pt>
                <c:pt idx="8979">
                  <c:v>155.60115578200001</c:v>
                </c:pt>
                <c:pt idx="8980">
                  <c:v>155.60125578200001</c:v>
                </c:pt>
                <c:pt idx="8981">
                  <c:v>155.60135578200001</c:v>
                </c:pt>
                <c:pt idx="8982">
                  <c:v>155.60145578199999</c:v>
                </c:pt>
                <c:pt idx="8983">
                  <c:v>155.60155578199999</c:v>
                </c:pt>
                <c:pt idx="8984">
                  <c:v>155.60165578199999</c:v>
                </c:pt>
                <c:pt idx="8985">
                  <c:v>155.601755782</c:v>
                </c:pt>
                <c:pt idx="8986">
                  <c:v>155.601855782</c:v>
                </c:pt>
                <c:pt idx="8987">
                  <c:v>155.601955782</c:v>
                </c:pt>
                <c:pt idx="8988">
                  <c:v>155.60205578200001</c:v>
                </c:pt>
                <c:pt idx="8989">
                  <c:v>155.60215578200001</c:v>
                </c:pt>
                <c:pt idx="8990">
                  <c:v>155.60225578199999</c:v>
                </c:pt>
                <c:pt idx="8991">
                  <c:v>155.60235578199999</c:v>
                </c:pt>
                <c:pt idx="8992">
                  <c:v>155.60245578199999</c:v>
                </c:pt>
                <c:pt idx="8993">
                  <c:v>155.602555782</c:v>
                </c:pt>
                <c:pt idx="8994">
                  <c:v>155.602655782</c:v>
                </c:pt>
                <c:pt idx="8995">
                  <c:v>155.602755782</c:v>
                </c:pt>
                <c:pt idx="8996">
                  <c:v>155.60285578200001</c:v>
                </c:pt>
                <c:pt idx="8997">
                  <c:v>155.60295578200001</c:v>
                </c:pt>
                <c:pt idx="8998">
                  <c:v>155.60305578200001</c:v>
                </c:pt>
                <c:pt idx="8999">
                  <c:v>155.60315578199999</c:v>
                </c:pt>
                <c:pt idx="9000">
                  <c:v>155.60325578199999</c:v>
                </c:pt>
                <c:pt idx="9001">
                  <c:v>155.60335578199999</c:v>
                </c:pt>
                <c:pt idx="9002">
                  <c:v>153.67207664700001</c:v>
                </c:pt>
                <c:pt idx="9003">
                  <c:v>153.10433775300001</c:v>
                </c:pt>
                <c:pt idx="9004">
                  <c:v>153.10443775300001</c:v>
                </c:pt>
                <c:pt idx="9005">
                  <c:v>153.50642093100001</c:v>
                </c:pt>
                <c:pt idx="9006">
                  <c:v>153.342309796</c:v>
                </c:pt>
                <c:pt idx="9007">
                  <c:v>153.48584799</c:v>
                </c:pt>
                <c:pt idx="9008">
                  <c:v>153.03385664300001</c:v>
                </c:pt>
                <c:pt idx="9009">
                  <c:v>152.990916734</c:v>
                </c:pt>
                <c:pt idx="9010">
                  <c:v>152.991016734</c:v>
                </c:pt>
                <c:pt idx="9011">
                  <c:v>153.143033288</c:v>
                </c:pt>
                <c:pt idx="9012">
                  <c:v>153.32813347999999</c:v>
                </c:pt>
                <c:pt idx="9013">
                  <c:v>153.278423248</c:v>
                </c:pt>
                <c:pt idx="9014">
                  <c:v>153.723793274</c:v>
                </c:pt>
                <c:pt idx="9015">
                  <c:v>153.67837073699999</c:v>
                </c:pt>
                <c:pt idx="9016">
                  <c:v>153.678470737</c:v>
                </c:pt>
                <c:pt idx="9017">
                  <c:v>153.678570737</c:v>
                </c:pt>
                <c:pt idx="9018">
                  <c:v>153.386782318</c:v>
                </c:pt>
                <c:pt idx="9019">
                  <c:v>153.386882318</c:v>
                </c:pt>
                <c:pt idx="9020">
                  <c:v>153.38698231800001</c:v>
                </c:pt>
                <c:pt idx="9021">
                  <c:v>153.38708231800001</c:v>
                </c:pt>
                <c:pt idx="9022">
                  <c:v>153.38718231799999</c:v>
                </c:pt>
                <c:pt idx="9023">
                  <c:v>153.38728231799999</c:v>
                </c:pt>
                <c:pt idx="9024">
                  <c:v>153.38738231799999</c:v>
                </c:pt>
                <c:pt idx="9025">
                  <c:v>153.387482318</c:v>
                </c:pt>
                <c:pt idx="9026">
                  <c:v>153.387582318</c:v>
                </c:pt>
                <c:pt idx="9027">
                  <c:v>153.387682318</c:v>
                </c:pt>
                <c:pt idx="9028">
                  <c:v>153.38778231800001</c:v>
                </c:pt>
                <c:pt idx="9029">
                  <c:v>153.38788231800001</c:v>
                </c:pt>
                <c:pt idx="9030">
                  <c:v>153.38798231800001</c:v>
                </c:pt>
                <c:pt idx="9031">
                  <c:v>153.38808231799999</c:v>
                </c:pt>
                <c:pt idx="9032">
                  <c:v>153.38818231799999</c:v>
                </c:pt>
                <c:pt idx="9033">
                  <c:v>149.29424728699999</c:v>
                </c:pt>
                <c:pt idx="9034">
                  <c:v>148.656363016</c:v>
                </c:pt>
                <c:pt idx="9035">
                  <c:v>147.75530260599999</c:v>
                </c:pt>
                <c:pt idx="9036">
                  <c:v>147.41342992400001</c:v>
                </c:pt>
                <c:pt idx="9037">
                  <c:v>147.41352992399999</c:v>
                </c:pt>
                <c:pt idx="9038">
                  <c:v>146.791199175</c:v>
                </c:pt>
                <c:pt idx="9039">
                  <c:v>146.97069427700001</c:v>
                </c:pt>
                <c:pt idx="9040">
                  <c:v>146.97079427700001</c:v>
                </c:pt>
                <c:pt idx="9041">
                  <c:v>146.97089427700001</c:v>
                </c:pt>
                <c:pt idx="9042">
                  <c:v>146.97099427699999</c:v>
                </c:pt>
                <c:pt idx="9043">
                  <c:v>147.019108816</c:v>
                </c:pt>
                <c:pt idx="9044">
                  <c:v>147.019208816</c:v>
                </c:pt>
                <c:pt idx="9045">
                  <c:v>147.01930881600001</c:v>
                </c:pt>
                <c:pt idx="9046">
                  <c:v>147.01940881600001</c:v>
                </c:pt>
                <c:pt idx="9047">
                  <c:v>147.01950881600001</c:v>
                </c:pt>
                <c:pt idx="9048">
                  <c:v>147.01960881599999</c:v>
                </c:pt>
                <c:pt idx="9049">
                  <c:v>147.01970881599999</c:v>
                </c:pt>
                <c:pt idx="9050">
                  <c:v>147.01980881599999</c:v>
                </c:pt>
                <c:pt idx="9051">
                  <c:v>147.019908816</c:v>
                </c:pt>
                <c:pt idx="9052">
                  <c:v>147.020008816</c:v>
                </c:pt>
                <c:pt idx="9053">
                  <c:v>147.020108816</c:v>
                </c:pt>
                <c:pt idx="9054">
                  <c:v>147.02020881600001</c:v>
                </c:pt>
                <c:pt idx="9055">
                  <c:v>147.02030881600001</c:v>
                </c:pt>
                <c:pt idx="9056">
                  <c:v>147.02040881600001</c:v>
                </c:pt>
                <c:pt idx="9057">
                  <c:v>147.02050881599999</c:v>
                </c:pt>
                <c:pt idx="9058">
                  <c:v>147.02060881599999</c:v>
                </c:pt>
                <c:pt idx="9059">
                  <c:v>147.020708816</c:v>
                </c:pt>
                <c:pt idx="9060">
                  <c:v>147.01606758700001</c:v>
                </c:pt>
                <c:pt idx="9061">
                  <c:v>146.65518297099999</c:v>
                </c:pt>
                <c:pt idx="9062">
                  <c:v>146.40357955799999</c:v>
                </c:pt>
                <c:pt idx="9063">
                  <c:v>145.916506879</c:v>
                </c:pt>
                <c:pt idx="9064">
                  <c:v>145.74381808300001</c:v>
                </c:pt>
                <c:pt idx="9065">
                  <c:v>145.671731161</c:v>
                </c:pt>
                <c:pt idx="9066">
                  <c:v>145.266024257</c:v>
                </c:pt>
                <c:pt idx="9067">
                  <c:v>144.90566969400001</c:v>
                </c:pt>
                <c:pt idx="9068">
                  <c:v>144.54411797099999</c:v>
                </c:pt>
                <c:pt idx="9069">
                  <c:v>143.92635939900001</c:v>
                </c:pt>
                <c:pt idx="9070">
                  <c:v>143.10905659100001</c:v>
                </c:pt>
                <c:pt idx="9071">
                  <c:v>142.99434759900001</c:v>
                </c:pt>
                <c:pt idx="9072">
                  <c:v>142.11585701600001</c:v>
                </c:pt>
                <c:pt idx="9073">
                  <c:v>142.016393064</c:v>
                </c:pt>
                <c:pt idx="9074">
                  <c:v>142.016493072</c:v>
                </c:pt>
                <c:pt idx="9075">
                  <c:v>141.93660855499999</c:v>
                </c:pt>
                <c:pt idx="9076">
                  <c:v>141.663712911</c:v>
                </c:pt>
                <c:pt idx="9077">
                  <c:v>141.66381291100001</c:v>
                </c:pt>
                <c:pt idx="9078">
                  <c:v>141.52699025000001</c:v>
                </c:pt>
                <c:pt idx="9079">
                  <c:v>140.99799148299999</c:v>
                </c:pt>
                <c:pt idx="9080">
                  <c:v>140.49857961800001</c:v>
                </c:pt>
                <c:pt idx="9081">
                  <c:v>140.402750943</c:v>
                </c:pt>
                <c:pt idx="9082">
                  <c:v>140.002845576</c:v>
                </c:pt>
                <c:pt idx="9083">
                  <c:v>139.7678549</c:v>
                </c:pt>
                <c:pt idx="9084">
                  <c:v>139.63556466399999</c:v>
                </c:pt>
                <c:pt idx="9085">
                  <c:v>139.24154412199999</c:v>
                </c:pt>
                <c:pt idx="9086">
                  <c:v>139.238680601</c:v>
                </c:pt>
                <c:pt idx="9087">
                  <c:v>139.20860403899999</c:v>
                </c:pt>
                <c:pt idx="9088">
                  <c:v>139.44019025</c:v>
                </c:pt>
                <c:pt idx="9089">
                  <c:v>138.91065391500001</c:v>
                </c:pt>
                <c:pt idx="9090">
                  <c:v>138.60573375999999</c:v>
                </c:pt>
                <c:pt idx="9091">
                  <c:v>138.74055936100001</c:v>
                </c:pt>
                <c:pt idx="9092">
                  <c:v>138.115125608</c:v>
                </c:pt>
                <c:pt idx="9093">
                  <c:v>138.148972813</c:v>
                </c:pt>
                <c:pt idx="9094">
                  <c:v>137.920055502</c:v>
                </c:pt>
                <c:pt idx="9095">
                  <c:v>137.36771195099999</c:v>
                </c:pt>
                <c:pt idx="9096">
                  <c:v>137.263604262</c:v>
                </c:pt>
                <c:pt idx="9097">
                  <c:v>137.25540666500001</c:v>
                </c:pt>
                <c:pt idx="9098">
                  <c:v>136.42475905399999</c:v>
                </c:pt>
                <c:pt idx="9099">
                  <c:v>136.29238998</c:v>
                </c:pt>
                <c:pt idx="9100">
                  <c:v>136.29248998</c:v>
                </c:pt>
                <c:pt idx="9101">
                  <c:v>136.410416078</c:v>
                </c:pt>
                <c:pt idx="9102">
                  <c:v>135.70805287100001</c:v>
                </c:pt>
                <c:pt idx="9103">
                  <c:v>135.73736831299999</c:v>
                </c:pt>
                <c:pt idx="9104">
                  <c:v>135.09488984399999</c:v>
                </c:pt>
                <c:pt idx="9105">
                  <c:v>135.044699858</c:v>
                </c:pt>
                <c:pt idx="9106">
                  <c:v>135.044799858</c:v>
                </c:pt>
                <c:pt idx="9107">
                  <c:v>135.390649959</c:v>
                </c:pt>
                <c:pt idx="9108">
                  <c:v>135.01965401000001</c:v>
                </c:pt>
                <c:pt idx="9109">
                  <c:v>135.01975401000001</c:v>
                </c:pt>
                <c:pt idx="9110">
                  <c:v>135.31445888100001</c:v>
                </c:pt>
                <c:pt idx="9111">
                  <c:v>135.342117054</c:v>
                </c:pt>
                <c:pt idx="9112">
                  <c:v>134.88186774100001</c:v>
                </c:pt>
                <c:pt idx="9113">
                  <c:v>134.56587861099999</c:v>
                </c:pt>
                <c:pt idx="9114">
                  <c:v>134.435605159</c:v>
                </c:pt>
                <c:pt idx="9115">
                  <c:v>134.09304169999999</c:v>
                </c:pt>
                <c:pt idx="9116">
                  <c:v>134.030405062</c:v>
                </c:pt>
                <c:pt idx="9117">
                  <c:v>134.03050507</c:v>
                </c:pt>
                <c:pt idx="9118">
                  <c:v>134.030605079</c:v>
                </c:pt>
                <c:pt idx="9119">
                  <c:v>134.030705079</c:v>
                </c:pt>
                <c:pt idx="9120">
                  <c:v>134.030805079</c:v>
                </c:pt>
                <c:pt idx="9121">
                  <c:v>134.03090507900001</c:v>
                </c:pt>
                <c:pt idx="9122">
                  <c:v>134.03100507900001</c:v>
                </c:pt>
                <c:pt idx="9123">
                  <c:v>134.03110507900001</c:v>
                </c:pt>
                <c:pt idx="9124">
                  <c:v>134.152251146</c:v>
                </c:pt>
                <c:pt idx="9125">
                  <c:v>134.152351146</c:v>
                </c:pt>
                <c:pt idx="9126">
                  <c:v>134.152451146</c:v>
                </c:pt>
                <c:pt idx="9127">
                  <c:v>134.15255114600001</c:v>
                </c:pt>
                <c:pt idx="9128">
                  <c:v>134.05074595299999</c:v>
                </c:pt>
                <c:pt idx="9129">
                  <c:v>134.05084595299999</c:v>
                </c:pt>
                <c:pt idx="9130">
                  <c:v>133.85026266599999</c:v>
                </c:pt>
                <c:pt idx="9131">
                  <c:v>133.52527918300001</c:v>
                </c:pt>
                <c:pt idx="9132">
                  <c:v>133.155697602</c:v>
                </c:pt>
                <c:pt idx="9133">
                  <c:v>132.57599083400001</c:v>
                </c:pt>
                <c:pt idx="9134">
                  <c:v>132.08190930699999</c:v>
                </c:pt>
                <c:pt idx="9135">
                  <c:v>131.653874366</c:v>
                </c:pt>
                <c:pt idx="9136">
                  <c:v>130.897380043</c:v>
                </c:pt>
                <c:pt idx="9137">
                  <c:v>130.89127296000001</c:v>
                </c:pt>
                <c:pt idx="9138">
                  <c:v>130.52006852700001</c:v>
                </c:pt>
                <c:pt idx="9139">
                  <c:v>129.63507415199999</c:v>
                </c:pt>
                <c:pt idx="9140">
                  <c:v>128.47489762999999</c:v>
                </c:pt>
                <c:pt idx="9141">
                  <c:v>127.899382633</c:v>
                </c:pt>
                <c:pt idx="9142">
                  <c:v>127.348948206</c:v>
                </c:pt>
                <c:pt idx="9143">
                  <c:v>127.04131542</c:v>
                </c:pt>
                <c:pt idx="9144">
                  <c:v>126.00341170599999</c:v>
                </c:pt>
                <c:pt idx="9145">
                  <c:v>125.158652139</c:v>
                </c:pt>
                <c:pt idx="9146">
                  <c:v>124.197792056</c:v>
                </c:pt>
                <c:pt idx="9147">
                  <c:v>124.23104619</c:v>
                </c:pt>
                <c:pt idx="9148">
                  <c:v>124.23114619</c:v>
                </c:pt>
                <c:pt idx="9149">
                  <c:v>124.23124618999999</c:v>
                </c:pt>
                <c:pt idx="9150">
                  <c:v>124.23134619</c:v>
                </c:pt>
                <c:pt idx="9151">
                  <c:v>124.23144619</c:v>
                </c:pt>
                <c:pt idx="9152">
                  <c:v>124.23154619</c:v>
                </c:pt>
                <c:pt idx="9153">
                  <c:v>124.23164619000001</c:v>
                </c:pt>
                <c:pt idx="9154">
                  <c:v>124.23174619</c:v>
                </c:pt>
                <c:pt idx="9155">
                  <c:v>124.048766419</c:v>
                </c:pt>
                <c:pt idx="9156">
                  <c:v>124.04886641900001</c:v>
                </c:pt>
                <c:pt idx="9157">
                  <c:v>124.048966419</c:v>
                </c:pt>
                <c:pt idx="9158">
                  <c:v>124.049066419</c:v>
                </c:pt>
                <c:pt idx="9159">
                  <c:v>124.049166419</c:v>
                </c:pt>
                <c:pt idx="9160">
                  <c:v>124.04926641900001</c:v>
                </c:pt>
                <c:pt idx="9161">
                  <c:v>124.04936641899999</c:v>
                </c:pt>
                <c:pt idx="9162">
                  <c:v>122.62460289400001</c:v>
                </c:pt>
                <c:pt idx="9163">
                  <c:v>122.624702894</c:v>
                </c:pt>
                <c:pt idx="9164">
                  <c:v>122.062225375</c:v>
                </c:pt>
                <c:pt idx="9165">
                  <c:v>122.062325375</c:v>
                </c:pt>
                <c:pt idx="9166">
                  <c:v>122.062425375</c:v>
                </c:pt>
                <c:pt idx="9167">
                  <c:v>121.368937501</c:v>
                </c:pt>
                <c:pt idx="9168">
                  <c:v>120.70146807</c:v>
                </c:pt>
                <c:pt idx="9169">
                  <c:v>120.70156806999999</c:v>
                </c:pt>
                <c:pt idx="9170">
                  <c:v>120.70166807</c:v>
                </c:pt>
                <c:pt idx="9171">
                  <c:v>120.70176807</c:v>
                </c:pt>
                <c:pt idx="9172">
                  <c:v>120.70186807</c:v>
                </c:pt>
                <c:pt idx="9173">
                  <c:v>120.70196807000001</c:v>
                </c:pt>
                <c:pt idx="9174">
                  <c:v>120.70206807</c:v>
                </c:pt>
                <c:pt idx="9175">
                  <c:v>120.70216807</c:v>
                </c:pt>
                <c:pt idx="9176">
                  <c:v>120.70226807</c:v>
                </c:pt>
                <c:pt idx="9177">
                  <c:v>120.70236807000001</c:v>
                </c:pt>
                <c:pt idx="9178">
                  <c:v>120.70246806999999</c:v>
                </c:pt>
                <c:pt idx="9179">
                  <c:v>120.70256807</c:v>
                </c:pt>
                <c:pt idx="9180">
                  <c:v>120.70266807</c:v>
                </c:pt>
                <c:pt idx="9181">
                  <c:v>120.70276807</c:v>
                </c:pt>
                <c:pt idx="9182">
                  <c:v>120.70286806999999</c:v>
                </c:pt>
                <c:pt idx="9183">
                  <c:v>120.70296807</c:v>
                </c:pt>
                <c:pt idx="9184">
                  <c:v>120.399087411</c:v>
                </c:pt>
                <c:pt idx="9185">
                  <c:v>119.643698347</c:v>
                </c:pt>
                <c:pt idx="9186">
                  <c:v>119.643798347</c:v>
                </c:pt>
                <c:pt idx="9187">
                  <c:v>118.726654328</c:v>
                </c:pt>
                <c:pt idx="9188">
                  <c:v>118.726754328</c:v>
                </c:pt>
                <c:pt idx="9189">
                  <c:v>118.2716045</c:v>
                </c:pt>
                <c:pt idx="9190">
                  <c:v>118.2717045</c:v>
                </c:pt>
                <c:pt idx="9191">
                  <c:v>118.2718045</c:v>
                </c:pt>
                <c:pt idx="9192">
                  <c:v>118.27190450000001</c:v>
                </c:pt>
                <c:pt idx="9193">
                  <c:v>118.27200449999999</c:v>
                </c:pt>
                <c:pt idx="9194">
                  <c:v>118.2721045</c:v>
                </c:pt>
                <c:pt idx="9195">
                  <c:v>117.51245688</c:v>
                </c:pt>
                <c:pt idx="9196">
                  <c:v>116.92340437199999</c:v>
                </c:pt>
                <c:pt idx="9197">
                  <c:v>114.97444997300001</c:v>
                </c:pt>
                <c:pt idx="9198">
                  <c:v>114.09037216599999</c:v>
                </c:pt>
                <c:pt idx="9199">
                  <c:v>113.80023134299999</c:v>
                </c:pt>
                <c:pt idx="9200">
                  <c:v>113.15787999200001</c:v>
                </c:pt>
                <c:pt idx="9201">
                  <c:v>114.431945368</c:v>
                </c:pt>
                <c:pt idx="9202">
                  <c:v>114.432045368</c:v>
                </c:pt>
                <c:pt idx="9203">
                  <c:v>114.43214536799999</c:v>
                </c:pt>
                <c:pt idx="9204">
                  <c:v>114.432245368</c:v>
                </c:pt>
                <c:pt idx="9205">
                  <c:v>114.432345368</c:v>
                </c:pt>
                <c:pt idx="9206">
                  <c:v>112.73715224999999</c:v>
                </c:pt>
                <c:pt idx="9207">
                  <c:v>112.73725225</c:v>
                </c:pt>
                <c:pt idx="9208">
                  <c:v>112.73735225</c:v>
                </c:pt>
                <c:pt idx="9209">
                  <c:v>112.73745225</c:v>
                </c:pt>
                <c:pt idx="9210">
                  <c:v>112.73755224999999</c:v>
                </c:pt>
                <c:pt idx="9211">
                  <c:v>113.455923013</c:v>
                </c:pt>
                <c:pt idx="9212">
                  <c:v>113.45602301300001</c:v>
                </c:pt>
                <c:pt idx="9213">
                  <c:v>113.456123013</c:v>
                </c:pt>
                <c:pt idx="9214">
                  <c:v>113.456223013</c:v>
                </c:pt>
                <c:pt idx="9215">
                  <c:v>113.456323013</c:v>
                </c:pt>
                <c:pt idx="9216">
                  <c:v>113.45642301300001</c:v>
                </c:pt>
                <c:pt idx="9217">
                  <c:v>113.45652301299999</c:v>
                </c:pt>
                <c:pt idx="9218">
                  <c:v>110.62904831100001</c:v>
                </c:pt>
                <c:pt idx="9219">
                  <c:v>110.62914831099999</c:v>
                </c:pt>
                <c:pt idx="9220">
                  <c:v>110.629248322</c:v>
                </c:pt>
                <c:pt idx="9221">
                  <c:v>111.393546344</c:v>
                </c:pt>
                <c:pt idx="9222">
                  <c:v>110.957665046</c:v>
                </c:pt>
                <c:pt idx="9223">
                  <c:v>111.416690972</c:v>
                </c:pt>
                <c:pt idx="9224">
                  <c:v>111.33840159499999</c:v>
                </c:pt>
                <c:pt idx="9225">
                  <c:v>111.338501595</c:v>
                </c:pt>
                <c:pt idx="9226">
                  <c:v>111.338601595</c:v>
                </c:pt>
                <c:pt idx="9227">
                  <c:v>111.338701595</c:v>
                </c:pt>
                <c:pt idx="9228">
                  <c:v>111.33880159500001</c:v>
                </c:pt>
                <c:pt idx="9229">
                  <c:v>111.338901595</c:v>
                </c:pt>
                <c:pt idx="9230">
                  <c:v>111.339001595</c:v>
                </c:pt>
                <c:pt idx="9231">
                  <c:v>111.339101595</c:v>
                </c:pt>
                <c:pt idx="9232">
                  <c:v>106.240023635</c:v>
                </c:pt>
                <c:pt idx="9233">
                  <c:v>105.853873531</c:v>
                </c:pt>
                <c:pt idx="9234">
                  <c:v>105.234440253</c:v>
                </c:pt>
                <c:pt idx="9235">
                  <c:v>104.233654481</c:v>
                </c:pt>
                <c:pt idx="9236">
                  <c:v>105.26388645199999</c:v>
                </c:pt>
                <c:pt idx="9237">
                  <c:v>104.215181687</c:v>
                </c:pt>
                <c:pt idx="9238">
                  <c:v>104.215281687</c:v>
                </c:pt>
                <c:pt idx="9239">
                  <c:v>105.712280265</c:v>
                </c:pt>
                <c:pt idx="9240">
                  <c:v>105.045762192</c:v>
                </c:pt>
                <c:pt idx="9241">
                  <c:v>105.358313424</c:v>
                </c:pt>
                <c:pt idx="9242">
                  <c:v>104.5245798</c:v>
                </c:pt>
                <c:pt idx="9243">
                  <c:v>104.5246798</c:v>
                </c:pt>
                <c:pt idx="9244">
                  <c:v>104.5247798</c:v>
                </c:pt>
                <c:pt idx="9245">
                  <c:v>104.52487979999999</c:v>
                </c:pt>
                <c:pt idx="9246">
                  <c:v>104.42782594000001</c:v>
                </c:pt>
                <c:pt idx="9247">
                  <c:v>105.27898937499999</c:v>
                </c:pt>
                <c:pt idx="9248">
                  <c:v>103.78090036099999</c:v>
                </c:pt>
                <c:pt idx="9249">
                  <c:v>103.431443043</c:v>
                </c:pt>
                <c:pt idx="9250">
                  <c:v>104.586215627</c:v>
                </c:pt>
                <c:pt idx="9251">
                  <c:v>103.016834479</c:v>
                </c:pt>
                <c:pt idx="9252">
                  <c:v>103.56323557899999</c:v>
                </c:pt>
                <c:pt idx="9253">
                  <c:v>103.563335579</c:v>
                </c:pt>
                <c:pt idx="9254">
                  <c:v>102.80307858</c:v>
                </c:pt>
                <c:pt idx="9255">
                  <c:v>102.688340127</c:v>
                </c:pt>
                <c:pt idx="9256">
                  <c:v>103.003488413</c:v>
                </c:pt>
                <c:pt idx="9257">
                  <c:v>103.871267081</c:v>
                </c:pt>
                <c:pt idx="9258">
                  <c:v>103.734145457</c:v>
                </c:pt>
                <c:pt idx="9259">
                  <c:v>102.63183641099999</c:v>
                </c:pt>
                <c:pt idx="9260">
                  <c:v>102.631936411</c:v>
                </c:pt>
                <c:pt idx="9261">
                  <c:v>102.632036411</c:v>
                </c:pt>
                <c:pt idx="9262">
                  <c:v>102.632136411</c:v>
                </c:pt>
                <c:pt idx="9263">
                  <c:v>102.63223641099999</c:v>
                </c:pt>
                <c:pt idx="9264">
                  <c:v>102.632336411</c:v>
                </c:pt>
                <c:pt idx="9265">
                  <c:v>102.632436411</c:v>
                </c:pt>
                <c:pt idx="9266">
                  <c:v>102.632536411</c:v>
                </c:pt>
                <c:pt idx="9267">
                  <c:v>102.63263641099999</c:v>
                </c:pt>
                <c:pt idx="9268">
                  <c:v>102.632736411</c:v>
                </c:pt>
                <c:pt idx="9269">
                  <c:v>100.67881864500001</c:v>
                </c:pt>
                <c:pt idx="9270">
                  <c:v>100.678918645</c:v>
                </c:pt>
                <c:pt idx="9271">
                  <c:v>100.679018645</c:v>
                </c:pt>
                <c:pt idx="9272">
                  <c:v>100.679118645</c:v>
                </c:pt>
                <c:pt idx="9273">
                  <c:v>100.67921864500001</c:v>
                </c:pt>
                <c:pt idx="9274">
                  <c:v>100.679318645</c:v>
                </c:pt>
                <c:pt idx="9275">
                  <c:v>100.679418645</c:v>
                </c:pt>
                <c:pt idx="9276">
                  <c:v>100.679518645</c:v>
                </c:pt>
                <c:pt idx="9277">
                  <c:v>100.67961864500001</c:v>
                </c:pt>
                <c:pt idx="9278">
                  <c:v>100.67971864499999</c:v>
                </c:pt>
                <c:pt idx="9279">
                  <c:v>100.679818645</c:v>
                </c:pt>
                <c:pt idx="9280">
                  <c:v>100.679918645</c:v>
                </c:pt>
                <c:pt idx="9281">
                  <c:v>100.680018645</c:v>
                </c:pt>
                <c:pt idx="9282">
                  <c:v>100.68011864499999</c:v>
                </c:pt>
                <c:pt idx="9283">
                  <c:v>100.680218645</c:v>
                </c:pt>
                <c:pt idx="9284">
                  <c:v>100.680318645</c:v>
                </c:pt>
                <c:pt idx="9285">
                  <c:v>100.680418645</c:v>
                </c:pt>
                <c:pt idx="9286">
                  <c:v>100.68051864500001</c:v>
                </c:pt>
                <c:pt idx="9287">
                  <c:v>100.680618645</c:v>
                </c:pt>
                <c:pt idx="9288">
                  <c:v>100.680718645</c:v>
                </c:pt>
                <c:pt idx="9289">
                  <c:v>100.680818645</c:v>
                </c:pt>
                <c:pt idx="9290">
                  <c:v>100.68091864500001</c:v>
                </c:pt>
                <c:pt idx="9291">
                  <c:v>100.68101864499999</c:v>
                </c:pt>
                <c:pt idx="9292">
                  <c:v>100.681118645</c:v>
                </c:pt>
                <c:pt idx="9293">
                  <c:v>100.681218645</c:v>
                </c:pt>
                <c:pt idx="9294">
                  <c:v>100.681318645</c:v>
                </c:pt>
                <c:pt idx="9295">
                  <c:v>100.68141864499999</c:v>
                </c:pt>
                <c:pt idx="9296">
                  <c:v>100.681518645</c:v>
                </c:pt>
                <c:pt idx="9297">
                  <c:v>100.681618645</c:v>
                </c:pt>
                <c:pt idx="9298">
                  <c:v>100.681718645</c:v>
                </c:pt>
                <c:pt idx="9299">
                  <c:v>100.68181864500001</c:v>
                </c:pt>
                <c:pt idx="9300">
                  <c:v>100.681918645</c:v>
                </c:pt>
                <c:pt idx="9301">
                  <c:v>100.682018645</c:v>
                </c:pt>
                <c:pt idx="9302">
                  <c:v>100.682118645</c:v>
                </c:pt>
                <c:pt idx="9303">
                  <c:v>100.68221864500001</c:v>
                </c:pt>
                <c:pt idx="9304">
                  <c:v>100.682318645</c:v>
                </c:pt>
                <c:pt idx="9305">
                  <c:v>100.682418645</c:v>
                </c:pt>
                <c:pt idx="9306">
                  <c:v>100.682518645</c:v>
                </c:pt>
                <c:pt idx="9307">
                  <c:v>100.68261864500001</c:v>
                </c:pt>
                <c:pt idx="9308">
                  <c:v>100.68271864499999</c:v>
                </c:pt>
                <c:pt idx="9309">
                  <c:v>100.682818645</c:v>
                </c:pt>
                <c:pt idx="9310">
                  <c:v>100.682918645</c:v>
                </c:pt>
                <c:pt idx="9311">
                  <c:v>100.683018645</c:v>
                </c:pt>
                <c:pt idx="9312">
                  <c:v>100.68311864499999</c:v>
                </c:pt>
                <c:pt idx="9313">
                  <c:v>100.683218645</c:v>
                </c:pt>
                <c:pt idx="9314">
                  <c:v>100.683318645</c:v>
                </c:pt>
                <c:pt idx="9315">
                  <c:v>100.683418645</c:v>
                </c:pt>
                <c:pt idx="9316">
                  <c:v>100.68351864500001</c:v>
                </c:pt>
                <c:pt idx="9317">
                  <c:v>100.683618645</c:v>
                </c:pt>
                <c:pt idx="9318">
                  <c:v>100.683718645</c:v>
                </c:pt>
                <c:pt idx="9319">
                  <c:v>100.683818645</c:v>
                </c:pt>
                <c:pt idx="9320">
                  <c:v>100.68391864500001</c:v>
                </c:pt>
                <c:pt idx="9321">
                  <c:v>100.68401864499999</c:v>
                </c:pt>
                <c:pt idx="9322">
                  <c:v>100.684118645</c:v>
                </c:pt>
                <c:pt idx="9323">
                  <c:v>100.684218645</c:v>
                </c:pt>
                <c:pt idx="9324">
                  <c:v>100.684318645</c:v>
                </c:pt>
                <c:pt idx="9325">
                  <c:v>100.68441864499999</c:v>
                </c:pt>
                <c:pt idx="9326">
                  <c:v>100.684518645</c:v>
                </c:pt>
                <c:pt idx="9327">
                  <c:v>100.684618645</c:v>
                </c:pt>
                <c:pt idx="9328">
                  <c:v>100.684718645</c:v>
                </c:pt>
                <c:pt idx="9329">
                  <c:v>100.68481864499999</c:v>
                </c:pt>
                <c:pt idx="9330">
                  <c:v>100.684918645</c:v>
                </c:pt>
                <c:pt idx="9331">
                  <c:v>100.685018645</c:v>
                </c:pt>
                <c:pt idx="9332">
                  <c:v>100.685118645</c:v>
                </c:pt>
                <c:pt idx="9333">
                  <c:v>100.68521864500001</c:v>
                </c:pt>
                <c:pt idx="9334">
                  <c:v>100.685318645</c:v>
                </c:pt>
                <c:pt idx="9335">
                  <c:v>100.685418645</c:v>
                </c:pt>
                <c:pt idx="9336">
                  <c:v>100.685518645</c:v>
                </c:pt>
                <c:pt idx="9337">
                  <c:v>100.68561864500001</c:v>
                </c:pt>
                <c:pt idx="9338">
                  <c:v>100.68571864499999</c:v>
                </c:pt>
                <c:pt idx="9339">
                  <c:v>100.685818645</c:v>
                </c:pt>
                <c:pt idx="9340">
                  <c:v>100.685918645</c:v>
                </c:pt>
                <c:pt idx="9341">
                  <c:v>100.686018645</c:v>
                </c:pt>
                <c:pt idx="9342">
                  <c:v>100.68611864499999</c:v>
                </c:pt>
                <c:pt idx="9343">
                  <c:v>100.686218645</c:v>
                </c:pt>
                <c:pt idx="9344">
                  <c:v>100.686318645</c:v>
                </c:pt>
                <c:pt idx="9345">
                  <c:v>100.686418645</c:v>
                </c:pt>
                <c:pt idx="9346">
                  <c:v>100.68651864500001</c:v>
                </c:pt>
                <c:pt idx="9347">
                  <c:v>100.686618645</c:v>
                </c:pt>
                <c:pt idx="9348">
                  <c:v>100.686718645</c:v>
                </c:pt>
                <c:pt idx="9349">
                  <c:v>100.686818645</c:v>
                </c:pt>
                <c:pt idx="9350">
                  <c:v>100.68691864500001</c:v>
                </c:pt>
                <c:pt idx="9351">
                  <c:v>100.68701864499999</c:v>
                </c:pt>
                <c:pt idx="9352">
                  <c:v>100.687118645</c:v>
                </c:pt>
                <c:pt idx="9353">
                  <c:v>100.687218645</c:v>
                </c:pt>
                <c:pt idx="9354">
                  <c:v>100.687318645</c:v>
                </c:pt>
                <c:pt idx="9355">
                  <c:v>100.68741864499999</c:v>
                </c:pt>
                <c:pt idx="9356">
                  <c:v>100.687518645</c:v>
                </c:pt>
                <c:pt idx="9357">
                  <c:v>100.687618645</c:v>
                </c:pt>
                <c:pt idx="9358">
                  <c:v>100.687718645</c:v>
                </c:pt>
                <c:pt idx="9359">
                  <c:v>100.68781864499999</c:v>
                </c:pt>
                <c:pt idx="9360">
                  <c:v>100.687918645</c:v>
                </c:pt>
                <c:pt idx="9361">
                  <c:v>100.688018645</c:v>
                </c:pt>
                <c:pt idx="9362">
                  <c:v>100.688118645</c:v>
                </c:pt>
                <c:pt idx="9363">
                  <c:v>100.68821864500001</c:v>
                </c:pt>
                <c:pt idx="9364">
                  <c:v>100.688318645</c:v>
                </c:pt>
                <c:pt idx="9365">
                  <c:v>100.688418645</c:v>
                </c:pt>
                <c:pt idx="9366">
                  <c:v>100.688518645</c:v>
                </c:pt>
                <c:pt idx="9367">
                  <c:v>100.68861864500001</c:v>
                </c:pt>
                <c:pt idx="9368">
                  <c:v>100.68871864499999</c:v>
                </c:pt>
                <c:pt idx="9369">
                  <c:v>100.688818645</c:v>
                </c:pt>
                <c:pt idx="9370">
                  <c:v>100.688918645</c:v>
                </c:pt>
                <c:pt idx="9371">
                  <c:v>100.689018645</c:v>
                </c:pt>
                <c:pt idx="9372">
                  <c:v>100.68911864499999</c:v>
                </c:pt>
                <c:pt idx="9373">
                  <c:v>100.689218645</c:v>
                </c:pt>
                <c:pt idx="9374">
                  <c:v>100.689318645</c:v>
                </c:pt>
                <c:pt idx="9375">
                  <c:v>100.689418645</c:v>
                </c:pt>
                <c:pt idx="9376">
                  <c:v>100.68951864500001</c:v>
                </c:pt>
                <c:pt idx="9377">
                  <c:v>100.689618645</c:v>
                </c:pt>
                <c:pt idx="9378">
                  <c:v>100.689718645</c:v>
                </c:pt>
                <c:pt idx="9379">
                  <c:v>100.689818644</c:v>
                </c:pt>
                <c:pt idx="9380">
                  <c:v>100.689918644</c:v>
                </c:pt>
                <c:pt idx="9381">
                  <c:v>100.69001864400001</c:v>
                </c:pt>
                <c:pt idx="9382">
                  <c:v>100.69011864399999</c:v>
                </c:pt>
                <c:pt idx="9383">
                  <c:v>100.690218644</c:v>
                </c:pt>
                <c:pt idx="9384">
                  <c:v>100.690318644</c:v>
                </c:pt>
                <c:pt idx="9385">
                  <c:v>100.690418644</c:v>
                </c:pt>
                <c:pt idx="9386">
                  <c:v>100.69051864399999</c:v>
                </c:pt>
                <c:pt idx="9387">
                  <c:v>100.690618644</c:v>
                </c:pt>
                <c:pt idx="9388">
                  <c:v>100.690718644</c:v>
                </c:pt>
                <c:pt idx="9389">
                  <c:v>100.690818644</c:v>
                </c:pt>
                <c:pt idx="9390">
                  <c:v>100.69091864400001</c:v>
                </c:pt>
                <c:pt idx="9391">
                  <c:v>100.691018644</c:v>
                </c:pt>
                <c:pt idx="9392">
                  <c:v>100.691118644</c:v>
                </c:pt>
                <c:pt idx="9393">
                  <c:v>100.691218644</c:v>
                </c:pt>
                <c:pt idx="9394">
                  <c:v>100.69131864400001</c:v>
                </c:pt>
                <c:pt idx="9395">
                  <c:v>100.691418644</c:v>
                </c:pt>
                <c:pt idx="9396">
                  <c:v>100.691518644</c:v>
                </c:pt>
                <c:pt idx="9397">
                  <c:v>100.691618644</c:v>
                </c:pt>
                <c:pt idx="9398">
                  <c:v>100.69171864400001</c:v>
                </c:pt>
                <c:pt idx="9399">
                  <c:v>100.69181864399999</c:v>
                </c:pt>
                <c:pt idx="9400">
                  <c:v>100.691918644</c:v>
                </c:pt>
                <c:pt idx="9401">
                  <c:v>100.692018644</c:v>
                </c:pt>
                <c:pt idx="9402">
                  <c:v>100.692118644</c:v>
                </c:pt>
                <c:pt idx="9403">
                  <c:v>100.69221864399999</c:v>
                </c:pt>
                <c:pt idx="9404">
                  <c:v>100.692318644</c:v>
                </c:pt>
                <c:pt idx="9405">
                  <c:v>100.692418644</c:v>
                </c:pt>
                <c:pt idx="9406">
                  <c:v>100.692518644</c:v>
                </c:pt>
                <c:pt idx="9407">
                  <c:v>100.69261864400001</c:v>
                </c:pt>
                <c:pt idx="9408">
                  <c:v>100.692718644</c:v>
                </c:pt>
                <c:pt idx="9409">
                  <c:v>100.692818644</c:v>
                </c:pt>
                <c:pt idx="9410">
                  <c:v>100.692918644</c:v>
                </c:pt>
                <c:pt idx="9411">
                  <c:v>100.69301864400001</c:v>
                </c:pt>
                <c:pt idx="9412">
                  <c:v>100.69311864399999</c:v>
                </c:pt>
                <c:pt idx="9413">
                  <c:v>100.693218644</c:v>
                </c:pt>
                <c:pt idx="9414">
                  <c:v>100.693318644</c:v>
                </c:pt>
                <c:pt idx="9415">
                  <c:v>100.693418644</c:v>
                </c:pt>
                <c:pt idx="9416">
                  <c:v>100.69351864399999</c:v>
                </c:pt>
                <c:pt idx="9417">
                  <c:v>100.693618644</c:v>
                </c:pt>
                <c:pt idx="9418">
                  <c:v>100.693718644</c:v>
                </c:pt>
                <c:pt idx="9419">
                  <c:v>100.693818644</c:v>
                </c:pt>
                <c:pt idx="9420">
                  <c:v>100.69391864399999</c:v>
                </c:pt>
                <c:pt idx="9421">
                  <c:v>100.694018644</c:v>
                </c:pt>
                <c:pt idx="9422">
                  <c:v>100.694118644</c:v>
                </c:pt>
                <c:pt idx="9423">
                  <c:v>100.694218644</c:v>
                </c:pt>
                <c:pt idx="9424">
                  <c:v>100.69431864400001</c:v>
                </c:pt>
                <c:pt idx="9425">
                  <c:v>100.694418644</c:v>
                </c:pt>
                <c:pt idx="9426">
                  <c:v>100.694518644</c:v>
                </c:pt>
                <c:pt idx="9427">
                  <c:v>100.694618644</c:v>
                </c:pt>
                <c:pt idx="9428">
                  <c:v>100.69471864400001</c:v>
                </c:pt>
                <c:pt idx="9429">
                  <c:v>100.69481864399999</c:v>
                </c:pt>
                <c:pt idx="9430">
                  <c:v>100.694918644</c:v>
                </c:pt>
                <c:pt idx="9431">
                  <c:v>100.695018644</c:v>
                </c:pt>
                <c:pt idx="9432">
                  <c:v>100.695118644</c:v>
                </c:pt>
                <c:pt idx="9433">
                  <c:v>100.69521864399999</c:v>
                </c:pt>
                <c:pt idx="9434">
                  <c:v>100.695318644</c:v>
                </c:pt>
                <c:pt idx="9435">
                  <c:v>100.695418644</c:v>
                </c:pt>
                <c:pt idx="9436">
                  <c:v>100.695518644</c:v>
                </c:pt>
                <c:pt idx="9437">
                  <c:v>100.695618643</c:v>
                </c:pt>
                <c:pt idx="9438">
                  <c:v>86.710292204599995</c:v>
                </c:pt>
                <c:pt idx="9439">
                  <c:v>86.710392204599998</c:v>
                </c:pt>
                <c:pt idx="9440">
                  <c:v>86.710492204600001</c:v>
                </c:pt>
                <c:pt idx="9441">
                  <c:v>86.710592204600005</c:v>
                </c:pt>
                <c:pt idx="9442">
                  <c:v>86.710692204599994</c:v>
                </c:pt>
                <c:pt idx="9443">
                  <c:v>86.710792204599997</c:v>
                </c:pt>
                <c:pt idx="9444">
                  <c:v>86.7108922046</c:v>
                </c:pt>
                <c:pt idx="9445">
                  <c:v>86.710992227999995</c:v>
                </c:pt>
                <c:pt idx="9446">
                  <c:v>85.153066202900007</c:v>
                </c:pt>
                <c:pt idx="9447">
                  <c:v>85.153166202899996</c:v>
                </c:pt>
                <c:pt idx="9448">
                  <c:v>85.153266202899999</c:v>
                </c:pt>
                <c:pt idx="9449">
                  <c:v>85.153366202900003</c:v>
                </c:pt>
                <c:pt idx="9450">
                  <c:v>85.153466202900006</c:v>
                </c:pt>
                <c:pt idx="9451">
                  <c:v>85.153566202899995</c:v>
                </c:pt>
                <c:pt idx="9452">
                  <c:v>85.153666202899998</c:v>
                </c:pt>
                <c:pt idx="9453">
                  <c:v>85.153766202900002</c:v>
                </c:pt>
                <c:pt idx="9454">
                  <c:v>85.139762707000003</c:v>
                </c:pt>
                <c:pt idx="9455">
                  <c:v>86.059176665500004</c:v>
                </c:pt>
                <c:pt idx="9456">
                  <c:v>86.595489248000007</c:v>
                </c:pt>
                <c:pt idx="9457">
                  <c:v>87.998379280699993</c:v>
                </c:pt>
                <c:pt idx="9458">
                  <c:v>88.967750311200007</c:v>
                </c:pt>
                <c:pt idx="9459">
                  <c:v>88.545442436800002</c:v>
                </c:pt>
                <c:pt idx="9460">
                  <c:v>90.200123448599996</c:v>
                </c:pt>
                <c:pt idx="9461">
                  <c:v>90.633932263899993</c:v>
                </c:pt>
                <c:pt idx="9462">
                  <c:v>91.764535641199998</c:v>
                </c:pt>
                <c:pt idx="9463">
                  <c:v>93.422444840400004</c:v>
                </c:pt>
                <c:pt idx="9464">
                  <c:v>93.855978067099997</c:v>
                </c:pt>
                <c:pt idx="9465">
                  <c:v>93.863300947400006</c:v>
                </c:pt>
                <c:pt idx="9466">
                  <c:v>94.586394576499998</c:v>
                </c:pt>
                <c:pt idx="9467">
                  <c:v>94.586494576500002</c:v>
                </c:pt>
                <c:pt idx="9468">
                  <c:v>95.216135795499994</c:v>
                </c:pt>
                <c:pt idx="9469">
                  <c:v>95.330509820100005</c:v>
                </c:pt>
                <c:pt idx="9470">
                  <c:v>97.061575705600006</c:v>
                </c:pt>
                <c:pt idx="9471">
                  <c:v>97.919927809399994</c:v>
                </c:pt>
                <c:pt idx="9472">
                  <c:v>98.680365731999999</c:v>
                </c:pt>
                <c:pt idx="9473">
                  <c:v>99.287225985099994</c:v>
                </c:pt>
                <c:pt idx="9474">
                  <c:v>99.776623593799997</c:v>
                </c:pt>
                <c:pt idx="9475">
                  <c:v>99.350674177800002</c:v>
                </c:pt>
                <c:pt idx="9476">
                  <c:v>99.984087986000006</c:v>
                </c:pt>
                <c:pt idx="9477">
                  <c:v>100.114794481</c:v>
                </c:pt>
                <c:pt idx="9478">
                  <c:v>100.51047939599999</c:v>
                </c:pt>
                <c:pt idx="9479">
                  <c:v>99.393442502900001</c:v>
                </c:pt>
                <c:pt idx="9480">
                  <c:v>99.856206694299999</c:v>
                </c:pt>
                <c:pt idx="9481">
                  <c:v>100.07888340300001</c:v>
                </c:pt>
                <c:pt idx="9482">
                  <c:v>100.229558293</c:v>
                </c:pt>
                <c:pt idx="9483">
                  <c:v>101.097307171</c:v>
                </c:pt>
                <c:pt idx="9484">
                  <c:v>101.514077439</c:v>
                </c:pt>
                <c:pt idx="9485">
                  <c:v>101.021178155</c:v>
                </c:pt>
                <c:pt idx="9486">
                  <c:v>100.850675549</c:v>
                </c:pt>
                <c:pt idx="9487">
                  <c:v>101.163248514</c:v>
                </c:pt>
                <c:pt idx="9488">
                  <c:v>100.86289782</c:v>
                </c:pt>
                <c:pt idx="9489">
                  <c:v>100.604506227</c:v>
                </c:pt>
                <c:pt idx="9490">
                  <c:v>100.71440630399999</c:v>
                </c:pt>
                <c:pt idx="9491">
                  <c:v>99.276195254900003</c:v>
                </c:pt>
                <c:pt idx="9492">
                  <c:v>100.74887925199999</c:v>
                </c:pt>
                <c:pt idx="9493">
                  <c:v>100.925993123</c:v>
                </c:pt>
                <c:pt idx="9494">
                  <c:v>99.811263026199995</c:v>
                </c:pt>
                <c:pt idx="9495">
                  <c:v>100.47429096099999</c:v>
                </c:pt>
                <c:pt idx="9496">
                  <c:v>100.204498305</c:v>
                </c:pt>
                <c:pt idx="9497">
                  <c:v>99.602275882000001</c:v>
                </c:pt>
                <c:pt idx="9498">
                  <c:v>99.586125213100004</c:v>
                </c:pt>
                <c:pt idx="9499">
                  <c:v>99.577369495200003</c:v>
                </c:pt>
                <c:pt idx="9500">
                  <c:v>99.715553900900005</c:v>
                </c:pt>
                <c:pt idx="9501">
                  <c:v>99.751145850900002</c:v>
                </c:pt>
                <c:pt idx="9502">
                  <c:v>100.338208673</c:v>
                </c:pt>
                <c:pt idx="9503">
                  <c:v>100.902134127</c:v>
                </c:pt>
                <c:pt idx="9504">
                  <c:v>100.837028839</c:v>
                </c:pt>
                <c:pt idx="9505">
                  <c:v>98.319118212000006</c:v>
                </c:pt>
                <c:pt idx="9506">
                  <c:v>98.319218211999996</c:v>
                </c:pt>
                <c:pt idx="9507">
                  <c:v>98.561600018899995</c:v>
                </c:pt>
                <c:pt idx="9508">
                  <c:v>98.561700018899998</c:v>
                </c:pt>
                <c:pt idx="9509">
                  <c:v>99.133398666999994</c:v>
                </c:pt>
                <c:pt idx="9510">
                  <c:v>98.2051945308</c:v>
                </c:pt>
                <c:pt idx="9511">
                  <c:v>99.316792687900005</c:v>
                </c:pt>
                <c:pt idx="9512">
                  <c:v>98.9258356056</c:v>
                </c:pt>
                <c:pt idx="9513">
                  <c:v>98.758838496400003</c:v>
                </c:pt>
                <c:pt idx="9514">
                  <c:v>99.547455106399994</c:v>
                </c:pt>
                <c:pt idx="9515">
                  <c:v>99.547555106399997</c:v>
                </c:pt>
                <c:pt idx="9516">
                  <c:v>99.547655106400001</c:v>
                </c:pt>
                <c:pt idx="9517">
                  <c:v>99.547755106400004</c:v>
                </c:pt>
                <c:pt idx="9518">
                  <c:v>99.672413814799995</c:v>
                </c:pt>
                <c:pt idx="9519">
                  <c:v>99.672513814799998</c:v>
                </c:pt>
                <c:pt idx="9520">
                  <c:v>100.307536654</c:v>
                </c:pt>
                <c:pt idx="9521">
                  <c:v>100.30763665400001</c:v>
                </c:pt>
                <c:pt idx="9522">
                  <c:v>100.30969863</c:v>
                </c:pt>
                <c:pt idx="9523">
                  <c:v>101.570645677</c:v>
                </c:pt>
                <c:pt idx="9524">
                  <c:v>103.251276046</c:v>
                </c:pt>
                <c:pt idx="9525">
                  <c:v>102.227757536</c:v>
                </c:pt>
                <c:pt idx="9526">
                  <c:v>101.90987031500001</c:v>
                </c:pt>
                <c:pt idx="9527">
                  <c:v>102.43646517000001</c:v>
                </c:pt>
                <c:pt idx="9528">
                  <c:v>103.03410809</c:v>
                </c:pt>
                <c:pt idx="9529">
                  <c:v>103.03420809000001</c:v>
                </c:pt>
                <c:pt idx="9530">
                  <c:v>104.587149634</c:v>
                </c:pt>
                <c:pt idx="9531">
                  <c:v>104.587249634</c:v>
                </c:pt>
                <c:pt idx="9532">
                  <c:v>102.082584723</c:v>
                </c:pt>
                <c:pt idx="9533">
                  <c:v>102.082684723</c:v>
                </c:pt>
                <c:pt idx="9534">
                  <c:v>102.082784723</c:v>
                </c:pt>
                <c:pt idx="9535">
                  <c:v>102.08288472300001</c:v>
                </c:pt>
                <c:pt idx="9536">
                  <c:v>102.082984723</c:v>
                </c:pt>
                <c:pt idx="9537">
                  <c:v>102.083084723</c:v>
                </c:pt>
                <c:pt idx="9538">
                  <c:v>102.083184723</c:v>
                </c:pt>
                <c:pt idx="9539">
                  <c:v>102.08328472300001</c:v>
                </c:pt>
                <c:pt idx="9540">
                  <c:v>102.08338472299999</c:v>
                </c:pt>
                <c:pt idx="9541">
                  <c:v>102.083484723</c:v>
                </c:pt>
                <c:pt idx="9542">
                  <c:v>102.083584723</c:v>
                </c:pt>
                <c:pt idx="9543">
                  <c:v>102.083684723</c:v>
                </c:pt>
                <c:pt idx="9544">
                  <c:v>102.08378472299999</c:v>
                </c:pt>
                <c:pt idx="9545">
                  <c:v>102.083884723</c:v>
                </c:pt>
                <c:pt idx="9546">
                  <c:v>102.083984723</c:v>
                </c:pt>
                <c:pt idx="9547">
                  <c:v>102.084084723</c:v>
                </c:pt>
                <c:pt idx="9548">
                  <c:v>102.08418472300001</c:v>
                </c:pt>
                <c:pt idx="9549">
                  <c:v>102.084284723</c:v>
                </c:pt>
                <c:pt idx="9550">
                  <c:v>102.084384723</c:v>
                </c:pt>
                <c:pt idx="9551">
                  <c:v>102.084484723</c:v>
                </c:pt>
                <c:pt idx="9552">
                  <c:v>102.08458472300001</c:v>
                </c:pt>
                <c:pt idx="9553">
                  <c:v>102.08468472200001</c:v>
                </c:pt>
                <c:pt idx="9554">
                  <c:v>99.152728742999997</c:v>
                </c:pt>
                <c:pt idx="9555">
                  <c:v>99.152828743000001</c:v>
                </c:pt>
                <c:pt idx="9556">
                  <c:v>99.152928743000004</c:v>
                </c:pt>
                <c:pt idx="9557">
                  <c:v>99.153028742999993</c:v>
                </c:pt>
                <c:pt idx="9558">
                  <c:v>99.153128742999996</c:v>
                </c:pt>
                <c:pt idx="9559">
                  <c:v>99.153228743</c:v>
                </c:pt>
                <c:pt idx="9560">
                  <c:v>99.153328743000003</c:v>
                </c:pt>
                <c:pt idx="9561">
                  <c:v>99.153428743000006</c:v>
                </c:pt>
                <c:pt idx="9562">
                  <c:v>99.153528742999995</c:v>
                </c:pt>
                <c:pt idx="9563">
                  <c:v>99.153628742999999</c:v>
                </c:pt>
                <c:pt idx="9564">
                  <c:v>99.153728743000002</c:v>
                </c:pt>
                <c:pt idx="9565">
                  <c:v>99.153828743000005</c:v>
                </c:pt>
                <c:pt idx="9566">
                  <c:v>99.153928743500003</c:v>
                </c:pt>
                <c:pt idx="9567">
                  <c:v>99.404282401200007</c:v>
                </c:pt>
                <c:pt idx="9568">
                  <c:v>99.404382401199996</c:v>
                </c:pt>
                <c:pt idx="9569">
                  <c:v>99.404482401199999</c:v>
                </c:pt>
                <c:pt idx="9570">
                  <c:v>99.404582401200003</c:v>
                </c:pt>
                <c:pt idx="9571">
                  <c:v>99.404682401200006</c:v>
                </c:pt>
                <c:pt idx="9572">
                  <c:v>99.404782401199995</c:v>
                </c:pt>
                <c:pt idx="9573">
                  <c:v>99.404882401199998</c:v>
                </c:pt>
                <c:pt idx="9574">
                  <c:v>99.404982401200002</c:v>
                </c:pt>
                <c:pt idx="9575">
                  <c:v>99.405082401200005</c:v>
                </c:pt>
                <c:pt idx="9576">
                  <c:v>99.405182401199994</c:v>
                </c:pt>
                <c:pt idx="9577">
                  <c:v>99.405282401199997</c:v>
                </c:pt>
                <c:pt idx="9578">
                  <c:v>99.405382401200001</c:v>
                </c:pt>
                <c:pt idx="9579">
                  <c:v>99.405482401200004</c:v>
                </c:pt>
                <c:pt idx="9580">
                  <c:v>99.405582401199993</c:v>
                </c:pt>
                <c:pt idx="9581">
                  <c:v>99.405682401199996</c:v>
                </c:pt>
                <c:pt idx="9582">
                  <c:v>99.4057824012</c:v>
                </c:pt>
                <c:pt idx="9583">
                  <c:v>99.405882401200003</c:v>
                </c:pt>
                <c:pt idx="9584">
                  <c:v>99.405982401200006</c:v>
                </c:pt>
                <c:pt idx="9585">
                  <c:v>99.406082401199996</c:v>
                </c:pt>
                <c:pt idx="9586">
                  <c:v>99.406182401199999</c:v>
                </c:pt>
                <c:pt idx="9587">
                  <c:v>99.406282401200002</c:v>
                </c:pt>
                <c:pt idx="9588">
                  <c:v>99.406382401200005</c:v>
                </c:pt>
                <c:pt idx="9589">
                  <c:v>99.406482401199995</c:v>
                </c:pt>
                <c:pt idx="9590">
                  <c:v>99.406582401199998</c:v>
                </c:pt>
                <c:pt idx="9591">
                  <c:v>99.406682401200001</c:v>
                </c:pt>
                <c:pt idx="9592">
                  <c:v>99.406782401200005</c:v>
                </c:pt>
                <c:pt idx="9593">
                  <c:v>99.406882401199994</c:v>
                </c:pt>
                <c:pt idx="9594">
                  <c:v>99.406982401199997</c:v>
                </c:pt>
                <c:pt idx="9595">
                  <c:v>99.4070824012</c:v>
                </c:pt>
                <c:pt idx="9596">
                  <c:v>99.407182401200004</c:v>
                </c:pt>
                <c:pt idx="9597">
                  <c:v>99.407282401200007</c:v>
                </c:pt>
                <c:pt idx="9598">
                  <c:v>99.407382401199996</c:v>
                </c:pt>
                <c:pt idx="9599">
                  <c:v>99.407482401199999</c:v>
                </c:pt>
                <c:pt idx="9600">
                  <c:v>99.407582401200003</c:v>
                </c:pt>
                <c:pt idx="9601">
                  <c:v>99.407682401200006</c:v>
                </c:pt>
                <c:pt idx="9602">
                  <c:v>99.407782401199995</c:v>
                </c:pt>
                <c:pt idx="9603">
                  <c:v>99.407882401199998</c:v>
                </c:pt>
                <c:pt idx="9604">
                  <c:v>99.407982401200002</c:v>
                </c:pt>
                <c:pt idx="9605">
                  <c:v>99.408082401200005</c:v>
                </c:pt>
                <c:pt idx="9606">
                  <c:v>99.408182401199994</c:v>
                </c:pt>
                <c:pt idx="9607">
                  <c:v>99.408282401199997</c:v>
                </c:pt>
                <c:pt idx="9608">
                  <c:v>99.408382401200001</c:v>
                </c:pt>
                <c:pt idx="9609">
                  <c:v>99.408482401200004</c:v>
                </c:pt>
                <c:pt idx="9610">
                  <c:v>99.408582401199993</c:v>
                </c:pt>
                <c:pt idx="9611">
                  <c:v>99.408682401199997</c:v>
                </c:pt>
                <c:pt idx="9612">
                  <c:v>99.4087824012</c:v>
                </c:pt>
                <c:pt idx="9613">
                  <c:v>99.408882401200003</c:v>
                </c:pt>
                <c:pt idx="9614">
                  <c:v>99.408982401200007</c:v>
                </c:pt>
                <c:pt idx="9615">
                  <c:v>99.409082401199996</c:v>
                </c:pt>
                <c:pt idx="9616">
                  <c:v>99.409182401199999</c:v>
                </c:pt>
                <c:pt idx="9617">
                  <c:v>99.409282401200002</c:v>
                </c:pt>
                <c:pt idx="9618">
                  <c:v>88.034422279799998</c:v>
                </c:pt>
                <c:pt idx="9619">
                  <c:v>88.034522279800001</c:v>
                </c:pt>
                <c:pt idx="9620">
                  <c:v>88.034622279800004</c:v>
                </c:pt>
                <c:pt idx="9621">
                  <c:v>88.034722279799993</c:v>
                </c:pt>
                <c:pt idx="9622">
                  <c:v>88.034822279799997</c:v>
                </c:pt>
                <c:pt idx="9623">
                  <c:v>88.0349222798</c:v>
                </c:pt>
                <c:pt idx="9624">
                  <c:v>88.035022279800003</c:v>
                </c:pt>
                <c:pt idx="9625">
                  <c:v>88.035122279800007</c:v>
                </c:pt>
                <c:pt idx="9626">
                  <c:v>88.035222279799996</c:v>
                </c:pt>
                <c:pt idx="9627">
                  <c:v>88.035322279799999</c:v>
                </c:pt>
                <c:pt idx="9628">
                  <c:v>88.035422279800002</c:v>
                </c:pt>
                <c:pt idx="9629">
                  <c:v>88.035522279800006</c:v>
                </c:pt>
                <c:pt idx="9630">
                  <c:v>88.035622279799995</c:v>
                </c:pt>
                <c:pt idx="9631">
                  <c:v>88.035722279799998</c:v>
                </c:pt>
                <c:pt idx="9632">
                  <c:v>88.035822279800001</c:v>
                </c:pt>
                <c:pt idx="9633">
                  <c:v>88.035922279800005</c:v>
                </c:pt>
                <c:pt idx="9634">
                  <c:v>88.036022279799994</c:v>
                </c:pt>
                <c:pt idx="9635">
                  <c:v>88.036122279799997</c:v>
                </c:pt>
                <c:pt idx="9636">
                  <c:v>88.0362222798</c:v>
                </c:pt>
                <c:pt idx="9637">
                  <c:v>88.036322279800004</c:v>
                </c:pt>
                <c:pt idx="9638">
                  <c:v>88.036422279799993</c:v>
                </c:pt>
                <c:pt idx="9639">
                  <c:v>88.036522279799996</c:v>
                </c:pt>
                <c:pt idx="9640">
                  <c:v>88.0366222798</c:v>
                </c:pt>
                <c:pt idx="9641">
                  <c:v>88.036722279800003</c:v>
                </c:pt>
                <c:pt idx="9642">
                  <c:v>88.036822279800006</c:v>
                </c:pt>
                <c:pt idx="9643">
                  <c:v>88.036922279799995</c:v>
                </c:pt>
                <c:pt idx="9644">
                  <c:v>88.037022279799999</c:v>
                </c:pt>
                <c:pt idx="9645">
                  <c:v>88.037122279800002</c:v>
                </c:pt>
                <c:pt idx="9646">
                  <c:v>88.037222279800005</c:v>
                </c:pt>
                <c:pt idx="9647">
                  <c:v>88.037322279799994</c:v>
                </c:pt>
                <c:pt idx="9648">
                  <c:v>88.037422279799998</c:v>
                </c:pt>
                <c:pt idx="9649">
                  <c:v>88.037522279800001</c:v>
                </c:pt>
                <c:pt idx="9650">
                  <c:v>88.037622279800004</c:v>
                </c:pt>
                <c:pt idx="9651">
                  <c:v>88.037722279799993</c:v>
                </c:pt>
                <c:pt idx="9652">
                  <c:v>88.037822279799997</c:v>
                </c:pt>
                <c:pt idx="9653">
                  <c:v>88.0379222798</c:v>
                </c:pt>
                <c:pt idx="9654">
                  <c:v>88.038022279800003</c:v>
                </c:pt>
                <c:pt idx="9655">
                  <c:v>88.038122279800007</c:v>
                </c:pt>
                <c:pt idx="9656">
                  <c:v>88.038222279799996</c:v>
                </c:pt>
                <c:pt idx="9657">
                  <c:v>88.038322279799999</c:v>
                </c:pt>
                <c:pt idx="9658">
                  <c:v>88.038422279800002</c:v>
                </c:pt>
                <c:pt idx="9659">
                  <c:v>88.038522279800006</c:v>
                </c:pt>
                <c:pt idx="9660">
                  <c:v>88.038622279799995</c:v>
                </c:pt>
                <c:pt idx="9661">
                  <c:v>88.038722279799998</c:v>
                </c:pt>
                <c:pt idx="9662">
                  <c:v>88.038822279800002</c:v>
                </c:pt>
                <c:pt idx="9663">
                  <c:v>88.038922279800005</c:v>
                </c:pt>
                <c:pt idx="9664">
                  <c:v>88.039022279799994</c:v>
                </c:pt>
                <c:pt idx="9665">
                  <c:v>88.039122279799997</c:v>
                </c:pt>
                <c:pt idx="9666">
                  <c:v>88.039222279800001</c:v>
                </c:pt>
                <c:pt idx="9667">
                  <c:v>88.039322279800004</c:v>
                </c:pt>
                <c:pt idx="9668">
                  <c:v>88.039422279799993</c:v>
                </c:pt>
                <c:pt idx="9669">
                  <c:v>88.039522279799996</c:v>
                </c:pt>
                <c:pt idx="9670">
                  <c:v>88.0396222798</c:v>
                </c:pt>
                <c:pt idx="9671">
                  <c:v>88.039722279800003</c:v>
                </c:pt>
                <c:pt idx="9672">
                  <c:v>88.039822279800006</c:v>
                </c:pt>
                <c:pt idx="9673">
                  <c:v>88.039922279799995</c:v>
                </c:pt>
                <c:pt idx="9674">
                  <c:v>88.040022279799999</c:v>
                </c:pt>
                <c:pt idx="9675">
                  <c:v>88.040122279800002</c:v>
                </c:pt>
                <c:pt idx="9676">
                  <c:v>88.040222279800005</c:v>
                </c:pt>
                <c:pt idx="9677">
                  <c:v>88.040322279799994</c:v>
                </c:pt>
                <c:pt idx="9678">
                  <c:v>88.040422279799998</c:v>
                </c:pt>
                <c:pt idx="9679">
                  <c:v>88.040522279800001</c:v>
                </c:pt>
                <c:pt idx="9680">
                  <c:v>88.040622279800004</c:v>
                </c:pt>
                <c:pt idx="9681">
                  <c:v>88.040722279799994</c:v>
                </c:pt>
                <c:pt idx="9682">
                  <c:v>88.040822279799997</c:v>
                </c:pt>
                <c:pt idx="9683">
                  <c:v>88.0409222798</c:v>
                </c:pt>
                <c:pt idx="9684">
                  <c:v>88.041022279800004</c:v>
                </c:pt>
                <c:pt idx="9685">
                  <c:v>88.041122279800007</c:v>
                </c:pt>
                <c:pt idx="9686">
                  <c:v>88.041222279799996</c:v>
                </c:pt>
                <c:pt idx="9687">
                  <c:v>88.041322279799999</c:v>
                </c:pt>
                <c:pt idx="9688">
                  <c:v>88.041422279800003</c:v>
                </c:pt>
                <c:pt idx="9689">
                  <c:v>88.041522279800006</c:v>
                </c:pt>
                <c:pt idx="9690">
                  <c:v>88.041622279799995</c:v>
                </c:pt>
                <c:pt idx="9691">
                  <c:v>88.041722279799998</c:v>
                </c:pt>
                <c:pt idx="9692">
                  <c:v>88.041822279800002</c:v>
                </c:pt>
                <c:pt idx="9693">
                  <c:v>88.041922279800005</c:v>
                </c:pt>
                <c:pt idx="9694">
                  <c:v>88.042022279799994</c:v>
                </c:pt>
                <c:pt idx="9695">
                  <c:v>88.042122279799997</c:v>
                </c:pt>
                <c:pt idx="9696">
                  <c:v>88.042222279800001</c:v>
                </c:pt>
                <c:pt idx="9697">
                  <c:v>88.042322272899995</c:v>
                </c:pt>
                <c:pt idx="9698">
                  <c:v>88.042422272899998</c:v>
                </c:pt>
                <c:pt idx="9699">
                  <c:v>88.042522272900001</c:v>
                </c:pt>
                <c:pt idx="9700">
                  <c:v>88.042622272900005</c:v>
                </c:pt>
                <c:pt idx="9701">
                  <c:v>88.042722272899994</c:v>
                </c:pt>
                <c:pt idx="9702">
                  <c:v>88.042822272899997</c:v>
                </c:pt>
                <c:pt idx="9703">
                  <c:v>88.0429222729</c:v>
                </c:pt>
                <c:pt idx="9704">
                  <c:v>88.043022272900004</c:v>
                </c:pt>
                <c:pt idx="9705">
                  <c:v>88.043122272900007</c:v>
                </c:pt>
                <c:pt idx="9706">
                  <c:v>88.043222272899996</c:v>
                </c:pt>
                <c:pt idx="9707">
                  <c:v>88.043322272899999</c:v>
                </c:pt>
                <c:pt idx="9708">
                  <c:v>88.043422272900003</c:v>
                </c:pt>
                <c:pt idx="9709">
                  <c:v>88.043522272900006</c:v>
                </c:pt>
                <c:pt idx="9710">
                  <c:v>88.043622272899995</c:v>
                </c:pt>
                <c:pt idx="9711">
                  <c:v>88.043722268600007</c:v>
                </c:pt>
                <c:pt idx="9712">
                  <c:v>67.855124172999993</c:v>
                </c:pt>
                <c:pt idx="9713">
                  <c:v>68.326821781000007</c:v>
                </c:pt>
                <c:pt idx="9714">
                  <c:v>68.017736153300007</c:v>
                </c:pt>
                <c:pt idx="9715">
                  <c:v>68.080981952299993</c:v>
                </c:pt>
                <c:pt idx="9716">
                  <c:v>68.081081952299996</c:v>
                </c:pt>
                <c:pt idx="9717">
                  <c:v>67.823592210800001</c:v>
                </c:pt>
                <c:pt idx="9718">
                  <c:v>67.823692210800004</c:v>
                </c:pt>
                <c:pt idx="9719">
                  <c:v>67.823792210799994</c:v>
                </c:pt>
                <c:pt idx="9720">
                  <c:v>67.823892210799997</c:v>
                </c:pt>
                <c:pt idx="9721">
                  <c:v>67.9391069423</c:v>
                </c:pt>
                <c:pt idx="9722">
                  <c:v>68.180711208399998</c:v>
                </c:pt>
                <c:pt idx="9723">
                  <c:v>68.420961395199996</c:v>
                </c:pt>
                <c:pt idx="9724">
                  <c:v>68.324524138200005</c:v>
                </c:pt>
                <c:pt idx="9725">
                  <c:v>68.324624138199994</c:v>
                </c:pt>
                <c:pt idx="9726">
                  <c:v>68.324724138199997</c:v>
                </c:pt>
                <c:pt idx="9727">
                  <c:v>67.607557977400006</c:v>
                </c:pt>
                <c:pt idx="9728">
                  <c:v>67.607657977399995</c:v>
                </c:pt>
                <c:pt idx="9729">
                  <c:v>67.607757977399999</c:v>
                </c:pt>
                <c:pt idx="9730">
                  <c:v>67.757732510099999</c:v>
                </c:pt>
                <c:pt idx="9731">
                  <c:v>67.637167966700005</c:v>
                </c:pt>
                <c:pt idx="9732">
                  <c:v>67.403065769600005</c:v>
                </c:pt>
                <c:pt idx="9733">
                  <c:v>66.912464490000005</c:v>
                </c:pt>
                <c:pt idx="9734">
                  <c:v>65.674846071700003</c:v>
                </c:pt>
                <c:pt idx="9735">
                  <c:v>63.925816437999998</c:v>
                </c:pt>
                <c:pt idx="9736">
                  <c:v>62.220758871900003</c:v>
                </c:pt>
                <c:pt idx="9737">
                  <c:v>60.546306738799998</c:v>
                </c:pt>
                <c:pt idx="9738">
                  <c:v>60.546406738800002</c:v>
                </c:pt>
                <c:pt idx="9739">
                  <c:v>60.546506738799998</c:v>
                </c:pt>
                <c:pt idx="9740">
                  <c:v>60.546606738800001</c:v>
                </c:pt>
                <c:pt idx="9741">
                  <c:v>60.546706738799998</c:v>
                </c:pt>
                <c:pt idx="9742">
                  <c:v>60.546806738800001</c:v>
                </c:pt>
                <c:pt idx="9743">
                  <c:v>60.546906738799997</c:v>
                </c:pt>
                <c:pt idx="9744">
                  <c:v>60.5470067388</c:v>
                </c:pt>
                <c:pt idx="9745">
                  <c:v>60.547106738799997</c:v>
                </c:pt>
                <c:pt idx="9746">
                  <c:v>60.5472067388</c:v>
                </c:pt>
                <c:pt idx="9747">
                  <c:v>60.547306738800003</c:v>
                </c:pt>
                <c:pt idx="9748">
                  <c:v>60.547406738799999</c:v>
                </c:pt>
                <c:pt idx="9749">
                  <c:v>60.547506738800003</c:v>
                </c:pt>
                <c:pt idx="9750">
                  <c:v>60.547606738799999</c:v>
                </c:pt>
                <c:pt idx="9751">
                  <c:v>60.547706738800002</c:v>
                </c:pt>
                <c:pt idx="9752">
                  <c:v>60.547806738799999</c:v>
                </c:pt>
                <c:pt idx="9753">
                  <c:v>61.631294093599998</c:v>
                </c:pt>
                <c:pt idx="9754">
                  <c:v>62.340599353199998</c:v>
                </c:pt>
                <c:pt idx="9755">
                  <c:v>62.769631266700003</c:v>
                </c:pt>
                <c:pt idx="9756">
                  <c:v>62.769731266699999</c:v>
                </c:pt>
                <c:pt idx="9757">
                  <c:v>62.769831266700002</c:v>
                </c:pt>
                <c:pt idx="9758">
                  <c:v>62.769931266699999</c:v>
                </c:pt>
                <c:pt idx="9759">
                  <c:v>62.873402122400002</c:v>
                </c:pt>
                <c:pt idx="9760">
                  <c:v>62.967971811799998</c:v>
                </c:pt>
                <c:pt idx="9761">
                  <c:v>63.0990395217</c:v>
                </c:pt>
                <c:pt idx="9762">
                  <c:v>63.099139521700003</c:v>
                </c:pt>
                <c:pt idx="9763">
                  <c:v>63.0992395217</c:v>
                </c:pt>
                <c:pt idx="9764">
                  <c:v>63.099339521700003</c:v>
                </c:pt>
                <c:pt idx="9765">
                  <c:v>63.099439521699999</c:v>
                </c:pt>
                <c:pt idx="9766">
                  <c:v>63.099539521700002</c:v>
                </c:pt>
                <c:pt idx="9767">
                  <c:v>66.644363393299997</c:v>
                </c:pt>
                <c:pt idx="9768">
                  <c:v>66.644463393300001</c:v>
                </c:pt>
                <c:pt idx="9769">
                  <c:v>66.644563393300004</c:v>
                </c:pt>
                <c:pt idx="9770">
                  <c:v>66.644663393299993</c:v>
                </c:pt>
                <c:pt idx="9771">
                  <c:v>66.644763393299996</c:v>
                </c:pt>
                <c:pt idx="9772">
                  <c:v>66.6448633933</c:v>
                </c:pt>
                <c:pt idx="9773">
                  <c:v>74.661743820699996</c:v>
                </c:pt>
                <c:pt idx="9774">
                  <c:v>75.310944205499993</c:v>
                </c:pt>
                <c:pt idx="9775">
                  <c:v>75.311044205499996</c:v>
                </c:pt>
                <c:pt idx="9776">
                  <c:v>75.3111442055</c:v>
                </c:pt>
                <c:pt idx="9777">
                  <c:v>75.311244205500003</c:v>
                </c:pt>
                <c:pt idx="9778">
                  <c:v>75.311344205500006</c:v>
                </c:pt>
                <c:pt idx="9779">
                  <c:v>75.311444205499996</c:v>
                </c:pt>
                <c:pt idx="9780">
                  <c:v>75.311544205499999</c:v>
                </c:pt>
                <c:pt idx="9781">
                  <c:v>75.311644205500002</c:v>
                </c:pt>
                <c:pt idx="9782">
                  <c:v>75.311744205500005</c:v>
                </c:pt>
                <c:pt idx="9783">
                  <c:v>79.6426787706</c:v>
                </c:pt>
                <c:pt idx="9784">
                  <c:v>81.205723059799993</c:v>
                </c:pt>
                <c:pt idx="9785">
                  <c:v>83.070276522200004</c:v>
                </c:pt>
                <c:pt idx="9786">
                  <c:v>85.174155664699995</c:v>
                </c:pt>
                <c:pt idx="9787">
                  <c:v>86.117035956600006</c:v>
                </c:pt>
                <c:pt idx="9788">
                  <c:v>86.117135956599995</c:v>
                </c:pt>
                <c:pt idx="9789">
                  <c:v>86.345607489700001</c:v>
                </c:pt>
                <c:pt idx="9790">
                  <c:v>86.483735523600004</c:v>
                </c:pt>
                <c:pt idx="9791">
                  <c:v>87.307586508699998</c:v>
                </c:pt>
                <c:pt idx="9792">
                  <c:v>87.730030164300004</c:v>
                </c:pt>
                <c:pt idx="9793">
                  <c:v>88.245881325300005</c:v>
                </c:pt>
                <c:pt idx="9794">
                  <c:v>88.988613012000002</c:v>
                </c:pt>
                <c:pt idx="9795">
                  <c:v>89.544392357199996</c:v>
                </c:pt>
                <c:pt idx="9796">
                  <c:v>90.403022120100005</c:v>
                </c:pt>
                <c:pt idx="9797">
                  <c:v>90.319017945599995</c:v>
                </c:pt>
                <c:pt idx="9798">
                  <c:v>90.319117945599999</c:v>
                </c:pt>
                <c:pt idx="9799">
                  <c:v>90.221618806799995</c:v>
                </c:pt>
                <c:pt idx="9800">
                  <c:v>91.451278170600006</c:v>
                </c:pt>
                <c:pt idx="9801">
                  <c:v>92.373739734599994</c:v>
                </c:pt>
                <c:pt idx="9802">
                  <c:v>93.541786269100001</c:v>
                </c:pt>
                <c:pt idx="9803">
                  <c:v>94.675083383499995</c:v>
                </c:pt>
                <c:pt idx="9804">
                  <c:v>95.871998577300005</c:v>
                </c:pt>
                <c:pt idx="9805">
                  <c:v>96.358199105500006</c:v>
                </c:pt>
                <c:pt idx="9806">
                  <c:v>97.424297983100004</c:v>
                </c:pt>
                <c:pt idx="9807">
                  <c:v>97.429674778500001</c:v>
                </c:pt>
                <c:pt idx="9808">
                  <c:v>98.176761255700001</c:v>
                </c:pt>
                <c:pt idx="9809">
                  <c:v>99.187358410399995</c:v>
                </c:pt>
                <c:pt idx="9810">
                  <c:v>99.590293466299997</c:v>
                </c:pt>
                <c:pt idx="9811">
                  <c:v>99.810652891199993</c:v>
                </c:pt>
                <c:pt idx="9812">
                  <c:v>99.670560297500003</c:v>
                </c:pt>
                <c:pt idx="9813">
                  <c:v>99.958679110600002</c:v>
                </c:pt>
                <c:pt idx="9814">
                  <c:v>100.19802267</c:v>
                </c:pt>
                <c:pt idx="9815">
                  <c:v>100.779243067</c:v>
                </c:pt>
                <c:pt idx="9816">
                  <c:v>100.245773937</c:v>
                </c:pt>
                <c:pt idx="9817">
                  <c:v>100.48239665200001</c:v>
                </c:pt>
                <c:pt idx="9818">
                  <c:v>100.408101608</c:v>
                </c:pt>
                <c:pt idx="9819">
                  <c:v>100.777581342</c:v>
                </c:pt>
                <c:pt idx="9820">
                  <c:v>100.247351249</c:v>
                </c:pt>
                <c:pt idx="9821">
                  <c:v>100.05601393400001</c:v>
                </c:pt>
                <c:pt idx="9822">
                  <c:v>98.776517467199994</c:v>
                </c:pt>
                <c:pt idx="9823">
                  <c:v>98.727871695399998</c:v>
                </c:pt>
                <c:pt idx="9824">
                  <c:v>98.717475888099997</c:v>
                </c:pt>
                <c:pt idx="9825">
                  <c:v>98.435975147899995</c:v>
                </c:pt>
                <c:pt idx="9826">
                  <c:v>98.929379082599993</c:v>
                </c:pt>
                <c:pt idx="9827">
                  <c:v>99.718372348000003</c:v>
                </c:pt>
                <c:pt idx="9828">
                  <c:v>98.653832787699997</c:v>
                </c:pt>
                <c:pt idx="9829">
                  <c:v>98.818315993300004</c:v>
                </c:pt>
                <c:pt idx="9830">
                  <c:v>99.521901193000005</c:v>
                </c:pt>
                <c:pt idx="9831">
                  <c:v>101.325876693</c:v>
                </c:pt>
                <c:pt idx="9832">
                  <c:v>102.26550878899999</c:v>
                </c:pt>
                <c:pt idx="9833">
                  <c:v>102.69784350800001</c:v>
                </c:pt>
                <c:pt idx="9834">
                  <c:v>102.188824729</c:v>
                </c:pt>
                <c:pt idx="9835">
                  <c:v>102.275403289</c:v>
                </c:pt>
                <c:pt idx="9836">
                  <c:v>100.554984805</c:v>
                </c:pt>
                <c:pt idx="9837">
                  <c:v>101.964928796</c:v>
                </c:pt>
                <c:pt idx="9838">
                  <c:v>102.82926288500001</c:v>
                </c:pt>
                <c:pt idx="9839">
                  <c:v>102.82936288499999</c:v>
                </c:pt>
                <c:pt idx="9840">
                  <c:v>102.829462885</c:v>
                </c:pt>
                <c:pt idx="9841">
                  <c:v>102.829562885</c:v>
                </c:pt>
                <c:pt idx="9842">
                  <c:v>104.013638063</c:v>
                </c:pt>
                <c:pt idx="9843">
                  <c:v>104.222468933</c:v>
                </c:pt>
                <c:pt idx="9844">
                  <c:v>104.661130603</c:v>
                </c:pt>
                <c:pt idx="9845">
                  <c:v>104.66123060300001</c:v>
                </c:pt>
                <c:pt idx="9846">
                  <c:v>104.661330603</c:v>
                </c:pt>
                <c:pt idx="9847">
                  <c:v>104.661430603</c:v>
                </c:pt>
                <c:pt idx="9848">
                  <c:v>104.661530603</c:v>
                </c:pt>
                <c:pt idx="9849">
                  <c:v>104.66163060300001</c:v>
                </c:pt>
                <c:pt idx="9850">
                  <c:v>104.661730603</c:v>
                </c:pt>
                <c:pt idx="9851">
                  <c:v>104.661830603</c:v>
                </c:pt>
                <c:pt idx="9852">
                  <c:v>104.661930603</c:v>
                </c:pt>
                <c:pt idx="9853">
                  <c:v>104.66203060300001</c:v>
                </c:pt>
                <c:pt idx="9854">
                  <c:v>104.66213060299999</c:v>
                </c:pt>
                <c:pt idx="9855">
                  <c:v>104.662230603</c:v>
                </c:pt>
                <c:pt idx="9856">
                  <c:v>104.662330603</c:v>
                </c:pt>
                <c:pt idx="9857">
                  <c:v>104.662430603</c:v>
                </c:pt>
                <c:pt idx="9858">
                  <c:v>104.66253060299999</c:v>
                </c:pt>
                <c:pt idx="9859">
                  <c:v>104.662630603</c:v>
                </c:pt>
                <c:pt idx="9860">
                  <c:v>104.662730603</c:v>
                </c:pt>
                <c:pt idx="9861">
                  <c:v>104.662830603</c:v>
                </c:pt>
                <c:pt idx="9862">
                  <c:v>104.66293060300001</c:v>
                </c:pt>
                <c:pt idx="9863">
                  <c:v>104.663030603</c:v>
                </c:pt>
                <c:pt idx="9864">
                  <c:v>104.663130603</c:v>
                </c:pt>
                <c:pt idx="9865">
                  <c:v>104.663230603</c:v>
                </c:pt>
                <c:pt idx="9866">
                  <c:v>104.66333060300001</c:v>
                </c:pt>
                <c:pt idx="9867">
                  <c:v>104.66343060299999</c:v>
                </c:pt>
                <c:pt idx="9868">
                  <c:v>104.663530603</c:v>
                </c:pt>
                <c:pt idx="9869">
                  <c:v>104.663630603</c:v>
                </c:pt>
                <c:pt idx="9870">
                  <c:v>104.663730603</c:v>
                </c:pt>
                <c:pt idx="9871">
                  <c:v>104.66383060299999</c:v>
                </c:pt>
                <c:pt idx="9872">
                  <c:v>104.663930603</c:v>
                </c:pt>
                <c:pt idx="9873">
                  <c:v>104.664030603</c:v>
                </c:pt>
                <c:pt idx="9874">
                  <c:v>104.664130603</c:v>
                </c:pt>
                <c:pt idx="9875">
                  <c:v>104.66423060299999</c:v>
                </c:pt>
                <c:pt idx="9876">
                  <c:v>104.664330603</c:v>
                </c:pt>
                <c:pt idx="9877">
                  <c:v>104.664430603</c:v>
                </c:pt>
                <c:pt idx="9878">
                  <c:v>104.664530603</c:v>
                </c:pt>
                <c:pt idx="9879">
                  <c:v>104.66463060300001</c:v>
                </c:pt>
                <c:pt idx="9880">
                  <c:v>104.664730603</c:v>
                </c:pt>
                <c:pt idx="9881">
                  <c:v>104.664830603</c:v>
                </c:pt>
                <c:pt idx="9882">
                  <c:v>104.664930603</c:v>
                </c:pt>
                <c:pt idx="9883">
                  <c:v>104.66503060300001</c:v>
                </c:pt>
                <c:pt idx="9884">
                  <c:v>104.66513060299999</c:v>
                </c:pt>
                <c:pt idx="9885">
                  <c:v>104.665230603</c:v>
                </c:pt>
                <c:pt idx="9886">
                  <c:v>104.665330603</c:v>
                </c:pt>
                <c:pt idx="9887">
                  <c:v>104.665430603</c:v>
                </c:pt>
                <c:pt idx="9888">
                  <c:v>104.66553060299999</c:v>
                </c:pt>
                <c:pt idx="9889">
                  <c:v>104.665630603</c:v>
                </c:pt>
                <c:pt idx="9890">
                  <c:v>104.665730602</c:v>
                </c:pt>
                <c:pt idx="9891">
                  <c:v>94.077949198900001</c:v>
                </c:pt>
                <c:pt idx="9892">
                  <c:v>93.116643253000007</c:v>
                </c:pt>
                <c:pt idx="9893">
                  <c:v>93.116743252999996</c:v>
                </c:pt>
                <c:pt idx="9894">
                  <c:v>93.116843252999999</c:v>
                </c:pt>
                <c:pt idx="9895">
                  <c:v>93.116943253000002</c:v>
                </c:pt>
                <c:pt idx="9896">
                  <c:v>93.117043253000006</c:v>
                </c:pt>
                <c:pt idx="9897">
                  <c:v>93.117143252999995</c:v>
                </c:pt>
                <c:pt idx="9898">
                  <c:v>93.117243252999998</c:v>
                </c:pt>
                <c:pt idx="9899">
                  <c:v>93.117343253000001</c:v>
                </c:pt>
                <c:pt idx="9900">
                  <c:v>93.117443253000005</c:v>
                </c:pt>
                <c:pt idx="9901">
                  <c:v>93.117543252999994</c:v>
                </c:pt>
                <c:pt idx="9902">
                  <c:v>93.117643252999997</c:v>
                </c:pt>
                <c:pt idx="9903">
                  <c:v>93.117743253</c:v>
                </c:pt>
                <c:pt idx="9904">
                  <c:v>93.117843259400004</c:v>
                </c:pt>
                <c:pt idx="9905">
                  <c:v>86.708005513900005</c:v>
                </c:pt>
                <c:pt idx="9906">
                  <c:v>86.708105519200004</c:v>
                </c:pt>
                <c:pt idx="9907">
                  <c:v>84.7552294117</c:v>
                </c:pt>
                <c:pt idx="9908">
                  <c:v>84.755329411700004</c:v>
                </c:pt>
                <c:pt idx="9909">
                  <c:v>84.755429411700007</c:v>
                </c:pt>
                <c:pt idx="9910">
                  <c:v>84.755529411699996</c:v>
                </c:pt>
                <c:pt idx="9911">
                  <c:v>84.755629411699999</c:v>
                </c:pt>
                <c:pt idx="9912">
                  <c:v>84.755729411700003</c:v>
                </c:pt>
                <c:pt idx="9913">
                  <c:v>84.755829411700006</c:v>
                </c:pt>
                <c:pt idx="9914">
                  <c:v>84.755929411699995</c:v>
                </c:pt>
                <c:pt idx="9915">
                  <c:v>84.756029411699998</c:v>
                </c:pt>
                <c:pt idx="9916">
                  <c:v>84.756129411700002</c:v>
                </c:pt>
                <c:pt idx="9917">
                  <c:v>84.756229411700005</c:v>
                </c:pt>
                <c:pt idx="9918">
                  <c:v>84.756329411699994</c:v>
                </c:pt>
                <c:pt idx="9919">
                  <c:v>84.756429411699997</c:v>
                </c:pt>
                <c:pt idx="9920">
                  <c:v>84.756529411700001</c:v>
                </c:pt>
                <c:pt idx="9921">
                  <c:v>84.756629411700004</c:v>
                </c:pt>
                <c:pt idx="9922">
                  <c:v>84.756729411699993</c:v>
                </c:pt>
                <c:pt idx="9923">
                  <c:v>84.756829411699997</c:v>
                </c:pt>
                <c:pt idx="9924">
                  <c:v>84.7569294117</c:v>
                </c:pt>
                <c:pt idx="9925">
                  <c:v>84.757029411700003</c:v>
                </c:pt>
                <c:pt idx="9926">
                  <c:v>84.757129411700006</c:v>
                </c:pt>
                <c:pt idx="9927">
                  <c:v>84.757229411699996</c:v>
                </c:pt>
                <c:pt idx="9928">
                  <c:v>84.757329411699999</c:v>
                </c:pt>
                <c:pt idx="9929">
                  <c:v>84.757429411700002</c:v>
                </c:pt>
                <c:pt idx="9930">
                  <c:v>84.757529411700006</c:v>
                </c:pt>
                <c:pt idx="9931">
                  <c:v>84.757629411699995</c:v>
                </c:pt>
                <c:pt idx="9932">
                  <c:v>84.757729411699998</c:v>
                </c:pt>
                <c:pt idx="9933">
                  <c:v>84.757829411700001</c:v>
                </c:pt>
                <c:pt idx="9934">
                  <c:v>84.757929411700005</c:v>
                </c:pt>
                <c:pt idx="9935">
                  <c:v>84.758029411699994</c:v>
                </c:pt>
                <c:pt idx="9936">
                  <c:v>84.758129411699997</c:v>
                </c:pt>
                <c:pt idx="9937">
                  <c:v>84.7582294117</c:v>
                </c:pt>
                <c:pt idx="9938">
                  <c:v>84.758329411700004</c:v>
                </c:pt>
                <c:pt idx="9939">
                  <c:v>84.758429411700007</c:v>
                </c:pt>
                <c:pt idx="9940">
                  <c:v>84.758529411699996</c:v>
                </c:pt>
                <c:pt idx="9941">
                  <c:v>84.758629411699999</c:v>
                </c:pt>
                <c:pt idx="9942">
                  <c:v>84.758729411700003</c:v>
                </c:pt>
                <c:pt idx="9943">
                  <c:v>84.758829411700006</c:v>
                </c:pt>
                <c:pt idx="9944">
                  <c:v>84.758929411699995</c:v>
                </c:pt>
                <c:pt idx="9945">
                  <c:v>84.759029411699998</c:v>
                </c:pt>
                <c:pt idx="9946">
                  <c:v>71.533687305399994</c:v>
                </c:pt>
                <c:pt idx="9947">
                  <c:v>71.569233312500003</c:v>
                </c:pt>
                <c:pt idx="9948">
                  <c:v>71.305727613000002</c:v>
                </c:pt>
                <c:pt idx="9949">
                  <c:v>71.591364408199993</c:v>
                </c:pt>
                <c:pt idx="9950">
                  <c:v>71.148593395999995</c:v>
                </c:pt>
                <c:pt idx="9951">
                  <c:v>71.148693395999999</c:v>
                </c:pt>
                <c:pt idx="9952">
                  <c:v>70.701617899699997</c:v>
                </c:pt>
                <c:pt idx="9953">
                  <c:v>70.368038518700004</c:v>
                </c:pt>
                <c:pt idx="9954">
                  <c:v>70.128203874099995</c:v>
                </c:pt>
                <c:pt idx="9955">
                  <c:v>69.225204668999993</c:v>
                </c:pt>
                <c:pt idx="9956">
                  <c:v>68.737110563300007</c:v>
                </c:pt>
                <c:pt idx="9957">
                  <c:v>68.211062985200002</c:v>
                </c:pt>
                <c:pt idx="9958">
                  <c:v>68.001566110200002</c:v>
                </c:pt>
                <c:pt idx="9959">
                  <c:v>68.001666110200006</c:v>
                </c:pt>
                <c:pt idx="9960">
                  <c:v>68.001766110199995</c:v>
                </c:pt>
                <c:pt idx="9961">
                  <c:v>68.103225004799995</c:v>
                </c:pt>
                <c:pt idx="9962">
                  <c:v>67.661901233500004</c:v>
                </c:pt>
                <c:pt idx="9963">
                  <c:v>67.4548934237</c:v>
                </c:pt>
                <c:pt idx="9964">
                  <c:v>67.3513085915</c:v>
                </c:pt>
                <c:pt idx="9965">
                  <c:v>67.351408591500004</c:v>
                </c:pt>
                <c:pt idx="9966">
                  <c:v>67.351508591499993</c:v>
                </c:pt>
                <c:pt idx="9967">
                  <c:v>67.351608591499996</c:v>
                </c:pt>
                <c:pt idx="9968">
                  <c:v>67.3517085915</c:v>
                </c:pt>
                <c:pt idx="9969">
                  <c:v>67.351808591500003</c:v>
                </c:pt>
                <c:pt idx="9970">
                  <c:v>67.121224530500001</c:v>
                </c:pt>
                <c:pt idx="9971">
                  <c:v>67.394969701799994</c:v>
                </c:pt>
                <c:pt idx="9972">
                  <c:v>66.754413501100004</c:v>
                </c:pt>
                <c:pt idx="9973">
                  <c:v>66.231654616200004</c:v>
                </c:pt>
                <c:pt idx="9974">
                  <c:v>65.422718687200003</c:v>
                </c:pt>
                <c:pt idx="9975">
                  <c:v>65.157105249500006</c:v>
                </c:pt>
                <c:pt idx="9976">
                  <c:v>64.835403107999994</c:v>
                </c:pt>
                <c:pt idx="9977">
                  <c:v>64.812648845300004</c:v>
                </c:pt>
                <c:pt idx="9978">
                  <c:v>64.812748845300007</c:v>
                </c:pt>
                <c:pt idx="9979">
                  <c:v>64.812848845299996</c:v>
                </c:pt>
                <c:pt idx="9980">
                  <c:v>64.614280938999997</c:v>
                </c:pt>
                <c:pt idx="9981">
                  <c:v>63.798504719500002</c:v>
                </c:pt>
                <c:pt idx="9982">
                  <c:v>62.358427885600001</c:v>
                </c:pt>
                <c:pt idx="9983">
                  <c:v>60.894125477700001</c:v>
                </c:pt>
                <c:pt idx="9984">
                  <c:v>60.894225477699997</c:v>
                </c:pt>
                <c:pt idx="9985">
                  <c:v>60.894325477700001</c:v>
                </c:pt>
                <c:pt idx="9986">
                  <c:v>60.894425477699997</c:v>
                </c:pt>
                <c:pt idx="9987">
                  <c:v>57.328261537800003</c:v>
                </c:pt>
                <c:pt idx="9988">
                  <c:v>56.148299595899999</c:v>
                </c:pt>
                <c:pt idx="9989">
                  <c:v>57.286083620699998</c:v>
                </c:pt>
                <c:pt idx="9990">
                  <c:v>57.203490142900002</c:v>
                </c:pt>
                <c:pt idx="9991">
                  <c:v>57.160063624300001</c:v>
                </c:pt>
                <c:pt idx="9992">
                  <c:v>57.2503670973</c:v>
                </c:pt>
                <c:pt idx="9993">
                  <c:v>57.3235212445</c:v>
                </c:pt>
                <c:pt idx="9994">
                  <c:v>57.330612521699997</c:v>
                </c:pt>
                <c:pt idx="9995">
                  <c:v>57.330712521700001</c:v>
                </c:pt>
                <c:pt idx="9996">
                  <c:v>57.330812521699997</c:v>
                </c:pt>
                <c:pt idx="9997">
                  <c:v>57.3309125217</c:v>
                </c:pt>
                <c:pt idx="9998">
                  <c:v>57.331012521700004</c:v>
                </c:pt>
                <c:pt idx="9999">
                  <c:v>57.3311125217</c:v>
                </c:pt>
                <c:pt idx="10000">
                  <c:v>57.331212521700003</c:v>
                </c:pt>
                <c:pt idx="10001">
                  <c:v>57.331312521699999</c:v>
                </c:pt>
                <c:pt idx="10002">
                  <c:v>57.331412521700003</c:v>
                </c:pt>
                <c:pt idx="10003">
                  <c:v>57.331512521699999</c:v>
                </c:pt>
                <c:pt idx="10004">
                  <c:v>57.331612521700002</c:v>
                </c:pt>
                <c:pt idx="10005">
                  <c:v>57.331712521699998</c:v>
                </c:pt>
                <c:pt idx="10006">
                  <c:v>57.331812521700002</c:v>
                </c:pt>
                <c:pt idx="10007">
                  <c:v>57.331912521699998</c:v>
                </c:pt>
                <c:pt idx="10008">
                  <c:v>57.332012521700001</c:v>
                </c:pt>
                <c:pt idx="10009">
                  <c:v>57.332112521699997</c:v>
                </c:pt>
                <c:pt idx="10010">
                  <c:v>57.332212521700001</c:v>
                </c:pt>
                <c:pt idx="10011">
                  <c:v>57.332312521699997</c:v>
                </c:pt>
                <c:pt idx="10012">
                  <c:v>57.3324125217</c:v>
                </c:pt>
                <c:pt idx="10013">
                  <c:v>57.332512521699996</c:v>
                </c:pt>
                <c:pt idx="10014">
                  <c:v>57.3326125217</c:v>
                </c:pt>
                <c:pt idx="10015">
                  <c:v>57.332712521700003</c:v>
                </c:pt>
                <c:pt idx="10016">
                  <c:v>57.332812521699999</c:v>
                </c:pt>
                <c:pt idx="10017">
                  <c:v>57.332912521700003</c:v>
                </c:pt>
                <c:pt idx="10018">
                  <c:v>57.333012521699999</c:v>
                </c:pt>
                <c:pt idx="10019">
                  <c:v>57.333112521700002</c:v>
                </c:pt>
                <c:pt idx="10020">
                  <c:v>57.333212521699998</c:v>
                </c:pt>
                <c:pt idx="10021">
                  <c:v>57.333312521700002</c:v>
                </c:pt>
                <c:pt idx="10022">
                  <c:v>57.333412521699998</c:v>
                </c:pt>
                <c:pt idx="10023">
                  <c:v>57.333512521700001</c:v>
                </c:pt>
                <c:pt idx="10024">
                  <c:v>57.333612521699997</c:v>
                </c:pt>
                <c:pt idx="10025">
                  <c:v>57.333712521700001</c:v>
                </c:pt>
                <c:pt idx="10026">
                  <c:v>57.333812521699997</c:v>
                </c:pt>
                <c:pt idx="10027">
                  <c:v>57.3339125217</c:v>
                </c:pt>
                <c:pt idx="10028">
                  <c:v>57.334012521699997</c:v>
                </c:pt>
                <c:pt idx="10029">
                  <c:v>57.3341125217</c:v>
                </c:pt>
                <c:pt idx="10030">
                  <c:v>57.334212521700003</c:v>
                </c:pt>
                <c:pt idx="10031">
                  <c:v>57.334312521699999</c:v>
                </c:pt>
                <c:pt idx="10032">
                  <c:v>57.334412521700003</c:v>
                </c:pt>
                <c:pt idx="10033">
                  <c:v>57.334512521699999</c:v>
                </c:pt>
                <c:pt idx="10034">
                  <c:v>57.334612521700002</c:v>
                </c:pt>
                <c:pt idx="10035">
                  <c:v>57.334712521699998</c:v>
                </c:pt>
                <c:pt idx="10036">
                  <c:v>57.334812521700002</c:v>
                </c:pt>
                <c:pt idx="10037">
                  <c:v>57.334912521699998</c:v>
                </c:pt>
                <c:pt idx="10038">
                  <c:v>57.335012521700001</c:v>
                </c:pt>
                <c:pt idx="10039">
                  <c:v>57.335112521699998</c:v>
                </c:pt>
                <c:pt idx="10040">
                  <c:v>57.335212521700001</c:v>
                </c:pt>
                <c:pt idx="10041">
                  <c:v>57.335312521699997</c:v>
                </c:pt>
                <c:pt idx="10042">
                  <c:v>57.3354125217</c:v>
                </c:pt>
                <c:pt idx="10043">
                  <c:v>57.335512521699997</c:v>
                </c:pt>
                <c:pt idx="10044">
                  <c:v>57.3356125217</c:v>
                </c:pt>
                <c:pt idx="10045">
                  <c:v>57.335712521700003</c:v>
                </c:pt>
                <c:pt idx="10046">
                  <c:v>57.335812521699999</c:v>
                </c:pt>
                <c:pt idx="10047">
                  <c:v>57.335912521700003</c:v>
                </c:pt>
                <c:pt idx="10048">
                  <c:v>57.336012521699999</c:v>
                </c:pt>
                <c:pt idx="10049">
                  <c:v>57.336112521700002</c:v>
                </c:pt>
                <c:pt idx="10050">
                  <c:v>57.336212521699998</c:v>
                </c:pt>
                <c:pt idx="10051">
                  <c:v>57.336312521700002</c:v>
                </c:pt>
                <c:pt idx="10052">
                  <c:v>57.336412521699998</c:v>
                </c:pt>
                <c:pt idx="10053">
                  <c:v>57.336512521700001</c:v>
                </c:pt>
                <c:pt idx="10054">
                  <c:v>57.336612521699998</c:v>
                </c:pt>
                <c:pt idx="10055">
                  <c:v>57.336712521700001</c:v>
                </c:pt>
                <c:pt idx="10056">
                  <c:v>57.336812521699997</c:v>
                </c:pt>
                <c:pt idx="10057">
                  <c:v>57.3369125217</c:v>
                </c:pt>
                <c:pt idx="10058">
                  <c:v>57.337012521699997</c:v>
                </c:pt>
                <c:pt idx="10059">
                  <c:v>57.3371125217</c:v>
                </c:pt>
                <c:pt idx="10060">
                  <c:v>57.337212521700003</c:v>
                </c:pt>
                <c:pt idx="10061">
                  <c:v>57.337312521699999</c:v>
                </c:pt>
                <c:pt idx="10062">
                  <c:v>57.337412521700003</c:v>
                </c:pt>
                <c:pt idx="10063">
                  <c:v>57.337512521699999</c:v>
                </c:pt>
                <c:pt idx="10064">
                  <c:v>57.337612521700002</c:v>
                </c:pt>
                <c:pt idx="10065">
                  <c:v>57.337712521699999</c:v>
                </c:pt>
                <c:pt idx="10066">
                  <c:v>57.337812521700002</c:v>
                </c:pt>
                <c:pt idx="10067">
                  <c:v>57.337912521699998</c:v>
                </c:pt>
                <c:pt idx="10068">
                  <c:v>57.338012521700001</c:v>
                </c:pt>
                <c:pt idx="10069">
                  <c:v>57.338112521699998</c:v>
                </c:pt>
                <c:pt idx="10070">
                  <c:v>57.338212521700001</c:v>
                </c:pt>
                <c:pt idx="10071">
                  <c:v>57.338312521699997</c:v>
                </c:pt>
                <c:pt idx="10072">
                  <c:v>57.3384125217</c:v>
                </c:pt>
                <c:pt idx="10073">
                  <c:v>57.338512521699997</c:v>
                </c:pt>
                <c:pt idx="10074">
                  <c:v>57.3386125217</c:v>
                </c:pt>
                <c:pt idx="10075">
                  <c:v>57.338712521700003</c:v>
                </c:pt>
                <c:pt idx="10076">
                  <c:v>57.3388125217</c:v>
                </c:pt>
                <c:pt idx="10077">
                  <c:v>57.338912521700003</c:v>
                </c:pt>
                <c:pt idx="10078">
                  <c:v>57.339012521699999</c:v>
                </c:pt>
                <c:pt idx="10079">
                  <c:v>57.339112521700002</c:v>
                </c:pt>
                <c:pt idx="10080">
                  <c:v>57.339212521699999</c:v>
                </c:pt>
                <c:pt idx="10081">
                  <c:v>57.339312521700002</c:v>
                </c:pt>
                <c:pt idx="10082">
                  <c:v>57.339412521699998</c:v>
                </c:pt>
                <c:pt idx="10083">
                  <c:v>57.339512521700001</c:v>
                </c:pt>
                <c:pt idx="10084">
                  <c:v>57.339612521699998</c:v>
                </c:pt>
                <c:pt idx="10085">
                  <c:v>57.339712521700001</c:v>
                </c:pt>
                <c:pt idx="10086">
                  <c:v>57.339812521699997</c:v>
                </c:pt>
                <c:pt idx="10087">
                  <c:v>57.339912521700001</c:v>
                </c:pt>
                <c:pt idx="10088">
                  <c:v>57.340012521699997</c:v>
                </c:pt>
                <c:pt idx="10089">
                  <c:v>57.3401125217</c:v>
                </c:pt>
                <c:pt idx="10090">
                  <c:v>57.340212521700003</c:v>
                </c:pt>
                <c:pt idx="10091">
                  <c:v>57.3403125217</c:v>
                </c:pt>
                <c:pt idx="10092">
                  <c:v>57.340412521700003</c:v>
                </c:pt>
                <c:pt idx="10093">
                  <c:v>57.340512521699999</c:v>
                </c:pt>
                <c:pt idx="10094">
                  <c:v>57.340612521700002</c:v>
                </c:pt>
                <c:pt idx="10095">
                  <c:v>57.340712521699999</c:v>
                </c:pt>
                <c:pt idx="10096">
                  <c:v>57.340812521700002</c:v>
                </c:pt>
                <c:pt idx="10097">
                  <c:v>57.340912521699998</c:v>
                </c:pt>
                <c:pt idx="10098">
                  <c:v>57.341012521700002</c:v>
                </c:pt>
                <c:pt idx="10099">
                  <c:v>57.341112521699998</c:v>
                </c:pt>
                <c:pt idx="10100">
                  <c:v>57.341212521700001</c:v>
                </c:pt>
                <c:pt idx="10101">
                  <c:v>57.341312521699997</c:v>
                </c:pt>
                <c:pt idx="10102">
                  <c:v>57.341412521700001</c:v>
                </c:pt>
                <c:pt idx="10103">
                  <c:v>57.341512521699997</c:v>
                </c:pt>
                <c:pt idx="10104">
                  <c:v>57.3416125217</c:v>
                </c:pt>
                <c:pt idx="10105">
                  <c:v>57.341712521700003</c:v>
                </c:pt>
                <c:pt idx="10106">
                  <c:v>57.3418125217</c:v>
                </c:pt>
                <c:pt idx="10107">
                  <c:v>57.341912521700003</c:v>
                </c:pt>
                <c:pt idx="10108">
                  <c:v>57.342012521699999</c:v>
                </c:pt>
                <c:pt idx="10109">
                  <c:v>57.342112521700003</c:v>
                </c:pt>
                <c:pt idx="10110">
                  <c:v>57.342212521699999</c:v>
                </c:pt>
                <c:pt idx="10111">
                  <c:v>57.342312521700002</c:v>
                </c:pt>
                <c:pt idx="10112">
                  <c:v>57.342412521699998</c:v>
                </c:pt>
                <c:pt idx="10113">
                  <c:v>57.342512521700002</c:v>
                </c:pt>
                <c:pt idx="10114">
                  <c:v>57.342612521699998</c:v>
                </c:pt>
                <c:pt idx="10115">
                  <c:v>57.342712521700001</c:v>
                </c:pt>
                <c:pt idx="10116">
                  <c:v>57.342812521699997</c:v>
                </c:pt>
                <c:pt idx="10117">
                  <c:v>57.342912521700001</c:v>
                </c:pt>
                <c:pt idx="10118">
                  <c:v>57.343012521699997</c:v>
                </c:pt>
                <c:pt idx="10119">
                  <c:v>57.3431125217</c:v>
                </c:pt>
                <c:pt idx="10120">
                  <c:v>57.343212521700003</c:v>
                </c:pt>
                <c:pt idx="10121">
                  <c:v>57.3433125217</c:v>
                </c:pt>
                <c:pt idx="10122">
                  <c:v>57.343412521700003</c:v>
                </c:pt>
                <c:pt idx="10123">
                  <c:v>57.343512521699999</c:v>
                </c:pt>
                <c:pt idx="10124">
                  <c:v>57.343612521700003</c:v>
                </c:pt>
                <c:pt idx="10125">
                  <c:v>57.343712521699999</c:v>
                </c:pt>
                <c:pt idx="10126">
                  <c:v>57.343812521700002</c:v>
                </c:pt>
                <c:pt idx="10127">
                  <c:v>57.343912521699998</c:v>
                </c:pt>
                <c:pt idx="10128">
                  <c:v>57.344012521700002</c:v>
                </c:pt>
                <c:pt idx="10129">
                  <c:v>57.344112521699998</c:v>
                </c:pt>
                <c:pt idx="10130">
                  <c:v>57.344212521700001</c:v>
                </c:pt>
                <c:pt idx="10131">
                  <c:v>57.344312521699997</c:v>
                </c:pt>
                <c:pt idx="10132">
                  <c:v>57.344412521700001</c:v>
                </c:pt>
                <c:pt idx="10133">
                  <c:v>57.344512521699997</c:v>
                </c:pt>
                <c:pt idx="10134">
                  <c:v>57.3446125217</c:v>
                </c:pt>
                <c:pt idx="10135">
                  <c:v>57.344712521700004</c:v>
                </c:pt>
                <c:pt idx="10136">
                  <c:v>57.3448125217</c:v>
                </c:pt>
                <c:pt idx="10137">
                  <c:v>57.344912521700003</c:v>
                </c:pt>
                <c:pt idx="10138">
                  <c:v>57.345012521699999</c:v>
                </c:pt>
                <c:pt idx="10139">
                  <c:v>57.345112521700003</c:v>
                </c:pt>
                <c:pt idx="10140">
                  <c:v>57.345212521699999</c:v>
                </c:pt>
                <c:pt idx="10141">
                  <c:v>57.345312521700002</c:v>
                </c:pt>
                <c:pt idx="10142">
                  <c:v>57.345412521699998</c:v>
                </c:pt>
                <c:pt idx="10143">
                  <c:v>57.345512521700002</c:v>
                </c:pt>
                <c:pt idx="10144">
                  <c:v>57.345612521699998</c:v>
                </c:pt>
                <c:pt idx="10145">
                  <c:v>57.345712521700001</c:v>
                </c:pt>
                <c:pt idx="10146">
                  <c:v>57.345812521699997</c:v>
                </c:pt>
                <c:pt idx="10147">
                  <c:v>57.345912521700001</c:v>
                </c:pt>
                <c:pt idx="10148">
                  <c:v>57.346012521699997</c:v>
                </c:pt>
                <c:pt idx="10149">
                  <c:v>57.3461125217</c:v>
                </c:pt>
                <c:pt idx="10150">
                  <c:v>57.346212521699997</c:v>
                </c:pt>
                <c:pt idx="10151">
                  <c:v>57.3463125217</c:v>
                </c:pt>
                <c:pt idx="10152">
                  <c:v>57.346412521700003</c:v>
                </c:pt>
                <c:pt idx="10153">
                  <c:v>57.346512521699999</c:v>
                </c:pt>
                <c:pt idx="10154">
                  <c:v>57.346612521700003</c:v>
                </c:pt>
                <c:pt idx="10155">
                  <c:v>57.346712521699999</c:v>
                </c:pt>
                <c:pt idx="10156">
                  <c:v>57.346812521700002</c:v>
                </c:pt>
                <c:pt idx="10157">
                  <c:v>57.346912521699998</c:v>
                </c:pt>
                <c:pt idx="10158">
                  <c:v>57.347012521700002</c:v>
                </c:pt>
                <c:pt idx="10159">
                  <c:v>57.347112521699998</c:v>
                </c:pt>
                <c:pt idx="10160">
                  <c:v>57.347212521700001</c:v>
                </c:pt>
                <c:pt idx="10161">
                  <c:v>57.347312521699997</c:v>
                </c:pt>
                <c:pt idx="10162">
                  <c:v>57.347412521700001</c:v>
                </c:pt>
                <c:pt idx="10163">
                  <c:v>57.347512521699997</c:v>
                </c:pt>
                <c:pt idx="10164">
                  <c:v>57.3476125217</c:v>
                </c:pt>
                <c:pt idx="10165">
                  <c:v>57.347712521699997</c:v>
                </c:pt>
                <c:pt idx="10166">
                  <c:v>57.3478125217</c:v>
                </c:pt>
                <c:pt idx="10167">
                  <c:v>57.347912521700003</c:v>
                </c:pt>
                <c:pt idx="10168">
                  <c:v>57.348012521699999</c:v>
                </c:pt>
                <c:pt idx="10169">
                  <c:v>57.348112521700003</c:v>
                </c:pt>
                <c:pt idx="10170">
                  <c:v>57.348212521699999</c:v>
                </c:pt>
                <c:pt idx="10171">
                  <c:v>57.348312521700002</c:v>
                </c:pt>
                <c:pt idx="10172">
                  <c:v>57.348412521699998</c:v>
                </c:pt>
                <c:pt idx="10173">
                  <c:v>57.348512521700002</c:v>
                </c:pt>
                <c:pt idx="10174">
                  <c:v>57.348612521699998</c:v>
                </c:pt>
                <c:pt idx="10175">
                  <c:v>57.348712521700001</c:v>
                </c:pt>
                <c:pt idx="10176">
                  <c:v>57.348812521699998</c:v>
                </c:pt>
                <c:pt idx="10177">
                  <c:v>57.348912521700001</c:v>
                </c:pt>
                <c:pt idx="10178">
                  <c:v>57.349012521699997</c:v>
                </c:pt>
                <c:pt idx="10179">
                  <c:v>57.3491125217</c:v>
                </c:pt>
                <c:pt idx="10180">
                  <c:v>57.349212521699997</c:v>
                </c:pt>
                <c:pt idx="10181">
                  <c:v>57.3493125217</c:v>
                </c:pt>
                <c:pt idx="10182">
                  <c:v>57.349412521700003</c:v>
                </c:pt>
                <c:pt idx="10183">
                  <c:v>57.349512521699999</c:v>
                </c:pt>
                <c:pt idx="10184">
                  <c:v>57.349612521700003</c:v>
                </c:pt>
                <c:pt idx="10185">
                  <c:v>57.349712521699999</c:v>
                </c:pt>
                <c:pt idx="10186">
                  <c:v>57.349812521700002</c:v>
                </c:pt>
                <c:pt idx="10187">
                  <c:v>57.349912521699999</c:v>
                </c:pt>
                <c:pt idx="10188">
                  <c:v>57.350012521700002</c:v>
                </c:pt>
                <c:pt idx="10189">
                  <c:v>57.350112521699998</c:v>
                </c:pt>
                <c:pt idx="10190">
                  <c:v>57.350212521700001</c:v>
                </c:pt>
                <c:pt idx="10191">
                  <c:v>57.350312521699998</c:v>
                </c:pt>
                <c:pt idx="10192">
                  <c:v>57.350412521700001</c:v>
                </c:pt>
                <c:pt idx="10193">
                  <c:v>57.350512521699997</c:v>
                </c:pt>
                <c:pt idx="10194">
                  <c:v>57.3506125217</c:v>
                </c:pt>
                <c:pt idx="10195">
                  <c:v>57.350712521699997</c:v>
                </c:pt>
                <c:pt idx="10196">
                  <c:v>57.3508125217</c:v>
                </c:pt>
                <c:pt idx="10197">
                  <c:v>57.350912521700003</c:v>
                </c:pt>
                <c:pt idx="10198">
                  <c:v>57.3510125217</c:v>
                </c:pt>
                <c:pt idx="10199">
                  <c:v>57.351112521700003</c:v>
                </c:pt>
                <c:pt idx="10200">
                  <c:v>57.351212521699999</c:v>
                </c:pt>
                <c:pt idx="10201">
                  <c:v>57.351312521700002</c:v>
                </c:pt>
                <c:pt idx="10202">
                  <c:v>57.351412521699999</c:v>
                </c:pt>
                <c:pt idx="10203">
                  <c:v>57.351512521700002</c:v>
                </c:pt>
                <c:pt idx="10204">
                  <c:v>57.351612521699998</c:v>
                </c:pt>
                <c:pt idx="10205">
                  <c:v>57.351712521700001</c:v>
                </c:pt>
                <c:pt idx="10206">
                  <c:v>57.351812521699998</c:v>
                </c:pt>
                <c:pt idx="10207">
                  <c:v>57.351912521700001</c:v>
                </c:pt>
                <c:pt idx="10208">
                  <c:v>57.352012521699997</c:v>
                </c:pt>
                <c:pt idx="10209">
                  <c:v>57.352112521700001</c:v>
                </c:pt>
                <c:pt idx="10210">
                  <c:v>57.352212521699997</c:v>
                </c:pt>
                <c:pt idx="10211">
                  <c:v>57.3523125217</c:v>
                </c:pt>
                <c:pt idx="10212">
                  <c:v>57.352412521700003</c:v>
                </c:pt>
                <c:pt idx="10213">
                  <c:v>57.3525125217</c:v>
                </c:pt>
                <c:pt idx="10214">
                  <c:v>57.352612521700003</c:v>
                </c:pt>
                <c:pt idx="10215">
                  <c:v>57.352712521699999</c:v>
                </c:pt>
                <c:pt idx="10216">
                  <c:v>57.352812521700002</c:v>
                </c:pt>
                <c:pt idx="10217">
                  <c:v>57.352912521699999</c:v>
                </c:pt>
                <c:pt idx="10218">
                  <c:v>57.353012521700002</c:v>
                </c:pt>
                <c:pt idx="10219">
                  <c:v>57.353112521699998</c:v>
                </c:pt>
                <c:pt idx="10220">
                  <c:v>57.353212521700002</c:v>
                </c:pt>
                <c:pt idx="10221">
                  <c:v>57.353312521699998</c:v>
                </c:pt>
                <c:pt idx="10222">
                  <c:v>57.353412521700001</c:v>
                </c:pt>
                <c:pt idx="10223">
                  <c:v>57.353512521699997</c:v>
                </c:pt>
                <c:pt idx="10224">
                  <c:v>57.353612521700001</c:v>
                </c:pt>
                <c:pt idx="10225">
                  <c:v>57.353712521699997</c:v>
                </c:pt>
                <c:pt idx="10226">
                  <c:v>57.3538125217</c:v>
                </c:pt>
                <c:pt idx="10227">
                  <c:v>57.353912521700003</c:v>
                </c:pt>
                <c:pt idx="10228">
                  <c:v>57.3540125217</c:v>
                </c:pt>
                <c:pt idx="10229">
                  <c:v>57.354112521700003</c:v>
                </c:pt>
                <c:pt idx="10230">
                  <c:v>57.354212521699999</c:v>
                </c:pt>
                <c:pt idx="10231">
                  <c:v>57.354312521700002</c:v>
                </c:pt>
                <c:pt idx="10232">
                  <c:v>57.354412521699999</c:v>
                </c:pt>
                <c:pt idx="10233">
                  <c:v>57.354512521700002</c:v>
                </c:pt>
                <c:pt idx="10234">
                  <c:v>57.354612521699998</c:v>
                </c:pt>
                <c:pt idx="10235">
                  <c:v>57.354712521700002</c:v>
                </c:pt>
                <c:pt idx="10236">
                  <c:v>57.354812521699998</c:v>
                </c:pt>
                <c:pt idx="10237">
                  <c:v>57.354912521700001</c:v>
                </c:pt>
                <c:pt idx="10238">
                  <c:v>57.355012521699997</c:v>
                </c:pt>
                <c:pt idx="10239">
                  <c:v>57.355112521700001</c:v>
                </c:pt>
                <c:pt idx="10240">
                  <c:v>57.355212521699997</c:v>
                </c:pt>
                <c:pt idx="10241">
                  <c:v>57.3553125217</c:v>
                </c:pt>
                <c:pt idx="10242">
                  <c:v>57.355412521700003</c:v>
                </c:pt>
                <c:pt idx="10243">
                  <c:v>57.3555125217</c:v>
                </c:pt>
                <c:pt idx="10244">
                  <c:v>57.355612521700003</c:v>
                </c:pt>
                <c:pt idx="10245">
                  <c:v>57.355712521699999</c:v>
                </c:pt>
                <c:pt idx="10246">
                  <c:v>57.355812521700003</c:v>
                </c:pt>
                <c:pt idx="10247">
                  <c:v>57.355912521699999</c:v>
                </c:pt>
                <c:pt idx="10248">
                  <c:v>57.356012521700002</c:v>
                </c:pt>
                <c:pt idx="10249">
                  <c:v>57.356112521699998</c:v>
                </c:pt>
                <c:pt idx="10250">
                  <c:v>57.356212521700002</c:v>
                </c:pt>
                <c:pt idx="10251">
                  <c:v>57.356312521699998</c:v>
                </c:pt>
                <c:pt idx="10252">
                  <c:v>57.356412521700001</c:v>
                </c:pt>
                <c:pt idx="10253">
                  <c:v>57.356512521699997</c:v>
                </c:pt>
                <c:pt idx="10254">
                  <c:v>57.356612521700001</c:v>
                </c:pt>
                <c:pt idx="10255">
                  <c:v>57.356712521699997</c:v>
                </c:pt>
                <c:pt idx="10256">
                  <c:v>57.3568125217</c:v>
                </c:pt>
                <c:pt idx="10257">
                  <c:v>57.356912521700004</c:v>
                </c:pt>
                <c:pt idx="10258">
                  <c:v>1.5708849809099999E-2</c:v>
                </c:pt>
                <c:pt idx="10259">
                  <c:v>3.1498701158599998E-2</c:v>
                </c:pt>
                <c:pt idx="10260">
                  <c:v>6.3179280556200004E-3</c:v>
                </c:pt>
                <c:pt idx="10261">
                  <c:v>-9.5079735742699997E-2</c:v>
                </c:pt>
                <c:pt idx="10262">
                  <c:v>-9.4979735742699994E-2</c:v>
                </c:pt>
                <c:pt idx="10263">
                  <c:v>-9.4879735742700005E-2</c:v>
                </c:pt>
                <c:pt idx="10264">
                  <c:v>-9.4776834579700001E-2</c:v>
                </c:pt>
                <c:pt idx="10265">
                  <c:v>-9.4674512738399996E-2</c:v>
                </c:pt>
                <c:pt idx="10266">
                  <c:v>-7.6447432302000004E-3</c:v>
                </c:pt>
                <c:pt idx="10267">
                  <c:v>-7.5447432302000001E-3</c:v>
                </c:pt>
                <c:pt idx="10268">
                  <c:v>-7.4447432301999999E-3</c:v>
                </c:pt>
                <c:pt idx="10269">
                  <c:v>-7.3447432301999996E-3</c:v>
                </c:pt>
                <c:pt idx="10270">
                  <c:v>-7.2447432302000002E-3</c:v>
                </c:pt>
                <c:pt idx="10271">
                  <c:v>-7.1447432302E-3</c:v>
                </c:pt>
                <c:pt idx="10272">
                  <c:v>-7.0447432301999997E-3</c:v>
                </c:pt>
                <c:pt idx="10273">
                  <c:v>6.23216512637E-3</c:v>
                </c:pt>
                <c:pt idx="10274">
                  <c:v>3.9753938933500002E-2</c:v>
                </c:pt>
                <c:pt idx="10275">
                  <c:v>3.9853938933499998E-2</c:v>
                </c:pt>
                <c:pt idx="10276">
                  <c:v>3.9953938933500001E-2</c:v>
                </c:pt>
                <c:pt idx="10277">
                  <c:v>4.0053938933499997E-2</c:v>
                </c:pt>
                <c:pt idx="10278">
                  <c:v>4.01539389335E-2</c:v>
                </c:pt>
                <c:pt idx="10279">
                  <c:v>4.0253938933500003E-2</c:v>
                </c:pt>
                <c:pt idx="10280">
                  <c:v>1.64181543199E-2</c:v>
                </c:pt>
                <c:pt idx="10281">
                  <c:v>6.04658721558E-3</c:v>
                </c:pt>
                <c:pt idx="10282">
                  <c:v>4.9521199571599995E-4</c:v>
                </c:pt>
                <c:pt idx="10283">
                  <c:v>7.28928505043E-2</c:v>
                </c:pt>
                <c:pt idx="10284">
                  <c:v>7.2992850504300003E-2</c:v>
                </c:pt>
                <c:pt idx="10285">
                  <c:v>7.3092850504300005E-2</c:v>
                </c:pt>
                <c:pt idx="10286">
                  <c:v>7.3192850504299994E-2</c:v>
                </c:pt>
                <c:pt idx="10287">
                  <c:v>7.3292850504299997E-2</c:v>
                </c:pt>
                <c:pt idx="10288">
                  <c:v>7.33928505043E-2</c:v>
                </c:pt>
                <c:pt idx="10289">
                  <c:v>7.3492850504300003E-2</c:v>
                </c:pt>
                <c:pt idx="10290">
                  <c:v>7.3592850504300006E-2</c:v>
                </c:pt>
                <c:pt idx="10291">
                  <c:v>7.3692850504299995E-2</c:v>
                </c:pt>
                <c:pt idx="10292">
                  <c:v>7.3792850504299998E-2</c:v>
                </c:pt>
                <c:pt idx="10293">
                  <c:v>7.3892850504300001E-2</c:v>
                </c:pt>
                <c:pt idx="10294">
                  <c:v>7.3992850504300003E-2</c:v>
                </c:pt>
                <c:pt idx="10295">
                  <c:v>7.4092850504300006E-2</c:v>
                </c:pt>
                <c:pt idx="10296">
                  <c:v>7.4192850504299995E-2</c:v>
                </c:pt>
                <c:pt idx="10297">
                  <c:v>7.4292850504299998E-2</c:v>
                </c:pt>
                <c:pt idx="10298">
                  <c:v>7.4392850504300001E-2</c:v>
                </c:pt>
                <c:pt idx="10299">
                  <c:v>7.4492850504300004E-2</c:v>
                </c:pt>
                <c:pt idx="10300">
                  <c:v>7.4592850504300007E-2</c:v>
                </c:pt>
                <c:pt idx="10301">
                  <c:v>7.4692850504299996E-2</c:v>
                </c:pt>
                <c:pt idx="10302">
                  <c:v>7.4792850504299999E-2</c:v>
                </c:pt>
                <c:pt idx="10303">
                  <c:v>7.4892850504300001E-2</c:v>
                </c:pt>
                <c:pt idx="10304">
                  <c:v>7.4992850504300004E-2</c:v>
                </c:pt>
                <c:pt idx="10305">
                  <c:v>2.8271495779000003E-4</c:v>
                </c:pt>
                <c:pt idx="10306">
                  <c:v>3.8271495779000002E-4</c:v>
                </c:pt>
                <c:pt idx="10307">
                  <c:v>4.8271495779000001E-4</c:v>
                </c:pt>
                <c:pt idx="10308">
                  <c:v>5.8271495779E-4</c:v>
                </c:pt>
                <c:pt idx="10309">
                  <c:v>6.8271495779000004E-4</c:v>
                </c:pt>
                <c:pt idx="10310">
                  <c:v>7.8271495778999998E-4</c:v>
                </c:pt>
                <c:pt idx="10311">
                  <c:v>8.8271495779000003E-4</c:v>
                </c:pt>
                <c:pt idx="10312">
                  <c:v>9.8271495779000007E-4</c:v>
                </c:pt>
                <c:pt idx="10313">
                  <c:v>1.0827149577899999E-3</c:v>
                </c:pt>
                <c:pt idx="10314">
                  <c:v>1.1827149577899999E-3</c:v>
                </c:pt>
                <c:pt idx="10315">
                  <c:v>1.28271495779E-3</c:v>
                </c:pt>
                <c:pt idx="10316">
                  <c:v>1.38271495779E-3</c:v>
                </c:pt>
                <c:pt idx="10317">
                  <c:v>1.4827149577900001E-3</c:v>
                </c:pt>
                <c:pt idx="10318">
                  <c:v>1.5827149577899999E-3</c:v>
                </c:pt>
                <c:pt idx="10319">
                  <c:v>1.68271495779E-3</c:v>
                </c:pt>
                <c:pt idx="10320">
                  <c:v>1.78271495779E-3</c:v>
                </c:pt>
                <c:pt idx="10321">
                  <c:v>1.88271495779E-3</c:v>
                </c:pt>
                <c:pt idx="10322">
                  <c:v>1.9827149577900001E-3</c:v>
                </c:pt>
                <c:pt idx="10323">
                  <c:v>2.0827149577899999E-3</c:v>
                </c:pt>
                <c:pt idx="10324">
                  <c:v>2.1827149577900002E-3</c:v>
                </c:pt>
                <c:pt idx="10325">
                  <c:v>2.28271495779E-3</c:v>
                </c:pt>
                <c:pt idx="10326">
                  <c:v>2.3827149577899998E-3</c:v>
                </c:pt>
                <c:pt idx="10327">
                  <c:v>2.4827149577900001E-3</c:v>
                </c:pt>
                <c:pt idx="10328">
                  <c:v>2.5827149577899999E-3</c:v>
                </c:pt>
                <c:pt idx="10329">
                  <c:v>2.6827149577900002E-3</c:v>
                </c:pt>
                <c:pt idx="10330">
                  <c:v>2.78271495779E-3</c:v>
                </c:pt>
                <c:pt idx="10331">
                  <c:v>2.8827149577899999E-3</c:v>
                </c:pt>
                <c:pt idx="10332">
                  <c:v>2.9827149577900001E-3</c:v>
                </c:pt>
                <c:pt idx="10333">
                  <c:v>3.0827149577899999E-3</c:v>
                </c:pt>
                <c:pt idx="10334">
                  <c:v>3.1827149577900002E-3</c:v>
                </c:pt>
                <c:pt idx="10335">
                  <c:v>3.28271495779E-3</c:v>
                </c:pt>
                <c:pt idx="10336">
                  <c:v>3.3827149577899999E-3</c:v>
                </c:pt>
                <c:pt idx="10337">
                  <c:v>3.4827149577900001E-3</c:v>
                </c:pt>
                <c:pt idx="10338">
                  <c:v>3.58271495779E-3</c:v>
                </c:pt>
                <c:pt idx="10339">
                  <c:v>3.68145666795E-3</c:v>
                </c:pt>
                <c:pt idx="10340">
                  <c:v>3.7814566679499999E-3</c:v>
                </c:pt>
                <c:pt idx="10341">
                  <c:v>3.8809443372400001E-3</c:v>
                </c:pt>
                <c:pt idx="10342">
                  <c:v>-9.3092043632899996E-2</c:v>
                </c:pt>
                <c:pt idx="10343">
                  <c:v>-9.2992043632900007E-2</c:v>
                </c:pt>
                <c:pt idx="10344">
                  <c:v>-9.2892043632900004E-2</c:v>
                </c:pt>
                <c:pt idx="10345">
                  <c:v>-9.2792043632900001E-2</c:v>
                </c:pt>
                <c:pt idx="10346">
                  <c:v>-9.2692043632899998E-2</c:v>
                </c:pt>
                <c:pt idx="10347">
                  <c:v>-9.2592043632899995E-2</c:v>
                </c:pt>
                <c:pt idx="10348">
                  <c:v>-9.2492043632900006E-2</c:v>
                </c:pt>
                <c:pt idx="10349">
                  <c:v>-9.2392043632900003E-2</c:v>
                </c:pt>
                <c:pt idx="10350">
                  <c:v>-9.22920436329E-2</c:v>
                </c:pt>
                <c:pt idx="10351">
                  <c:v>-9.2192043632899998E-2</c:v>
                </c:pt>
                <c:pt idx="10352">
                  <c:v>-9.2092043632899995E-2</c:v>
                </c:pt>
                <c:pt idx="10353">
                  <c:v>-9.1992043632900006E-2</c:v>
                </c:pt>
                <c:pt idx="10354">
                  <c:v>-9.1892043632900003E-2</c:v>
                </c:pt>
                <c:pt idx="10355">
                  <c:v>-9.17920436329E-2</c:v>
                </c:pt>
                <c:pt idx="10356">
                  <c:v>-9.1692043632899997E-2</c:v>
                </c:pt>
                <c:pt idx="10357">
                  <c:v>-9.1592043632899994E-2</c:v>
                </c:pt>
                <c:pt idx="10358">
                  <c:v>-9.1492043632900005E-2</c:v>
                </c:pt>
                <c:pt idx="10359">
                  <c:v>-9.1392043632900002E-2</c:v>
                </c:pt>
                <c:pt idx="10360">
                  <c:v>-9.12920436329E-2</c:v>
                </c:pt>
                <c:pt idx="10361">
                  <c:v>-9.1192043632899997E-2</c:v>
                </c:pt>
                <c:pt idx="10362">
                  <c:v>-9.1092043632899994E-2</c:v>
                </c:pt>
                <c:pt idx="10363">
                  <c:v>-9.0992043632900005E-2</c:v>
                </c:pt>
                <c:pt idx="10364">
                  <c:v>-9.0892043632900002E-2</c:v>
                </c:pt>
                <c:pt idx="10365">
                  <c:v>-9.0792043632899999E-2</c:v>
                </c:pt>
                <c:pt idx="10366">
                  <c:v>-9.0692043632899996E-2</c:v>
                </c:pt>
                <c:pt idx="10367">
                  <c:v>-9.0592043632899993E-2</c:v>
                </c:pt>
                <c:pt idx="10368">
                  <c:v>-9.0492043632900004E-2</c:v>
                </c:pt>
                <c:pt idx="10369">
                  <c:v>-9.0392043632900002E-2</c:v>
                </c:pt>
                <c:pt idx="10370">
                  <c:v>-9.0292043632899999E-2</c:v>
                </c:pt>
                <c:pt idx="10371">
                  <c:v>-9.0192043632899996E-2</c:v>
                </c:pt>
                <c:pt idx="10372">
                  <c:v>-9.0092043632900007E-2</c:v>
                </c:pt>
                <c:pt idx="10373">
                  <c:v>-8.9992043632900004E-2</c:v>
                </c:pt>
                <c:pt idx="10374">
                  <c:v>-8.9892043632900001E-2</c:v>
                </c:pt>
                <c:pt idx="10375">
                  <c:v>-8.9792043632899998E-2</c:v>
                </c:pt>
                <c:pt idx="10376">
                  <c:v>-8.9692043632899995E-2</c:v>
                </c:pt>
                <c:pt idx="10377">
                  <c:v>-8.9592043632900006E-2</c:v>
                </c:pt>
                <c:pt idx="10378">
                  <c:v>-8.9492043632900004E-2</c:v>
                </c:pt>
                <c:pt idx="10379">
                  <c:v>-8.9392043632900001E-2</c:v>
                </c:pt>
                <c:pt idx="10380">
                  <c:v>-8.9292043632899998E-2</c:v>
                </c:pt>
                <c:pt idx="10381">
                  <c:v>-8.9192043632899995E-2</c:v>
                </c:pt>
                <c:pt idx="10382">
                  <c:v>-8.9092043632900006E-2</c:v>
                </c:pt>
                <c:pt idx="10383">
                  <c:v>-8.8992043632900003E-2</c:v>
                </c:pt>
                <c:pt idx="10384">
                  <c:v>-8.88920436329E-2</c:v>
                </c:pt>
                <c:pt idx="10385">
                  <c:v>-8.8792043632899997E-2</c:v>
                </c:pt>
                <c:pt idx="10386">
                  <c:v>-8.8692043632899994E-2</c:v>
                </c:pt>
                <c:pt idx="10387">
                  <c:v>-8.8592043632900006E-2</c:v>
                </c:pt>
                <c:pt idx="10388">
                  <c:v>-8.8492043632900003E-2</c:v>
                </c:pt>
                <c:pt idx="10389">
                  <c:v>-8.83920436329E-2</c:v>
                </c:pt>
                <c:pt idx="10390">
                  <c:v>-8.8292043632899997E-2</c:v>
                </c:pt>
                <c:pt idx="10391">
                  <c:v>-8.8192043632899994E-2</c:v>
                </c:pt>
                <c:pt idx="10392">
                  <c:v>-8.8092043632900005E-2</c:v>
                </c:pt>
                <c:pt idx="10393">
                  <c:v>-8.7992043632900002E-2</c:v>
                </c:pt>
                <c:pt idx="10394">
                  <c:v>-8.7892043632899999E-2</c:v>
                </c:pt>
                <c:pt idx="10395">
                  <c:v>-8.7792043632899996E-2</c:v>
                </c:pt>
                <c:pt idx="10396">
                  <c:v>-8.7692043632899994E-2</c:v>
                </c:pt>
                <c:pt idx="10397">
                  <c:v>-8.7592043632900005E-2</c:v>
                </c:pt>
                <c:pt idx="10398">
                  <c:v>-8.7492043632900002E-2</c:v>
                </c:pt>
                <c:pt idx="10399">
                  <c:v>-8.7392043632899999E-2</c:v>
                </c:pt>
                <c:pt idx="10400">
                  <c:v>-8.7292043632899996E-2</c:v>
                </c:pt>
                <c:pt idx="10401">
                  <c:v>-8.7192043632899993E-2</c:v>
                </c:pt>
                <c:pt idx="10402">
                  <c:v>-8.7092043632900004E-2</c:v>
                </c:pt>
                <c:pt idx="10403">
                  <c:v>-8.6992043632900001E-2</c:v>
                </c:pt>
                <c:pt idx="10404">
                  <c:v>-8.6892043632899998E-2</c:v>
                </c:pt>
                <c:pt idx="10405">
                  <c:v>-8.6792043632899996E-2</c:v>
                </c:pt>
                <c:pt idx="10406">
                  <c:v>-8.6692043632900007E-2</c:v>
                </c:pt>
                <c:pt idx="10407">
                  <c:v>-8.6592043632900004E-2</c:v>
                </c:pt>
                <c:pt idx="10408">
                  <c:v>-8.6492043632900001E-2</c:v>
                </c:pt>
                <c:pt idx="10409">
                  <c:v>-8.6392043632899998E-2</c:v>
                </c:pt>
                <c:pt idx="10410">
                  <c:v>-8.6292043632899995E-2</c:v>
                </c:pt>
                <c:pt idx="10411">
                  <c:v>-8.6192043632900006E-2</c:v>
                </c:pt>
                <c:pt idx="10412">
                  <c:v>-8.6092043632900003E-2</c:v>
                </c:pt>
                <c:pt idx="10413">
                  <c:v>-8.59920436329E-2</c:v>
                </c:pt>
                <c:pt idx="10414">
                  <c:v>-8.5892043632899998E-2</c:v>
                </c:pt>
                <c:pt idx="10415">
                  <c:v>-8.5792043632899995E-2</c:v>
                </c:pt>
                <c:pt idx="10416">
                  <c:v>-8.5692043632900006E-2</c:v>
                </c:pt>
                <c:pt idx="10417">
                  <c:v>-8.5592043632900003E-2</c:v>
                </c:pt>
                <c:pt idx="10418">
                  <c:v>-8.54920436329E-2</c:v>
                </c:pt>
                <c:pt idx="10419">
                  <c:v>-8.5392043632899997E-2</c:v>
                </c:pt>
                <c:pt idx="10420">
                  <c:v>-8.5292043632899994E-2</c:v>
                </c:pt>
                <c:pt idx="10421">
                  <c:v>-8.5192043632900005E-2</c:v>
                </c:pt>
                <c:pt idx="10422">
                  <c:v>-8.5092043632900002E-2</c:v>
                </c:pt>
                <c:pt idx="10423">
                  <c:v>-8.49920436329E-2</c:v>
                </c:pt>
                <c:pt idx="10424">
                  <c:v>-8.4892043632899997E-2</c:v>
                </c:pt>
                <c:pt idx="10425">
                  <c:v>-8.4792043632899994E-2</c:v>
                </c:pt>
                <c:pt idx="10426">
                  <c:v>-8.4692043632900005E-2</c:v>
                </c:pt>
                <c:pt idx="10427">
                  <c:v>-8.4592043632900002E-2</c:v>
                </c:pt>
                <c:pt idx="10428">
                  <c:v>-8.4492043632899999E-2</c:v>
                </c:pt>
                <c:pt idx="10429">
                  <c:v>-8.4392043632899996E-2</c:v>
                </c:pt>
                <c:pt idx="10430">
                  <c:v>-8.4292043632899993E-2</c:v>
                </c:pt>
                <c:pt idx="10431">
                  <c:v>-8.4192043632900004E-2</c:v>
                </c:pt>
                <c:pt idx="10432">
                  <c:v>-8.4092043632900002E-2</c:v>
                </c:pt>
                <c:pt idx="10433">
                  <c:v>-8.3992043632899999E-2</c:v>
                </c:pt>
                <c:pt idx="10434">
                  <c:v>-8.3892043632899996E-2</c:v>
                </c:pt>
                <c:pt idx="10435">
                  <c:v>-0.21488852543500001</c:v>
                </c:pt>
                <c:pt idx="10436">
                  <c:v>-0.21478852543499999</c:v>
                </c:pt>
                <c:pt idx="10437">
                  <c:v>-0.214688525435</c:v>
                </c:pt>
                <c:pt idx="10438">
                  <c:v>-0.21458852543500001</c:v>
                </c:pt>
                <c:pt idx="10439">
                  <c:v>-0.21448852543499999</c:v>
                </c:pt>
                <c:pt idx="10440">
                  <c:v>-0.214388525435</c:v>
                </c:pt>
                <c:pt idx="10441">
                  <c:v>-0.21428852543499999</c:v>
                </c:pt>
                <c:pt idx="10442">
                  <c:v>-0.214188525435</c:v>
                </c:pt>
                <c:pt idx="10443">
                  <c:v>-0.21408852543500001</c:v>
                </c:pt>
                <c:pt idx="10444">
                  <c:v>-0.21398852543499999</c:v>
                </c:pt>
                <c:pt idx="10445">
                  <c:v>-0.213888525435</c:v>
                </c:pt>
                <c:pt idx="10446">
                  <c:v>-0.21378852543499999</c:v>
                </c:pt>
                <c:pt idx="10447">
                  <c:v>-0.213688525435</c:v>
                </c:pt>
                <c:pt idx="10448">
                  <c:v>-0.21358852543500001</c:v>
                </c:pt>
                <c:pt idx="10449">
                  <c:v>-0.21348852543499999</c:v>
                </c:pt>
                <c:pt idx="10450">
                  <c:v>-0.213388525435</c:v>
                </c:pt>
                <c:pt idx="10451">
                  <c:v>-0.21328852543499999</c:v>
                </c:pt>
                <c:pt idx="10452">
                  <c:v>-0.213188525435</c:v>
                </c:pt>
                <c:pt idx="10453">
                  <c:v>-0.21308852543500001</c:v>
                </c:pt>
                <c:pt idx="10454">
                  <c:v>-0.21298727294100001</c:v>
                </c:pt>
                <c:pt idx="10455">
                  <c:v>-19.4832087214</c:v>
                </c:pt>
                <c:pt idx="10456">
                  <c:v>3.1735961814100002</c:v>
                </c:pt>
                <c:pt idx="10457">
                  <c:v>27.213817600100001</c:v>
                </c:pt>
                <c:pt idx="10458">
                  <c:v>31.972163746300001</c:v>
                </c:pt>
                <c:pt idx="10459">
                  <c:v>32.047149011099997</c:v>
                </c:pt>
                <c:pt idx="10460">
                  <c:v>32.017798773700001</c:v>
                </c:pt>
                <c:pt idx="10461">
                  <c:v>32.017898773699997</c:v>
                </c:pt>
                <c:pt idx="10462">
                  <c:v>32.148294895799999</c:v>
                </c:pt>
                <c:pt idx="10463">
                  <c:v>32.383647853100001</c:v>
                </c:pt>
                <c:pt idx="10464">
                  <c:v>32.793907387799997</c:v>
                </c:pt>
                <c:pt idx="10465">
                  <c:v>33.133943020300002</c:v>
                </c:pt>
                <c:pt idx="10466">
                  <c:v>33.762478033699999</c:v>
                </c:pt>
                <c:pt idx="10467">
                  <c:v>33.728676779099999</c:v>
                </c:pt>
                <c:pt idx="10468">
                  <c:v>33.728776779100002</c:v>
                </c:pt>
                <c:pt idx="10469">
                  <c:v>33.728876779099998</c:v>
                </c:pt>
                <c:pt idx="10470">
                  <c:v>33.728976779100002</c:v>
                </c:pt>
                <c:pt idx="10471">
                  <c:v>33.729076779099998</c:v>
                </c:pt>
                <c:pt idx="10472">
                  <c:v>33.729176779100001</c:v>
                </c:pt>
                <c:pt idx="10473">
                  <c:v>33.729276779099997</c:v>
                </c:pt>
                <c:pt idx="10474">
                  <c:v>33.729376779100001</c:v>
                </c:pt>
                <c:pt idx="10475">
                  <c:v>33.729476779099997</c:v>
                </c:pt>
                <c:pt idx="10476">
                  <c:v>33.7295767791</c:v>
                </c:pt>
                <c:pt idx="10477">
                  <c:v>33.729676779099997</c:v>
                </c:pt>
                <c:pt idx="10478">
                  <c:v>33.7297767791</c:v>
                </c:pt>
                <c:pt idx="10479">
                  <c:v>33.729876779100003</c:v>
                </c:pt>
                <c:pt idx="10480">
                  <c:v>33.729976779099999</c:v>
                </c:pt>
                <c:pt idx="10481">
                  <c:v>33.730076779100003</c:v>
                </c:pt>
                <c:pt idx="10482">
                  <c:v>33.730176779099999</c:v>
                </c:pt>
                <c:pt idx="10483">
                  <c:v>33.730276779100002</c:v>
                </c:pt>
                <c:pt idx="10484">
                  <c:v>33.730376779099998</c:v>
                </c:pt>
                <c:pt idx="10485">
                  <c:v>33.730476779100002</c:v>
                </c:pt>
                <c:pt idx="10486">
                  <c:v>33.730576779099998</c:v>
                </c:pt>
                <c:pt idx="10487">
                  <c:v>33.730676779100001</c:v>
                </c:pt>
                <c:pt idx="10488">
                  <c:v>33.730776779099997</c:v>
                </c:pt>
                <c:pt idx="10489">
                  <c:v>33.730876779100001</c:v>
                </c:pt>
                <c:pt idx="10490">
                  <c:v>33.730976779099997</c:v>
                </c:pt>
                <c:pt idx="10491">
                  <c:v>33.7310767791</c:v>
                </c:pt>
                <c:pt idx="10492">
                  <c:v>5.6991192395799999</c:v>
                </c:pt>
                <c:pt idx="10493">
                  <c:v>0.77549330068699995</c:v>
                </c:pt>
                <c:pt idx="10494">
                  <c:v>0.24168034559000001</c:v>
                </c:pt>
                <c:pt idx="10495">
                  <c:v>0.17390554238200001</c:v>
                </c:pt>
                <c:pt idx="10496">
                  <c:v>5.7628730231E-2</c:v>
                </c:pt>
                <c:pt idx="10497">
                  <c:v>3.7180077072899997E-2</c:v>
                </c:pt>
                <c:pt idx="10498">
                  <c:v>1.63556624596E-2</c:v>
                </c:pt>
                <c:pt idx="10499">
                  <c:v>1.6374783564699999E-2</c:v>
                </c:pt>
                <c:pt idx="10500">
                  <c:v>5.5069425784899997E-2</c:v>
                </c:pt>
                <c:pt idx="10501">
                  <c:v>1.5598793104099999E-2</c:v>
                </c:pt>
                <c:pt idx="10502">
                  <c:v>1.0378181606E-2</c:v>
                </c:pt>
                <c:pt idx="10503">
                  <c:v>1.0117741235800001E-2</c:v>
                </c:pt>
                <c:pt idx="10504">
                  <c:v>1.07819496224E-2</c:v>
                </c:pt>
                <c:pt idx="10505">
                  <c:v>5.9094097077599999E-3</c:v>
                </c:pt>
                <c:pt idx="10506">
                  <c:v>7.9155273690499992E-3</c:v>
                </c:pt>
                <c:pt idx="10507">
                  <c:v>6.4746749242199997E-3</c:v>
                </c:pt>
                <c:pt idx="10508">
                  <c:v>7.0370380853799997E-3</c:v>
                </c:pt>
                <c:pt idx="10509">
                  <c:v>2.3940732838200001E-3</c:v>
                </c:pt>
                <c:pt idx="10510">
                  <c:v>1.1627859886E-3</c:v>
                </c:pt>
                <c:pt idx="10511">
                  <c:v>5.2475918797899998E-3</c:v>
                </c:pt>
                <c:pt idx="10512">
                  <c:v>1.44955330735E-3</c:v>
                </c:pt>
                <c:pt idx="10513">
                  <c:v>6.9099286677799998E-3</c:v>
                </c:pt>
                <c:pt idx="10514">
                  <c:v>-2.2308599444E-3</c:v>
                </c:pt>
                <c:pt idx="10515">
                  <c:v>6.17578957686E-3</c:v>
                </c:pt>
                <c:pt idx="10516">
                  <c:v>6.4388522571299997E-3</c:v>
                </c:pt>
                <c:pt idx="10517">
                  <c:v>6.53885225713E-3</c:v>
                </c:pt>
                <c:pt idx="10518">
                  <c:v>6.6388522571300002E-3</c:v>
                </c:pt>
                <c:pt idx="10519">
                  <c:v>6.7388522571299996E-3</c:v>
                </c:pt>
                <c:pt idx="10520">
                  <c:v>6.8388522571299999E-3</c:v>
                </c:pt>
                <c:pt idx="10521">
                  <c:v>6.9388522571300001E-3</c:v>
                </c:pt>
                <c:pt idx="10522">
                  <c:v>7.0388522571300004E-3</c:v>
                </c:pt>
                <c:pt idx="10523">
                  <c:v>7.1388522571299998E-3</c:v>
                </c:pt>
                <c:pt idx="10524">
                  <c:v>7.2388522571300001E-3</c:v>
                </c:pt>
                <c:pt idx="10525">
                  <c:v>7.3388522571300003E-3</c:v>
                </c:pt>
                <c:pt idx="10526">
                  <c:v>7.4388522571299997E-3</c:v>
                </c:pt>
                <c:pt idx="10527">
                  <c:v>7.53885225713E-3</c:v>
                </c:pt>
                <c:pt idx="10528">
                  <c:v>7.6388522571300002E-3</c:v>
                </c:pt>
                <c:pt idx="10529">
                  <c:v>7.7388522571299996E-3</c:v>
                </c:pt>
                <c:pt idx="10530">
                  <c:v>7.8388522571299999E-3</c:v>
                </c:pt>
                <c:pt idx="10531">
                  <c:v>7.9388522571299993E-3</c:v>
                </c:pt>
                <c:pt idx="10532">
                  <c:v>8.0388522571300004E-3</c:v>
                </c:pt>
                <c:pt idx="10533">
                  <c:v>8.1388522571299998E-3</c:v>
                </c:pt>
                <c:pt idx="10534">
                  <c:v>8.2388522571299992E-3</c:v>
                </c:pt>
                <c:pt idx="10535">
                  <c:v>8.3388522571300003E-3</c:v>
                </c:pt>
                <c:pt idx="10536">
                  <c:v>8.4388522571299997E-3</c:v>
                </c:pt>
                <c:pt idx="10537">
                  <c:v>8.5388522571299991E-3</c:v>
                </c:pt>
                <c:pt idx="10538">
                  <c:v>8.6388522571300003E-3</c:v>
                </c:pt>
                <c:pt idx="10539">
                  <c:v>8.7388522571299997E-3</c:v>
                </c:pt>
                <c:pt idx="10540">
                  <c:v>8.8388522571300008E-3</c:v>
                </c:pt>
                <c:pt idx="10541">
                  <c:v>8.9388522571300002E-3</c:v>
                </c:pt>
                <c:pt idx="10542">
                  <c:v>9.0388522571299996E-3</c:v>
                </c:pt>
                <c:pt idx="10543">
                  <c:v>9.1388522571300007E-3</c:v>
                </c:pt>
                <c:pt idx="10544">
                  <c:v>9.2388522571300001E-3</c:v>
                </c:pt>
                <c:pt idx="10545">
                  <c:v>9.3388522571299995E-3</c:v>
                </c:pt>
                <c:pt idx="10546">
                  <c:v>9.4388522571300006E-3</c:v>
                </c:pt>
                <c:pt idx="10547">
                  <c:v>9.53885225713E-3</c:v>
                </c:pt>
                <c:pt idx="10548">
                  <c:v>9.6388522571299994E-3</c:v>
                </c:pt>
                <c:pt idx="10549">
                  <c:v>9.7388522571300006E-3</c:v>
                </c:pt>
                <c:pt idx="10550">
                  <c:v>9.8388522571299999E-3</c:v>
                </c:pt>
                <c:pt idx="10551">
                  <c:v>9.9388522571299993E-3</c:v>
                </c:pt>
                <c:pt idx="10552">
                  <c:v>1.00388522571E-2</c:v>
                </c:pt>
                <c:pt idx="10553">
                  <c:v>1.01388522571E-2</c:v>
                </c:pt>
                <c:pt idx="10554">
                  <c:v>1.0238852257100001E-2</c:v>
                </c:pt>
                <c:pt idx="10555">
                  <c:v>1.03388522571E-2</c:v>
                </c:pt>
                <c:pt idx="10556">
                  <c:v>1.0438852257099999E-2</c:v>
                </c:pt>
                <c:pt idx="10557">
                  <c:v>1.0538852257100001E-2</c:v>
                </c:pt>
                <c:pt idx="10558">
                  <c:v>1.06388522571E-2</c:v>
                </c:pt>
                <c:pt idx="10559">
                  <c:v>1.0738852257099999E-2</c:v>
                </c:pt>
                <c:pt idx="10560">
                  <c:v>1.0838852257100001E-2</c:v>
                </c:pt>
                <c:pt idx="10561">
                  <c:v>1.09388522571E-2</c:v>
                </c:pt>
                <c:pt idx="10562">
                  <c:v>1.1038852257099999E-2</c:v>
                </c:pt>
                <c:pt idx="10563">
                  <c:v>1.11388522571E-2</c:v>
                </c:pt>
                <c:pt idx="10564">
                  <c:v>1.12388522571E-2</c:v>
                </c:pt>
                <c:pt idx="10565">
                  <c:v>1.1338852257099999E-2</c:v>
                </c:pt>
                <c:pt idx="10566">
                  <c:v>1.14388522571E-2</c:v>
                </c:pt>
                <c:pt idx="10567">
                  <c:v>1.15388522571E-2</c:v>
                </c:pt>
                <c:pt idx="10568">
                  <c:v>1.1638852257099999E-2</c:v>
                </c:pt>
                <c:pt idx="10569">
                  <c:v>1.17388522571E-2</c:v>
                </c:pt>
                <c:pt idx="10570">
                  <c:v>1.18388522571E-2</c:v>
                </c:pt>
                <c:pt idx="10571">
                  <c:v>1.1938852257100001E-2</c:v>
                </c:pt>
                <c:pt idx="10572">
                  <c:v>1.20388522571E-2</c:v>
                </c:pt>
                <c:pt idx="10573">
                  <c:v>1.21388522571E-2</c:v>
                </c:pt>
                <c:pt idx="10574">
                  <c:v>1.2238852257100001E-2</c:v>
                </c:pt>
                <c:pt idx="10575">
                  <c:v>1.23388522571E-2</c:v>
                </c:pt>
                <c:pt idx="10576">
                  <c:v>1.24388522571E-2</c:v>
                </c:pt>
                <c:pt idx="10577">
                  <c:v>1.2538852257100001E-2</c:v>
                </c:pt>
                <c:pt idx="10578">
                  <c:v>1.26388522571E-2</c:v>
                </c:pt>
                <c:pt idx="10579">
                  <c:v>1.2738852257099999E-2</c:v>
                </c:pt>
                <c:pt idx="10580">
                  <c:v>1.2838852257100001E-2</c:v>
                </c:pt>
                <c:pt idx="10581">
                  <c:v>1.29388522571E-2</c:v>
                </c:pt>
                <c:pt idx="10582">
                  <c:v>1.3038852257099999E-2</c:v>
                </c:pt>
                <c:pt idx="10583">
                  <c:v>1.31388522571E-2</c:v>
                </c:pt>
                <c:pt idx="10584">
                  <c:v>1.32388522571E-2</c:v>
                </c:pt>
                <c:pt idx="10585">
                  <c:v>1.3338852257099999E-2</c:v>
                </c:pt>
                <c:pt idx="10586">
                  <c:v>1.34388522571E-2</c:v>
                </c:pt>
                <c:pt idx="10587">
                  <c:v>1.35388522571E-2</c:v>
                </c:pt>
                <c:pt idx="10588">
                  <c:v>1.3638852257099999E-2</c:v>
                </c:pt>
                <c:pt idx="10589">
                  <c:v>1.37388522571E-2</c:v>
                </c:pt>
                <c:pt idx="10590">
                  <c:v>1.38388522571E-2</c:v>
                </c:pt>
                <c:pt idx="10591">
                  <c:v>4.0651754822799997E-3</c:v>
                </c:pt>
                <c:pt idx="10592">
                  <c:v>1.8260334059199999E-2</c:v>
                </c:pt>
                <c:pt idx="10593">
                  <c:v>4.6845042925899999E-3</c:v>
                </c:pt>
                <c:pt idx="10594">
                  <c:v>-1.1875767580899999E-3</c:v>
                </c:pt>
                <c:pt idx="10595">
                  <c:v>1.57285816304E-3</c:v>
                </c:pt>
                <c:pt idx="10596">
                  <c:v>2.29002379941E-3</c:v>
                </c:pt>
                <c:pt idx="10597">
                  <c:v>1.8336036115399999E-3</c:v>
                </c:pt>
                <c:pt idx="10598">
                  <c:v>-3.2580008037300001E-3</c:v>
                </c:pt>
                <c:pt idx="10599">
                  <c:v>-3.1580008037299999E-3</c:v>
                </c:pt>
                <c:pt idx="10600">
                  <c:v>-3.05800080373E-3</c:v>
                </c:pt>
                <c:pt idx="10601">
                  <c:v>-2.9580008037300002E-3</c:v>
                </c:pt>
                <c:pt idx="10602">
                  <c:v>-2.85800080373E-3</c:v>
                </c:pt>
                <c:pt idx="10603">
                  <c:v>-2.7580008037300001E-3</c:v>
                </c:pt>
                <c:pt idx="10604">
                  <c:v>-2.6580008037299999E-3</c:v>
                </c:pt>
                <c:pt idx="10605">
                  <c:v>1.1497053587100001E-3</c:v>
                </c:pt>
                <c:pt idx="10606">
                  <c:v>1.2497053587099999E-3</c:v>
                </c:pt>
                <c:pt idx="10607">
                  <c:v>9.5172199908999996E-4</c:v>
                </c:pt>
                <c:pt idx="10608">
                  <c:v>5.3336052220200004E-4</c:v>
                </c:pt>
                <c:pt idx="10609">
                  <c:v>6.3336052220199998E-4</c:v>
                </c:pt>
                <c:pt idx="10610">
                  <c:v>7.3336052220200002E-4</c:v>
                </c:pt>
                <c:pt idx="10611">
                  <c:v>8.3336052220199996E-4</c:v>
                </c:pt>
                <c:pt idx="10612">
                  <c:v>9.3336052220200001E-4</c:v>
                </c:pt>
                <c:pt idx="10613">
                  <c:v>1.0333605221999999E-3</c:v>
                </c:pt>
                <c:pt idx="10614">
                  <c:v>1.1333605222E-3</c:v>
                </c:pt>
                <c:pt idx="10615">
                  <c:v>1.2333605222E-3</c:v>
                </c:pt>
                <c:pt idx="10616">
                  <c:v>1.3333605222000001E-3</c:v>
                </c:pt>
                <c:pt idx="10617">
                  <c:v>1.4333605222000001E-3</c:v>
                </c:pt>
                <c:pt idx="10618">
                  <c:v>1.5333605221999999E-3</c:v>
                </c:pt>
                <c:pt idx="10619">
                  <c:v>1.6333605222E-3</c:v>
                </c:pt>
                <c:pt idx="10620">
                  <c:v>3.3734374370599998E-4</c:v>
                </c:pt>
                <c:pt idx="10621">
                  <c:v>0.115282858909</c:v>
                </c:pt>
                <c:pt idx="10622">
                  <c:v>0.11538285890900001</c:v>
                </c:pt>
                <c:pt idx="10623">
                  <c:v>0.11548285890899999</c:v>
                </c:pt>
                <c:pt idx="10624">
                  <c:v>0.115582858909</c:v>
                </c:pt>
                <c:pt idx="10625">
                  <c:v>0.115682858909</c:v>
                </c:pt>
                <c:pt idx="10626">
                  <c:v>0.115782858909</c:v>
                </c:pt>
                <c:pt idx="10627">
                  <c:v>0.11588285890900001</c:v>
                </c:pt>
                <c:pt idx="10628">
                  <c:v>0.11598285890899999</c:v>
                </c:pt>
                <c:pt idx="10629">
                  <c:v>0.116082858909</c:v>
                </c:pt>
                <c:pt idx="10630">
                  <c:v>0.116182858909</c:v>
                </c:pt>
                <c:pt idx="10631">
                  <c:v>0.116282858909</c:v>
                </c:pt>
                <c:pt idx="10632">
                  <c:v>0.11638285890900001</c:v>
                </c:pt>
                <c:pt idx="10633">
                  <c:v>0.11648285890899999</c:v>
                </c:pt>
                <c:pt idx="10634">
                  <c:v>0.116582858909</c:v>
                </c:pt>
                <c:pt idx="10635">
                  <c:v>0.116682858909</c:v>
                </c:pt>
                <c:pt idx="10636">
                  <c:v>0.116782858909</c:v>
                </c:pt>
                <c:pt idx="10637">
                  <c:v>0.11688285890900001</c:v>
                </c:pt>
                <c:pt idx="10638">
                  <c:v>0.116982858909</c:v>
                </c:pt>
                <c:pt idx="10639">
                  <c:v>0.117082858909</c:v>
                </c:pt>
                <c:pt idx="10640">
                  <c:v>0.117182858909</c:v>
                </c:pt>
                <c:pt idx="10641">
                  <c:v>0.117282858909</c:v>
                </c:pt>
                <c:pt idx="10642">
                  <c:v>0.11738285890900001</c:v>
                </c:pt>
                <c:pt idx="10643">
                  <c:v>0.117482858909</c:v>
                </c:pt>
                <c:pt idx="10644">
                  <c:v>0.117582858909</c:v>
                </c:pt>
                <c:pt idx="10645">
                  <c:v>0.117682858909</c:v>
                </c:pt>
                <c:pt idx="10646">
                  <c:v>0.117782858909</c:v>
                </c:pt>
                <c:pt idx="10647">
                  <c:v>0.11788285890899999</c:v>
                </c:pt>
                <c:pt idx="10648">
                  <c:v>0.117982858909</c:v>
                </c:pt>
                <c:pt idx="10649">
                  <c:v>0.118082858909</c:v>
                </c:pt>
                <c:pt idx="10650">
                  <c:v>0.118182858909</c:v>
                </c:pt>
                <c:pt idx="10651">
                  <c:v>0.118282858909</c:v>
                </c:pt>
                <c:pt idx="10652">
                  <c:v>0.11838285890899999</c:v>
                </c:pt>
                <c:pt idx="10653">
                  <c:v>15.0497567038</c:v>
                </c:pt>
                <c:pt idx="10654">
                  <c:v>15.0498567038</c:v>
                </c:pt>
                <c:pt idx="10655">
                  <c:v>15.0499567038</c:v>
                </c:pt>
                <c:pt idx="10656">
                  <c:v>15.050056703799999</c:v>
                </c:pt>
                <c:pt idx="10657">
                  <c:v>15.050156703800001</c:v>
                </c:pt>
                <c:pt idx="10658">
                  <c:v>15.050256703800001</c:v>
                </c:pt>
                <c:pt idx="10659">
                  <c:v>15.0503567038</c:v>
                </c:pt>
                <c:pt idx="10660">
                  <c:v>15.0504567038</c:v>
                </c:pt>
                <c:pt idx="10661">
                  <c:v>15.0505567038</c:v>
                </c:pt>
                <c:pt idx="10662">
                  <c:v>15.0506567038</c:v>
                </c:pt>
                <c:pt idx="10663">
                  <c:v>15.050756703799999</c:v>
                </c:pt>
                <c:pt idx="10664">
                  <c:v>15.050856703799999</c:v>
                </c:pt>
                <c:pt idx="10665">
                  <c:v>15.050956703800001</c:v>
                </c:pt>
                <c:pt idx="10666">
                  <c:v>15.0510567038</c:v>
                </c:pt>
                <c:pt idx="10667">
                  <c:v>15.0511567038</c:v>
                </c:pt>
                <c:pt idx="10668">
                  <c:v>15.0512567038</c:v>
                </c:pt>
                <c:pt idx="10669">
                  <c:v>15.0513567038</c:v>
                </c:pt>
                <c:pt idx="10670">
                  <c:v>15.0514567038</c:v>
                </c:pt>
                <c:pt idx="10671">
                  <c:v>15.051556703799999</c:v>
                </c:pt>
                <c:pt idx="10672">
                  <c:v>15.051656703800001</c:v>
                </c:pt>
                <c:pt idx="10673">
                  <c:v>15.051756703800001</c:v>
                </c:pt>
                <c:pt idx="10674">
                  <c:v>15.0518567038</c:v>
                </c:pt>
                <c:pt idx="10675">
                  <c:v>15.0519567038</c:v>
                </c:pt>
                <c:pt idx="10676">
                  <c:v>15.0520567038</c:v>
                </c:pt>
                <c:pt idx="10677">
                  <c:v>15.0521567038</c:v>
                </c:pt>
                <c:pt idx="10678">
                  <c:v>15.052256703799999</c:v>
                </c:pt>
                <c:pt idx="10679">
                  <c:v>15.052356703799999</c:v>
                </c:pt>
                <c:pt idx="10680">
                  <c:v>15.052456703800001</c:v>
                </c:pt>
                <c:pt idx="10681">
                  <c:v>15.052556703800001</c:v>
                </c:pt>
                <c:pt idx="10682">
                  <c:v>15.0526567038</c:v>
                </c:pt>
                <c:pt idx="10683">
                  <c:v>15.0527567038</c:v>
                </c:pt>
                <c:pt idx="10684">
                  <c:v>15.0528567038</c:v>
                </c:pt>
                <c:pt idx="10685">
                  <c:v>15.0529567038</c:v>
                </c:pt>
                <c:pt idx="10686">
                  <c:v>15.053056703799999</c:v>
                </c:pt>
                <c:pt idx="10687">
                  <c:v>15.053156703799999</c:v>
                </c:pt>
                <c:pt idx="10688">
                  <c:v>15.053256703800001</c:v>
                </c:pt>
                <c:pt idx="10689">
                  <c:v>15.0533567038</c:v>
                </c:pt>
                <c:pt idx="10690">
                  <c:v>15.0534567038</c:v>
                </c:pt>
                <c:pt idx="10691">
                  <c:v>15.0535567038</c:v>
                </c:pt>
                <c:pt idx="10692">
                  <c:v>15.0536567038</c:v>
                </c:pt>
                <c:pt idx="10693">
                  <c:v>15.0537567038</c:v>
                </c:pt>
                <c:pt idx="10694">
                  <c:v>15.053856703799999</c:v>
                </c:pt>
                <c:pt idx="10695">
                  <c:v>15.053956703800001</c:v>
                </c:pt>
                <c:pt idx="10696">
                  <c:v>15.054056703800001</c:v>
                </c:pt>
                <c:pt idx="10697">
                  <c:v>15.0541567038</c:v>
                </c:pt>
                <c:pt idx="10698">
                  <c:v>15.0542567038</c:v>
                </c:pt>
                <c:pt idx="10699">
                  <c:v>15.0543567038</c:v>
                </c:pt>
                <c:pt idx="10700">
                  <c:v>15.0544567038</c:v>
                </c:pt>
                <c:pt idx="10701">
                  <c:v>15.054556703799999</c:v>
                </c:pt>
                <c:pt idx="10702">
                  <c:v>15.054656703799999</c:v>
                </c:pt>
                <c:pt idx="10703">
                  <c:v>15.054756703800001</c:v>
                </c:pt>
                <c:pt idx="10704">
                  <c:v>15.054856703800001</c:v>
                </c:pt>
                <c:pt idx="10705">
                  <c:v>15.0549567038</c:v>
                </c:pt>
                <c:pt idx="10706">
                  <c:v>15.0550567038</c:v>
                </c:pt>
                <c:pt idx="10707">
                  <c:v>15.0551567038</c:v>
                </c:pt>
                <c:pt idx="10708">
                  <c:v>50.948937195399999</c:v>
                </c:pt>
                <c:pt idx="10709">
                  <c:v>51.526784588600002</c:v>
                </c:pt>
                <c:pt idx="10710">
                  <c:v>52.270334978500003</c:v>
                </c:pt>
                <c:pt idx="10711">
                  <c:v>53.188480376299999</c:v>
                </c:pt>
                <c:pt idx="10712">
                  <c:v>53.741444904799998</c:v>
                </c:pt>
                <c:pt idx="10713">
                  <c:v>54.215039543800003</c:v>
                </c:pt>
                <c:pt idx="10714">
                  <c:v>54.746063505400002</c:v>
                </c:pt>
                <c:pt idx="10715">
                  <c:v>55.128541385399998</c:v>
                </c:pt>
                <c:pt idx="10716">
                  <c:v>55.336297074400001</c:v>
                </c:pt>
                <c:pt idx="10717">
                  <c:v>55.4589126893</c:v>
                </c:pt>
                <c:pt idx="10718">
                  <c:v>55.422660814399997</c:v>
                </c:pt>
                <c:pt idx="10719">
                  <c:v>55.4227608144</c:v>
                </c:pt>
                <c:pt idx="10720">
                  <c:v>55.422860814400003</c:v>
                </c:pt>
                <c:pt idx="10721">
                  <c:v>55.4229608144</c:v>
                </c:pt>
                <c:pt idx="10722">
                  <c:v>55.546274816500002</c:v>
                </c:pt>
                <c:pt idx="10723">
                  <c:v>55.894336860599999</c:v>
                </c:pt>
                <c:pt idx="10724">
                  <c:v>56.344336948799999</c:v>
                </c:pt>
                <c:pt idx="10725">
                  <c:v>57.051974482699997</c:v>
                </c:pt>
                <c:pt idx="10726">
                  <c:v>57.763459368600003</c:v>
                </c:pt>
                <c:pt idx="10727">
                  <c:v>58.811450833499997</c:v>
                </c:pt>
                <c:pt idx="10728">
                  <c:v>59.675374449800003</c:v>
                </c:pt>
                <c:pt idx="10729">
                  <c:v>60.269285234500003</c:v>
                </c:pt>
                <c:pt idx="10730">
                  <c:v>60.6565448606</c:v>
                </c:pt>
                <c:pt idx="10731">
                  <c:v>60.656644860599997</c:v>
                </c:pt>
                <c:pt idx="10732">
                  <c:v>60.896799998100001</c:v>
                </c:pt>
                <c:pt idx="10733">
                  <c:v>60.896899998099997</c:v>
                </c:pt>
                <c:pt idx="10734">
                  <c:v>60.790554064200002</c:v>
                </c:pt>
                <c:pt idx="10735">
                  <c:v>60.865517739700003</c:v>
                </c:pt>
                <c:pt idx="10736">
                  <c:v>61.153551815999997</c:v>
                </c:pt>
                <c:pt idx="10737">
                  <c:v>61.676333782699999</c:v>
                </c:pt>
                <c:pt idx="10738">
                  <c:v>62.1867435375</c:v>
                </c:pt>
                <c:pt idx="10739">
                  <c:v>62.186843537500003</c:v>
                </c:pt>
                <c:pt idx="10740">
                  <c:v>62.993410956200002</c:v>
                </c:pt>
                <c:pt idx="10741">
                  <c:v>62.993510956199998</c:v>
                </c:pt>
                <c:pt idx="10742">
                  <c:v>62.993610956200001</c:v>
                </c:pt>
                <c:pt idx="10743">
                  <c:v>62.058246544900001</c:v>
                </c:pt>
                <c:pt idx="10744">
                  <c:v>60.814378493</c:v>
                </c:pt>
                <c:pt idx="10745">
                  <c:v>60.814478493000003</c:v>
                </c:pt>
                <c:pt idx="10746">
                  <c:v>60.814578492999999</c:v>
                </c:pt>
                <c:pt idx="10747">
                  <c:v>60.814678493000002</c:v>
                </c:pt>
                <c:pt idx="10748">
                  <c:v>60.814778492999999</c:v>
                </c:pt>
                <c:pt idx="10749">
                  <c:v>55.704510814000002</c:v>
                </c:pt>
                <c:pt idx="10750">
                  <c:v>55.261910895100002</c:v>
                </c:pt>
                <c:pt idx="10751">
                  <c:v>55.262010895099998</c:v>
                </c:pt>
                <c:pt idx="10752">
                  <c:v>55.262110895100001</c:v>
                </c:pt>
                <c:pt idx="10753">
                  <c:v>55.262210895099997</c:v>
                </c:pt>
                <c:pt idx="10754">
                  <c:v>55.262310895100001</c:v>
                </c:pt>
                <c:pt idx="10755">
                  <c:v>55.262410895099997</c:v>
                </c:pt>
                <c:pt idx="10756">
                  <c:v>55.2625108951</c:v>
                </c:pt>
                <c:pt idx="10757">
                  <c:v>55.262610895100003</c:v>
                </c:pt>
                <c:pt idx="10758">
                  <c:v>55.2627108951</c:v>
                </c:pt>
                <c:pt idx="10759">
                  <c:v>55.262810895100003</c:v>
                </c:pt>
                <c:pt idx="10760">
                  <c:v>55.262910895099999</c:v>
                </c:pt>
                <c:pt idx="10761">
                  <c:v>55.263010895100003</c:v>
                </c:pt>
                <c:pt idx="10762">
                  <c:v>55.263110895099999</c:v>
                </c:pt>
                <c:pt idx="10763">
                  <c:v>55.263210895100002</c:v>
                </c:pt>
                <c:pt idx="10764">
                  <c:v>55.263310895099998</c:v>
                </c:pt>
                <c:pt idx="10765">
                  <c:v>55.263410895100002</c:v>
                </c:pt>
                <c:pt idx="10766">
                  <c:v>55.263510895099998</c:v>
                </c:pt>
                <c:pt idx="10767">
                  <c:v>55.263610895100001</c:v>
                </c:pt>
                <c:pt idx="10768">
                  <c:v>55.263710895099997</c:v>
                </c:pt>
                <c:pt idx="10769">
                  <c:v>55.263810895100001</c:v>
                </c:pt>
                <c:pt idx="10770">
                  <c:v>55.263910895099997</c:v>
                </c:pt>
                <c:pt idx="10771">
                  <c:v>55.2640108951</c:v>
                </c:pt>
                <c:pt idx="10772">
                  <c:v>55.264110895100004</c:v>
                </c:pt>
                <c:pt idx="10773">
                  <c:v>55.2642108951</c:v>
                </c:pt>
                <c:pt idx="10774">
                  <c:v>55.264310895100003</c:v>
                </c:pt>
                <c:pt idx="10775">
                  <c:v>55.264410895099999</c:v>
                </c:pt>
                <c:pt idx="10776">
                  <c:v>55.264510895100003</c:v>
                </c:pt>
                <c:pt idx="10777">
                  <c:v>55.264610895099999</c:v>
                </c:pt>
                <c:pt idx="10778">
                  <c:v>55.264710895100002</c:v>
                </c:pt>
                <c:pt idx="10779">
                  <c:v>55.264810895099998</c:v>
                </c:pt>
                <c:pt idx="10780">
                  <c:v>55.264910895100002</c:v>
                </c:pt>
                <c:pt idx="10781">
                  <c:v>55.265010895099998</c:v>
                </c:pt>
                <c:pt idx="10782">
                  <c:v>55.265110895100001</c:v>
                </c:pt>
                <c:pt idx="10783">
                  <c:v>55.265210895099997</c:v>
                </c:pt>
                <c:pt idx="10784">
                  <c:v>55.265310895100001</c:v>
                </c:pt>
                <c:pt idx="10785">
                  <c:v>55.265410895099997</c:v>
                </c:pt>
                <c:pt idx="10786">
                  <c:v>3.0104010957199998</c:v>
                </c:pt>
                <c:pt idx="10787">
                  <c:v>1.0509357754E-2</c:v>
                </c:pt>
                <c:pt idx="10788">
                  <c:v>8.0624477075399992E-3</c:v>
                </c:pt>
                <c:pt idx="10789">
                  <c:v>5.5734296653900004E-4</c:v>
                </c:pt>
                <c:pt idx="10790">
                  <c:v>4.2730939245700001E-4</c:v>
                </c:pt>
                <c:pt idx="10791">
                  <c:v>5.2730939245699995E-4</c:v>
                </c:pt>
                <c:pt idx="10792">
                  <c:v>6.27309392457E-4</c:v>
                </c:pt>
                <c:pt idx="10793">
                  <c:v>7.2730939245700004E-4</c:v>
                </c:pt>
                <c:pt idx="10794">
                  <c:v>8.2730939245699998E-4</c:v>
                </c:pt>
                <c:pt idx="10795">
                  <c:v>9.2730939245700003E-4</c:v>
                </c:pt>
                <c:pt idx="10796">
                  <c:v>1.0273093924599999E-3</c:v>
                </c:pt>
                <c:pt idx="10797">
                  <c:v>1.12730939246E-3</c:v>
                </c:pt>
                <c:pt idx="10798">
                  <c:v>1.22730939246E-3</c:v>
                </c:pt>
                <c:pt idx="10799">
                  <c:v>1.3273093924600001E-3</c:v>
                </c:pt>
                <c:pt idx="10800">
                  <c:v>1.4273093924599999E-3</c:v>
                </c:pt>
                <c:pt idx="10801">
                  <c:v>1.52730939246E-3</c:v>
                </c:pt>
                <c:pt idx="10802">
                  <c:v>1.62730939246E-3</c:v>
                </c:pt>
                <c:pt idx="10803">
                  <c:v>1.7273093924600001E-3</c:v>
                </c:pt>
                <c:pt idx="10804">
                  <c:v>1.8273093924600001E-3</c:v>
                </c:pt>
                <c:pt idx="10805">
                  <c:v>3.5496486617000002E-4</c:v>
                </c:pt>
                <c:pt idx="10806">
                  <c:v>4.5496486617000001E-4</c:v>
                </c:pt>
                <c:pt idx="10807">
                  <c:v>5.5496486617E-4</c:v>
                </c:pt>
                <c:pt idx="10808">
                  <c:v>6.5496486617000005E-4</c:v>
                </c:pt>
                <c:pt idx="10809">
                  <c:v>7.5496486616999999E-4</c:v>
                </c:pt>
                <c:pt idx="10810">
                  <c:v>8.5496486617000003E-4</c:v>
                </c:pt>
                <c:pt idx="10811">
                  <c:v>9.5496486616999997E-4</c:v>
                </c:pt>
                <c:pt idx="10812">
                  <c:v>1.0549648661699999E-3</c:v>
                </c:pt>
                <c:pt idx="10813">
                  <c:v>1.15496486617E-3</c:v>
                </c:pt>
                <c:pt idx="10814">
                  <c:v>1.25496486617E-3</c:v>
                </c:pt>
                <c:pt idx="10815">
                  <c:v>1.35496486617E-3</c:v>
                </c:pt>
                <c:pt idx="10816">
                  <c:v>1.4549648661700001E-3</c:v>
                </c:pt>
                <c:pt idx="10817">
                  <c:v>1.5549648661699999E-3</c:v>
                </c:pt>
                <c:pt idx="10818">
                  <c:v>1.65496486617E-3</c:v>
                </c:pt>
                <c:pt idx="10819">
                  <c:v>1.75496486617E-3</c:v>
                </c:pt>
                <c:pt idx="10820">
                  <c:v>1.8549648661700001E-3</c:v>
                </c:pt>
                <c:pt idx="10821">
                  <c:v>1.9549648661699999E-3</c:v>
                </c:pt>
                <c:pt idx="10822">
                  <c:v>2.0549648661700001E-3</c:v>
                </c:pt>
                <c:pt idx="10823">
                  <c:v>22.577189667300001</c:v>
                </c:pt>
                <c:pt idx="10824">
                  <c:v>25.803330271</c:v>
                </c:pt>
                <c:pt idx="10825">
                  <c:v>25.803430271</c:v>
                </c:pt>
                <c:pt idx="10826">
                  <c:v>25.803530271</c:v>
                </c:pt>
                <c:pt idx="10827">
                  <c:v>25.803630270999999</c:v>
                </c:pt>
                <c:pt idx="10828">
                  <c:v>25.803730270999999</c:v>
                </c:pt>
                <c:pt idx="10829">
                  <c:v>25.803830270999999</c:v>
                </c:pt>
                <c:pt idx="10830">
                  <c:v>25.803930270999999</c:v>
                </c:pt>
                <c:pt idx="10831">
                  <c:v>25.804030270999998</c:v>
                </c:pt>
                <c:pt idx="10832">
                  <c:v>25.804130270999998</c:v>
                </c:pt>
                <c:pt idx="10833">
                  <c:v>25.804230271000002</c:v>
                </c:pt>
                <c:pt idx="10834">
                  <c:v>25.804330271000001</c:v>
                </c:pt>
                <c:pt idx="10835">
                  <c:v>25.804430271000001</c:v>
                </c:pt>
                <c:pt idx="10836">
                  <c:v>43.065683862900002</c:v>
                </c:pt>
                <c:pt idx="10837">
                  <c:v>44.762797378099997</c:v>
                </c:pt>
                <c:pt idx="10838">
                  <c:v>46.050740089100003</c:v>
                </c:pt>
                <c:pt idx="10839">
                  <c:v>46.966876514100001</c:v>
                </c:pt>
                <c:pt idx="10840">
                  <c:v>47.983835638899997</c:v>
                </c:pt>
                <c:pt idx="10841">
                  <c:v>49.461698617800003</c:v>
                </c:pt>
                <c:pt idx="10842">
                  <c:v>50.172140614299998</c:v>
                </c:pt>
                <c:pt idx="10843">
                  <c:v>51.128374401400002</c:v>
                </c:pt>
                <c:pt idx="10844">
                  <c:v>51.885003915600002</c:v>
                </c:pt>
                <c:pt idx="10845">
                  <c:v>52.665883242299998</c:v>
                </c:pt>
                <c:pt idx="10846">
                  <c:v>53.310988373999997</c:v>
                </c:pt>
                <c:pt idx="10847">
                  <c:v>53.8493792748</c:v>
                </c:pt>
                <c:pt idx="10848">
                  <c:v>54.407192079300003</c:v>
                </c:pt>
                <c:pt idx="10849">
                  <c:v>55.197182203200001</c:v>
                </c:pt>
                <c:pt idx="10850">
                  <c:v>55.760638770100002</c:v>
                </c:pt>
                <c:pt idx="10851">
                  <c:v>56.166262897499998</c:v>
                </c:pt>
                <c:pt idx="10852">
                  <c:v>56.554459163300002</c:v>
                </c:pt>
                <c:pt idx="10853">
                  <c:v>57.153452891100002</c:v>
                </c:pt>
                <c:pt idx="10854">
                  <c:v>57.650720533399998</c:v>
                </c:pt>
                <c:pt idx="10855">
                  <c:v>58.406545814799998</c:v>
                </c:pt>
                <c:pt idx="10856">
                  <c:v>58.982166250100001</c:v>
                </c:pt>
                <c:pt idx="10857">
                  <c:v>59.426392253700001</c:v>
                </c:pt>
                <c:pt idx="10858">
                  <c:v>59.965596765699999</c:v>
                </c:pt>
                <c:pt idx="10859">
                  <c:v>59.965696765700002</c:v>
                </c:pt>
                <c:pt idx="10860">
                  <c:v>59.965796765699999</c:v>
                </c:pt>
                <c:pt idx="10861">
                  <c:v>59.965896765700002</c:v>
                </c:pt>
                <c:pt idx="10862">
                  <c:v>59.965996765699998</c:v>
                </c:pt>
                <c:pt idx="10863">
                  <c:v>59.966096765700001</c:v>
                </c:pt>
                <c:pt idx="10864">
                  <c:v>59.966196765699998</c:v>
                </c:pt>
                <c:pt idx="10865">
                  <c:v>53.364316991999999</c:v>
                </c:pt>
                <c:pt idx="10866">
                  <c:v>53.364416992000002</c:v>
                </c:pt>
                <c:pt idx="10867">
                  <c:v>53.364516991999999</c:v>
                </c:pt>
                <c:pt idx="10868">
                  <c:v>53.364616992000002</c:v>
                </c:pt>
                <c:pt idx="10869">
                  <c:v>53.364716991999998</c:v>
                </c:pt>
                <c:pt idx="10870">
                  <c:v>53.364816992000002</c:v>
                </c:pt>
                <c:pt idx="10871">
                  <c:v>53.364916991999998</c:v>
                </c:pt>
                <c:pt idx="10872">
                  <c:v>53.365016992000001</c:v>
                </c:pt>
                <c:pt idx="10873">
                  <c:v>53.365116991999997</c:v>
                </c:pt>
                <c:pt idx="10874">
                  <c:v>53.365216992000001</c:v>
                </c:pt>
                <c:pt idx="10875">
                  <c:v>53.365316991999997</c:v>
                </c:pt>
                <c:pt idx="10876">
                  <c:v>53.365416992</c:v>
                </c:pt>
                <c:pt idx="10877">
                  <c:v>53.365516992000003</c:v>
                </c:pt>
                <c:pt idx="10878">
                  <c:v>53.365616992</c:v>
                </c:pt>
                <c:pt idx="10879">
                  <c:v>53.365716992000003</c:v>
                </c:pt>
                <c:pt idx="10880">
                  <c:v>53.365816991999999</c:v>
                </c:pt>
                <c:pt idx="10881">
                  <c:v>53.365916992000002</c:v>
                </c:pt>
                <c:pt idx="10882">
                  <c:v>53.366016991999999</c:v>
                </c:pt>
                <c:pt idx="10883">
                  <c:v>53.366116992000002</c:v>
                </c:pt>
                <c:pt idx="10884">
                  <c:v>53.366216991999998</c:v>
                </c:pt>
                <c:pt idx="10885">
                  <c:v>53.366316992000002</c:v>
                </c:pt>
                <c:pt idx="10886">
                  <c:v>53.366416991999998</c:v>
                </c:pt>
                <c:pt idx="10887">
                  <c:v>53.366516992000001</c:v>
                </c:pt>
                <c:pt idx="10888">
                  <c:v>53.366616991999997</c:v>
                </c:pt>
                <c:pt idx="10889">
                  <c:v>53.366716992000001</c:v>
                </c:pt>
                <c:pt idx="10890">
                  <c:v>53.366816991999997</c:v>
                </c:pt>
                <c:pt idx="10891">
                  <c:v>53.366916992</c:v>
                </c:pt>
                <c:pt idx="10892">
                  <c:v>53.367016992000003</c:v>
                </c:pt>
                <c:pt idx="10893">
                  <c:v>53.367116992</c:v>
                </c:pt>
                <c:pt idx="10894">
                  <c:v>53.367216992000003</c:v>
                </c:pt>
                <c:pt idx="10895">
                  <c:v>53.367316991999999</c:v>
                </c:pt>
                <c:pt idx="10896">
                  <c:v>16.2311693049</c:v>
                </c:pt>
                <c:pt idx="10897">
                  <c:v>14.9490078408</c:v>
                </c:pt>
                <c:pt idx="10898">
                  <c:v>13.882150066399999</c:v>
                </c:pt>
                <c:pt idx="10899">
                  <c:v>12.0244748843</c:v>
                </c:pt>
                <c:pt idx="10900">
                  <c:v>12.0245748843</c:v>
                </c:pt>
                <c:pt idx="10901">
                  <c:v>7.7714129297400003</c:v>
                </c:pt>
                <c:pt idx="10902">
                  <c:v>7.2290850899699999</c:v>
                </c:pt>
                <c:pt idx="10903">
                  <c:v>1.7517795837600001</c:v>
                </c:pt>
                <c:pt idx="10904">
                  <c:v>2.9530615120000001</c:v>
                </c:pt>
                <c:pt idx="10905">
                  <c:v>1.8584742609400001E-2</c:v>
                </c:pt>
                <c:pt idx="10906">
                  <c:v>2.3209776942799999E-3</c:v>
                </c:pt>
                <c:pt idx="10907">
                  <c:v>1.7512159314000001E-3</c:v>
                </c:pt>
                <c:pt idx="10908">
                  <c:v>-9.4918904645499999E-2</c:v>
                </c:pt>
                <c:pt idx="10909">
                  <c:v>-3.89414659394E-4</c:v>
                </c:pt>
                <c:pt idx="10910">
                  <c:v>1.87609858178E-4</c:v>
                </c:pt>
                <c:pt idx="10911">
                  <c:v>2.8760985817799999E-4</c:v>
                </c:pt>
                <c:pt idx="10912">
                  <c:v>3.8760985817799998E-4</c:v>
                </c:pt>
                <c:pt idx="10913">
                  <c:v>4.8760985817799998E-4</c:v>
                </c:pt>
                <c:pt idx="10914">
                  <c:v>5.8760985817800002E-4</c:v>
                </c:pt>
                <c:pt idx="10915">
                  <c:v>6.8760985817799996E-4</c:v>
                </c:pt>
                <c:pt idx="10916">
                  <c:v>7.87609858178E-4</c:v>
                </c:pt>
                <c:pt idx="10917">
                  <c:v>8.8760985817800005E-4</c:v>
                </c:pt>
                <c:pt idx="10918">
                  <c:v>9.8760985817799999E-4</c:v>
                </c:pt>
                <c:pt idx="10919">
                  <c:v>1.08760985818E-3</c:v>
                </c:pt>
                <c:pt idx="10920">
                  <c:v>1.18760985818E-3</c:v>
                </c:pt>
                <c:pt idx="10921">
                  <c:v>1.28760985818E-3</c:v>
                </c:pt>
                <c:pt idx="10922">
                  <c:v>1.3876098581800001E-3</c:v>
                </c:pt>
                <c:pt idx="10923">
                  <c:v>1.4876098581799999E-3</c:v>
                </c:pt>
                <c:pt idx="10924">
                  <c:v>1.58760985818E-3</c:v>
                </c:pt>
                <c:pt idx="10925">
                  <c:v>1.68760985818E-3</c:v>
                </c:pt>
                <c:pt idx="10926">
                  <c:v>1.7876098581800001E-3</c:v>
                </c:pt>
                <c:pt idx="10927">
                  <c:v>1.8876098581800001E-3</c:v>
                </c:pt>
                <c:pt idx="10928">
                  <c:v>5.5249583866800003E-4</c:v>
                </c:pt>
                <c:pt idx="10929">
                  <c:v>6.5249583866799996E-4</c:v>
                </c:pt>
                <c:pt idx="10930">
                  <c:v>7.5249583866800001E-4</c:v>
                </c:pt>
                <c:pt idx="10931">
                  <c:v>8.5249583866800005E-4</c:v>
                </c:pt>
                <c:pt idx="10932">
                  <c:v>9.5249583866799999E-4</c:v>
                </c:pt>
                <c:pt idx="10933">
                  <c:v>1.0524958386700001E-3</c:v>
                </c:pt>
                <c:pt idx="10934">
                  <c:v>1.1524958386699999E-3</c:v>
                </c:pt>
                <c:pt idx="10935">
                  <c:v>1.2524958386699999E-3</c:v>
                </c:pt>
                <c:pt idx="10936">
                  <c:v>1.35249583867E-3</c:v>
                </c:pt>
                <c:pt idx="10937">
                  <c:v>1.45249583867E-3</c:v>
                </c:pt>
                <c:pt idx="10938">
                  <c:v>1.5524958386700001E-3</c:v>
                </c:pt>
                <c:pt idx="10939">
                  <c:v>1.6524958386699999E-3</c:v>
                </c:pt>
                <c:pt idx="10940">
                  <c:v>1.7524958386699999E-3</c:v>
                </c:pt>
                <c:pt idx="10941">
                  <c:v>1.85249583867E-3</c:v>
                </c:pt>
                <c:pt idx="10942">
                  <c:v>1.95249583867E-3</c:v>
                </c:pt>
                <c:pt idx="10943">
                  <c:v>2.0524958386699999E-3</c:v>
                </c:pt>
                <c:pt idx="10944">
                  <c:v>2.1524958386700001E-3</c:v>
                </c:pt>
                <c:pt idx="10945">
                  <c:v>2.25249583867E-3</c:v>
                </c:pt>
                <c:pt idx="10946">
                  <c:v>2.3524958386699998E-3</c:v>
                </c:pt>
                <c:pt idx="10947">
                  <c:v>2.45249583867E-3</c:v>
                </c:pt>
                <c:pt idx="10948">
                  <c:v>2.5524958386699999E-3</c:v>
                </c:pt>
                <c:pt idx="10949">
                  <c:v>2.6524958386700001E-3</c:v>
                </c:pt>
                <c:pt idx="10950">
                  <c:v>2.75249583867E-3</c:v>
                </c:pt>
                <c:pt idx="10951">
                  <c:v>2.8524958386699998E-3</c:v>
                </c:pt>
                <c:pt idx="10952">
                  <c:v>2.9524958386700001E-3</c:v>
                </c:pt>
                <c:pt idx="10953">
                  <c:v>3.0524958386699999E-3</c:v>
                </c:pt>
                <c:pt idx="10954">
                  <c:v>3.1524958386700002E-3</c:v>
                </c:pt>
                <c:pt idx="10955">
                  <c:v>3.25249583867E-3</c:v>
                </c:pt>
                <c:pt idx="10956">
                  <c:v>3.3524958386699998E-3</c:v>
                </c:pt>
                <c:pt idx="10957">
                  <c:v>3.4524958386700001E-3</c:v>
                </c:pt>
                <c:pt idx="10958">
                  <c:v>3.5524958386699999E-3</c:v>
                </c:pt>
                <c:pt idx="10959">
                  <c:v>3.6524958386700002E-3</c:v>
                </c:pt>
                <c:pt idx="10960">
                  <c:v>3.75249583867E-3</c:v>
                </c:pt>
                <c:pt idx="10961">
                  <c:v>3.8524958386699998E-3</c:v>
                </c:pt>
                <c:pt idx="10962">
                  <c:v>3.9524958386700001E-3</c:v>
                </c:pt>
                <c:pt idx="10963">
                  <c:v>4.0524958386700003E-3</c:v>
                </c:pt>
                <c:pt idx="10964">
                  <c:v>4.1524958386699997E-3</c:v>
                </c:pt>
                <c:pt idx="10965">
                  <c:v>4.25249583867E-3</c:v>
                </c:pt>
                <c:pt idx="10966">
                  <c:v>4.3524958386700003E-3</c:v>
                </c:pt>
                <c:pt idx="10967">
                  <c:v>4.4524958386699997E-3</c:v>
                </c:pt>
                <c:pt idx="10968">
                  <c:v>4.5524958386699999E-3</c:v>
                </c:pt>
                <c:pt idx="10969">
                  <c:v>4.6524958386700002E-3</c:v>
                </c:pt>
                <c:pt idx="10970">
                  <c:v>4.7524958386699996E-3</c:v>
                </c:pt>
                <c:pt idx="10971">
                  <c:v>4.8524958386699998E-3</c:v>
                </c:pt>
                <c:pt idx="10972">
                  <c:v>4.9524958386700001E-3</c:v>
                </c:pt>
                <c:pt idx="10973">
                  <c:v>5.0524958386700004E-3</c:v>
                </c:pt>
                <c:pt idx="10974">
                  <c:v>5.1524958386699998E-3</c:v>
                </c:pt>
                <c:pt idx="10975">
                  <c:v>5.25249583867E-3</c:v>
                </c:pt>
                <c:pt idx="10976">
                  <c:v>5.3524958386700003E-3</c:v>
                </c:pt>
                <c:pt idx="10977">
                  <c:v>5.4524958386699997E-3</c:v>
                </c:pt>
                <c:pt idx="10978">
                  <c:v>5.5524958386699999E-3</c:v>
                </c:pt>
                <c:pt idx="10979">
                  <c:v>5.6524958386700002E-3</c:v>
                </c:pt>
                <c:pt idx="10980">
                  <c:v>5.7524958386699996E-3</c:v>
                </c:pt>
                <c:pt idx="10981">
                  <c:v>5.8524958386699999E-3</c:v>
                </c:pt>
                <c:pt idx="10982">
                  <c:v>5.9524958386700001E-3</c:v>
                </c:pt>
                <c:pt idx="10983">
                  <c:v>6.0524958386700004E-3</c:v>
                </c:pt>
                <c:pt idx="10984">
                  <c:v>6.1524958386699998E-3</c:v>
                </c:pt>
                <c:pt idx="10985">
                  <c:v>6.25249583867E-3</c:v>
                </c:pt>
                <c:pt idx="10986">
                  <c:v>57.588336515999998</c:v>
                </c:pt>
                <c:pt idx="10987">
                  <c:v>58.332020203699997</c:v>
                </c:pt>
                <c:pt idx="10988">
                  <c:v>59.308253589300001</c:v>
                </c:pt>
                <c:pt idx="10989">
                  <c:v>60.001610433700002</c:v>
                </c:pt>
                <c:pt idx="10990">
                  <c:v>60.998398526000003</c:v>
                </c:pt>
                <c:pt idx="10991">
                  <c:v>61.8551362615</c:v>
                </c:pt>
                <c:pt idx="10992">
                  <c:v>62.566656115000001</c:v>
                </c:pt>
                <c:pt idx="10993">
                  <c:v>62.566756114999997</c:v>
                </c:pt>
                <c:pt idx="10994">
                  <c:v>62.566856115</c:v>
                </c:pt>
                <c:pt idx="10995">
                  <c:v>62.566956115000004</c:v>
                </c:pt>
                <c:pt idx="10996">
                  <c:v>63.018774149199999</c:v>
                </c:pt>
                <c:pt idx="10997">
                  <c:v>63.018874149200002</c:v>
                </c:pt>
                <c:pt idx="10998">
                  <c:v>63.018974149199998</c:v>
                </c:pt>
                <c:pt idx="10999">
                  <c:v>63.019074149200002</c:v>
                </c:pt>
                <c:pt idx="11000">
                  <c:v>63.019174149199998</c:v>
                </c:pt>
                <c:pt idx="11001">
                  <c:v>63.019274149200001</c:v>
                </c:pt>
                <c:pt idx="11002">
                  <c:v>63.019374149199997</c:v>
                </c:pt>
                <c:pt idx="11003">
                  <c:v>63.019474149200001</c:v>
                </c:pt>
                <c:pt idx="11004">
                  <c:v>63.019574149199997</c:v>
                </c:pt>
                <c:pt idx="11005">
                  <c:v>62.4980353447</c:v>
                </c:pt>
                <c:pt idx="11006">
                  <c:v>61.958550338999999</c:v>
                </c:pt>
                <c:pt idx="11007">
                  <c:v>61.152810447100002</c:v>
                </c:pt>
                <c:pt idx="11008">
                  <c:v>61.152910447099998</c:v>
                </c:pt>
                <c:pt idx="11009">
                  <c:v>59.010025417999998</c:v>
                </c:pt>
                <c:pt idx="11010">
                  <c:v>59.010125418000001</c:v>
                </c:pt>
                <c:pt idx="11011">
                  <c:v>59.010225417999997</c:v>
                </c:pt>
                <c:pt idx="11012">
                  <c:v>59.010325418000001</c:v>
                </c:pt>
                <c:pt idx="11013">
                  <c:v>59.010425417999997</c:v>
                </c:pt>
                <c:pt idx="11014">
                  <c:v>59.010525418</c:v>
                </c:pt>
                <c:pt idx="11015">
                  <c:v>59.010625417999997</c:v>
                </c:pt>
                <c:pt idx="11016">
                  <c:v>59.010725418</c:v>
                </c:pt>
                <c:pt idx="11017">
                  <c:v>59.010825418000003</c:v>
                </c:pt>
                <c:pt idx="11018">
                  <c:v>59.010925417999999</c:v>
                </c:pt>
                <c:pt idx="11019">
                  <c:v>59.011025418000003</c:v>
                </c:pt>
                <c:pt idx="11020">
                  <c:v>59.011125417999999</c:v>
                </c:pt>
                <c:pt idx="11021">
                  <c:v>51.901576801700003</c:v>
                </c:pt>
                <c:pt idx="11022">
                  <c:v>51.901676801699999</c:v>
                </c:pt>
                <c:pt idx="11023">
                  <c:v>51.901776801700002</c:v>
                </c:pt>
                <c:pt idx="11024">
                  <c:v>51.901876801699999</c:v>
                </c:pt>
                <c:pt idx="11025">
                  <c:v>51.901976801700002</c:v>
                </c:pt>
                <c:pt idx="11026">
                  <c:v>51.902076801699998</c:v>
                </c:pt>
                <c:pt idx="11027">
                  <c:v>51.902176801700001</c:v>
                </c:pt>
                <c:pt idx="11028">
                  <c:v>51.902276801699998</c:v>
                </c:pt>
                <c:pt idx="11029">
                  <c:v>51.902376801700001</c:v>
                </c:pt>
                <c:pt idx="11030">
                  <c:v>51.902476801699997</c:v>
                </c:pt>
                <c:pt idx="11031">
                  <c:v>51.9025768017</c:v>
                </c:pt>
                <c:pt idx="11032">
                  <c:v>51.902676801699997</c:v>
                </c:pt>
                <c:pt idx="11033">
                  <c:v>51.9027768017</c:v>
                </c:pt>
                <c:pt idx="11034">
                  <c:v>51.902876801700003</c:v>
                </c:pt>
                <c:pt idx="11035">
                  <c:v>51.902976801699999</c:v>
                </c:pt>
                <c:pt idx="11036">
                  <c:v>51.903076801700003</c:v>
                </c:pt>
                <c:pt idx="11037">
                  <c:v>51.903176801699999</c:v>
                </c:pt>
                <c:pt idx="11038">
                  <c:v>51.903276801700002</c:v>
                </c:pt>
                <c:pt idx="11039">
                  <c:v>51.903376801699999</c:v>
                </c:pt>
                <c:pt idx="11040">
                  <c:v>51.903476801700002</c:v>
                </c:pt>
                <c:pt idx="11041">
                  <c:v>51.903576801699998</c:v>
                </c:pt>
                <c:pt idx="11042">
                  <c:v>51.903676801700001</c:v>
                </c:pt>
                <c:pt idx="11043">
                  <c:v>51.903776801699998</c:v>
                </c:pt>
                <c:pt idx="11044">
                  <c:v>51.903876801700001</c:v>
                </c:pt>
                <c:pt idx="11045">
                  <c:v>51.903976801699997</c:v>
                </c:pt>
                <c:pt idx="11046">
                  <c:v>51.9040768017</c:v>
                </c:pt>
                <c:pt idx="11047">
                  <c:v>51.904176801699997</c:v>
                </c:pt>
                <c:pt idx="11048">
                  <c:v>51.9042768017</c:v>
                </c:pt>
                <c:pt idx="11049">
                  <c:v>51.904376801700003</c:v>
                </c:pt>
                <c:pt idx="11050">
                  <c:v>51.9044768017</c:v>
                </c:pt>
                <c:pt idx="11051">
                  <c:v>51.904576801700003</c:v>
                </c:pt>
                <c:pt idx="11052">
                  <c:v>51.904676801699999</c:v>
                </c:pt>
                <c:pt idx="11053">
                  <c:v>51.904776801700002</c:v>
                </c:pt>
                <c:pt idx="11054">
                  <c:v>51.904876801699999</c:v>
                </c:pt>
                <c:pt idx="11055">
                  <c:v>51.904976801700002</c:v>
                </c:pt>
                <c:pt idx="11056">
                  <c:v>51.905076801699998</c:v>
                </c:pt>
                <c:pt idx="11057">
                  <c:v>51.905176801700001</c:v>
                </c:pt>
                <c:pt idx="11058">
                  <c:v>51.905276801699998</c:v>
                </c:pt>
                <c:pt idx="11059">
                  <c:v>51.905376801700001</c:v>
                </c:pt>
                <c:pt idx="11060">
                  <c:v>51.905476801699997</c:v>
                </c:pt>
                <c:pt idx="11061">
                  <c:v>51.905576801700001</c:v>
                </c:pt>
                <c:pt idx="11062">
                  <c:v>51.905676801699997</c:v>
                </c:pt>
                <c:pt idx="11063">
                  <c:v>13.9088872199</c:v>
                </c:pt>
                <c:pt idx="11064">
                  <c:v>13.476448529900001</c:v>
                </c:pt>
                <c:pt idx="11065">
                  <c:v>12.6232507901</c:v>
                </c:pt>
                <c:pt idx="11066">
                  <c:v>11.6582133187</c:v>
                </c:pt>
                <c:pt idx="11067">
                  <c:v>10.192587937900001</c:v>
                </c:pt>
                <c:pt idx="11068">
                  <c:v>8.0063137838300005</c:v>
                </c:pt>
                <c:pt idx="11069">
                  <c:v>7.6143718325499998</c:v>
                </c:pt>
                <c:pt idx="11070">
                  <c:v>5.6451483171200003</c:v>
                </c:pt>
                <c:pt idx="11071">
                  <c:v>4.8243635085600003</c:v>
                </c:pt>
                <c:pt idx="11072">
                  <c:v>8.5287776167899995E-2</c:v>
                </c:pt>
                <c:pt idx="11073">
                  <c:v>0.14708913730000001</c:v>
                </c:pt>
                <c:pt idx="11074">
                  <c:v>-9.5777455109300001E-4</c:v>
                </c:pt>
                <c:pt idx="11075">
                  <c:v>5.2344942262800001E-3</c:v>
                </c:pt>
                <c:pt idx="11076">
                  <c:v>1.88572048177E-3</c:v>
                </c:pt>
                <c:pt idx="11077">
                  <c:v>9.8347449813599992E-4</c:v>
                </c:pt>
                <c:pt idx="11078">
                  <c:v>-6.2088220102399998E-2</c:v>
                </c:pt>
                <c:pt idx="11079">
                  <c:v>-6.1988220102400002E-2</c:v>
                </c:pt>
                <c:pt idx="11080">
                  <c:v>-6.1888220102399999E-2</c:v>
                </c:pt>
                <c:pt idx="11081">
                  <c:v>-6.1788220102400003E-2</c:v>
                </c:pt>
                <c:pt idx="11082">
                  <c:v>-6.16882201024E-2</c:v>
                </c:pt>
                <c:pt idx="11083">
                  <c:v>-6.1588220102399997E-2</c:v>
                </c:pt>
                <c:pt idx="11084">
                  <c:v>-6.1488220102400001E-2</c:v>
                </c:pt>
                <c:pt idx="11085">
                  <c:v>-6.1388220102399998E-2</c:v>
                </c:pt>
                <c:pt idx="11086">
                  <c:v>-6.1288220102400003E-2</c:v>
                </c:pt>
                <c:pt idx="11087">
                  <c:v>-6.11882201024E-2</c:v>
                </c:pt>
                <c:pt idx="11088">
                  <c:v>-6.1088220102399997E-2</c:v>
                </c:pt>
                <c:pt idx="11089">
                  <c:v>-6.0988220102400001E-2</c:v>
                </c:pt>
                <c:pt idx="11090">
                  <c:v>-6.0888220102399998E-2</c:v>
                </c:pt>
                <c:pt idx="11091">
                  <c:v>-6.0788220102400002E-2</c:v>
                </c:pt>
                <c:pt idx="11092">
                  <c:v>-6.0688220102399999E-2</c:v>
                </c:pt>
                <c:pt idx="11093">
                  <c:v>-6.0588220102400003E-2</c:v>
                </c:pt>
                <c:pt idx="11094">
                  <c:v>-6.04882201024E-2</c:v>
                </c:pt>
                <c:pt idx="11095">
                  <c:v>-6.0388220102399998E-2</c:v>
                </c:pt>
                <c:pt idx="11096">
                  <c:v>-6.0288220102400002E-2</c:v>
                </c:pt>
                <c:pt idx="11097">
                  <c:v>-6.0188220102399999E-2</c:v>
                </c:pt>
                <c:pt idx="11098">
                  <c:v>-6.0086606410399999E-2</c:v>
                </c:pt>
                <c:pt idx="11099">
                  <c:v>-5.9986606410399997E-2</c:v>
                </c:pt>
                <c:pt idx="11100">
                  <c:v>-5.9886606410400001E-2</c:v>
                </c:pt>
                <c:pt idx="11101">
                  <c:v>-5.9786606410399998E-2</c:v>
                </c:pt>
                <c:pt idx="11102">
                  <c:v>-5.9686606410400002E-2</c:v>
                </c:pt>
                <c:pt idx="11103">
                  <c:v>-5.9586606410399999E-2</c:v>
                </c:pt>
                <c:pt idx="11104">
                  <c:v>-5.9486606410400003E-2</c:v>
                </c:pt>
                <c:pt idx="11105">
                  <c:v>-5.93866064104E-2</c:v>
                </c:pt>
                <c:pt idx="11106">
                  <c:v>-5.9286606410399997E-2</c:v>
                </c:pt>
                <c:pt idx="11107">
                  <c:v>-5.9186606410400001E-2</c:v>
                </c:pt>
                <c:pt idx="11108">
                  <c:v>-5.9086606410399999E-2</c:v>
                </c:pt>
                <c:pt idx="11109">
                  <c:v>-5.8986606410400003E-2</c:v>
                </c:pt>
                <c:pt idx="11110">
                  <c:v>2.1921401335200002E-3</c:v>
                </c:pt>
                <c:pt idx="11111">
                  <c:v>2.29214013352E-3</c:v>
                </c:pt>
                <c:pt idx="11112">
                  <c:v>2.3921401335199998E-3</c:v>
                </c:pt>
                <c:pt idx="11113">
                  <c:v>2.4921401335200001E-3</c:v>
                </c:pt>
                <c:pt idx="11114">
                  <c:v>2.5921401335199999E-3</c:v>
                </c:pt>
                <c:pt idx="11115">
                  <c:v>2.6921401335200002E-3</c:v>
                </c:pt>
                <c:pt idx="11116">
                  <c:v>2.79214013352E-3</c:v>
                </c:pt>
                <c:pt idx="11117">
                  <c:v>2.8921401335199998E-3</c:v>
                </c:pt>
                <c:pt idx="11118">
                  <c:v>2.9921401335200001E-3</c:v>
                </c:pt>
                <c:pt idx="11119">
                  <c:v>3.0921401335199999E-3</c:v>
                </c:pt>
                <c:pt idx="11120">
                  <c:v>3.1921401335200002E-3</c:v>
                </c:pt>
                <c:pt idx="11121">
                  <c:v>3.29214013352E-3</c:v>
                </c:pt>
                <c:pt idx="11122">
                  <c:v>3.3921401335199998E-3</c:v>
                </c:pt>
                <c:pt idx="11123">
                  <c:v>3.4921401335200001E-3</c:v>
                </c:pt>
                <c:pt idx="11124">
                  <c:v>3.5921401335199999E-3</c:v>
                </c:pt>
                <c:pt idx="11125">
                  <c:v>3.6921401335200002E-3</c:v>
                </c:pt>
                <c:pt idx="11126">
                  <c:v>3.79214013352E-3</c:v>
                </c:pt>
                <c:pt idx="11127">
                  <c:v>3.8921401335199998E-3</c:v>
                </c:pt>
                <c:pt idx="11128">
                  <c:v>3.9921401335199997E-3</c:v>
                </c:pt>
                <c:pt idx="11129">
                  <c:v>4.0921401335199999E-3</c:v>
                </c:pt>
                <c:pt idx="11130">
                  <c:v>4.1921401335200002E-3</c:v>
                </c:pt>
                <c:pt idx="11131">
                  <c:v>4.2921401335199996E-3</c:v>
                </c:pt>
                <c:pt idx="11132">
                  <c:v>4.3921401335199999E-3</c:v>
                </c:pt>
                <c:pt idx="11133">
                  <c:v>4.4921401335200001E-3</c:v>
                </c:pt>
                <c:pt idx="11134">
                  <c:v>4.5921401335200004E-3</c:v>
                </c:pt>
                <c:pt idx="11135">
                  <c:v>4.6921401335199998E-3</c:v>
                </c:pt>
                <c:pt idx="11136">
                  <c:v>4.79214013352E-3</c:v>
                </c:pt>
                <c:pt idx="11137">
                  <c:v>4.8921401335200003E-3</c:v>
                </c:pt>
                <c:pt idx="11138">
                  <c:v>4.9921401335199997E-3</c:v>
                </c:pt>
                <c:pt idx="11139">
                  <c:v>5.09214013352E-3</c:v>
                </c:pt>
                <c:pt idx="11140">
                  <c:v>5.1921401335200002E-3</c:v>
                </c:pt>
                <c:pt idx="11141">
                  <c:v>5.2921401335199996E-3</c:v>
                </c:pt>
                <c:pt idx="11142">
                  <c:v>5.3921401335199999E-3</c:v>
                </c:pt>
                <c:pt idx="11143">
                  <c:v>5.4921401335200001E-3</c:v>
                </c:pt>
                <c:pt idx="11144">
                  <c:v>5.5921401335200004E-3</c:v>
                </c:pt>
                <c:pt idx="11145">
                  <c:v>5.6921401335199998E-3</c:v>
                </c:pt>
                <c:pt idx="11146">
                  <c:v>5.7921401335200001E-3</c:v>
                </c:pt>
                <c:pt idx="11147">
                  <c:v>5.8921401335200003E-3</c:v>
                </c:pt>
                <c:pt idx="11148">
                  <c:v>5.9921401335199997E-3</c:v>
                </c:pt>
                <c:pt idx="11149">
                  <c:v>6.09214013352E-3</c:v>
                </c:pt>
                <c:pt idx="11150">
                  <c:v>6.1921401335200002E-3</c:v>
                </c:pt>
                <c:pt idx="11151">
                  <c:v>6.2921401335199996E-3</c:v>
                </c:pt>
                <c:pt idx="11152">
                  <c:v>6.3921401335199999E-3</c:v>
                </c:pt>
                <c:pt idx="11153">
                  <c:v>6.4921401335200002E-3</c:v>
                </c:pt>
                <c:pt idx="11154">
                  <c:v>6.5921401335200004E-3</c:v>
                </c:pt>
                <c:pt idx="11155">
                  <c:v>6.6921401335199998E-3</c:v>
                </c:pt>
                <c:pt idx="11156">
                  <c:v>6.7921401335200001E-3</c:v>
                </c:pt>
                <c:pt idx="11157">
                  <c:v>6.8921401335200003E-3</c:v>
                </c:pt>
                <c:pt idx="11158">
                  <c:v>6.9921401335199997E-3</c:v>
                </c:pt>
                <c:pt idx="11159">
                  <c:v>7.09214013352E-3</c:v>
                </c:pt>
                <c:pt idx="11160">
                  <c:v>7.1921401335200003E-3</c:v>
                </c:pt>
                <c:pt idx="11161">
                  <c:v>7.2921401335199997E-3</c:v>
                </c:pt>
                <c:pt idx="11162">
                  <c:v>7.3921401335199999E-3</c:v>
                </c:pt>
                <c:pt idx="11163">
                  <c:v>7.4921401335200002E-3</c:v>
                </c:pt>
                <c:pt idx="11164">
                  <c:v>7.5921401335199996E-3</c:v>
                </c:pt>
                <c:pt idx="11165">
                  <c:v>7.6921401335199998E-3</c:v>
                </c:pt>
                <c:pt idx="11166">
                  <c:v>7.7921401335200001E-3</c:v>
                </c:pt>
                <c:pt idx="11167">
                  <c:v>7.8921401335199995E-3</c:v>
                </c:pt>
                <c:pt idx="11168">
                  <c:v>7.9921401335200006E-3</c:v>
                </c:pt>
                <c:pt idx="11169">
                  <c:v>8.09214013352E-3</c:v>
                </c:pt>
                <c:pt idx="11170">
                  <c:v>8.1921401335199994E-3</c:v>
                </c:pt>
                <c:pt idx="11171">
                  <c:v>8.2921401335200005E-3</c:v>
                </c:pt>
                <c:pt idx="11172">
                  <c:v>8.3921401335199999E-3</c:v>
                </c:pt>
                <c:pt idx="11173">
                  <c:v>8.4921401335199993E-3</c:v>
                </c:pt>
                <c:pt idx="11174">
                  <c:v>8.5921401335200005E-3</c:v>
                </c:pt>
                <c:pt idx="11175">
                  <c:v>8.6921401335199999E-3</c:v>
                </c:pt>
                <c:pt idx="11176">
                  <c:v>8.7921401335199992E-3</c:v>
                </c:pt>
                <c:pt idx="11177">
                  <c:v>8.8921401335200004E-3</c:v>
                </c:pt>
                <c:pt idx="11178">
                  <c:v>8.9921401335199998E-3</c:v>
                </c:pt>
                <c:pt idx="11179">
                  <c:v>9.0921401335199992E-3</c:v>
                </c:pt>
                <c:pt idx="11180">
                  <c:v>9.1921401335200003E-3</c:v>
                </c:pt>
                <c:pt idx="11181">
                  <c:v>9.2921401335199997E-3</c:v>
                </c:pt>
                <c:pt idx="11182">
                  <c:v>9.3921401335200008E-3</c:v>
                </c:pt>
                <c:pt idx="11183">
                  <c:v>9.4921401335200002E-3</c:v>
                </c:pt>
                <c:pt idx="11184">
                  <c:v>9.5921401335199996E-3</c:v>
                </c:pt>
                <c:pt idx="11185">
                  <c:v>9.6921401335200007E-3</c:v>
                </c:pt>
                <c:pt idx="11186">
                  <c:v>9.7921401335200001E-3</c:v>
                </c:pt>
                <c:pt idx="11187">
                  <c:v>9.8921401335199995E-3</c:v>
                </c:pt>
                <c:pt idx="11188">
                  <c:v>9.9921401335200007E-3</c:v>
                </c:pt>
                <c:pt idx="11189">
                  <c:v>1.00921401335E-2</c:v>
                </c:pt>
                <c:pt idx="11190">
                  <c:v>1.01921401335E-2</c:v>
                </c:pt>
                <c:pt idx="11191">
                  <c:v>1.0292140133499999E-2</c:v>
                </c:pt>
                <c:pt idx="11192">
                  <c:v>1.03921401335E-2</c:v>
                </c:pt>
                <c:pt idx="11193">
                  <c:v>1.04921401335E-2</c:v>
                </c:pt>
                <c:pt idx="11194">
                  <c:v>1.0592140133499999E-2</c:v>
                </c:pt>
                <c:pt idx="11195">
                  <c:v>1.06921401335E-2</c:v>
                </c:pt>
                <c:pt idx="11196">
                  <c:v>1.07921401335E-2</c:v>
                </c:pt>
                <c:pt idx="11197">
                  <c:v>1.0892140133500001E-2</c:v>
                </c:pt>
                <c:pt idx="11198">
                  <c:v>1.09921401335E-2</c:v>
                </c:pt>
                <c:pt idx="11199">
                  <c:v>1.10921401335E-2</c:v>
                </c:pt>
                <c:pt idx="11200">
                  <c:v>1.1192140133500001E-2</c:v>
                </c:pt>
                <c:pt idx="11201">
                  <c:v>1.12921401335E-2</c:v>
                </c:pt>
                <c:pt idx="11202">
                  <c:v>1.13921401335E-2</c:v>
                </c:pt>
                <c:pt idx="11203">
                  <c:v>1.1492140133500001E-2</c:v>
                </c:pt>
                <c:pt idx="11204">
                  <c:v>1.15921401335E-2</c:v>
                </c:pt>
                <c:pt idx="11205">
                  <c:v>1.1692140133499999E-2</c:v>
                </c:pt>
                <c:pt idx="11206">
                  <c:v>1.1792140133500001E-2</c:v>
                </c:pt>
                <c:pt idx="11207">
                  <c:v>1.18921401335E-2</c:v>
                </c:pt>
                <c:pt idx="11208">
                  <c:v>1.1992140133499999E-2</c:v>
                </c:pt>
                <c:pt idx="11209">
                  <c:v>1.20921401335E-2</c:v>
                </c:pt>
                <c:pt idx="11210">
                  <c:v>1.21921401335E-2</c:v>
                </c:pt>
                <c:pt idx="11211">
                  <c:v>1.2292140133499999E-2</c:v>
                </c:pt>
                <c:pt idx="11212">
                  <c:v>1.23921401335E-2</c:v>
                </c:pt>
                <c:pt idx="11213">
                  <c:v>1.24921401335E-2</c:v>
                </c:pt>
                <c:pt idx="11214">
                  <c:v>1.2592140133499999E-2</c:v>
                </c:pt>
                <c:pt idx="11215">
                  <c:v>1.26921401335E-2</c:v>
                </c:pt>
                <c:pt idx="11216">
                  <c:v>1.27921401335E-2</c:v>
                </c:pt>
                <c:pt idx="11217">
                  <c:v>1.2892140133500001E-2</c:v>
                </c:pt>
                <c:pt idx="11218">
                  <c:v>1.29921401335E-2</c:v>
                </c:pt>
                <c:pt idx="11219">
                  <c:v>1.30921401335E-2</c:v>
                </c:pt>
                <c:pt idx="11220">
                  <c:v>1.3192140133500001E-2</c:v>
                </c:pt>
                <c:pt idx="11221">
                  <c:v>1.32921401335E-2</c:v>
                </c:pt>
                <c:pt idx="11222">
                  <c:v>1.33921401335E-2</c:v>
                </c:pt>
                <c:pt idx="11223">
                  <c:v>1.3492140133500001E-2</c:v>
                </c:pt>
                <c:pt idx="11224">
                  <c:v>1.35921401335E-2</c:v>
                </c:pt>
                <c:pt idx="11225">
                  <c:v>1.36886613013E-2</c:v>
                </c:pt>
                <c:pt idx="11226">
                  <c:v>8.9475629897800002E-2</c:v>
                </c:pt>
                <c:pt idx="11227">
                  <c:v>8.9575629897800005E-2</c:v>
                </c:pt>
                <c:pt idx="11228">
                  <c:v>-1.3327006321400001E-3</c:v>
                </c:pt>
                <c:pt idx="11229">
                  <c:v>6.3080257981400004E-3</c:v>
                </c:pt>
                <c:pt idx="11230">
                  <c:v>3.3224688295599998E-2</c:v>
                </c:pt>
                <c:pt idx="11231">
                  <c:v>1.1711268080399999E-3</c:v>
                </c:pt>
                <c:pt idx="11232">
                  <c:v>-5.2444410137900001E-2</c:v>
                </c:pt>
                <c:pt idx="11233">
                  <c:v>-5.2344410137899998E-2</c:v>
                </c:pt>
                <c:pt idx="11234">
                  <c:v>-5.2244410137900002E-2</c:v>
                </c:pt>
                <c:pt idx="11235">
                  <c:v>-5.2144410137899999E-2</c:v>
                </c:pt>
                <c:pt idx="11236">
                  <c:v>-5.2044410137900003E-2</c:v>
                </c:pt>
                <c:pt idx="11237">
                  <c:v>-5.19444101379E-2</c:v>
                </c:pt>
                <c:pt idx="11238">
                  <c:v>-5.1844410137899997E-2</c:v>
                </c:pt>
                <c:pt idx="11239">
                  <c:v>-5.1744410137900002E-2</c:v>
                </c:pt>
                <c:pt idx="11240">
                  <c:v>-5.1644410137899999E-2</c:v>
                </c:pt>
                <c:pt idx="11241">
                  <c:v>-5.1544410137900003E-2</c:v>
                </c:pt>
                <c:pt idx="11242">
                  <c:v>-5.14444101379E-2</c:v>
                </c:pt>
                <c:pt idx="11243">
                  <c:v>-5.1344410137899997E-2</c:v>
                </c:pt>
                <c:pt idx="11244">
                  <c:v>-5.1244410137900001E-2</c:v>
                </c:pt>
                <c:pt idx="11245">
                  <c:v>-5.1144410137899998E-2</c:v>
                </c:pt>
                <c:pt idx="11246">
                  <c:v>-5.1044410137900002E-2</c:v>
                </c:pt>
                <c:pt idx="11247">
                  <c:v>-5.0944410137899999E-2</c:v>
                </c:pt>
                <c:pt idx="11248">
                  <c:v>-5.0844410137899997E-2</c:v>
                </c:pt>
                <c:pt idx="11249">
                  <c:v>-5.0744410137900001E-2</c:v>
                </c:pt>
                <c:pt idx="11250">
                  <c:v>1.63270553831E-2</c:v>
                </c:pt>
                <c:pt idx="11251">
                  <c:v>1.6427055383099999E-2</c:v>
                </c:pt>
                <c:pt idx="11252">
                  <c:v>1.6527055383099998E-2</c:v>
                </c:pt>
                <c:pt idx="11253">
                  <c:v>1.6627055383100001E-2</c:v>
                </c:pt>
                <c:pt idx="11254">
                  <c:v>1.6727055383100001E-2</c:v>
                </c:pt>
                <c:pt idx="11255">
                  <c:v>1.68270553831E-2</c:v>
                </c:pt>
                <c:pt idx="11256">
                  <c:v>1.69270553831E-2</c:v>
                </c:pt>
                <c:pt idx="11257">
                  <c:v>1.7027055383099999E-2</c:v>
                </c:pt>
                <c:pt idx="11258">
                  <c:v>1.7127055383099998E-2</c:v>
                </c:pt>
                <c:pt idx="11259">
                  <c:v>1.7227055383100001E-2</c:v>
                </c:pt>
                <c:pt idx="11260">
                  <c:v>1.7327055383100001E-2</c:v>
                </c:pt>
                <c:pt idx="11261">
                  <c:v>1.74270553831E-2</c:v>
                </c:pt>
                <c:pt idx="11262">
                  <c:v>1.7527055383099999E-2</c:v>
                </c:pt>
                <c:pt idx="11263">
                  <c:v>1.7627055383099999E-2</c:v>
                </c:pt>
                <c:pt idx="11264">
                  <c:v>1.7727055383100002E-2</c:v>
                </c:pt>
                <c:pt idx="11265">
                  <c:v>1.7827055383100001E-2</c:v>
                </c:pt>
                <c:pt idx="11266">
                  <c:v>1.79270553831E-2</c:v>
                </c:pt>
                <c:pt idx="11267">
                  <c:v>1.80270553831E-2</c:v>
                </c:pt>
                <c:pt idx="11268">
                  <c:v>1.8127055383099999E-2</c:v>
                </c:pt>
                <c:pt idx="11269">
                  <c:v>1.8227055383099999E-2</c:v>
                </c:pt>
                <c:pt idx="11270">
                  <c:v>1.8327055383100001E-2</c:v>
                </c:pt>
                <c:pt idx="11271">
                  <c:v>1.8427055383100001E-2</c:v>
                </c:pt>
                <c:pt idx="11272">
                  <c:v>1.85270553831E-2</c:v>
                </c:pt>
                <c:pt idx="11273">
                  <c:v>1.86270553831E-2</c:v>
                </c:pt>
                <c:pt idx="11274">
                  <c:v>1.8727055383099999E-2</c:v>
                </c:pt>
                <c:pt idx="11275">
                  <c:v>1.8827055383099998E-2</c:v>
                </c:pt>
                <c:pt idx="11276">
                  <c:v>1.8927055383100001E-2</c:v>
                </c:pt>
                <c:pt idx="11277">
                  <c:v>1.9027055383100001E-2</c:v>
                </c:pt>
                <c:pt idx="11278">
                  <c:v>1.91270553831E-2</c:v>
                </c:pt>
                <c:pt idx="11279">
                  <c:v>1.9227055383099999E-2</c:v>
                </c:pt>
                <c:pt idx="11280">
                  <c:v>1.9327055383099999E-2</c:v>
                </c:pt>
                <c:pt idx="11281">
                  <c:v>1.9427055383099998E-2</c:v>
                </c:pt>
                <c:pt idx="11282">
                  <c:v>1.9527055383100001E-2</c:v>
                </c:pt>
                <c:pt idx="11283">
                  <c:v>1.9627055383100001E-2</c:v>
                </c:pt>
                <c:pt idx="11284">
                  <c:v>1.97270553831E-2</c:v>
                </c:pt>
                <c:pt idx="11285">
                  <c:v>1.9827055383099999E-2</c:v>
                </c:pt>
                <c:pt idx="11286">
                  <c:v>1.9927055383099999E-2</c:v>
                </c:pt>
                <c:pt idx="11287">
                  <c:v>2.0027055383100002E-2</c:v>
                </c:pt>
                <c:pt idx="11288">
                  <c:v>2.0127055383100001E-2</c:v>
                </c:pt>
                <c:pt idx="11289">
                  <c:v>2.02270553831E-2</c:v>
                </c:pt>
                <c:pt idx="11290">
                  <c:v>2.03270553831E-2</c:v>
                </c:pt>
                <c:pt idx="11291">
                  <c:v>2.0427055383099999E-2</c:v>
                </c:pt>
                <c:pt idx="11292">
                  <c:v>2.0527055383099999E-2</c:v>
                </c:pt>
                <c:pt idx="11293">
                  <c:v>2.0627055383100001E-2</c:v>
                </c:pt>
                <c:pt idx="11294">
                  <c:v>2.0727055383100001E-2</c:v>
                </c:pt>
                <c:pt idx="11295">
                  <c:v>2.08270553831E-2</c:v>
                </c:pt>
                <c:pt idx="11296">
                  <c:v>2.09270553831E-2</c:v>
                </c:pt>
                <c:pt idx="11297">
                  <c:v>2.1027055383099999E-2</c:v>
                </c:pt>
                <c:pt idx="11298">
                  <c:v>2.1127055383099998E-2</c:v>
                </c:pt>
                <c:pt idx="11299">
                  <c:v>2.1227055383100001E-2</c:v>
                </c:pt>
                <c:pt idx="11300">
                  <c:v>2.1327055383100001E-2</c:v>
                </c:pt>
                <c:pt idx="11301">
                  <c:v>2.14270553831E-2</c:v>
                </c:pt>
                <c:pt idx="11302">
                  <c:v>2.1527055383099999E-2</c:v>
                </c:pt>
                <c:pt idx="11303">
                  <c:v>2.1627055383099999E-2</c:v>
                </c:pt>
                <c:pt idx="11304">
                  <c:v>2.1727055383100002E-2</c:v>
                </c:pt>
                <c:pt idx="11305">
                  <c:v>2.1827055383100001E-2</c:v>
                </c:pt>
                <c:pt idx="11306">
                  <c:v>2.19270553831E-2</c:v>
                </c:pt>
                <c:pt idx="11307">
                  <c:v>2.20270553831E-2</c:v>
                </c:pt>
                <c:pt idx="11308">
                  <c:v>2.2127055383099999E-2</c:v>
                </c:pt>
                <c:pt idx="11309">
                  <c:v>2.2227055383099999E-2</c:v>
                </c:pt>
                <c:pt idx="11310">
                  <c:v>2.2327055383100002E-2</c:v>
                </c:pt>
                <c:pt idx="11311">
                  <c:v>2.2427055383100001E-2</c:v>
                </c:pt>
                <c:pt idx="11312">
                  <c:v>2.25270553831E-2</c:v>
                </c:pt>
                <c:pt idx="11313">
                  <c:v>-0.13508050340399999</c:v>
                </c:pt>
                <c:pt idx="11314">
                  <c:v>-0.134980503404</c:v>
                </c:pt>
                <c:pt idx="11315">
                  <c:v>-0.13488050340400001</c:v>
                </c:pt>
                <c:pt idx="11316">
                  <c:v>-0.134780503404</c:v>
                </c:pt>
                <c:pt idx="11317">
                  <c:v>-0.13468050340400001</c:v>
                </c:pt>
                <c:pt idx="11318">
                  <c:v>-0.13458050340399999</c:v>
                </c:pt>
                <c:pt idx="11319">
                  <c:v>-0.134480503404</c:v>
                </c:pt>
                <c:pt idx="11320">
                  <c:v>-0.13438050340400001</c:v>
                </c:pt>
                <c:pt idx="11321">
                  <c:v>-0.134280503404</c:v>
                </c:pt>
                <c:pt idx="11322">
                  <c:v>-0.13418050340400001</c:v>
                </c:pt>
                <c:pt idx="11323">
                  <c:v>-0.13408050340399999</c:v>
                </c:pt>
                <c:pt idx="11324">
                  <c:v>-0.133980503404</c:v>
                </c:pt>
                <c:pt idx="11325">
                  <c:v>-0.13388050340400001</c:v>
                </c:pt>
                <c:pt idx="11326">
                  <c:v>-0.133780503404</c:v>
                </c:pt>
                <c:pt idx="11327">
                  <c:v>-0.13368050340400001</c:v>
                </c:pt>
                <c:pt idx="11328">
                  <c:v>-0.13358050340399999</c:v>
                </c:pt>
                <c:pt idx="11329">
                  <c:v>-0.133480503404</c:v>
                </c:pt>
                <c:pt idx="11330">
                  <c:v>-0.13338050340400001</c:v>
                </c:pt>
                <c:pt idx="11331">
                  <c:v>-0.13328050340399999</c:v>
                </c:pt>
                <c:pt idx="11332">
                  <c:v>-0.13318050340400001</c:v>
                </c:pt>
                <c:pt idx="11333">
                  <c:v>-0.13308050340399999</c:v>
                </c:pt>
                <c:pt idx="11334">
                  <c:v>-0.132980503404</c:v>
                </c:pt>
                <c:pt idx="11335">
                  <c:v>-0.13288050340400001</c:v>
                </c:pt>
                <c:pt idx="11336">
                  <c:v>-0.13278050340399999</c:v>
                </c:pt>
                <c:pt idx="11337">
                  <c:v>-0.13268050340400001</c:v>
                </c:pt>
                <c:pt idx="11338">
                  <c:v>-0.13258050340399999</c:v>
                </c:pt>
                <c:pt idx="11339">
                  <c:v>-0.132480503404</c:v>
                </c:pt>
                <c:pt idx="11340">
                  <c:v>-0.13238050340400001</c:v>
                </c:pt>
                <c:pt idx="11341">
                  <c:v>-0.13228050340399999</c:v>
                </c:pt>
                <c:pt idx="11342">
                  <c:v>-0.132180503404</c:v>
                </c:pt>
                <c:pt idx="11343">
                  <c:v>-0.13208050340399999</c:v>
                </c:pt>
                <c:pt idx="11344">
                  <c:v>-0.131980503404</c:v>
                </c:pt>
                <c:pt idx="11345">
                  <c:v>-0.13188050340400001</c:v>
                </c:pt>
                <c:pt idx="11346">
                  <c:v>-0.13178050340399999</c:v>
                </c:pt>
                <c:pt idx="11347">
                  <c:v>-0.131680503404</c:v>
                </c:pt>
                <c:pt idx="11348">
                  <c:v>-0.13158050340399999</c:v>
                </c:pt>
                <c:pt idx="11349">
                  <c:v>-0.131480503404</c:v>
                </c:pt>
                <c:pt idx="11350">
                  <c:v>-0.13138050340400001</c:v>
                </c:pt>
                <c:pt idx="11351">
                  <c:v>-0.13128050340399999</c:v>
                </c:pt>
                <c:pt idx="11352">
                  <c:v>-0.130589135381</c:v>
                </c:pt>
                <c:pt idx="11353">
                  <c:v>-0.13048913538099999</c:v>
                </c:pt>
                <c:pt idx="11354">
                  <c:v>-0.130389135381</c:v>
                </c:pt>
                <c:pt idx="11355">
                  <c:v>-0.13028913538100001</c:v>
                </c:pt>
                <c:pt idx="11356">
                  <c:v>-0.13018913538099999</c:v>
                </c:pt>
                <c:pt idx="11357">
                  <c:v>-0.130089135381</c:v>
                </c:pt>
                <c:pt idx="11358">
                  <c:v>-0.12998913538099999</c:v>
                </c:pt>
                <c:pt idx="11359">
                  <c:v>-0.129889135381</c:v>
                </c:pt>
                <c:pt idx="11360">
                  <c:v>-0.12978913538100001</c:v>
                </c:pt>
                <c:pt idx="11361">
                  <c:v>-0.12968913538099999</c:v>
                </c:pt>
                <c:pt idx="11362">
                  <c:v>-0.129589135381</c:v>
                </c:pt>
                <c:pt idx="11363">
                  <c:v>-0.12948913538099999</c:v>
                </c:pt>
                <c:pt idx="11364">
                  <c:v>-0.129389135381</c:v>
                </c:pt>
                <c:pt idx="11365">
                  <c:v>-0.12928913538100001</c:v>
                </c:pt>
                <c:pt idx="11366">
                  <c:v>-0.12918913538099999</c:v>
                </c:pt>
                <c:pt idx="11367">
                  <c:v>-0.129089135381</c:v>
                </c:pt>
                <c:pt idx="11368">
                  <c:v>-0.12898913538099999</c:v>
                </c:pt>
                <c:pt idx="11369">
                  <c:v>-0.128889135381</c:v>
                </c:pt>
                <c:pt idx="11370">
                  <c:v>-0.12878913538100001</c:v>
                </c:pt>
                <c:pt idx="11371">
                  <c:v>-0.12868913538099999</c:v>
                </c:pt>
                <c:pt idx="11372">
                  <c:v>-0.128589135381</c:v>
                </c:pt>
                <c:pt idx="11373">
                  <c:v>-0.12848913538100001</c:v>
                </c:pt>
                <c:pt idx="11374">
                  <c:v>-0.128389135381</c:v>
                </c:pt>
                <c:pt idx="11375">
                  <c:v>-0.12828913538100001</c:v>
                </c:pt>
                <c:pt idx="11376">
                  <c:v>-0.12818913538099999</c:v>
                </c:pt>
                <c:pt idx="11377">
                  <c:v>-0.128089135381</c:v>
                </c:pt>
                <c:pt idx="11378">
                  <c:v>-0.12798913538100001</c:v>
                </c:pt>
                <c:pt idx="11379">
                  <c:v>-0.127889135381</c:v>
                </c:pt>
                <c:pt idx="11380">
                  <c:v>-0.12778913538100001</c:v>
                </c:pt>
                <c:pt idx="11381">
                  <c:v>-0.12768913538099999</c:v>
                </c:pt>
                <c:pt idx="11382">
                  <c:v>-0.127589135381</c:v>
                </c:pt>
                <c:pt idx="11383">
                  <c:v>-0.12748913538100001</c:v>
                </c:pt>
                <c:pt idx="11384">
                  <c:v>-0.127389135381</c:v>
                </c:pt>
                <c:pt idx="11385">
                  <c:v>-0.12728913538100001</c:v>
                </c:pt>
                <c:pt idx="11386">
                  <c:v>-0.12718913538099999</c:v>
                </c:pt>
                <c:pt idx="11387">
                  <c:v>-0.127089135381</c:v>
                </c:pt>
                <c:pt idx="11388">
                  <c:v>-0.12698913538100001</c:v>
                </c:pt>
                <c:pt idx="11389">
                  <c:v>-0.126889135381</c:v>
                </c:pt>
                <c:pt idx="11390">
                  <c:v>-0.12678913538100001</c:v>
                </c:pt>
                <c:pt idx="11391">
                  <c:v>-0.12668913538099999</c:v>
                </c:pt>
                <c:pt idx="11392">
                  <c:v>-0.126589135381</c:v>
                </c:pt>
                <c:pt idx="11393">
                  <c:v>-0.12648913538100001</c:v>
                </c:pt>
                <c:pt idx="11394">
                  <c:v>-0.126389135381</c:v>
                </c:pt>
                <c:pt idx="11395">
                  <c:v>-0.12628913538100001</c:v>
                </c:pt>
                <c:pt idx="11396">
                  <c:v>-0.12618913538099999</c:v>
                </c:pt>
                <c:pt idx="11397">
                  <c:v>-0.126089135381</c:v>
                </c:pt>
                <c:pt idx="11398">
                  <c:v>-0.12598913538100001</c:v>
                </c:pt>
                <c:pt idx="11399">
                  <c:v>46.243926371699999</c:v>
                </c:pt>
                <c:pt idx="11400">
                  <c:v>46.311143526199999</c:v>
                </c:pt>
                <c:pt idx="11401">
                  <c:v>46.311243526200002</c:v>
                </c:pt>
                <c:pt idx="11402">
                  <c:v>46.311343526199998</c:v>
                </c:pt>
                <c:pt idx="11403">
                  <c:v>46.311443526200001</c:v>
                </c:pt>
                <c:pt idx="11404">
                  <c:v>46.311543526199998</c:v>
                </c:pt>
                <c:pt idx="11405">
                  <c:v>46.311643526200001</c:v>
                </c:pt>
                <c:pt idx="11406">
                  <c:v>46.311743526199997</c:v>
                </c:pt>
                <c:pt idx="11407">
                  <c:v>46.311843526200001</c:v>
                </c:pt>
                <c:pt idx="11408">
                  <c:v>46.311943526199997</c:v>
                </c:pt>
                <c:pt idx="11409">
                  <c:v>45.810464647300002</c:v>
                </c:pt>
                <c:pt idx="11410">
                  <c:v>46.261190866900002</c:v>
                </c:pt>
                <c:pt idx="11411">
                  <c:v>46.303882691299997</c:v>
                </c:pt>
                <c:pt idx="11412">
                  <c:v>46.3039826913</c:v>
                </c:pt>
                <c:pt idx="11413">
                  <c:v>46.304082691300003</c:v>
                </c:pt>
                <c:pt idx="11414">
                  <c:v>46.304182691299999</c:v>
                </c:pt>
                <c:pt idx="11415">
                  <c:v>46.304282691300003</c:v>
                </c:pt>
                <c:pt idx="11416">
                  <c:v>46.304382691299999</c:v>
                </c:pt>
                <c:pt idx="11417">
                  <c:v>46.304482691300002</c:v>
                </c:pt>
                <c:pt idx="11418">
                  <c:v>46.304582691299998</c:v>
                </c:pt>
                <c:pt idx="11419">
                  <c:v>46.304682691300002</c:v>
                </c:pt>
                <c:pt idx="11420">
                  <c:v>46.304782691299998</c:v>
                </c:pt>
                <c:pt idx="11421">
                  <c:v>46.304882691300001</c:v>
                </c:pt>
                <c:pt idx="11422">
                  <c:v>46.304982691299998</c:v>
                </c:pt>
                <c:pt idx="11423">
                  <c:v>46.305082691300001</c:v>
                </c:pt>
                <c:pt idx="11424">
                  <c:v>46.305182691299997</c:v>
                </c:pt>
                <c:pt idx="11425">
                  <c:v>46.3052826913</c:v>
                </c:pt>
                <c:pt idx="11426">
                  <c:v>46.305382691299997</c:v>
                </c:pt>
                <c:pt idx="11427">
                  <c:v>46.3054826913</c:v>
                </c:pt>
                <c:pt idx="11428">
                  <c:v>46.305582691300003</c:v>
                </c:pt>
                <c:pt idx="11429">
                  <c:v>46.305682691299999</c:v>
                </c:pt>
                <c:pt idx="11430">
                  <c:v>46.305782691300003</c:v>
                </c:pt>
                <c:pt idx="11431">
                  <c:v>46.305882691299999</c:v>
                </c:pt>
                <c:pt idx="11432">
                  <c:v>46.305982691300002</c:v>
                </c:pt>
                <c:pt idx="11433">
                  <c:v>46.306082691299999</c:v>
                </c:pt>
                <c:pt idx="11434">
                  <c:v>46.306182691300002</c:v>
                </c:pt>
                <c:pt idx="11435">
                  <c:v>46.306282691299998</c:v>
                </c:pt>
                <c:pt idx="11436">
                  <c:v>46.306382691300001</c:v>
                </c:pt>
                <c:pt idx="11437">
                  <c:v>46.306482691299998</c:v>
                </c:pt>
                <c:pt idx="11438">
                  <c:v>46.306582691300001</c:v>
                </c:pt>
                <c:pt idx="11439">
                  <c:v>46.306682691299997</c:v>
                </c:pt>
                <c:pt idx="11440">
                  <c:v>34.445019652399999</c:v>
                </c:pt>
                <c:pt idx="11441">
                  <c:v>34.445119652400003</c:v>
                </c:pt>
                <c:pt idx="11442">
                  <c:v>34.445219652399999</c:v>
                </c:pt>
                <c:pt idx="11443">
                  <c:v>34.445319652400002</c:v>
                </c:pt>
                <c:pt idx="11444">
                  <c:v>34.445419652399998</c:v>
                </c:pt>
                <c:pt idx="11445">
                  <c:v>34.445519652400002</c:v>
                </c:pt>
                <c:pt idx="11446">
                  <c:v>34.445619652399998</c:v>
                </c:pt>
                <c:pt idx="11447">
                  <c:v>34.445719652400001</c:v>
                </c:pt>
                <c:pt idx="11448">
                  <c:v>34.445819652399997</c:v>
                </c:pt>
                <c:pt idx="11449">
                  <c:v>34.445919652400001</c:v>
                </c:pt>
                <c:pt idx="11450">
                  <c:v>34.446019652399997</c:v>
                </c:pt>
                <c:pt idx="11451">
                  <c:v>34.4461196524</c:v>
                </c:pt>
                <c:pt idx="11452">
                  <c:v>34.446219652400003</c:v>
                </c:pt>
                <c:pt idx="11453">
                  <c:v>34.4463196524</c:v>
                </c:pt>
                <c:pt idx="11454">
                  <c:v>34.446419652400003</c:v>
                </c:pt>
                <c:pt idx="11455">
                  <c:v>34.446519652399999</c:v>
                </c:pt>
                <c:pt idx="11456">
                  <c:v>34.446619652400003</c:v>
                </c:pt>
                <c:pt idx="11457">
                  <c:v>34.446719649599999</c:v>
                </c:pt>
                <c:pt idx="11458">
                  <c:v>28.397557512399999</c:v>
                </c:pt>
                <c:pt idx="11459">
                  <c:v>28.397657512399999</c:v>
                </c:pt>
                <c:pt idx="11460">
                  <c:v>28.397757512399998</c:v>
                </c:pt>
                <c:pt idx="11461">
                  <c:v>28.397857512400002</c:v>
                </c:pt>
                <c:pt idx="11462">
                  <c:v>28.397957512400001</c:v>
                </c:pt>
                <c:pt idx="11463">
                  <c:v>28.398057512400001</c:v>
                </c:pt>
                <c:pt idx="11464">
                  <c:v>28.398157512400001</c:v>
                </c:pt>
                <c:pt idx="11465">
                  <c:v>28.398257512400001</c:v>
                </c:pt>
                <c:pt idx="11466">
                  <c:v>28.398357512400001</c:v>
                </c:pt>
                <c:pt idx="11467">
                  <c:v>28.3984575124</c:v>
                </c:pt>
                <c:pt idx="11468">
                  <c:v>20.172945545099999</c:v>
                </c:pt>
                <c:pt idx="11469">
                  <c:v>18.572578942300002</c:v>
                </c:pt>
                <c:pt idx="11470">
                  <c:v>17.7572764817</c:v>
                </c:pt>
                <c:pt idx="11471">
                  <c:v>15.8945286557</c:v>
                </c:pt>
                <c:pt idx="11472">
                  <c:v>14.424098922300001</c:v>
                </c:pt>
                <c:pt idx="11473">
                  <c:v>13.4447413201</c:v>
                </c:pt>
                <c:pt idx="11474">
                  <c:v>10.233763125299999</c:v>
                </c:pt>
                <c:pt idx="11475">
                  <c:v>9.5713892575700008</c:v>
                </c:pt>
                <c:pt idx="11476">
                  <c:v>7.0687175846499999</c:v>
                </c:pt>
                <c:pt idx="11477">
                  <c:v>1.7797212207399999</c:v>
                </c:pt>
                <c:pt idx="11478">
                  <c:v>1.7116031381700001</c:v>
                </c:pt>
                <c:pt idx="11479">
                  <c:v>1.6274799100499999</c:v>
                </c:pt>
                <c:pt idx="11480">
                  <c:v>2.3887736078800001</c:v>
                </c:pt>
                <c:pt idx="11481">
                  <c:v>2.3888736078799999</c:v>
                </c:pt>
                <c:pt idx="11482">
                  <c:v>2.3889736078800001</c:v>
                </c:pt>
                <c:pt idx="11483">
                  <c:v>2.3890736078799999</c:v>
                </c:pt>
                <c:pt idx="11484">
                  <c:v>2.3891736078800001</c:v>
                </c:pt>
                <c:pt idx="11485">
                  <c:v>2.3892736078799999</c:v>
                </c:pt>
                <c:pt idx="11486">
                  <c:v>2.3893736078800001</c:v>
                </c:pt>
                <c:pt idx="11487">
                  <c:v>2.3894736078799999</c:v>
                </c:pt>
                <c:pt idx="11488">
                  <c:v>2.3895736078800001</c:v>
                </c:pt>
                <c:pt idx="11489">
                  <c:v>2.3896736078799998</c:v>
                </c:pt>
                <c:pt idx="11490">
                  <c:v>2.38977360788</c:v>
                </c:pt>
                <c:pt idx="11491">
                  <c:v>2.3898736078799998</c:v>
                </c:pt>
                <c:pt idx="11492">
                  <c:v>2.38997360788</c:v>
                </c:pt>
                <c:pt idx="11493">
                  <c:v>2.3900736078799998</c:v>
                </c:pt>
                <c:pt idx="11494">
                  <c:v>2.39017360788</c:v>
                </c:pt>
                <c:pt idx="11495">
                  <c:v>36.327452395999998</c:v>
                </c:pt>
                <c:pt idx="11496">
                  <c:v>37.231163556200002</c:v>
                </c:pt>
                <c:pt idx="11497">
                  <c:v>37.231263556199998</c:v>
                </c:pt>
                <c:pt idx="11498">
                  <c:v>38.439420889899999</c:v>
                </c:pt>
                <c:pt idx="11499">
                  <c:v>41.466178656700002</c:v>
                </c:pt>
                <c:pt idx="11500">
                  <c:v>43.500292486799999</c:v>
                </c:pt>
                <c:pt idx="11501">
                  <c:v>43.701515992499999</c:v>
                </c:pt>
                <c:pt idx="11502">
                  <c:v>43.701615992500003</c:v>
                </c:pt>
                <c:pt idx="11503">
                  <c:v>43.701715992499999</c:v>
                </c:pt>
                <c:pt idx="11504">
                  <c:v>45.226511406699998</c:v>
                </c:pt>
                <c:pt idx="11505">
                  <c:v>46.600999145199999</c:v>
                </c:pt>
                <c:pt idx="11506">
                  <c:v>46.601099145200003</c:v>
                </c:pt>
                <c:pt idx="11507">
                  <c:v>46.648992935000003</c:v>
                </c:pt>
                <c:pt idx="11508">
                  <c:v>46.669160435499997</c:v>
                </c:pt>
                <c:pt idx="11509">
                  <c:v>46.6692604355</c:v>
                </c:pt>
                <c:pt idx="11510">
                  <c:v>46.669360435500003</c:v>
                </c:pt>
                <c:pt idx="11511">
                  <c:v>46.6694604355</c:v>
                </c:pt>
                <c:pt idx="11512">
                  <c:v>46.665441848699999</c:v>
                </c:pt>
                <c:pt idx="11513">
                  <c:v>46.712852598799998</c:v>
                </c:pt>
                <c:pt idx="11514">
                  <c:v>46.7555528846</c:v>
                </c:pt>
                <c:pt idx="11515">
                  <c:v>46.7708413561</c:v>
                </c:pt>
                <c:pt idx="11516">
                  <c:v>46.781949648299999</c:v>
                </c:pt>
                <c:pt idx="11517">
                  <c:v>46.789347056099999</c:v>
                </c:pt>
                <c:pt idx="11518">
                  <c:v>46.789447056100002</c:v>
                </c:pt>
                <c:pt idx="11519">
                  <c:v>46.877692805700001</c:v>
                </c:pt>
                <c:pt idx="11520">
                  <c:v>46.877792805699997</c:v>
                </c:pt>
                <c:pt idx="11521">
                  <c:v>46.8778928057</c:v>
                </c:pt>
                <c:pt idx="11522">
                  <c:v>46.877992805700003</c:v>
                </c:pt>
                <c:pt idx="11523">
                  <c:v>46.8780928057</c:v>
                </c:pt>
                <c:pt idx="11524">
                  <c:v>46.878192805700003</c:v>
                </c:pt>
                <c:pt idx="11525">
                  <c:v>46.878292805699999</c:v>
                </c:pt>
                <c:pt idx="11526">
                  <c:v>46.989741085299997</c:v>
                </c:pt>
                <c:pt idx="11527">
                  <c:v>47.366866374700002</c:v>
                </c:pt>
                <c:pt idx="11528">
                  <c:v>47.691034228299998</c:v>
                </c:pt>
                <c:pt idx="11529">
                  <c:v>47.9776571035</c:v>
                </c:pt>
                <c:pt idx="11530">
                  <c:v>48.294820276599999</c:v>
                </c:pt>
                <c:pt idx="11531">
                  <c:v>48.600354152599998</c:v>
                </c:pt>
                <c:pt idx="11532">
                  <c:v>49.081782695000001</c:v>
                </c:pt>
                <c:pt idx="11533">
                  <c:v>49.466758623399997</c:v>
                </c:pt>
                <c:pt idx="11534">
                  <c:v>50.0190811302</c:v>
                </c:pt>
                <c:pt idx="11535">
                  <c:v>50.265975493699997</c:v>
                </c:pt>
                <c:pt idx="11536">
                  <c:v>50.649070811500003</c:v>
                </c:pt>
                <c:pt idx="11537">
                  <c:v>50.797962515800002</c:v>
                </c:pt>
                <c:pt idx="11538">
                  <c:v>50.844666379700001</c:v>
                </c:pt>
                <c:pt idx="11539">
                  <c:v>50.980515173000001</c:v>
                </c:pt>
                <c:pt idx="11540">
                  <c:v>51.023040953699997</c:v>
                </c:pt>
                <c:pt idx="11541">
                  <c:v>51.055941065100001</c:v>
                </c:pt>
                <c:pt idx="11542">
                  <c:v>51.681073523999999</c:v>
                </c:pt>
                <c:pt idx="11543">
                  <c:v>52.480659201599998</c:v>
                </c:pt>
                <c:pt idx="11544">
                  <c:v>54.408422588500002</c:v>
                </c:pt>
                <c:pt idx="11545">
                  <c:v>56.167607469700002</c:v>
                </c:pt>
                <c:pt idx="11546">
                  <c:v>57.976858765000003</c:v>
                </c:pt>
                <c:pt idx="11547">
                  <c:v>59.5238197945</c:v>
                </c:pt>
                <c:pt idx="11548">
                  <c:v>60.974505699600002</c:v>
                </c:pt>
                <c:pt idx="11549">
                  <c:v>61.7617295931</c:v>
                </c:pt>
                <c:pt idx="11550">
                  <c:v>62.308320283699999</c:v>
                </c:pt>
                <c:pt idx="11551">
                  <c:v>62.605302559400002</c:v>
                </c:pt>
                <c:pt idx="11552">
                  <c:v>63.026387570600001</c:v>
                </c:pt>
                <c:pt idx="11553">
                  <c:v>63.078837730099998</c:v>
                </c:pt>
                <c:pt idx="11554">
                  <c:v>63.1264061137</c:v>
                </c:pt>
                <c:pt idx="11555">
                  <c:v>63.138357812099997</c:v>
                </c:pt>
                <c:pt idx="11556">
                  <c:v>63.327496698799997</c:v>
                </c:pt>
                <c:pt idx="11557">
                  <c:v>63.327596698800001</c:v>
                </c:pt>
                <c:pt idx="11558">
                  <c:v>63.728751075799998</c:v>
                </c:pt>
                <c:pt idx="11559">
                  <c:v>63.995291405499998</c:v>
                </c:pt>
                <c:pt idx="11560">
                  <c:v>64.272496897799996</c:v>
                </c:pt>
                <c:pt idx="11561">
                  <c:v>64.840829251399995</c:v>
                </c:pt>
                <c:pt idx="11562">
                  <c:v>65.072486894199997</c:v>
                </c:pt>
                <c:pt idx="11563">
                  <c:v>65.295765152300007</c:v>
                </c:pt>
                <c:pt idx="11564">
                  <c:v>65.512341265299995</c:v>
                </c:pt>
                <c:pt idx="11565">
                  <c:v>66.199442735600002</c:v>
                </c:pt>
                <c:pt idx="11566">
                  <c:v>67.085446232600006</c:v>
                </c:pt>
                <c:pt idx="11567">
                  <c:v>67.537531899200005</c:v>
                </c:pt>
                <c:pt idx="11568">
                  <c:v>67.880853602200006</c:v>
                </c:pt>
                <c:pt idx="11569">
                  <c:v>68.417254038099998</c:v>
                </c:pt>
                <c:pt idx="11570">
                  <c:v>68.604023849599997</c:v>
                </c:pt>
                <c:pt idx="11571">
                  <c:v>68.674864405299999</c:v>
                </c:pt>
                <c:pt idx="11572">
                  <c:v>68.674964405300003</c:v>
                </c:pt>
                <c:pt idx="11573">
                  <c:v>68.675064405300006</c:v>
                </c:pt>
                <c:pt idx="11574">
                  <c:v>68.675164405299995</c:v>
                </c:pt>
                <c:pt idx="11575">
                  <c:v>68.675264405299998</c:v>
                </c:pt>
                <c:pt idx="11576">
                  <c:v>68.584737868800005</c:v>
                </c:pt>
                <c:pt idx="11577">
                  <c:v>68.776095850800004</c:v>
                </c:pt>
                <c:pt idx="11578">
                  <c:v>68.776195850799994</c:v>
                </c:pt>
                <c:pt idx="11579">
                  <c:v>68.946877810999993</c:v>
                </c:pt>
                <c:pt idx="11580">
                  <c:v>68.946977810999996</c:v>
                </c:pt>
                <c:pt idx="11581">
                  <c:v>68.881149650099999</c:v>
                </c:pt>
                <c:pt idx="11582">
                  <c:v>68.881249642200004</c:v>
                </c:pt>
                <c:pt idx="11583">
                  <c:v>68.881349642199993</c:v>
                </c:pt>
                <c:pt idx="11584">
                  <c:v>69.255701620400004</c:v>
                </c:pt>
                <c:pt idx="11585">
                  <c:v>69.341557405000003</c:v>
                </c:pt>
                <c:pt idx="11586">
                  <c:v>69.416746348299995</c:v>
                </c:pt>
                <c:pt idx="11587">
                  <c:v>69.488460248899997</c:v>
                </c:pt>
                <c:pt idx="11588">
                  <c:v>69.400914156300004</c:v>
                </c:pt>
                <c:pt idx="11589">
                  <c:v>69.401014156299993</c:v>
                </c:pt>
                <c:pt idx="11590">
                  <c:v>69.515173594399997</c:v>
                </c:pt>
                <c:pt idx="11591">
                  <c:v>69.5152735944</c:v>
                </c:pt>
                <c:pt idx="11592">
                  <c:v>69.609207406899998</c:v>
                </c:pt>
                <c:pt idx="11593">
                  <c:v>69.752179742600006</c:v>
                </c:pt>
                <c:pt idx="11594">
                  <c:v>69.752279742599995</c:v>
                </c:pt>
                <c:pt idx="11595">
                  <c:v>70.479276259900004</c:v>
                </c:pt>
                <c:pt idx="11596">
                  <c:v>70.391481118000002</c:v>
                </c:pt>
                <c:pt idx="11597">
                  <c:v>71.122747621800002</c:v>
                </c:pt>
                <c:pt idx="11598">
                  <c:v>71.122847621800005</c:v>
                </c:pt>
                <c:pt idx="11599">
                  <c:v>71.122947621799995</c:v>
                </c:pt>
                <c:pt idx="11600">
                  <c:v>71.123047617200001</c:v>
                </c:pt>
                <c:pt idx="11601">
                  <c:v>71.1231476114</c:v>
                </c:pt>
                <c:pt idx="11602">
                  <c:v>71.032557906899996</c:v>
                </c:pt>
                <c:pt idx="11603">
                  <c:v>71.032657906899999</c:v>
                </c:pt>
                <c:pt idx="11604">
                  <c:v>71.032757906900002</c:v>
                </c:pt>
                <c:pt idx="11605">
                  <c:v>71.032857906900006</c:v>
                </c:pt>
                <c:pt idx="11606">
                  <c:v>71.032957906899995</c:v>
                </c:pt>
                <c:pt idx="11607">
                  <c:v>71.033057906899998</c:v>
                </c:pt>
                <c:pt idx="11608">
                  <c:v>71.033157906900001</c:v>
                </c:pt>
                <c:pt idx="11609">
                  <c:v>71.033257906900005</c:v>
                </c:pt>
                <c:pt idx="11610">
                  <c:v>71.320465362099995</c:v>
                </c:pt>
                <c:pt idx="11611">
                  <c:v>71.320565362099998</c:v>
                </c:pt>
                <c:pt idx="11612">
                  <c:v>71.320665362100002</c:v>
                </c:pt>
                <c:pt idx="11613">
                  <c:v>71.320765362100005</c:v>
                </c:pt>
                <c:pt idx="11614">
                  <c:v>71.320865362099994</c:v>
                </c:pt>
                <c:pt idx="11615">
                  <c:v>71.320965361299997</c:v>
                </c:pt>
                <c:pt idx="11616">
                  <c:v>71.469718519200001</c:v>
                </c:pt>
                <c:pt idx="11617">
                  <c:v>71.469818519200004</c:v>
                </c:pt>
                <c:pt idx="11618">
                  <c:v>71.415729731400006</c:v>
                </c:pt>
                <c:pt idx="11619">
                  <c:v>71.396378544000001</c:v>
                </c:pt>
                <c:pt idx="11620">
                  <c:v>71.374303177900003</c:v>
                </c:pt>
                <c:pt idx="11621">
                  <c:v>71.530691149700004</c:v>
                </c:pt>
                <c:pt idx="11622">
                  <c:v>71.677024019699999</c:v>
                </c:pt>
                <c:pt idx="11623">
                  <c:v>71.677124019700003</c:v>
                </c:pt>
                <c:pt idx="11624">
                  <c:v>71.677224019700006</c:v>
                </c:pt>
                <c:pt idx="11625">
                  <c:v>71.677324019699995</c:v>
                </c:pt>
                <c:pt idx="11626">
                  <c:v>71.677424019699998</c:v>
                </c:pt>
                <c:pt idx="11627">
                  <c:v>71.677524019700002</c:v>
                </c:pt>
                <c:pt idx="11628">
                  <c:v>71.677624019700005</c:v>
                </c:pt>
                <c:pt idx="11629">
                  <c:v>71.677724019699994</c:v>
                </c:pt>
                <c:pt idx="11630">
                  <c:v>71.677824019699997</c:v>
                </c:pt>
                <c:pt idx="11631">
                  <c:v>71.677924019700001</c:v>
                </c:pt>
                <c:pt idx="11632">
                  <c:v>71.678024019700004</c:v>
                </c:pt>
                <c:pt idx="11633">
                  <c:v>71.678124019699993</c:v>
                </c:pt>
                <c:pt idx="11634">
                  <c:v>71.678224019699996</c:v>
                </c:pt>
                <c:pt idx="11635">
                  <c:v>71.6783240197</c:v>
                </c:pt>
                <c:pt idx="11636">
                  <c:v>71.678424019700003</c:v>
                </c:pt>
                <c:pt idx="11637">
                  <c:v>71.678524019700006</c:v>
                </c:pt>
                <c:pt idx="11638">
                  <c:v>71.678624019699996</c:v>
                </c:pt>
                <c:pt idx="11639">
                  <c:v>71.678724019699999</c:v>
                </c:pt>
                <c:pt idx="11640">
                  <c:v>71.678824019700002</c:v>
                </c:pt>
                <c:pt idx="11641">
                  <c:v>71.678924019700005</c:v>
                </c:pt>
                <c:pt idx="11642">
                  <c:v>71.679024019699995</c:v>
                </c:pt>
                <c:pt idx="11643">
                  <c:v>71.679124019699998</c:v>
                </c:pt>
                <c:pt idx="11644">
                  <c:v>71.679224019700001</c:v>
                </c:pt>
                <c:pt idx="11645">
                  <c:v>71.679324019700005</c:v>
                </c:pt>
                <c:pt idx="11646">
                  <c:v>71.679424019699994</c:v>
                </c:pt>
                <c:pt idx="11647">
                  <c:v>71.679524019699997</c:v>
                </c:pt>
                <c:pt idx="11648">
                  <c:v>71.6796240197</c:v>
                </c:pt>
                <c:pt idx="11649">
                  <c:v>71.679724019700004</c:v>
                </c:pt>
                <c:pt idx="11650">
                  <c:v>71.679824019700007</c:v>
                </c:pt>
                <c:pt idx="11651">
                  <c:v>71.679924019699996</c:v>
                </c:pt>
                <c:pt idx="11652">
                  <c:v>71.680024019699999</c:v>
                </c:pt>
                <c:pt idx="11653">
                  <c:v>71.680124019700003</c:v>
                </c:pt>
                <c:pt idx="11654">
                  <c:v>71.680224019700006</c:v>
                </c:pt>
                <c:pt idx="11655">
                  <c:v>71.680324019699995</c:v>
                </c:pt>
                <c:pt idx="11656">
                  <c:v>71.680424019699998</c:v>
                </c:pt>
                <c:pt idx="11657">
                  <c:v>71.680524019700002</c:v>
                </c:pt>
                <c:pt idx="11658">
                  <c:v>71.680624019700005</c:v>
                </c:pt>
                <c:pt idx="11659">
                  <c:v>71.680724019699994</c:v>
                </c:pt>
                <c:pt idx="11660">
                  <c:v>71.680824019699998</c:v>
                </c:pt>
                <c:pt idx="11661">
                  <c:v>71.680924019700001</c:v>
                </c:pt>
                <c:pt idx="11662">
                  <c:v>71.681024019700004</c:v>
                </c:pt>
                <c:pt idx="11663">
                  <c:v>71.681124019699993</c:v>
                </c:pt>
                <c:pt idx="11664">
                  <c:v>71.681224019699997</c:v>
                </c:pt>
                <c:pt idx="11665">
                  <c:v>71.6813240197</c:v>
                </c:pt>
                <c:pt idx="11666">
                  <c:v>71.681424009500006</c:v>
                </c:pt>
                <c:pt idx="11667">
                  <c:v>71.681524009499995</c:v>
                </c:pt>
                <c:pt idx="11668">
                  <c:v>71.681624009499998</c:v>
                </c:pt>
                <c:pt idx="11669">
                  <c:v>71.681724009500002</c:v>
                </c:pt>
                <c:pt idx="11670">
                  <c:v>71.681824009500005</c:v>
                </c:pt>
                <c:pt idx="11671">
                  <c:v>71.681924009499994</c:v>
                </c:pt>
                <c:pt idx="11672">
                  <c:v>71.682024009499997</c:v>
                </c:pt>
                <c:pt idx="11673">
                  <c:v>71.682124009500001</c:v>
                </c:pt>
                <c:pt idx="11674">
                  <c:v>71.682224009500004</c:v>
                </c:pt>
                <c:pt idx="11675">
                  <c:v>71.682324009499993</c:v>
                </c:pt>
                <c:pt idx="11676">
                  <c:v>71.682424009499996</c:v>
                </c:pt>
                <c:pt idx="11677">
                  <c:v>71.6825240095</c:v>
                </c:pt>
                <c:pt idx="11678">
                  <c:v>71.682624009500003</c:v>
                </c:pt>
                <c:pt idx="11679">
                  <c:v>71.682724009500006</c:v>
                </c:pt>
                <c:pt idx="11680">
                  <c:v>71.682824009499996</c:v>
                </c:pt>
                <c:pt idx="11681">
                  <c:v>71.682924009499999</c:v>
                </c:pt>
                <c:pt idx="11682">
                  <c:v>71.683024009500002</c:v>
                </c:pt>
                <c:pt idx="11683">
                  <c:v>71.683124009500006</c:v>
                </c:pt>
                <c:pt idx="11684">
                  <c:v>71.683224009499995</c:v>
                </c:pt>
                <c:pt idx="11685">
                  <c:v>71.683324009499998</c:v>
                </c:pt>
                <c:pt idx="11686">
                  <c:v>71.683424009500001</c:v>
                </c:pt>
                <c:pt idx="11687">
                  <c:v>71.683524009500005</c:v>
                </c:pt>
                <c:pt idx="11688">
                  <c:v>71.683624009499994</c:v>
                </c:pt>
                <c:pt idx="11689">
                  <c:v>71.683724009499997</c:v>
                </c:pt>
                <c:pt idx="11690">
                  <c:v>71.6838240095</c:v>
                </c:pt>
                <c:pt idx="11691">
                  <c:v>71.683924009500004</c:v>
                </c:pt>
                <c:pt idx="11692">
                  <c:v>71.684024009500007</c:v>
                </c:pt>
                <c:pt idx="11693">
                  <c:v>71.684124009499996</c:v>
                </c:pt>
                <c:pt idx="11694">
                  <c:v>71.684224009499999</c:v>
                </c:pt>
                <c:pt idx="11695">
                  <c:v>71.684324009500003</c:v>
                </c:pt>
                <c:pt idx="11696">
                  <c:v>71.684424009500006</c:v>
                </c:pt>
                <c:pt idx="11697">
                  <c:v>71.684524009499995</c:v>
                </c:pt>
                <c:pt idx="11698">
                  <c:v>71.684624009499998</c:v>
                </c:pt>
                <c:pt idx="11699">
                  <c:v>71.684724009500002</c:v>
                </c:pt>
                <c:pt idx="11700">
                  <c:v>71.684824009500005</c:v>
                </c:pt>
                <c:pt idx="11701">
                  <c:v>71.684924009499994</c:v>
                </c:pt>
                <c:pt idx="11702">
                  <c:v>71.685024009499998</c:v>
                </c:pt>
                <c:pt idx="11703">
                  <c:v>71.685124009500001</c:v>
                </c:pt>
                <c:pt idx="11704">
                  <c:v>71.685224009500004</c:v>
                </c:pt>
                <c:pt idx="11705">
                  <c:v>71.685324009499993</c:v>
                </c:pt>
                <c:pt idx="11706">
                  <c:v>71.685424009499997</c:v>
                </c:pt>
                <c:pt idx="11707">
                  <c:v>71.6855240095</c:v>
                </c:pt>
                <c:pt idx="11708">
                  <c:v>71.685624009500003</c:v>
                </c:pt>
                <c:pt idx="11709">
                  <c:v>71.685724009500007</c:v>
                </c:pt>
                <c:pt idx="11710">
                  <c:v>71.685824009499996</c:v>
                </c:pt>
                <c:pt idx="11711">
                  <c:v>71.685924009499999</c:v>
                </c:pt>
                <c:pt idx="11712">
                  <c:v>71.686024009500002</c:v>
                </c:pt>
                <c:pt idx="11713">
                  <c:v>71.686124009500006</c:v>
                </c:pt>
                <c:pt idx="11714">
                  <c:v>71.686224009499995</c:v>
                </c:pt>
                <c:pt idx="11715">
                  <c:v>71.686324009499998</c:v>
                </c:pt>
                <c:pt idx="11716">
                  <c:v>71.686424009500001</c:v>
                </c:pt>
                <c:pt idx="11717">
                  <c:v>71.686524009500005</c:v>
                </c:pt>
                <c:pt idx="11718">
                  <c:v>71.686624009499994</c:v>
                </c:pt>
                <c:pt idx="11719">
                  <c:v>71.686724009499997</c:v>
                </c:pt>
                <c:pt idx="11720">
                  <c:v>71.474454846599997</c:v>
                </c:pt>
                <c:pt idx="11721">
                  <c:v>71.943774360899994</c:v>
                </c:pt>
                <c:pt idx="11722">
                  <c:v>72.511920062000002</c:v>
                </c:pt>
                <c:pt idx="11723">
                  <c:v>73.059343521000002</c:v>
                </c:pt>
                <c:pt idx="11724">
                  <c:v>73.920003473999998</c:v>
                </c:pt>
                <c:pt idx="11725">
                  <c:v>74.579379786600001</c:v>
                </c:pt>
                <c:pt idx="11726">
                  <c:v>75.777257806400002</c:v>
                </c:pt>
                <c:pt idx="11727">
                  <c:v>75.973149002499994</c:v>
                </c:pt>
                <c:pt idx="11728">
                  <c:v>76.643026957199993</c:v>
                </c:pt>
                <c:pt idx="11729">
                  <c:v>76.333080429600003</c:v>
                </c:pt>
                <c:pt idx="11730">
                  <c:v>76.333180429600006</c:v>
                </c:pt>
                <c:pt idx="11731">
                  <c:v>76.333280429599995</c:v>
                </c:pt>
                <c:pt idx="11732">
                  <c:v>76.333380429599998</c:v>
                </c:pt>
                <c:pt idx="11733">
                  <c:v>76.333480429600002</c:v>
                </c:pt>
                <c:pt idx="11734">
                  <c:v>76.333580429600005</c:v>
                </c:pt>
                <c:pt idx="11735">
                  <c:v>76.333680429599994</c:v>
                </c:pt>
                <c:pt idx="11736">
                  <c:v>76.333780429599997</c:v>
                </c:pt>
                <c:pt idx="11737">
                  <c:v>76.333880429600001</c:v>
                </c:pt>
                <c:pt idx="11738">
                  <c:v>76.333980429600004</c:v>
                </c:pt>
                <c:pt idx="11739">
                  <c:v>76.334080429599993</c:v>
                </c:pt>
                <c:pt idx="11740">
                  <c:v>76.334180429599996</c:v>
                </c:pt>
                <c:pt idx="11741">
                  <c:v>76.3342804296</c:v>
                </c:pt>
                <c:pt idx="11742">
                  <c:v>76.334380429600003</c:v>
                </c:pt>
                <c:pt idx="11743">
                  <c:v>76.334480429600006</c:v>
                </c:pt>
                <c:pt idx="11744">
                  <c:v>76.334580429599995</c:v>
                </c:pt>
                <c:pt idx="11745">
                  <c:v>76.334680429599999</c:v>
                </c:pt>
                <c:pt idx="11746">
                  <c:v>76.334780429600002</c:v>
                </c:pt>
                <c:pt idx="11747">
                  <c:v>76.334880429600005</c:v>
                </c:pt>
                <c:pt idx="11748">
                  <c:v>76.334980429599995</c:v>
                </c:pt>
                <c:pt idx="11749">
                  <c:v>76.335080429599998</c:v>
                </c:pt>
                <c:pt idx="11750">
                  <c:v>76.335180429600001</c:v>
                </c:pt>
                <c:pt idx="11751">
                  <c:v>76.335280429600004</c:v>
                </c:pt>
                <c:pt idx="11752">
                  <c:v>76.335380429599994</c:v>
                </c:pt>
                <c:pt idx="11753">
                  <c:v>76.335480429599997</c:v>
                </c:pt>
                <c:pt idx="11754">
                  <c:v>76.3355804296</c:v>
                </c:pt>
                <c:pt idx="11755">
                  <c:v>76.335680429600004</c:v>
                </c:pt>
                <c:pt idx="11756">
                  <c:v>76.335780429600007</c:v>
                </c:pt>
                <c:pt idx="11757">
                  <c:v>76.335880429599996</c:v>
                </c:pt>
                <c:pt idx="11758">
                  <c:v>76.335980429599999</c:v>
                </c:pt>
                <c:pt idx="11759">
                  <c:v>76.336080429600003</c:v>
                </c:pt>
                <c:pt idx="11760">
                  <c:v>76.336180429600006</c:v>
                </c:pt>
                <c:pt idx="11761">
                  <c:v>76.336280429599995</c:v>
                </c:pt>
                <c:pt idx="11762">
                  <c:v>76.336380429599998</c:v>
                </c:pt>
                <c:pt idx="11763">
                  <c:v>76.336480429600002</c:v>
                </c:pt>
                <c:pt idx="11764">
                  <c:v>76.336580429600005</c:v>
                </c:pt>
                <c:pt idx="11765">
                  <c:v>76.336680429599994</c:v>
                </c:pt>
                <c:pt idx="11766">
                  <c:v>76.336780429599997</c:v>
                </c:pt>
                <c:pt idx="11767">
                  <c:v>76.336880429600001</c:v>
                </c:pt>
                <c:pt idx="11768">
                  <c:v>76.336980429600004</c:v>
                </c:pt>
                <c:pt idx="11769">
                  <c:v>76.337080429599993</c:v>
                </c:pt>
                <c:pt idx="11770">
                  <c:v>76.337180429599997</c:v>
                </c:pt>
                <c:pt idx="11771">
                  <c:v>76.3372804296</c:v>
                </c:pt>
                <c:pt idx="11772">
                  <c:v>76.337380429600003</c:v>
                </c:pt>
                <c:pt idx="11773">
                  <c:v>76.337480429600006</c:v>
                </c:pt>
                <c:pt idx="11774">
                  <c:v>76.337580429599996</c:v>
                </c:pt>
                <c:pt idx="11775">
                  <c:v>76.337680429599999</c:v>
                </c:pt>
                <c:pt idx="11776">
                  <c:v>76.337780429600002</c:v>
                </c:pt>
                <c:pt idx="11777">
                  <c:v>76.337880429600006</c:v>
                </c:pt>
                <c:pt idx="11778">
                  <c:v>76.337980429599995</c:v>
                </c:pt>
                <c:pt idx="11779">
                  <c:v>76.338080429599998</c:v>
                </c:pt>
                <c:pt idx="11780">
                  <c:v>76.338180429600001</c:v>
                </c:pt>
                <c:pt idx="11781">
                  <c:v>76.338280429600005</c:v>
                </c:pt>
                <c:pt idx="11782">
                  <c:v>76.338380429599994</c:v>
                </c:pt>
                <c:pt idx="11783">
                  <c:v>76.338480429599997</c:v>
                </c:pt>
                <c:pt idx="11784">
                  <c:v>76.3385804296</c:v>
                </c:pt>
                <c:pt idx="11785">
                  <c:v>76.338680429600004</c:v>
                </c:pt>
                <c:pt idx="11786">
                  <c:v>76.338780429600007</c:v>
                </c:pt>
                <c:pt idx="11787">
                  <c:v>76.338880429599996</c:v>
                </c:pt>
                <c:pt idx="11788">
                  <c:v>76.338980429599999</c:v>
                </c:pt>
                <c:pt idx="11789">
                  <c:v>76.339080429600003</c:v>
                </c:pt>
                <c:pt idx="11790">
                  <c:v>76.339180429600006</c:v>
                </c:pt>
                <c:pt idx="11791">
                  <c:v>76.339280429599995</c:v>
                </c:pt>
                <c:pt idx="11792">
                  <c:v>76.339380429599998</c:v>
                </c:pt>
                <c:pt idx="11793">
                  <c:v>76.339480429600002</c:v>
                </c:pt>
                <c:pt idx="11794">
                  <c:v>76.339580429600005</c:v>
                </c:pt>
                <c:pt idx="11795">
                  <c:v>76.339680429599994</c:v>
                </c:pt>
                <c:pt idx="11796">
                  <c:v>76.339780429599998</c:v>
                </c:pt>
                <c:pt idx="11797">
                  <c:v>76.339880429600001</c:v>
                </c:pt>
                <c:pt idx="11798">
                  <c:v>76.339980429600004</c:v>
                </c:pt>
                <c:pt idx="11799">
                  <c:v>76.340080429599993</c:v>
                </c:pt>
                <c:pt idx="11800">
                  <c:v>76.340180429599997</c:v>
                </c:pt>
                <c:pt idx="11801">
                  <c:v>76.3402804296</c:v>
                </c:pt>
                <c:pt idx="11802">
                  <c:v>76.340380429600003</c:v>
                </c:pt>
                <c:pt idx="11803">
                  <c:v>76.340480429600007</c:v>
                </c:pt>
                <c:pt idx="11804">
                  <c:v>76.340580429599996</c:v>
                </c:pt>
                <c:pt idx="11805">
                  <c:v>76.340680429599999</c:v>
                </c:pt>
                <c:pt idx="11806">
                  <c:v>76.340780429600002</c:v>
                </c:pt>
                <c:pt idx="11807">
                  <c:v>76.340880429600006</c:v>
                </c:pt>
                <c:pt idx="11808">
                  <c:v>76.340980429599995</c:v>
                </c:pt>
                <c:pt idx="11809">
                  <c:v>76.341080429599998</c:v>
                </c:pt>
                <c:pt idx="11810">
                  <c:v>76.341180429600001</c:v>
                </c:pt>
                <c:pt idx="11811">
                  <c:v>76.341280429600005</c:v>
                </c:pt>
                <c:pt idx="11812">
                  <c:v>76.341380429599994</c:v>
                </c:pt>
                <c:pt idx="11813">
                  <c:v>76.341480429599997</c:v>
                </c:pt>
                <c:pt idx="11814">
                  <c:v>76.3415804296</c:v>
                </c:pt>
                <c:pt idx="11815">
                  <c:v>76.341680429600004</c:v>
                </c:pt>
                <c:pt idx="11816">
                  <c:v>76.341780429600007</c:v>
                </c:pt>
                <c:pt idx="11817">
                  <c:v>76.341880429599996</c:v>
                </c:pt>
                <c:pt idx="11818">
                  <c:v>76.3419804296</c:v>
                </c:pt>
                <c:pt idx="11819">
                  <c:v>76.342080429600003</c:v>
                </c:pt>
                <c:pt idx="11820">
                  <c:v>76.342180429600006</c:v>
                </c:pt>
                <c:pt idx="11821">
                  <c:v>76.342280429599995</c:v>
                </c:pt>
                <c:pt idx="11822">
                  <c:v>76.342380429599999</c:v>
                </c:pt>
                <c:pt idx="11823">
                  <c:v>76.342480429600002</c:v>
                </c:pt>
                <c:pt idx="11824">
                  <c:v>76.342580429600005</c:v>
                </c:pt>
                <c:pt idx="11825">
                  <c:v>76.342680429599994</c:v>
                </c:pt>
                <c:pt idx="11826">
                  <c:v>76.342780429599998</c:v>
                </c:pt>
                <c:pt idx="11827">
                  <c:v>76.342880429600001</c:v>
                </c:pt>
                <c:pt idx="11828">
                  <c:v>76.342980429600004</c:v>
                </c:pt>
                <c:pt idx="11829">
                  <c:v>76.343080429599993</c:v>
                </c:pt>
                <c:pt idx="11830">
                  <c:v>76.343180429599997</c:v>
                </c:pt>
                <c:pt idx="11831">
                  <c:v>76.3432804296</c:v>
                </c:pt>
                <c:pt idx="11832">
                  <c:v>76.343380429600003</c:v>
                </c:pt>
                <c:pt idx="11833">
                  <c:v>76.343480429600007</c:v>
                </c:pt>
                <c:pt idx="11834">
                  <c:v>76.343580429599996</c:v>
                </c:pt>
                <c:pt idx="11835">
                  <c:v>76.343680429599999</c:v>
                </c:pt>
                <c:pt idx="11836">
                  <c:v>76.343780429600002</c:v>
                </c:pt>
                <c:pt idx="11837">
                  <c:v>76.343880429600006</c:v>
                </c:pt>
                <c:pt idx="11838">
                  <c:v>76.343980429599995</c:v>
                </c:pt>
                <c:pt idx="11839">
                  <c:v>76.344080429599998</c:v>
                </c:pt>
                <c:pt idx="11840">
                  <c:v>76.344180429600002</c:v>
                </c:pt>
                <c:pt idx="11841">
                  <c:v>76.344280429600005</c:v>
                </c:pt>
                <c:pt idx="11842">
                  <c:v>76.344380429599994</c:v>
                </c:pt>
                <c:pt idx="11843">
                  <c:v>76.344480429599997</c:v>
                </c:pt>
                <c:pt idx="11844">
                  <c:v>76.344580429600001</c:v>
                </c:pt>
                <c:pt idx="11845">
                  <c:v>76.344680429600004</c:v>
                </c:pt>
                <c:pt idx="11846">
                  <c:v>76.344780429599993</c:v>
                </c:pt>
                <c:pt idx="11847">
                  <c:v>76.344880429599996</c:v>
                </c:pt>
                <c:pt idx="11848">
                  <c:v>76.3449804296</c:v>
                </c:pt>
                <c:pt idx="11849">
                  <c:v>76.345080429600003</c:v>
                </c:pt>
                <c:pt idx="11850">
                  <c:v>76.345180429600006</c:v>
                </c:pt>
                <c:pt idx="11851">
                  <c:v>76.345280429599995</c:v>
                </c:pt>
                <c:pt idx="11852">
                  <c:v>76.345380429599999</c:v>
                </c:pt>
                <c:pt idx="11853">
                  <c:v>76.345480429600002</c:v>
                </c:pt>
                <c:pt idx="11854">
                  <c:v>76.345580429600005</c:v>
                </c:pt>
                <c:pt idx="11855">
                  <c:v>76.345680429599994</c:v>
                </c:pt>
                <c:pt idx="11856">
                  <c:v>76.345780429599998</c:v>
                </c:pt>
                <c:pt idx="11857">
                  <c:v>76.345880429600001</c:v>
                </c:pt>
                <c:pt idx="11858">
                  <c:v>76.345980429600004</c:v>
                </c:pt>
                <c:pt idx="11859">
                  <c:v>76.346080429599994</c:v>
                </c:pt>
                <c:pt idx="11860">
                  <c:v>76.346180429599997</c:v>
                </c:pt>
                <c:pt idx="11861">
                  <c:v>76.3462804296</c:v>
                </c:pt>
                <c:pt idx="11862">
                  <c:v>76.346380429600003</c:v>
                </c:pt>
                <c:pt idx="11863">
                  <c:v>76.346480429600007</c:v>
                </c:pt>
                <c:pt idx="11864">
                  <c:v>76.346580429599996</c:v>
                </c:pt>
                <c:pt idx="11865">
                  <c:v>76.346680429599999</c:v>
                </c:pt>
                <c:pt idx="11866">
                  <c:v>76.346780429600003</c:v>
                </c:pt>
                <c:pt idx="11867">
                  <c:v>76.346880429600006</c:v>
                </c:pt>
                <c:pt idx="11868">
                  <c:v>76.346980429599995</c:v>
                </c:pt>
                <c:pt idx="11869">
                  <c:v>76.347080429599998</c:v>
                </c:pt>
                <c:pt idx="11870">
                  <c:v>76.347180429600002</c:v>
                </c:pt>
                <c:pt idx="11871">
                  <c:v>76.347280429600005</c:v>
                </c:pt>
                <c:pt idx="11872">
                  <c:v>76.347380429599994</c:v>
                </c:pt>
                <c:pt idx="11873">
                  <c:v>76.347480429599997</c:v>
                </c:pt>
                <c:pt idx="11874">
                  <c:v>77.175915876700003</c:v>
                </c:pt>
                <c:pt idx="11875">
                  <c:v>77.6915796511</c:v>
                </c:pt>
                <c:pt idx="11876">
                  <c:v>78.495292389100001</c:v>
                </c:pt>
                <c:pt idx="11877">
                  <c:v>79.158249214999998</c:v>
                </c:pt>
                <c:pt idx="11878">
                  <c:v>79.718875632099994</c:v>
                </c:pt>
                <c:pt idx="11879">
                  <c:v>79.777315869399999</c:v>
                </c:pt>
                <c:pt idx="11880">
                  <c:v>80.887730690400005</c:v>
                </c:pt>
                <c:pt idx="11881">
                  <c:v>80.872899645700002</c:v>
                </c:pt>
                <c:pt idx="11882">
                  <c:v>82.626385712800001</c:v>
                </c:pt>
                <c:pt idx="11883">
                  <c:v>84.728448202899997</c:v>
                </c:pt>
                <c:pt idx="11884">
                  <c:v>87.313560106500006</c:v>
                </c:pt>
                <c:pt idx="11885">
                  <c:v>87.313660106499995</c:v>
                </c:pt>
                <c:pt idx="11886">
                  <c:v>87.313760106499998</c:v>
                </c:pt>
                <c:pt idx="11887">
                  <c:v>87.313860106500002</c:v>
                </c:pt>
                <c:pt idx="11888">
                  <c:v>87.313960106500005</c:v>
                </c:pt>
                <c:pt idx="11889">
                  <c:v>87.314060106499994</c:v>
                </c:pt>
                <c:pt idx="11890">
                  <c:v>87.314160106499997</c:v>
                </c:pt>
                <c:pt idx="11891">
                  <c:v>87.314260106500001</c:v>
                </c:pt>
                <c:pt idx="11892">
                  <c:v>87.314360106500004</c:v>
                </c:pt>
                <c:pt idx="11893">
                  <c:v>87.314460106499993</c:v>
                </c:pt>
                <c:pt idx="11894">
                  <c:v>87.314560106499997</c:v>
                </c:pt>
                <c:pt idx="11895">
                  <c:v>87.3146601065</c:v>
                </c:pt>
                <c:pt idx="11896">
                  <c:v>87.314760106500003</c:v>
                </c:pt>
                <c:pt idx="11897">
                  <c:v>87.314860106500007</c:v>
                </c:pt>
                <c:pt idx="11898">
                  <c:v>87.314960106499996</c:v>
                </c:pt>
                <c:pt idx="11899">
                  <c:v>87.315060106499999</c:v>
                </c:pt>
                <c:pt idx="11900">
                  <c:v>87.315160106500002</c:v>
                </c:pt>
                <c:pt idx="11901">
                  <c:v>87.315260106500006</c:v>
                </c:pt>
                <c:pt idx="11902">
                  <c:v>87.315360106499995</c:v>
                </c:pt>
                <c:pt idx="11903">
                  <c:v>87.315460106499998</c:v>
                </c:pt>
                <c:pt idx="11904">
                  <c:v>87.315560106500001</c:v>
                </c:pt>
                <c:pt idx="11905">
                  <c:v>87.315660106500005</c:v>
                </c:pt>
                <c:pt idx="11906">
                  <c:v>87.315760106499994</c:v>
                </c:pt>
                <c:pt idx="11907">
                  <c:v>87.315860106499997</c:v>
                </c:pt>
                <c:pt idx="11908">
                  <c:v>87.3159601065</c:v>
                </c:pt>
                <c:pt idx="11909">
                  <c:v>87.316060106500004</c:v>
                </c:pt>
                <c:pt idx="11910">
                  <c:v>87.316160106500007</c:v>
                </c:pt>
                <c:pt idx="11911">
                  <c:v>87.316260106499996</c:v>
                </c:pt>
                <c:pt idx="11912">
                  <c:v>87.316360106499999</c:v>
                </c:pt>
                <c:pt idx="11913">
                  <c:v>87.316460106500003</c:v>
                </c:pt>
                <c:pt idx="11914">
                  <c:v>87.316560106500006</c:v>
                </c:pt>
                <c:pt idx="11915">
                  <c:v>87.316660106499995</c:v>
                </c:pt>
                <c:pt idx="11916">
                  <c:v>87.316760106499999</c:v>
                </c:pt>
                <c:pt idx="11917">
                  <c:v>87.316860106500002</c:v>
                </c:pt>
                <c:pt idx="11918">
                  <c:v>87.316960106500005</c:v>
                </c:pt>
                <c:pt idx="11919">
                  <c:v>87.317060106499994</c:v>
                </c:pt>
                <c:pt idx="11920">
                  <c:v>87.317160106499998</c:v>
                </c:pt>
                <c:pt idx="11921">
                  <c:v>87.317260106500001</c:v>
                </c:pt>
                <c:pt idx="11922">
                  <c:v>87.317360106500004</c:v>
                </c:pt>
                <c:pt idx="11923">
                  <c:v>87.317460106499993</c:v>
                </c:pt>
                <c:pt idx="11924">
                  <c:v>87.317560106499997</c:v>
                </c:pt>
                <c:pt idx="11925">
                  <c:v>87.317660118999996</c:v>
                </c:pt>
                <c:pt idx="11926">
                  <c:v>110.952319389</c:v>
                </c:pt>
                <c:pt idx="11927">
                  <c:v>111.11384973</c:v>
                </c:pt>
                <c:pt idx="11928">
                  <c:v>110.575217088</c:v>
                </c:pt>
                <c:pt idx="11929">
                  <c:v>111.33318488099999</c:v>
                </c:pt>
                <c:pt idx="11930">
                  <c:v>109.968156507</c:v>
                </c:pt>
                <c:pt idx="11931">
                  <c:v>109.268798201</c:v>
                </c:pt>
                <c:pt idx="11932">
                  <c:v>108.36355976999999</c:v>
                </c:pt>
                <c:pt idx="11933">
                  <c:v>108.603059786</c:v>
                </c:pt>
                <c:pt idx="11934">
                  <c:v>108.60315978600001</c:v>
                </c:pt>
                <c:pt idx="11935">
                  <c:v>108.603259786</c:v>
                </c:pt>
                <c:pt idx="11936">
                  <c:v>108.603359786</c:v>
                </c:pt>
                <c:pt idx="11937">
                  <c:v>108.603459786</c:v>
                </c:pt>
                <c:pt idx="11938">
                  <c:v>108.60355978600001</c:v>
                </c:pt>
                <c:pt idx="11939">
                  <c:v>108.60365978599999</c:v>
                </c:pt>
                <c:pt idx="11940">
                  <c:v>108.603759786</c:v>
                </c:pt>
                <c:pt idx="11941">
                  <c:v>108.603859786</c:v>
                </c:pt>
                <c:pt idx="11942">
                  <c:v>108.603959786</c:v>
                </c:pt>
                <c:pt idx="11943">
                  <c:v>108.60405978599999</c:v>
                </c:pt>
                <c:pt idx="11944">
                  <c:v>108.604159786</c:v>
                </c:pt>
                <c:pt idx="11945">
                  <c:v>108.604259786</c:v>
                </c:pt>
                <c:pt idx="11946">
                  <c:v>108.604359786</c:v>
                </c:pt>
                <c:pt idx="11947">
                  <c:v>108.60445978600001</c:v>
                </c:pt>
                <c:pt idx="11948">
                  <c:v>108.604559786</c:v>
                </c:pt>
                <c:pt idx="11949">
                  <c:v>108.604659786</c:v>
                </c:pt>
                <c:pt idx="11950">
                  <c:v>108.604759786</c:v>
                </c:pt>
                <c:pt idx="11951">
                  <c:v>108.60485978600001</c:v>
                </c:pt>
                <c:pt idx="11952">
                  <c:v>108.60495978599999</c:v>
                </c:pt>
                <c:pt idx="11953">
                  <c:v>108.605059786</c:v>
                </c:pt>
                <c:pt idx="11954">
                  <c:v>108.605159786</c:v>
                </c:pt>
                <c:pt idx="11955">
                  <c:v>108.605259786</c:v>
                </c:pt>
                <c:pt idx="11956">
                  <c:v>108.60535978599999</c:v>
                </c:pt>
                <c:pt idx="11957">
                  <c:v>108.605459786</c:v>
                </c:pt>
                <c:pt idx="11958">
                  <c:v>108.605559786</c:v>
                </c:pt>
                <c:pt idx="11959">
                  <c:v>108.605659786</c:v>
                </c:pt>
                <c:pt idx="11960">
                  <c:v>108.60575978599999</c:v>
                </c:pt>
                <c:pt idx="11961">
                  <c:v>108.605859786</c:v>
                </c:pt>
                <c:pt idx="11962">
                  <c:v>108.605959786</c:v>
                </c:pt>
                <c:pt idx="11963">
                  <c:v>108.606059786</c:v>
                </c:pt>
                <c:pt idx="11964">
                  <c:v>108.60615978600001</c:v>
                </c:pt>
                <c:pt idx="11965">
                  <c:v>108.606259786</c:v>
                </c:pt>
                <c:pt idx="11966">
                  <c:v>108.606359786</c:v>
                </c:pt>
                <c:pt idx="11967">
                  <c:v>108.606459786</c:v>
                </c:pt>
                <c:pt idx="11968">
                  <c:v>108.60655978600001</c:v>
                </c:pt>
                <c:pt idx="11969">
                  <c:v>108.60665978599999</c:v>
                </c:pt>
                <c:pt idx="11970">
                  <c:v>108.606759786</c:v>
                </c:pt>
                <c:pt idx="11971">
                  <c:v>108.606859786</c:v>
                </c:pt>
                <c:pt idx="11972">
                  <c:v>108.606959786</c:v>
                </c:pt>
                <c:pt idx="11973">
                  <c:v>108.60705978599999</c:v>
                </c:pt>
                <c:pt idx="11974">
                  <c:v>108.607159786</c:v>
                </c:pt>
                <c:pt idx="11975">
                  <c:v>108.607259786</c:v>
                </c:pt>
                <c:pt idx="11976">
                  <c:v>108.607359786</c:v>
                </c:pt>
                <c:pt idx="11977">
                  <c:v>108.60745978600001</c:v>
                </c:pt>
                <c:pt idx="11978">
                  <c:v>108.607559786</c:v>
                </c:pt>
                <c:pt idx="11979">
                  <c:v>108.607659786</c:v>
                </c:pt>
                <c:pt idx="11980">
                  <c:v>108.607759786</c:v>
                </c:pt>
                <c:pt idx="11981">
                  <c:v>108.60785978600001</c:v>
                </c:pt>
                <c:pt idx="11982">
                  <c:v>108.607959786</c:v>
                </c:pt>
                <c:pt idx="11983">
                  <c:v>108.608059786</c:v>
                </c:pt>
                <c:pt idx="11984">
                  <c:v>108.608159786</c:v>
                </c:pt>
                <c:pt idx="11985">
                  <c:v>108.608259786</c:v>
                </c:pt>
                <c:pt idx="11986">
                  <c:v>108.60835978599999</c:v>
                </c:pt>
                <c:pt idx="11987">
                  <c:v>108.608459786</c:v>
                </c:pt>
                <c:pt idx="11988">
                  <c:v>108.608559786</c:v>
                </c:pt>
                <c:pt idx="11989">
                  <c:v>108.608659786</c:v>
                </c:pt>
                <c:pt idx="11990">
                  <c:v>108.60875978599999</c:v>
                </c:pt>
                <c:pt idx="11991">
                  <c:v>108.608859786</c:v>
                </c:pt>
                <c:pt idx="11992">
                  <c:v>108.608959786</c:v>
                </c:pt>
                <c:pt idx="11993">
                  <c:v>108.609059786</c:v>
                </c:pt>
                <c:pt idx="11994">
                  <c:v>108.60915978600001</c:v>
                </c:pt>
                <c:pt idx="11995">
                  <c:v>108.609259786</c:v>
                </c:pt>
                <c:pt idx="11996">
                  <c:v>108.609359786</c:v>
                </c:pt>
                <c:pt idx="11997">
                  <c:v>108.609459786</c:v>
                </c:pt>
                <c:pt idx="11998">
                  <c:v>108.60955978600001</c:v>
                </c:pt>
                <c:pt idx="11999">
                  <c:v>108.60965978599999</c:v>
                </c:pt>
                <c:pt idx="12000">
                  <c:v>108.609759786</c:v>
                </c:pt>
                <c:pt idx="12001">
                  <c:v>108.609859786</c:v>
                </c:pt>
                <c:pt idx="12002">
                  <c:v>108.609959786</c:v>
                </c:pt>
                <c:pt idx="12003">
                  <c:v>108.61005978599999</c:v>
                </c:pt>
                <c:pt idx="12004">
                  <c:v>108.610159786</c:v>
                </c:pt>
                <c:pt idx="12005">
                  <c:v>108.610259786</c:v>
                </c:pt>
                <c:pt idx="12006">
                  <c:v>108.610359786</c:v>
                </c:pt>
                <c:pt idx="12007">
                  <c:v>108.61045978600001</c:v>
                </c:pt>
                <c:pt idx="12008">
                  <c:v>108.610559786</c:v>
                </c:pt>
                <c:pt idx="12009">
                  <c:v>108.610659786</c:v>
                </c:pt>
                <c:pt idx="12010">
                  <c:v>108.610759786</c:v>
                </c:pt>
                <c:pt idx="12011">
                  <c:v>108.61085978600001</c:v>
                </c:pt>
                <c:pt idx="12012">
                  <c:v>108.610959786</c:v>
                </c:pt>
                <c:pt idx="12013">
                  <c:v>108.611059786</c:v>
                </c:pt>
                <c:pt idx="12014">
                  <c:v>108.611159786</c:v>
                </c:pt>
                <c:pt idx="12015">
                  <c:v>108.61125978600001</c:v>
                </c:pt>
                <c:pt idx="12016">
                  <c:v>108.61135978599999</c:v>
                </c:pt>
                <c:pt idx="12017">
                  <c:v>108.611459786</c:v>
                </c:pt>
                <c:pt idx="12018">
                  <c:v>108.611559786</c:v>
                </c:pt>
                <c:pt idx="12019">
                  <c:v>108.611659786</c:v>
                </c:pt>
                <c:pt idx="12020">
                  <c:v>108.61175978599999</c:v>
                </c:pt>
                <c:pt idx="12021">
                  <c:v>108.611859786</c:v>
                </c:pt>
                <c:pt idx="12022">
                  <c:v>108.611959786</c:v>
                </c:pt>
                <c:pt idx="12023">
                  <c:v>108.612059786</c:v>
                </c:pt>
                <c:pt idx="12024">
                  <c:v>108.61215978600001</c:v>
                </c:pt>
                <c:pt idx="12025">
                  <c:v>108.612259786</c:v>
                </c:pt>
                <c:pt idx="12026">
                  <c:v>108.612359786</c:v>
                </c:pt>
                <c:pt idx="12027">
                  <c:v>108.612459786</c:v>
                </c:pt>
                <c:pt idx="12028">
                  <c:v>136.48905446800001</c:v>
                </c:pt>
                <c:pt idx="12029">
                  <c:v>137.094979061</c:v>
                </c:pt>
                <c:pt idx="12030">
                  <c:v>137.09507906100001</c:v>
                </c:pt>
                <c:pt idx="12031">
                  <c:v>137.09517906100001</c:v>
                </c:pt>
                <c:pt idx="12032">
                  <c:v>137.09527906100001</c:v>
                </c:pt>
                <c:pt idx="12033">
                  <c:v>137.09537906099999</c:v>
                </c:pt>
                <c:pt idx="12034">
                  <c:v>137.09547906099999</c:v>
                </c:pt>
                <c:pt idx="12035">
                  <c:v>137.095579061</c:v>
                </c:pt>
                <c:pt idx="12036">
                  <c:v>137.095679061</c:v>
                </c:pt>
                <c:pt idx="12037">
                  <c:v>137.095779061</c:v>
                </c:pt>
                <c:pt idx="12038">
                  <c:v>137.09587906100001</c:v>
                </c:pt>
                <c:pt idx="12039">
                  <c:v>137.09597906100001</c:v>
                </c:pt>
                <c:pt idx="12040">
                  <c:v>137.09607906100001</c:v>
                </c:pt>
                <c:pt idx="12041">
                  <c:v>137.09617906099999</c:v>
                </c:pt>
                <c:pt idx="12042">
                  <c:v>137.09627906099999</c:v>
                </c:pt>
                <c:pt idx="12043">
                  <c:v>137.09637906099999</c:v>
                </c:pt>
                <c:pt idx="12044">
                  <c:v>137.096479061</c:v>
                </c:pt>
                <c:pt idx="12045">
                  <c:v>137.096579061</c:v>
                </c:pt>
                <c:pt idx="12046">
                  <c:v>137.096679061</c:v>
                </c:pt>
                <c:pt idx="12047">
                  <c:v>137.09677906100001</c:v>
                </c:pt>
                <c:pt idx="12048">
                  <c:v>137.09687906100001</c:v>
                </c:pt>
                <c:pt idx="12049">
                  <c:v>137.09697906100001</c:v>
                </c:pt>
                <c:pt idx="12050">
                  <c:v>137.09707906099999</c:v>
                </c:pt>
                <c:pt idx="12051">
                  <c:v>137.09717906099999</c:v>
                </c:pt>
                <c:pt idx="12052">
                  <c:v>137.09727906099999</c:v>
                </c:pt>
                <c:pt idx="12053">
                  <c:v>137.097379061</c:v>
                </c:pt>
                <c:pt idx="12054">
                  <c:v>137.097479061</c:v>
                </c:pt>
                <c:pt idx="12055">
                  <c:v>137.097579072</c:v>
                </c:pt>
                <c:pt idx="12056">
                  <c:v>142.239621726</c:v>
                </c:pt>
                <c:pt idx="12057">
                  <c:v>142.46925260200001</c:v>
                </c:pt>
                <c:pt idx="12058">
                  <c:v>142.46935260199999</c:v>
                </c:pt>
                <c:pt idx="12059">
                  <c:v>142.987723633</c:v>
                </c:pt>
                <c:pt idx="12060">
                  <c:v>142.987823633</c:v>
                </c:pt>
                <c:pt idx="12061">
                  <c:v>143.305460439</c:v>
                </c:pt>
                <c:pt idx="12062">
                  <c:v>143.40658119299999</c:v>
                </c:pt>
                <c:pt idx="12063">
                  <c:v>143.59717822900001</c:v>
                </c:pt>
                <c:pt idx="12064">
                  <c:v>143.59727822900001</c:v>
                </c:pt>
                <c:pt idx="12065">
                  <c:v>143.80662942000001</c:v>
                </c:pt>
                <c:pt idx="12066">
                  <c:v>143.80672942000001</c:v>
                </c:pt>
                <c:pt idx="12067">
                  <c:v>143.80682942000001</c:v>
                </c:pt>
                <c:pt idx="12068">
                  <c:v>143.80692941999999</c:v>
                </c:pt>
                <c:pt idx="12069">
                  <c:v>144.07125043100001</c:v>
                </c:pt>
                <c:pt idx="12070">
                  <c:v>143.83115999399999</c:v>
                </c:pt>
                <c:pt idx="12071">
                  <c:v>144.079802868</c:v>
                </c:pt>
                <c:pt idx="12072">
                  <c:v>144.079902868</c:v>
                </c:pt>
                <c:pt idx="12073">
                  <c:v>144.28569637499999</c:v>
                </c:pt>
                <c:pt idx="12074">
                  <c:v>144.236234411</c:v>
                </c:pt>
                <c:pt idx="12075">
                  <c:v>144.516385789</c:v>
                </c:pt>
                <c:pt idx="12076">
                  <c:v>145.08847109999999</c:v>
                </c:pt>
                <c:pt idx="12077">
                  <c:v>145.15587716900001</c:v>
                </c:pt>
                <c:pt idx="12078">
                  <c:v>145.15041957599999</c:v>
                </c:pt>
                <c:pt idx="12079">
                  <c:v>145.51779958899999</c:v>
                </c:pt>
                <c:pt idx="12080">
                  <c:v>145.517899589</c:v>
                </c:pt>
                <c:pt idx="12081">
                  <c:v>145.66785369900001</c:v>
                </c:pt>
                <c:pt idx="12082">
                  <c:v>146.01386278000001</c:v>
                </c:pt>
                <c:pt idx="12083">
                  <c:v>145.96519212300001</c:v>
                </c:pt>
                <c:pt idx="12084">
                  <c:v>146.13125174300001</c:v>
                </c:pt>
                <c:pt idx="12085">
                  <c:v>146.13135174300001</c:v>
                </c:pt>
                <c:pt idx="12086">
                  <c:v>147.05242178</c:v>
                </c:pt>
                <c:pt idx="12087">
                  <c:v>146.99129271800001</c:v>
                </c:pt>
                <c:pt idx="12088">
                  <c:v>147.21011274099999</c:v>
                </c:pt>
                <c:pt idx="12089">
                  <c:v>147.157777721</c:v>
                </c:pt>
                <c:pt idx="12090">
                  <c:v>147.69179251400001</c:v>
                </c:pt>
                <c:pt idx="12091">
                  <c:v>148.47693228599999</c:v>
                </c:pt>
                <c:pt idx="12092">
                  <c:v>148.62509407300001</c:v>
                </c:pt>
                <c:pt idx="12093">
                  <c:v>148.56691107399999</c:v>
                </c:pt>
                <c:pt idx="12094">
                  <c:v>148.56701107399999</c:v>
                </c:pt>
                <c:pt idx="12095">
                  <c:v>149.84127964800001</c:v>
                </c:pt>
                <c:pt idx="12096">
                  <c:v>149.30797888000001</c:v>
                </c:pt>
                <c:pt idx="12097">
                  <c:v>149.515853787</c:v>
                </c:pt>
                <c:pt idx="12098">
                  <c:v>150.19843684400001</c:v>
                </c:pt>
                <c:pt idx="12099">
                  <c:v>150.19853684399999</c:v>
                </c:pt>
                <c:pt idx="12100">
                  <c:v>150.90430488000001</c:v>
                </c:pt>
                <c:pt idx="12101">
                  <c:v>151.137564685</c:v>
                </c:pt>
                <c:pt idx="12102">
                  <c:v>152.269770642</c:v>
                </c:pt>
                <c:pt idx="12103">
                  <c:v>152.269870642</c:v>
                </c:pt>
                <c:pt idx="12104">
                  <c:v>152.269970642</c:v>
                </c:pt>
                <c:pt idx="12105">
                  <c:v>152.285147051</c:v>
                </c:pt>
                <c:pt idx="12106">
                  <c:v>153.07400000499999</c:v>
                </c:pt>
                <c:pt idx="12107">
                  <c:v>153.07410000499999</c:v>
                </c:pt>
                <c:pt idx="12108">
                  <c:v>153.07420000499999</c:v>
                </c:pt>
                <c:pt idx="12109">
                  <c:v>153.074300005</c:v>
                </c:pt>
                <c:pt idx="12110">
                  <c:v>153.074400005</c:v>
                </c:pt>
                <c:pt idx="12111">
                  <c:v>153.074500005</c:v>
                </c:pt>
                <c:pt idx="12112">
                  <c:v>153.07460000500001</c:v>
                </c:pt>
                <c:pt idx="12113">
                  <c:v>153.07470000500001</c:v>
                </c:pt>
                <c:pt idx="12114">
                  <c:v>153.07480000499999</c:v>
                </c:pt>
                <c:pt idx="12115">
                  <c:v>153.07490000499999</c:v>
                </c:pt>
                <c:pt idx="12116">
                  <c:v>153.07500000499999</c:v>
                </c:pt>
                <c:pt idx="12117">
                  <c:v>153.075100005</c:v>
                </c:pt>
                <c:pt idx="12118">
                  <c:v>153.075200005</c:v>
                </c:pt>
                <c:pt idx="12119">
                  <c:v>153.075300005</c:v>
                </c:pt>
                <c:pt idx="12120">
                  <c:v>153.07540000500001</c:v>
                </c:pt>
                <c:pt idx="12121">
                  <c:v>153.07550000500001</c:v>
                </c:pt>
                <c:pt idx="12122">
                  <c:v>153.07560000500001</c:v>
                </c:pt>
                <c:pt idx="12123">
                  <c:v>153.07570000499999</c:v>
                </c:pt>
                <c:pt idx="12124">
                  <c:v>153.07580000499999</c:v>
                </c:pt>
                <c:pt idx="12125">
                  <c:v>153.07590000499999</c:v>
                </c:pt>
                <c:pt idx="12126">
                  <c:v>153.076000005</c:v>
                </c:pt>
                <c:pt idx="12127">
                  <c:v>153.076100005</c:v>
                </c:pt>
                <c:pt idx="12128">
                  <c:v>153.076200005</c:v>
                </c:pt>
                <c:pt idx="12129">
                  <c:v>153.07630000500001</c:v>
                </c:pt>
                <c:pt idx="12130">
                  <c:v>153.07640000500001</c:v>
                </c:pt>
                <c:pt idx="12131">
                  <c:v>153.07650000500001</c:v>
                </c:pt>
                <c:pt idx="12132">
                  <c:v>153.07660000499999</c:v>
                </c:pt>
                <c:pt idx="12133">
                  <c:v>153.07670000499999</c:v>
                </c:pt>
                <c:pt idx="12134">
                  <c:v>153.076800005</c:v>
                </c:pt>
                <c:pt idx="12135">
                  <c:v>153.076900005</c:v>
                </c:pt>
                <c:pt idx="12136">
                  <c:v>153.077000005</c:v>
                </c:pt>
                <c:pt idx="12137">
                  <c:v>153.07710000500001</c:v>
                </c:pt>
                <c:pt idx="12138">
                  <c:v>153.07720000500001</c:v>
                </c:pt>
                <c:pt idx="12139">
                  <c:v>153.07730000500001</c:v>
                </c:pt>
                <c:pt idx="12140">
                  <c:v>153.07740000499999</c:v>
                </c:pt>
                <c:pt idx="12141">
                  <c:v>153.07750000499999</c:v>
                </c:pt>
                <c:pt idx="12142">
                  <c:v>153.07760000499999</c:v>
                </c:pt>
                <c:pt idx="12143">
                  <c:v>153.077700005</c:v>
                </c:pt>
                <c:pt idx="12144">
                  <c:v>153.077800005</c:v>
                </c:pt>
                <c:pt idx="12145">
                  <c:v>153.077900005</c:v>
                </c:pt>
                <c:pt idx="12146">
                  <c:v>153.07800000500001</c:v>
                </c:pt>
                <c:pt idx="12147">
                  <c:v>153.07810000500001</c:v>
                </c:pt>
                <c:pt idx="12148">
                  <c:v>153.07820000500001</c:v>
                </c:pt>
                <c:pt idx="12149">
                  <c:v>153.07830000499999</c:v>
                </c:pt>
                <c:pt idx="12150">
                  <c:v>153.07840000499999</c:v>
                </c:pt>
                <c:pt idx="12151">
                  <c:v>153.078500005</c:v>
                </c:pt>
                <c:pt idx="12152">
                  <c:v>153.078600005</c:v>
                </c:pt>
                <c:pt idx="12153">
                  <c:v>153.078700005</c:v>
                </c:pt>
                <c:pt idx="12154">
                  <c:v>153.07880000500001</c:v>
                </c:pt>
                <c:pt idx="12155">
                  <c:v>153.07890000500001</c:v>
                </c:pt>
                <c:pt idx="12156">
                  <c:v>153.07900000500001</c:v>
                </c:pt>
                <c:pt idx="12157">
                  <c:v>153.07910000499999</c:v>
                </c:pt>
                <c:pt idx="12158">
                  <c:v>153.07920000499999</c:v>
                </c:pt>
                <c:pt idx="12159">
                  <c:v>153.07930000499999</c:v>
                </c:pt>
                <c:pt idx="12160">
                  <c:v>153.079400005</c:v>
                </c:pt>
                <c:pt idx="12161">
                  <c:v>153.079500005</c:v>
                </c:pt>
                <c:pt idx="12162">
                  <c:v>153.079600005</c:v>
                </c:pt>
                <c:pt idx="12163">
                  <c:v>153.07970000500001</c:v>
                </c:pt>
                <c:pt idx="12164">
                  <c:v>153.079800017</c:v>
                </c:pt>
                <c:pt idx="12165">
                  <c:v>199.996319159</c:v>
                </c:pt>
                <c:pt idx="12166">
                  <c:v>199.996419159</c:v>
                </c:pt>
                <c:pt idx="12167">
                  <c:v>199.996519159</c:v>
                </c:pt>
                <c:pt idx="12168">
                  <c:v>199.99661915900001</c:v>
                </c:pt>
                <c:pt idx="12169">
                  <c:v>199.99671915900001</c:v>
                </c:pt>
                <c:pt idx="12170">
                  <c:v>199.99681915900001</c:v>
                </c:pt>
                <c:pt idx="12171">
                  <c:v>199.99691915899999</c:v>
                </c:pt>
                <c:pt idx="12172">
                  <c:v>199.99701915899999</c:v>
                </c:pt>
                <c:pt idx="12173">
                  <c:v>199.99711915899999</c:v>
                </c:pt>
                <c:pt idx="12174">
                  <c:v>199.997219159</c:v>
                </c:pt>
                <c:pt idx="12175">
                  <c:v>199.997319159</c:v>
                </c:pt>
                <c:pt idx="12176">
                  <c:v>199.997419159</c:v>
                </c:pt>
                <c:pt idx="12177">
                  <c:v>199.99751915900001</c:v>
                </c:pt>
                <c:pt idx="12178">
                  <c:v>199.99761915900001</c:v>
                </c:pt>
                <c:pt idx="12179">
                  <c:v>199.99771915900001</c:v>
                </c:pt>
                <c:pt idx="12180">
                  <c:v>199.99781915899999</c:v>
                </c:pt>
                <c:pt idx="12181">
                  <c:v>199.99791915899999</c:v>
                </c:pt>
                <c:pt idx="12182">
                  <c:v>199.99801915899999</c:v>
                </c:pt>
                <c:pt idx="12183">
                  <c:v>199.998119159</c:v>
                </c:pt>
                <c:pt idx="12184">
                  <c:v>199.998219159</c:v>
                </c:pt>
                <c:pt idx="12185">
                  <c:v>199.998319159</c:v>
                </c:pt>
                <c:pt idx="12186">
                  <c:v>199.99841915900001</c:v>
                </c:pt>
                <c:pt idx="12187">
                  <c:v>199.99851915900001</c:v>
                </c:pt>
                <c:pt idx="12188">
                  <c:v>199.99861915899999</c:v>
                </c:pt>
                <c:pt idx="12189">
                  <c:v>199.99871915899999</c:v>
                </c:pt>
                <c:pt idx="12190">
                  <c:v>199.99881915899999</c:v>
                </c:pt>
                <c:pt idx="12191">
                  <c:v>199.998919159</c:v>
                </c:pt>
                <c:pt idx="12192">
                  <c:v>199.999019159</c:v>
                </c:pt>
                <c:pt idx="12193">
                  <c:v>199.999119159</c:v>
                </c:pt>
                <c:pt idx="12194">
                  <c:v>199.99921915900001</c:v>
                </c:pt>
                <c:pt idx="12195">
                  <c:v>199.99931915900001</c:v>
                </c:pt>
                <c:pt idx="12196">
                  <c:v>199.99941915900001</c:v>
                </c:pt>
                <c:pt idx="12197">
                  <c:v>199.99951915899999</c:v>
                </c:pt>
                <c:pt idx="12198">
                  <c:v>199.99961915899999</c:v>
                </c:pt>
                <c:pt idx="12199">
                  <c:v>199.99971915899999</c:v>
                </c:pt>
                <c:pt idx="12200">
                  <c:v>199.999819159</c:v>
                </c:pt>
                <c:pt idx="12201">
                  <c:v>199.999919159</c:v>
                </c:pt>
                <c:pt idx="12202">
                  <c:v>200.000018111</c:v>
                </c:pt>
                <c:pt idx="12203">
                  <c:v>199.596123761</c:v>
                </c:pt>
                <c:pt idx="12204">
                  <c:v>199.675544328</c:v>
                </c:pt>
                <c:pt idx="12205">
                  <c:v>199.551211884</c:v>
                </c:pt>
                <c:pt idx="12206">
                  <c:v>199.473686926</c:v>
                </c:pt>
                <c:pt idx="12207">
                  <c:v>199.473786926</c:v>
                </c:pt>
                <c:pt idx="12208">
                  <c:v>199.47388692600001</c:v>
                </c:pt>
                <c:pt idx="12209">
                  <c:v>199.47398692600001</c:v>
                </c:pt>
                <c:pt idx="12210">
                  <c:v>199.47408692600001</c:v>
                </c:pt>
                <c:pt idx="12211">
                  <c:v>199.47418692599999</c:v>
                </c:pt>
                <c:pt idx="12212">
                  <c:v>199.47428692599999</c:v>
                </c:pt>
                <c:pt idx="12213">
                  <c:v>199.47438692599999</c:v>
                </c:pt>
                <c:pt idx="12214">
                  <c:v>199.474486926</c:v>
                </c:pt>
                <c:pt idx="12215">
                  <c:v>199.474586926</c:v>
                </c:pt>
                <c:pt idx="12216">
                  <c:v>199.474686926</c:v>
                </c:pt>
                <c:pt idx="12217">
                  <c:v>199.47478692600001</c:v>
                </c:pt>
                <c:pt idx="12218">
                  <c:v>199.47488692600001</c:v>
                </c:pt>
                <c:pt idx="12219">
                  <c:v>199.47498692600001</c:v>
                </c:pt>
                <c:pt idx="12220">
                  <c:v>199.47508692599999</c:v>
                </c:pt>
                <c:pt idx="12221">
                  <c:v>199.47518692599999</c:v>
                </c:pt>
                <c:pt idx="12222">
                  <c:v>199.475286926</c:v>
                </c:pt>
                <c:pt idx="12223">
                  <c:v>199.475386926</c:v>
                </c:pt>
                <c:pt idx="12224">
                  <c:v>199.475486926</c:v>
                </c:pt>
                <c:pt idx="12225">
                  <c:v>199.47558692600001</c:v>
                </c:pt>
                <c:pt idx="12226">
                  <c:v>199.47568692600001</c:v>
                </c:pt>
                <c:pt idx="12227">
                  <c:v>199.47578692600001</c:v>
                </c:pt>
                <c:pt idx="12228">
                  <c:v>199.47588692599999</c:v>
                </c:pt>
                <c:pt idx="12229">
                  <c:v>199.47598692599999</c:v>
                </c:pt>
                <c:pt idx="12230">
                  <c:v>199.47608692599999</c:v>
                </c:pt>
                <c:pt idx="12231">
                  <c:v>199.476186926</c:v>
                </c:pt>
                <c:pt idx="12232">
                  <c:v>199.476286926</c:v>
                </c:pt>
                <c:pt idx="12233">
                  <c:v>199.476386926</c:v>
                </c:pt>
                <c:pt idx="12234">
                  <c:v>199.47648692600001</c:v>
                </c:pt>
                <c:pt idx="12235">
                  <c:v>199.47658692600001</c:v>
                </c:pt>
                <c:pt idx="12236">
                  <c:v>199.47668692600001</c:v>
                </c:pt>
                <c:pt idx="12237">
                  <c:v>199.47678692599999</c:v>
                </c:pt>
                <c:pt idx="12238">
                  <c:v>199.47688692599999</c:v>
                </c:pt>
                <c:pt idx="12239">
                  <c:v>199.476986926</c:v>
                </c:pt>
                <c:pt idx="12240">
                  <c:v>199.477086926</c:v>
                </c:pt>
                <c:pt idx="12241">
                  <c:v>199.477186926</c:v>
                </c:pt>
                <c:pt idx="12242">
                  <c:v>199.477286926</c:v>
                </c:pt>
                <c:pt idx="12243">
                  <c:v>199.47738692600001</c:v>
                </c:pt>
                <c:pt idx="12244">
                  <c:v>199.47748692600001</c:v>
                </c:pt>
                <c:pt idx="12245">
                  <c:v>199.47758692599999</c:v>
                </c:pt>
                <c:pt idx="12246">
                  <c:v>199.47768692599999</c:v>
                </c:pt>
                <c:pt idx="12247">
                  <c:v>199.47778692599999</c:v>
                </c:pt>
                <c:pt idx="12248">
                  <c:v>199.477886926</c:v>
                </c:pt>
                <c:pt idx="12249">
                  <c:v>199.477986926</c:v>
                </c:pt>
                <c:pt idx="12250">
                  <c:v>199.478086926</c:v>
                </c:pt>
                <c:pt idx="12251">
                  <c:v>199.47818692600001</c:v>
                </c:pt>
                <c:pt idx="12252">
                  <c:v>199.47828692600001</c:v>
                </c:pt>
                <c:pt idx="12253">
                  <c:v>199.47838692600001</c:v>
                </c:pt>
                <c:pt idx="12254">
                  <c:v>199.47848692599999</c:v>
                </c:pt>
                <c:pt idx="12255">
                  <c:v>199.47858692599999</c:v>
                </c:pt>
                <c:pt idx="12256">
                  <c:v>199.47868692599999</c:v>
                </c:pt>
                <c:pt idx="12257">
                  <c:v>199.478786926</c:v>
                </c:pt>
                <c:pt idx="12258">
                  <c:v>199.478886926</c:v>
                </c:pt>
                <c:pt idx="12259">
                  <c:v>199.478986926</c:v>
                </c:pt>
                <c:pt idx="12260">
                  <c:v>199.47908692600001</c:v>
                </c:pt>
                <c:pt idx="12261">
                  <c:v>199.47918692600001</c:v>
                </c:pt>
                <c:pt idx="12262">
                  <c:v>199.47928692599999</c:v>
                </c:pt>
                <c:pt idx="12263">
                  <c:v>199.47938692599999</c:v>
                </c:pt>
                <c:pt idx="12264">
                  <c:v>199.47948692599999</c:v>
                </c:pt>
                <c:pt idx="12265">
                  <c:v>199.479586926</c:v>
                </c:pt>
                <c:pt idx="12266">
                  <c:v>199.479686926</c:v>
                </c:pt>
                <c:pt idx="12267">
                  <c:v>199.479786926</c:v>
                </c:pt>
                <c:pt idx="12268">
                  <c:v>199.47988692600001</c:v>
                </c:pt>
                <c:pt idx="12269">
                  <c:v>199.47998692600001</c:v>
                </c:pt>
                <c:pt idx="12270">
                  <c:v>199.48008692600001</c:v>
                </c:pt>
                <c:pt idx="12271">
                  <c:v>199.48018692599999</c:v>
                </c:pt>
                <c:pt idx="12272">
                  <c:v>199.48028692599999</c:v>
                </c:pt>
                <c:pt idx="12273">
                  <c:v>199.48038692599999</c:v>
                </c:pt>
                <c:pt idx="12274">
                  <c:v>199.480486926</c:v>
                </c:pt>
                <c:pt idx="12275">
                  <c:v>199.480586926</c:v>
                </c:pt>
                <c:pt idx="12276">
                  <c:v>199.480686926</c:v>
                </c:pt>
                <c:pt idx="12277">
                  <c:v>199.48078692600001</c:v>
                </c:pt>
                <c:pt idx="12278">
                  <c:v>199.48088692600001</c:v>
                </c:pt>
                <c:pt idx="12279">
                  <c:v>199.48098692600001</c:v>
                </c:pt>
                <c:pt idx="12280">
                  <c:v>199.48108692599999</c:v>
                </c:pt>
                <c:pt idx="12281">
                  <c:v>199.48118692599999</c:v>
                </c:pt>
                <c:pt idx="12282">
                  <c:v>199.481286926</c:v>
                </c:pt>
                <c:pt idx="12283">
                  <c:v>199.481386926</c:v>
                </c:pt>
                <c:pt idx="12284">
                  <c:v>199.481486926</c:v>
                </c:pt>
                <c:pt idx="12285">
                  <c:v>199.48158692600001</c:v>
                </c:pt>
                <c:pt idx="12286">
                  <c:v>199.48168692600001</c:v>
                </c:pt>
                <c:pt idx="12287">
                  <c:v>199.48178692600001</c:v>
                </c:pt>
                <c:pt idx="12288">
                  <c:v>199.48188692599999</c:v>
                </c:pt>
                <c:pt idx="12289">
                  <c:v>199.48198692599999</c:v>
                </c:pt>
                <c:pt idx="12290">
                  <c:v>199.48208692599999</c:v>
                </c:pt>
                <c:pt idx="12291">
                  <c:v>199.482186926</c:v>
                </c:pt>
                <c:pt idx="12292">
                  <c:v>199.482286926</c:v>
                </c:pt>
                <c:pt idx="12293">
                  <c:v>199.482386926</c:v>
                </c:pt>
                <c:pt idx="12294">
                  <c:v>199.48248692600001</c:v>
                </c:pt>
                <c:pt idx="12295">
                  <c:v>199.48258692600001</c:v>
                </c:pt>
                <c:pt idx="12296">
                  <c:v>199.48268692600001</c:v>
                </c:pt>
                <c:pt idx="12297">
                  <c:v>199.48278692599999</c:v>
                </c:pt>
                <c:pt idx="12298">
                  <c:v>168.25785788799999</c:v>
                </c:pt>
                <c:pt idx="12299">
                  <c:v>165.87719394800001</c:v>
                </c:pt>
                <c:pt idx="12300">
                  <c:v>164.543327025</c:v>
                </c:pt>
                <c:pt idx="12301">
                  <c:v>162.64336487700001</c:v>
                </c:pt>
                <c:pt idx="12302">
                  <c:v>160.958741022</c:v>
                </c:pt>
                <c:pt idx="12303">
                  <c:v>159.19824300499999</c:v>
                </c:pt>
                <c:pt idx="12304">
                  <c:v>157.159514419</c:v>
                </c:pt>
                <c:pt idx="12305">
                  <c:v>156.18431858700001</c:v>
                </c:pt>
                <c:pt idx="12306">
                  <c:v>155.88965119100001</c:v>
                </c:pt>
                <c:pt idx="12307">
                  <c:v>155.87599298000001</c:v>
                </c:pt>
                <c:pt idx="12308">
                  <c:v>155.85530273800001</c:v>
                </c:pt>
                <c:pt idx="12309">
                  <c:v>156.00741583799999</c:v>
                </c:pt>
                <c:pt idx="12310">
                  <c:v>156.05473524600001</c:v>
                </c:pt>
                <c:pt idx="12311">
                  <c:v>156.05483524600001</c:v>
                </c:pt>
                <c:pt idx="12312">
                  <c:v>155.829484407</c:v>
                </c:pt>
                <c:pt idx="12313">
                  <c:v>155.70480647299999</c:v>
                </c:pt>
                <c:pt idx="12314">
                  <c:v>155.857570998</c:v>
                </c:pt>
                <c:pt idx="12315">
                  <c:v>155.66459344500001</c:v>
                </c:pt>
                <c:pt idx="12316">
                  <c:v>155.482113959</c:v>
                </c:pt>
                <c:pt idx="12317">
                  <c:v>155.57395284099999</c:v>
                </c:pt>
                <c:pt idx="12318">
                  <c:v>155.51835044500001</c:v>
                </c:pt>
                <c:pt idx="12319">
                  <c:v>154.48646931600001</c:v>
                </c:pt>
                <c:pt idx="12320">
                  <c:v>154.10338635599999</c:v>
                </c:pt>
                <c:pt idx="12321">
                  <c:v>154.10348635599999</c:v>
                </c:pt>
                <c:pt idx="12322">
                  <c:v>153.68893316500001</c:v>
                </c:pt>
                <c:pt idx="12323">
                  <c:v>152.87792778599999</c:v>
                </c:pt>
                <c:pt idx="12324">
                  <c:v>152.51397962799999</c:v>
                </c:pt>
                <c:pt idx="12325">
                  <c:v>152.21442368800001</c:v>
                </c:pt>
                <c:pt idx="12326">
                  <c:v>152.28893861899999</c:v>
                </c:pt>
                <c:pt idx="12327">
                  <c:v>150.589135785</c:v>
                </c:pt>
                <c:pt idx="12328">
                  <c:v>150.589235785</c:v>
                </c:pt>
                <c:pt idx="12329">
                  <c:v>150.589335785</c:v>
                </c:pt>
                <c:pt idx="12330">
                  <c:v>150.58943578500001</c:v>
                </c:pt>
                <c:pt idx="12331">
                  <c:v>150.58953578500001</c:v>
                </c:pt>
                <c:pt idx="12332">
                  <c:v>150.58963578500001</c:v>
                </c:pt>
                <c:pt idx="12333">
                  <c:v>150.58973578499999</c:v>
                </c:pt>
                <c:pt idx="12334">
                  <c:v>150.58983578499999</c:v>
                </c:pt>
                <c:pt idx="12335">
                  <c:v>150.58993578499999</c:v>
                </c:pt>
                <c:pt idx="12336">
                  <c:v>150.590035785</c:v>
                </c:pt>
                <c:pt idx="12337">
                  <c:v>150.590135785</c:v>
                </c:pt>
                <c:pt idx="12338">
                  <c:v>150.590235785</c:v>
                </c:pt>
                <c:pt idx="12339">
                  <c:v>150.59033578500001</c:v>
                </c:pt>
                <c:pt idx="12340">
                  <c:v>150.59043578500001</c:v>
                </c:pt>
                <c:pt idx="12341">
                  <c:v>150.59053578499999</c:v>
                </c:pt>
                <c:pt idx="12342">
                  <c:v>150.59063578499999</c:v>
                </c:pt>
                <c:pt idx="12343">
                  <c:v>150.59073578499999</c:v>
                </c:pt>
                <c:pt idx="12344">
                  <c:v>150.65438982500001</c:v>
                </c:pt>
                <c:pt idx="12345">
                  <c:v>150.38031330300001</c:v>
                </c:pt>
                <c:pt idx="12346">
                  <c:v>150.38041330300001</c:v>
                </c:pt>
                <c:pt idx="12347">
                  <c:v>150.38051330299999</c:v>
                </c:pt>
                <c:pt idx="12348">
                  <c:v>150.31777775500001</c:v>
                </c:pt>
                <c:pt idx="12349">
                  <c:v>150.33096588500001</c:v>
                </c:pt>
                <c:pt idx="12350">
                  <c:v>149.362365797</c:v>
                </c:pt>
                <c:pt idx="12351">
                  <c:v>149.48936082399999</c:v>
                </c:pt>
                <c:pt idx="12352">
                  <c:v>149.33203469099999</c:v>
                </c:pt>
                <c:pt idx="12353">
                  <c:v>149.397720744</c:v>
                </c:pt>
                <c:pt idx="12354">
                  <c:v>149.397820744</c:v>
                </c:pt>
                <c:pt idx="12355">
                  <c:v>149.000783294</c:v>
                </c:pt>
                <c:pt idx="12356">
                  <c:v>149.09878214299999</c:v>
                </c:pt>
                <c:pt idx="12357">
                  <c:v>149.098882143</c:v>
                </c:pt>
                <c:pt idx="12358">
                  <c:v>148.06729229699999</c:v>
                </c:pt>
                <c:pt idx="12359">
                  <c:v>146.80369800299999</c:v>
                </c:pt>
                <c:pt idx="12360">
                  <c:v>145.68975823400001</c:v>
                </c:pt>
                <c:pt idx="12361">
                  <c:v>144.65500368900001</c:v>
                </c:pt>
                <c:pt idx="12362">
                  <c:v>144.066871986</c:v>
                </c:pt>
                <c:pt idx="12363">
                  <c:v>143.04753578200001</c:v>
                </c:pt>
                <c:pt idx="12364">
                  <c:v>142.14702184999999</c:v>
                </c:pt>
                <c:pt idx="12365">
                  <c:v>141.57010446300001</c:v>
                </c:pt>
                <c:pt idx="12366">
                  <c:v>141.26085785999999</c:v>
                </c:pt>
                <c:pt idx="12367">
                  <c:v>140.80277063899999</c:v>
                </c:pt>
                <c:pt idx="12368">
                  <c:v>139.689043997</c:v>
                </c:pt>
                <c:pt idx="12369">
                  <c:v>139.687119198</c:v>
                </c:pt>
                <c:pt idx="12370">
                  <c:v>138.64881496199999</c:v>
                </c:pt>
                <c:pt idx="12371">
                  <c:v>137.90663024599999</c:v>
                </c:pt>
                <c:pt idx="12372">
                  <c:v>137.53596279600001</c:v>
                </c:pt>
                <c:pt idx="12373">
                  <c:v>136.59440926799999</c:v>
                </c:pt>
                <c:pt idx="12374">
                  <c:v>135.80664120099999</c:v>
                </c:pt>
                <c:pt idx="12375">
                  <c:v>135.36630438899999</c:v>
                </c:pt>
                <c:pt idx="12376">
                  <c:v>135.532106887</c:v>
                </c:pt>
                <c:pt idx="12377">
                  <c:v>135.07522868699999</c:v>
                </c:pt>
                <c:pt idx="12378">
                  <c:v>134.39135244299999</c:v>
                </c:pt>
                <c:pt idx="12379">
                  <c:v>134.39145244299999</c:v>
                </c:pt>
                <c:pt idx="12380">
                  <c:v>134.39155244299999</c:v>
                </c:pt>
                <c:pt idx="12381">
                  <c:v>134.391652443</c:v>
                </c:pt>
                <c:pt idx="12382">
                  <c:v>134.39839303400001</c:v>
                </c:pt>
                <c:pt idx="12383">
                  <c:v>134.21844876700001</c:v>
                </c:pt>
                <c:pt idx="12384">
                  <c:v>133.92291240200001</c:v>
                </c:pt>
                <c:pt idx="12385">
                  <c:v>133.64746236299999</c:v>
                </c:pt>
                <c:pt idx="12386">
                  <c:v>133.64756236299999</c:v>
                </c:pt>
                <c:pt idx="12387">
                  <c:v>133.47010906400001</c:v>
                </c:pt>
                <c:pt idx="12388">
                  <c:v>133.47020906399999</c:v>
                </c:pt>
                <c:pt idx="12389">
                  <c:v>133.47030906399999</c:v>
                </c:pt>
                <c:pt idx="12390">
                  <c:v>133.918706359</c:v>
                </c:pt>
                <c:pt idx="12391">
                  <c:v>132.86432788600001</c:v>
                </c:pt>
                <c:pt idx="12392">
                  <c:v>131.62546190800001</c:v>
                </c:pt>
                <c:pt idx="12393">
                  <c:v>130.80389839700001</c:v>
                </c:pt>
                <c:pt idx="12394">
                  <c:v>130.108271629</c:v>
                </c:pt>
                <c:pt idx="12395">
                  <c:v>129.85071516599999</c:v>
                </c:pt>
                <c:pt idx="12396">
                  <c:v>128.82760125300001</c:v>
                </c:pt>
                <c:pt idx="12397">
                  <c:v>129.02745636700001</c:v>
                </c:pt>
                <c:pt idx="12398">
                  <c:v>128.18235415999999</c:v>
                </c:pt>
                <c:pt idx="12399">
                  <c:v>126.732942513</c:v>
                </c:pt>
                <c:pt idx="12400">
                  <c:v>125.825206315</c:v>
                </c:pt>
                <c:pt idx="12401">
                  <c:v>123.982956096</c:v>
                </c:pt>
                <c:pt idx="12402">
                  <c:v>123.666611942</c:v>
                </c:pt>
                <c:pt idx="12403">
                  <c:v>121.09010027799999</c:v>
                </c:pt>
                <c:pt idx="12404">
                  <c:v>119.373473859</c:v>
                </c:pt>
                <c:pt idx="12405">
                  <c:v>118.742556501</c:v>
                </c:pt>
                <c:pt idx="12406">
                  <c:v>118.742656501</c:v>
                </c:pt>
                <c:pt idx="12407">
                  <c:v>116.25242156199999</c:v>
                </c:pt>
                <c:pt idx="12408">
                  <c:v>115.151400248</c:v>
                </c:pt>
                <c:pt idx="12409">
                  <c:v>115.151500248</c:v>
                </c:pt>
                <c:pt idx="12410">
                  <c:v>115.15160024799999</c:v>
                </c:pt>
                <c:pt idx="12411">
                  <c:v>112.61578528299999</c:v>
                </c:pt>
                <c:pt idx="12412">
                  <c:v>111.81280519400001</c:v>
                </c:pt>
                <c:pt idx="12413">
                  <c:v>111.812905194</c:v>
                </c:pt>
                <c:pt idx="12414">
                  <c:v>108.444436028</c:v>
                </c:pt>
                <c:pt idx="12415">
                  <c:v>107.26647239099999</c:v>
                </c:pt>
                <c:pt idx="12416">
                  <c:v>107.266572391</c:v>
                </c:pt>
                <c:pt idx="12417">
                  <c:v>107.266672391</c:v>
                </c:pt>
                <c:pt idx="12418">
                  <c:v>107.266772391</c:v>
                </c:pt>
                <c:pt idx="12419">
                  <c:v>105.97435958299999</c:v>
                </c:pt>
                <c:pt idx="12420">
                  <c:v>105.974459594</c:v>
                </c:pt>
                <c:pt idx="12421">
                  <c:v>103.921745719</c:v>
                </c:pt>
                <c:pt idx="12422">
                  <c:v>103.921845719</c:v>
                </c:pt>
                <c:pt idx="12423">
                  <c:v>103.92194571900001</c:v>
                </c:pt>
                <c:pt idx="12424">
                  <c:v>103.922045719</c:v>
                </c:pt>
                <c:pt idx="12425">
                  <c:v>103.922145719</c:v>
                </c:pt>
                <c:pt idx="12426">
                  <c:v>103.922245719</c:v>
                </c:pt>
                <c:pt idx="12427">
                  <c:v>103.92234571900001</c:v>
                </c:pt>
                <c:pt idx="12428">
                  <c:v>103.922445719</c:v>
                </c:pt>
                <c:pt idx="12429">
                  <c:v>103.922545719</c:v>
                </c:pt>
                <c:pt idx="12430">
                  <c:v>103.922645719</c:v>
                </c:pt>
                <c:pt idx="12431">
                  <c:v>103.92274571900001</c:v>
                </c:pt>
                <c:pt idx="12432">
                  <c:v>103.92284571899999</c:v>
                </c:pt>
                <c:pt idx="12433">
                  <c:v>103.922945719</c:v>
                </c:pt>
                <c:pt idx="12434">
                  <c:v>103.923045719</c:v>
                </c:pt>
                <c:pt idx="12435">
                  <c:v>103.923145719</c:v>
                </c:pt>
                <c:pt idx="12436">
                  <c:v>103.92324571899999</c:v>
                </c:pt>
                <c:pt idx="12437">
                  <c:v>103.923345719</c:v>
                </c:pt>
                <c:pt idx="12438">
                  <c:v>103.923445719</c:v>
                </c:pt>
                <c:pt idx="12439">
                  <c:v>103.923545719</c:v>
                </c:pt>
                <c:pt idx="12440">
                  <c:v>103.92364571900001</c:v>
                </c:pt>
                <c:pt idx="12441">
                  <c:v>103.923745719</c:v>
                </c:pt>
                <c:pt idx="12442">
                  <c:v>103.923845719</c:v>
                </c:pt>
                <c:pt idx="12443">
                  <c:v>103.923945719</c:v>
                </c:pt>
                <c:pt idx="12444">
                  <c:v>103.92404571900001</c:v>
                </c:pt>
                <c:pt idx="12445">
                  <c:v>103.92414571899999</c:v>
                </c:pt>
                <c:pt idx="12446">
                  <c:v>103.924245719</c:v>
                </c:pt>
                <c:pt idx="12447">
                  <c:v>103.924345719</c:v>
                </c:pt>
                <c:pt idx="12448">
                  <c:v>103.924445719</c:v>
                </c:pt>
                <c:pt idx="12449">
                  <c:v>103.92454571899999</c:v>
                </c:pt>
                <c:pt idx="12450">
                  <c:v>103.924645719</c:v>
                </c:pt>
                <c:pt idx="12451">
                  <c:v>103.924745719</c:v>
                </c:pt>
                <c:pt idx="12452">
                  <c:v>103.924845719</c:v>
                </c:pt>
                <c:pt idx="12453">
                  <c:v>103.92494571899999</c:v>
                </c:pt>
                <c:pt idx="12454">
                  <c:v>103.925045719</c:v>
                </c:pt>
                <c:pt idx="12455">
                  <c:v>103.925145719</c:v>
                </c:pt>
                <c:pt idx="12456">
                  <c:v>103.925245719</c:v>
                </c:pt>
                <c:pt idx="12457">
                  <c:v>103.925345717</c:v>
                </c:pt>
                <c:pt idx="12458">
                  <c:v>103.925445717</c:v>
                </c:pt>
                <c:pt idx="12459">
                  <c:v>103.92554571700001</c:v>
                </c:pt>
                <c:pt idx="12460">
                  <c:v>103.92564571699999</c:v>
                </c:pt>
                <c:pt idx="12461">
                  <c:v>103.925745717</c:v>
                </c:pt>
                <c:pt idx="12462">
                  <c:v>103.925845717</c:v>
                </c:pt>
                <c:pt idx="12463">
                  <c:v>103.925945717</c:v>
                </c:pt>
                <c:pt idx="12464">
                  <c:v>103.92604571699999</c:v>
                </c:pt>
                <c:pt idx="12465">
                  <c:v>103.926145717</c:v>
                </c:pt>
                <c:pt idx="12466">
                  <c:v>103.926245717</c:v>
                </c:pt>
                <c:pt idx="12467">
                  <c:v>103.926345717</c:v>
                </c:pt>
                <c:pt idx="12468">
                  <c:v>103.92644571699999</c:v>
                </c:pt>
                <c:pt idx="12469">
                  <c:v>103.92654571600001</c:v>
                </c:pt>
                <c:pt idx="12470">
                  <c:v>99.192759931699996</c:v>
                </c:pt>
                <c:pt idx="12471">
                  <c:v>99.192859931699999</c:v>
                </c:pt>
                <c:pt idx="12472">
                  <c:v>99.192959931700003</c:v>
                </c:pt>
                <c:pt idx="12473">
                  <c:v>99.193059931700006</c:v>
                </c:pt>
                <c:pt idx="12474">
                  <c:v>99.193159931699995</c:v>
                </c:pt>
                <c:pt idx="12475">
                  <c:v>99.193259931699998</c:v>
                </c:pt>
                <c:pt idx="12476">
                  <c:v>99.193359931700002</c:v>
                </c:pt>
                <c:pt idx="12477">
                  <c:v>99.193459931700005</c:v>
                </c:pt>
                <c:pt idx="12478">
                  <c:v>99.193559931699994</c:v>
                </c:pt>
                <c:pt idx="12479">
                  <c:v>99.193659931699997</c:v>
                </c:pt>
                <c:pt idx="12480">
                  <c:v>99.193759931700001</c:v>
                </c:pt>
                <c:pt idx="12481">
                  <c:v>99.193859931700004</c:v>
                </c:pt>
                <c:pt idx="12482">
                  <c:v>99.193959931699993</c:v>
                </c:pt>
                <c:pt idx="12483">
                  <c:v>99.194059931699996</c:v>
                </c:pt>
                <c:pt idx="12484">
                  <c:v>98.347237238600002</c:v>
                </c:pt>
                <c:pt idx="12485">
                  <c:v>98.347337238600005</c:v>
                </c:pt>
                <c:pt idx="12486">
                  <c:v>98.347437238599994</c:v>
                </c:pt>
                <c:pt idx="12487">
                  <c:v>98.347537238599998</c:v>
                </c:pt>
                <c:pt idx="12488">
                  <c:v>98.347637238600001</c:v>
                </c:pt>
                <c:pt idx="12489">
                  <c:v>98.347737238600004</c:v>
                </c:pt>
                <c:pt idx="12490">
                  <c:v>98.347837238599993</c:v>
                </c:pt>
                <c:pt idx="12491">
                  <c:v>98.347937238599997</c:v>
                </c:pt>
                <c:pt idx="12492">
                  <c:v>98.3480372386</c:v>
                </c:pt>
                <c:pt idx="12493">
                  <c:v>98.348137238600003</c:v>
                </c:pt>
                <c:pt idx="12494">
                  <c:v>98.348237238600007</c:v>
                </c:pt>
                <c:pt idx="12495">
                  <c:v>98.348337238599996</c:v>
                </c:pt>
                <c:pt idx="12496">
                  <c:v>98.348437238599999</c:v>
                </c:pt>
                <c:pt idx="12497">
                  <c:v>98.348537238600002</c:v>
                </c:pt>
                <c:pt idx="12498">
                  <c:v>98.348637238600006</c:v>
                </c:pt>
                <c:pt idx="12499">
                  <c:v>98.348737238599995</c:v>
                </c:pt>
                <c:pt idx="12500">
                  <c:v>98.348837238599998</c:v>
                </c:pt>
                <c:pt idx="12501">
                  <c:v>98.348937238600001</c:v>
                </c:pt>
                <c:pt idx="12502">
                  <c:v>98.349037238600005</c:v>
                </c:pt>
                <c:pt idx="12503">
                  <c:v>98.349137238599994</c:v>
                </c:pt>
                <c:pt idx="12504">
                  <c:v>98.349237238599997</c:v>
                </c:pt>
                <c:pt idx="12505">
                  <c:v>98.3493372386</c:v>
                </c:pt>
                <c:pt idx="12506">
                  <c:v>98.349437238600004</c:v>
                </c:pt>
                <c:pt idx="12507">
                  <c:v>98.349537238600007</c:v>
                </c:pt>
                <c:pt idx="12508">
                  <c:v>98.349637238599996</c:v>
                </c:pt>
                <c:pt idx="12509">
                  <c:v>98.382720580500006</c:v>
                </c:pt>
                <c:pt idx="12510">
                  <c:v>98.624351714200003</c:v>
                </c:pt>
                <c:pt idx="12511">
                  <c:v>99.225894208599996</c:v>
                </c:pt>
                <c:pt idx="12512">
                  <c:v>99.228790439299999</c:v>
                </c:pt>
                <c:pt idx="12513">
                  <c:v>99.249361092399994</c:v>
                </c:pt>
                <c:pt idx="12514">
                  <c:v>98.865254275699996</c:v>
                </c:pt>
                <c:pt idx="12515">
                  <c:v>98.509022997200006</c:v>
                </c:pt>
                <c:pt idx="12516">
                  <c:v>98.499734219700002</c:v>
                </c:pt>
                <c:pt idx="12517">
                  <c:v>97.895595450000002</c:v>
                </c:pt>
                <c:pt idx="12518">
                  <c:v>97.413475856700003</c:v>
                </c:pt>
                <c:pt idx="12519">
                  <c:v>98.532630677599997</c:v>
                </c:pt>
                <c:pt idx="12520">
                  <c:v>97.492151055099995</c:v>
                </c:pt>
                <c:pt idx="12521">
                  <c:v>97.908589725799999</c:v>
                </c:pt>
                <c:pt idx="12522">
                  <c:v>97.8414920102</c:v>
                </c:pt>
                <c:pt idx="12523">
                  <c:v>97.880883101999999</c:v>
                </c:pt>
                <c:pt idx="12524">
                  <c:v>97.227861040199997</c:v>
                </c:pt>
                <c:pt idx="12525">
                  <c:v>97.566348223299997</c:v>
                </c:pt>
                <c:pt idx="12526">
                  <c:v>99.126083899600005</c:v>
                </c:pt>
                <c:pt idx="12527">
                  <c:v>101.278472609</c:v>
                </c:pt>
                <c:pt idx="12528">
                  <c:v>102.303255607</c:v>
                </c:pt>
                <c:pt idx="12529">
                  <c:v>103.13379179</c:v>
                </c:pt>
                <c:pt idx="12530">
                  <c:v>104.641189087</c:v>
                </c:pt>
                <c:pt idx="12531">
                  <c:v>104.701603388</c:v>
                </c:pt>
                <c:pt idx="12532">
                  <c:v>107.34364572200001</c:v>
                </c:pt>
                <c:pt idx="12533">
                  <c:v>107.34374572199999</c:v>
                </c:pt>
                <c:pt idx="12534">
                  <c:v>107.343845722</c:v>
                </c:pt>
                <c:pt idx="12535">
                  <c:v>107.343945722</c:v>
                </c:pt>
                <c:pt idx="12536">
                  <c:v>107.344045722</c:v>
                </c:pt>
                <c:pt idx="12537">
                  <c:v>110.675750092</c:v>
                </c:pt>
                <c:pt idx="12538">
                  <c:v>110.675850092</c:v>
                </c:pt>
                <c:pt idx="12539">
                  <c:v>110.67595009199999</c:v>
                </c:pt>
                <c:pt idx="12540">
                  <c:v>110.676050092</c:v>
                </c:pt>
                <c:pt idx="12541">
                  <c:v>109.283633206</c:v>
                </c:pt>
                <c:pt idx="12542">
                  <c:v>109.28373320599999</c:v>
                </c:pt>
                <c:pt idx="12543">
                  <c:v>109.283833206</c:v>
                </c:pt>
                <c:pt idx="12544">
                  <c:v>110.555330907</c:v>
                </c:pt>
                <c:pt idx="12545">
                  <c:v>110.555430907</c:v>
                </c:pt>
                <c:pt idx="12546">
                  <c:v>110.555530907</c:v>
                </c:pt>
                <c:pt idx="12547">
                  <c:v>110.55563090699999</c:v>
                </c:pt>
                <c:pt idx="12548">
                  <c:v>110.555730907</c:v>
                </c:pt>
                <c:pt idx="12549">
                  <c:v>110.555830907</c:v>
                </c:pt>
                <c:pt idx="12550">
                  <c:v>110.555930907</c:v>
                </c:pt>
                <c:pt idx="12551">
                  <c:v>110.55603090699999</c:v>
                </c:pt>
                <c:pt idx="12552">
                  <c:v>110.556130907</c:v>
                </c:pt>
                <c:pt idx="12553">
                  <c:v>105.09111190500001</c:v>
                </c:pt>
                <c:pt idx="12554">
                  <c:v>105.09121190499999</c:v>
                </c:pt>
                <c:pt idx="12555">
                  <c:v>105.091311905</c:v>
                </c:pt>
                <c:pt idx="12556">
                  <c:v>105.091411905</c:v>
                </c:pt>
                <c:pt idx="12557">
                  <c:v>105.091511905</c:v>
                </c:pt>
                <c:pt idx="12558">
                  <c:v>105.09161190499999</c:v>
                </c:pt>
                <c:pt idx="12559">
                  <c:v>105.091711905</c:v>
                </c:pt>
                <c:pt idx="12560">
                  <c:v>105.091811905</c:v>
                </c:pt>
                <c:pt idx="12561">
                  <c:v>105.091911905</c:v>
                </c:pt>
                <c:pt idx="12562">
                  <c:v>105.09201190500001</c:v>
                </c:pt>
                <c:pt idx="12563">
                  <c:v>105.092111905</c:v>
                </c:pt>
                <c:pt idx="12564">
                  <c:v>105.092211905</c:v>
                </c:pt>
                <c:pt idx="12565">
                  <c:v>105.092311905</c:v>
                </c:pt>
                <c:pt idx="12566">
                  <c:v>105.09241190500001</c:v>
                </c:pt>
                <c:pt idx="12567">
                  <c:v>105.09251190499999</c:v>
                </c:pt>
                <c:pt idx="12568">
                  <c:v>105.092611905</c:v>
                </c:pt>
                <c:pt idx="12569">
                  <c:v>105.092711905</c:v>
                </c:pt>
                <c:pt idx="12570">
                  <c:v>105.092811905</c:v>
                </c:pt>
                <c:pt idx="12571">
                  <c:v>105.09291190499999</c:v>
                </c:pt>
                <c:pt idx="12572">
                  <c:v>99.258196136500004</c:v>
                </c:pt>
                <c:pt idx="12573">
                  <c:v>98.541271734299997</c:v>
                </c:pt>
                <c:pt idx="12574">
                  <c:v>98.5413717343</c:v>
                </c:pt>
                <c:pt idx="12575">
                  <c:v>98.541471734300004</c:v>
                </c:pt>
                <c:pt idx="12576">
                  <c:v>98.541571740799995</c:v>
                </c:pt>
                <c:pt idx="12577">
                  <c:v>98.5416717385</c:v>
                </c:pt>
                <c:pt idx="12578">
                  <c:v>97.635098873800004</c:v>
                </c:pt>
                <c:pt idx="12579">
                  <c:v>97.232546504699997</c:v>
                </c:pt>
                <c:pt idx="12580">
                  <c:v>98.058888842399995</c:v>
                </c:pt>
                <c:pt idx="12581">
                  <c:v>97.696266271599995</c:v>
                </c:pt>
                <c:pt idx="12582">
                  <c:v>97.574711866499996</c:v>
                </c:pt>
                <c:pt idx="12583">
                  <c:v>98.210762042100001</c:v>
                </c:pt>
                <c:pt idx="12584">
                  <c:v>98.210862039099993</c:v>
                </c:pt>
                <c:pt idx="12585">
                  <c:v>98.210962051500005</c:v>
                </c:pt>
                <c:pt idx="12586">
                  <c:v>98.211062054999999</c:v>
                </c:pt>
                <c:pt idx="12587">
                  <c:v>98.211162055000003</c:v>
                </c:pt>
                <c:pt idx="12588">
                  <c:v>98.211262055000006</c:v>
                </c:pt>
                <c:pt idx="12589">
                  <c:v>98.211362054999995</c:v>
                </c:pt>
                <c:pt idx="12590">
                  <c:v>98.211462054999998</c:v>
                </c:pt>
                <c:pt idx="12591">
                  <c:v>98.211562055000002</c:v>
                </c:pt>
                <c:pt idx="12592">
                  <c:v>98.211662055000005</c:v>
                </c:pt>
                <c:pt idx="12593">
                  <c:v>98.211762054999994</c:v>
                </c:pt>
                <c:pt idx="12594">
                  <c:v>98.211862054999997</c:v>
                </c:pt>
                <c:pt idx="12595">
                  <c:v>98.211962055000001</c:v>
                </c:pt>
                <c:pt idx="12596">
                  <c:v>98.212062055000004</c:v>
                </c:pt>
                <c:pt idx="12597">
                  <c:v>98.212162054999993</c:v>
                </c:pt>
                <c:pt idx="12598">
                  <c:v>98.212262054999997</c:v>
                </c:pt>
                <c:pt idx="12599">
                  <c:v>98.212362055</c:v>
                </c:pt>
                <c:pt idx="12600">
                  <c:v>98.212462055800003</c:v>
                </c:pt>
                <c:pt idx="12601">
                  <c:v>98.212562055800007</c:v>
                </c:pt>
                <c:pt idx="12602">
                  <c:v>98.212662055799996</c:v>
                </c:pt>
                <c:pt idx="12603">
                  <c:v>98.212762055799999</c:v>
                </c:pt>
                <c:pt idx="12604">
                  <c:v>98.212862055800002</c:v>
                </c:pt>
                <c:pt idx="12605">
                  <c:v>98.212962055800006</c:v>
                </c:pt>
                <c:pt idx="12606">
                  <c:v>98.213062055799995</c:v>
                </c:pt>
                <c:pt idx="12607">
                  <c:v>98.213162055799998</c:v>
                </c:pt>
                <c:pt idx="12608">
                  <c:v>98.213262055800001</c:v>
                </c:pt>
                <c:pt idx="12609">
                  <c:v>98.213362055800005</c:v>
                </c:pt>
                <c:pt idx="12610">
                  <c:v>98.213462055799994</c:v>
                </c:pt>
                <c:pt idx="12611">
                  <c:v>98.213562055799997</c:v>
                </c:pt>
                <c:pt idx="12612">
                  <c:v>98.2136620558</c:v>
                </c:pt>
                <c:pt idx="12613">
                  <c:v>98.213762055800004</c:v>
                </c:pt>
                <c:pt idx="12614">
                  <c:v>98.213862055800007</c:v>
                </c:pt>
                <c:pt idx="12615">
                  <c:v>98.213962056</c:v>
                </c:pt>
                <c:pt idx="12616">
                  <c:v>88.337152843499993</c:v>
                </c:pt>
                <c:pt idx="12617">
                  <c:v>88.337252843499996</c:v>
                </c:pt>
                <c:pt idx="12618">
                  <c:v>88.3373528435</c:v>
                </c:pt>
                <c:pt idx="12619">
                  <c:v>88.337452843500003</c:v>
                </c:pt>
                <c:pt idx="12620">
                  <c:v>88.337552843500006</c:v>
                </c:pt>
                <c:pt idx="12621">
                  <c:v>88.337652843499995</c:v>
                </c:pt>
                <c:pt idx="12622">
                  <c:v>88.337752843499999</c:v>
                </c:pt>
                <c:pt idx="12623">
                  <c:v>88.337852843500002</c:v>
                </c:pt>
                <c:pt idx="12624">
                  <c:v>88.337952843500005</c:v>
                </c:pt>
                <c:pt idx="12625">
                  <c:v>88.338052843499995</c:v>
                </c:pt>
                <c:pt idx="12626">
                  <c:v>88.338152843499998</c:v>
                </c:pt>
                <c:pt idx="12627">
                  <c:v>88.338252843500001</c:v>
                </c:pt>
                <c:pt idx="12628">
                  <c:v>88.338352843500004</c:v>
                </c:pt>
                <c:pt idx="12629">
                  <c:v>88.338452843499994</c:v>
                </c:pt>
                <c:pt idx="12630">
                  <c:v>88.338552843499997</c:v>
                </c:pt>
                <c:pt idx="12631">
                  <c:v>88.3386528435</c:v>
                </c:pt>
                <c:pt idx="12632">
                  <c:v>88.338752843500004</c:v>
                </c:pt>
                <c:pt idx="12633">
                  <c:v>88.338852843500007</c:v>
                </c:pt>
                <c:pt idx="12634">
                  <c:v>88.338952843499996</c:v>
                </c:pt>
                <c:pt idx="12635">
                  <c:v>88.339052843499999</c:v>
                </c:pt>
                <c:pt idx="12636">
                  <c:v>88.339152843500003</c:v>
                </c:pt>
                <c:pt idx="12637">
                  <c:v>88.339252843500006</c:v>
                </c:pt>
                <c:pt idx="12638">
                  <c:v>88.339352843499995</c:v>
                </c:pt>
                <c:pt idx="12639">
                  <c:v>91.127390603500004</c:v>
                </c:pt>
                <c:pt idx="12640">
                  <c:v>94.849761698500004</c:v>
                </c:pt>
                <c:pt idx="12641">
                  <c:v>97.153310345400001</c:v>
                </c:pt>
                <c:pt idx="12642">
                  <c:v>98.783859664600001</c:v>
                </c:pt>
                <c:pt idx="12643">
                  <c:v>98.734977598599997</c:v>
                </c:pt>
                <c:pt idx="12644">
                  <c:v>98.713521702600005</c:v>
                </c:pt>
                <c:pt idx="12645">
                  <c:v>99.413355398199997</c:v>
                </c:pt>
                <c:pt idx="12646">
                  <c:v>99.560977141400002</c:v>
                </c:pt>
                <c:pt idx="12647">
                  <c:v>99.206860061599997</c:v>
                </c:pt>
                <c:pt idx="12648">
                  <c:v>99.150779541099993</c:v>
                </c:pt>
                <c:pt idx="12649">
                  <c:v>99.422939985900001</c:v>
                </c:pt>
                <c:pt idx="12650">
                  <c:v>97.816494008700005</c:v>
                </c:pt>
                <c:pt idx="12651">
                  <c:v>98.762732225500002</c:v>
                </c:pt>
                <c:pt idx="12652">
                  <c:v>98.816865732300002</c:v>
                </c:pt>
                <c:pt idx="12653">
                  <c:v>98.333305019799994</c:v>
                </c:pt>
                <c:pt idx="12654">
                  <c:v>98.493989881199994</c:v>
                </c:pt>
                <c:pt idx="12655">
                  <c:v>98.494089881199997</c:v>
                </c:pt>
                <c:pt idx="12656">
                  <c:v>98.494189881200001</c:v>
                </c:pt>
                <c:pt idx="12657">
                  <c:v>98.494289881200004</c:v>
                </c:pt>
                <c:pt idx="12658">
                  <c:v>98.494389881199993</c:v>
                </c:pt>
                <c:pt idx="12659">
                  <c:v>98.494489881199996</c:v>
                </c:pt>
                <c:pt idx="12660">
                  <c:v>98.4945898812</c:v>
                </c:pt>
                <c:pt idx="12661">
                  <c:v>98.494689881200003</c:v>
                </c:pt>
                <c:pt idx="12662">
                  <c:v>98.494789881200006</c:v>
                </c:pt>
                <c:pt idx="12663">
                  <c:v>98.494889881199995</c:v>
                </c:pt>
                <c:pt idx="12664">
                  <c:v>98.494989881199999</c:v>
                </c:pt>
                <c:pt idx="12665">
                  <c:v>98.4950898819</c:v>
                </c:pt>
                <c:pt idx="12666">
                  <c:v>95.627162085600006</c:v>
                </c:pt>
                <c:pt idx="12667">
                  <c:v>95.627262085599995</c:v>
                </c:pt>
                <c:pt idx="12668">
                  <c:v>95.627362085599998</c:v>
                </c:pt>
                <c:pt idx="12669">
                  <c:v>95.627462085600001</c:v>
                </c:pt>
                <c:pt idx="12670">
                  <c:v>95.627562085600005</c:v>
                </c:pt>
                <c:pt idx="12671">
                  <c:v>95.627662085599994</c:v>
                </c:pt>
                <c:pt idx="12672">
                  <c:v>95.627762085599997</c:v>
                </c:pt>
                <c:pt idx="12673">
                  <c:v>95.6278620856</c:v>
                </c:pt>
                <c:pt idx="12674">
                  <c:v>95.627962085600004</c:v>
                </c:pt>
                <c:pt idx="12675">
                  <c:v>95.628062085600007</c:v>
                </c:pt>
                <c:pt idx="12676">
                  <c:v>95.628162085599996</c:v>
                </c:pt>
                <c:pt idx="12677">
                  <c:v>95.628262085599999</c:v>
                </c:pt>
                <c:pt idx="12678">
                  <c:v>95.628362085600003</c:v>
                </c:pt>
                <c:pt idx="12679">
                  <c:v>95.628462085600006</c:v>
                </c:pt>
                <c:pt idx="12680">
                  <c:v>95.628562085599995</c:v>
                </c:pt>
                <c:pt idx="12681">
                  <c:v>95.628662085599998</c:v>
                </c:pt>
                <c:pt idx="12682">
                  <c:v>95.628762085600002</c:v>
                </c:pt>
                <c:pt idx="12683">
                  <c:v>95.628862085600005</c:v>
                </c:pt>
                <c:pt idx="12684">
                  <c:v>95.628962085599994</c:v>
                </c:pt>
                <c:pt idx="12685">
                  <c:v>95.629062085599998</c:v>
                </c:pt>
                <c:pt idx="12686">
                  <c:v>95.629162085600001</c:v>
                </c:pt>
                <c:pt idx="12687">
                  <c:v>95.629262085600004</c:v>
                </c:pt>
                <c:pt idx="12688">
                  <c:v>95.629362085599993</c:v>
                </c:pt>
                <c:pt idx="12689">
                  <c:v>95.629462085599997</c:v>
                </c:pt>
                <c:pt idx="12690">
                  <c:v>95.6295620856</c:v>
                </c:pt>
                <c:pt idx="12691">
                  <c:v>95.629662085600003</c:v>
                </c:pt>
                <c:pt idx="12692">
                  <c:v>95.629762085600007</c:v>
                </c:pt>
                <c:pt idx="12693">
                  <c:v>95.629862085599996</c:v>
                </c:pt>
                <c:pt idx="12694">
                  <c:v>95.629962085599999</c:v>
                </c:pt>
                <c:pt idx="12695">
                  <c:v>95.630062085600002</c:v>
                </c:pt>
                <c:pt idx="12696">
                  <c:v>95.630162085600006</c:v>
                </c:pt>
                <c:pt idx="12697">
                  <c:v>95.630262085599995</c:v>
                </c:pt>
                <c:pt idx="12698">
                  <c:v>95.630362085599998</c:v>
                </c:pt>
                <c:pt idx="12699">
                  <c:v>95.630462085600001</c:v>
                </c:pt>
                <c:pt idx="12700">
                  <c:v>95.630562085600005</c:v>
                </c:pt>
                <c:pt idx="12701">
                  <c:v>95.630662085599994</c:v>
                </c:pt>
                <c:pt idx="12702">
                  <c:v>63.191335287699999</c:v>
                </c:pt>
                <c:pt idx="12703">
                  <c:v>61.346904803999998</c:v>
                </c:pt>
                <c:pt idx="12704">
                  <c:v>59.358093474999997</c:v>
                </c:pt>
                <c:pt idx="12705">
                  <c:v>59.358193475</c:v>
                </c:pt>
                <c:pt idx="12706">
                  <c:v>59.358293475000004</c:v>
                </c:pt>
                <c:pt idx="12707">
                  <c:v>59.358393475</c:v>
                </c:pt>
                <c:pt idx="12708">
                  <c:v>59.358493475000003</c:v>
                </c:pt>
                <c:pt idx="12709">
                  <c:v>59.358593474999999</c:v>
                </c:pt>
                <c:pt idx="12710">
                  <c:v>59.358693468799999</c:v>
                </c:pt>
                <c:pt idx="12711">
                  <c:v>59.358793468800002</c:v>
                </c:pt>
                <c:pt idx="12712">
                  <c:v>59.358893468799998</c:v>
                </c:pt>
                <c:pt idx="12713">
                  <c:v>59.358993468800001</c:v>
                </c:pt>
                <c:pt idx="12714">
                  <c:v>59.359093468799998</c:v>
                </c:pt>
                <c:pt idx="12715">
                  <c:v>59.359193468800001</c:v>
                </c:pt>
                <c:pt idx="12716">
                  <c:v>59.359293468799997</c:v>
                </c:pt>
                <c:pt idx="12717">
                  <c:v>59.3593934688</c:v>
                </c:pt>
                <c:pt idx="12718">
                  <c:v>59.359493468799997</c:v>
                </c:pt>
                <c:pt idx="12719">
                  <c:v>59.3595934688</c:v>
                </c:pt>
                <c:pt idx="12720">
                  <c:v>59.359693468800003</c:v>
                </c:pt>
                <c:pt idx="12721">
                  <c:v>59.3597934688</c:v>
                </c:pt>
                <c:pt idx="12722">
                  <c:v>59.359893468800003</c:v>
                </c:pt>
                <c:pt idx="12723">
                  <c:v>59.359993468799999</c:v>
                </c:pt>
                <c:pt idx="12724">
                  <c:v>59.360093468800002</c:v>
                </c:pt>
                <c:pt idx="12725">
                  <c:v>59.360193468799999</c:v>
                </c:pt>
                <c:pt idx="12726">
                  <c:v>59.360293468800002</c:v>
                </c:pt>
                <c:pt idx="12727">
                  <c:v>59.360393468799998</c:v>
                </c:pt>
                <c:pt idx="12728">
                  <c:v>59.360493468800001</c:v>
                </c:pt>
                <c:pt idx="12729">
                  <c:v>59.360593468799998</c:v>
                </c:pt>
                <c:pt idx="12730">
                  <c:v>59.360693468800001</c:v>
                </c:pt>
                <c:pt idx="12731">
                  <c:v>59.360793468799997</c:v>
                </c:pt>
                <c:pt idx="12732">
                  <c:v>59.360893468800001</c:v>
                </c:pt>
                <c:pt idx="12733">
                  <c:v>59.360993468799997</c:v>
                </c:pt>
                <c:pt idx="12734">
                  <c:v>59.3610934688</c:v>
                </c:pt>
                <c:pt idx="12735">
                  <c:v>59.361193468800003</c:v>
                </c:pt>
                <c:pt idx="12736">
                  <c:v>59.3612934688</c:v>
                </c:pt>
                <c:pt idx="12737">
                  <c:v>59.361393468800003</c:v>
                </c:pt>
                <c:pt idx="12738">
                  <c:v>59.361493468799999</c:v>
                </c:pt>
                <c:pt idx="12739">
                  <c:v>59.361593468800002</c:v>
                </c:pt>
                <c:pt idx="12740">
                  <c:v>59.361693468799999</c:v>
                </c:pt>
                <c:pt idx="12741">
                  <c:v>59.361793468800002</c:v>
                </c:pt>
                <c:pt idx="12742">
                  <c:v>59.361893468799998</c:v>
                </c:pt>
                <c:pt idx="12743">
                  <c:v>59.361993468800001</c:v>
                </c:pt>
                <c:pt idx="12744">
                  <c:v>59.362093468799998</c:v>
                </c:pt>
                <c:pt idx="12745">
                  <c:v>59.362193468800001</c:v>
                </c:pt>
                <c:pt idx="12746">
                  <c:v>59.362293468799997</c:v>
                </c:pt>
                <c:pt idx="12747">
                  <c:v>59.362393468800001</c:v>
                </c:pt>
                <c:pt idx="12748">
                  <c:v>59.362493468799997</c:v>
                </c:pt>
                <c:pt idx="12749">
                  <c:v>59.3625934688</c:v>
                </c:pt>
                <c:pt idx="12750">
                  <c:v>59.362693468800003</c:v>
                </c:pt>
                <c:pt idx="12751">
                  <c:v>59.3627934688</c:v>
                </c:pt>
                <c:pt idx="12752">
                  <c:v>59.362893468800003</c:v>
                </c:pt>
                <c:pt idx="12753">
                  <c:v>59.362993468799999</c:v>
                </c:pt>
                <c:pt idx="12754">
                  <c:v>59.363093468800002</c:v>
                </c:pt>
                <c:pt idx="12755">
                  <c:v>59.363193468799999</c:v>
                </c:pt>
                <c:pt idx="12756">
                  <c:v>59.363293468800002</c:v>
                </c:pt>
                <c:pt idx="12757">
                  <c:v>59.363393468799998</c:v>
                </c:pt>
                <c:pt idx="12758">
                  <c:v>59.363493468800002</c:v>
                </c:pt>
                <c:pt idx="12759">
                  <c:v>59.535364799</c:v>
                </c:pt>
                <c:pt idx="12760">
                  <c:v>60.635549019000003</c:v>
                </c:pt>
                <c:pt idx="12761">
                  <c:v>61.108975184499997</c:v>
                </c:pt>
                <c:pt idx="12762">
                  <c:v>61.419799314599999</c:v>
                </c:pt>
                <c:pt idx="12763">
                  <c:v>61.419899314600002</c:v>
                </c:pt>
                <c:pt idx="12764">
                  <c:v>61.419999314599998</c:v>
                </c:pt>
                <c:pt idx="12765">
                  <c:v>61.420099314600002</c:v>
                </c:pt>
                <c:pt idx="12766">
                  <c:v>61.420199314599998</c:v>
                </c:pt>
                <c:pt idx="12767">
                  <c:v>61.420299319000002</c:v>
                </c:pt>
                <c:pt idx="12768">
                  <c:v>64.547001855800005</c:v>
                </c:pt>
                <c:pt idx="12769">
                  <c:v>64.547101855799994</c:v>
                </c:pt>
                <c:pt idx="12770">
                  <c:v>64.547201855799997</c:v>
                </c:pt>
                <c:pt idx="12771">
                  <c:v>64.547301855800001</c:v>
                </c:pt>
                <c:pt idx="12772">
                  <c:v>64.000659103100006</c:v>
                </c:pt>
                <c:pt idx="12773">
                  <c:v>62.728968894899999</c:v>
                </c:pt>
                <c:pt idx="12774">
                  <c:v>61.557124483700001</c:v>
                </c:pt>
                <c:pt idx="12775">
                  <c:v>60.981130136099999</c:v>
                </c:pt>
                <c:pt idx="12776">
                  <c:v>60.981230136100002</c:v>
                </c:pt>
                <c:pt idx="12777">
                  <c:v>60.981330136099999</c:v>
                </c:pt>
                <c:pt idx="12778">
                  <c:v>60.981430136100002</c:v>
                </c:pt>
                <c:pt idx="12779">
                  <c:v>60.981530136099998</c:v>
                </c:pt>
                <c:pt idx="12780">
                  <c:v>60.981630136100001</c:v>
                </c:pt>
                <c:pt idx="12781">
                  <c:v>60.981730136099998</c:v>
                </c:pt>
                <c:pt idx="12782">
                  <c:v>60.981830136100001</c:v>
                </c:pt>
                <c:pt idx="12783">
                  <c:v>60.981930136099997</c:v>
                </c:pt>
                <c:pt idx="12784">
                  <c:v>60.982030136100001</c:v>
                </c:pt>
                <c:pt idx="12785">
                  <c:v>60.982130136099997</c:v>
                </c:pt>
                <c:pt idx="12786">
                  <c:v>60.9822301361</c:v>
                </c:pt>
                <c:pt idx="12787">
                  <c:v>60.982330136100003</c:v>
                </c:pt>
                <c:pt idx="12788">
                  <c:v>60.9824301361</c:v>
                </c:pt>
                <c:pt idx="12789">
                  <c:v>60.982530136100003</c:v>
                </c:pt>
                <c:pt idx="12790">
                  <c:v>60.982630136099999</c:v>
                </c:pt>
                <c:pt idx="12791">
                  <c:v>60.982730136100002</c:v>
                </c:pt>
                <c:pt idx="12792">
                  <c:v>60.982830136099999</c:v>
                </c:pt>
                <c:pt idx="12793">
                  <c:v>60.982930136100002</c:v>
                </c:pt>
                <c:pt idx="12794">
                  <c:v>60.983030136099998</c:v>
                </c:pt>
                <c:pt idx="12795">
                  <c:v>60.9831301145</c:v>
                </c:pt>
                <c:pt idx="12796">
                  <c:v>40.934397250099998</c:v>
                </c:pt>
                <c:pt idx="12797">
                  <c:v>40.934497250100002</c:v>
                </c:pt>
                <c:pt idx="12798">
                  <c:v>40.934597250099998</c:v>
                </c:pt>
                <c:pt idx="12799">
                  <c:v>40.934697250100001</c:v>
                </c:pt>
                <c:pt idx="12800">
                  <c:v>40.934797250099997</c:v>
                </c:pt>
                <c:pt idx="12801">
                  <c:v>40.934897250100001</c:v>
                </c:pt>
                <c:pt idx="12802">
                  <c:v>40.934997250099997</c:v>
                </c:pt>
                <c:pt idx="12803">
                  <c:v>40.9350972501</c:v>
                </c:pt>
                <c:pt idx="12804">
                  <c:v>40.935197250100003</c:v>
                </c:pt>
                <c:pt idx="12805">
                  <c:v>23.586351943</c:v>
                </c:pt>
                <c:pt idx="12806">
                  <c:v>22.121258237300001</c:v>
                </c:pt>
                <c:pt idx="12807">
                  <c:v>18.842327233100001</c:v>
                </c:pt>
                <c:pt idx="12808">
                  <c:v>17.170658425300001</c:v>
                </c:pt>
                <c:pt idx="12809">
                  <c:v>16.018702135400002</c:v>
                </c:pt>
                <c:pt idx="12810">
                  <c:v>15.608251818399999</c:v>
                </c:pt>
                <c:pt idx="12811">
                  <c:v>15.4185332783</c:v>
                </c:pt>
                <c:pt idx="12812">
                  <c:v>13.9016515488</c:v>
                </c:pt>
                <c:pt idx="12813">
                  <c:v>12.669571937900001</c:v>
                </c:pt>
                <c:pt idx="12814">
                  <c:v>11.077728501399999</c:v>
                </c:pt>
                <c:pt idx="12815">
                  <c:v>9.0367209471500001</c:v>
                </c:pt>
                <c:pt idx="12816">
                  <c:v>7.9674904886000002</c:v>
                </c:pt>
                <c:pt idx="12817">
                  <c:v>0.88056784341299998</c:v>
                </c:pt>
                <c:pt idx="12818">
                  <c:v>2.0353341426299999E-2</c:v>
                </c:pt>
                <c:pt idx="12819">
                  <c:v>4.5248452658899997E-3</c:v>
                </c:pt>
                <c:pt idx="12820">
                  <c:v>2.5342245904900001E-3</c:v>
                </c:pt>
                <c:pt idx="12821">
                  <c:v>2.43230687861E-4</c:v>
                </c:pt>
                <c:pt idx="12822">
                  <c:v>3.4323068786100002E-4</c:v>
                </c:pt>
                <c:pt idx="12823">
                  <c:v>4.4323068786100001E-4</c:v>
                </c:pt>
                <c:pt idx="12824">
                  <c:v>5.4323068786100005E-4</c:v>
                </c:pt>
                <c:pt idx="12825">
                  <c:v>6.4323068786099999E-4</c:v>
                </c:pt>
                <c:pt idx="12826">
                  <c:v>7.4323068786100004E-4</c:v>
                </c:pt>
                <c:pt idx="12827">
                  <c:v>8.4323068786099997E-4</c:v>
                </c:pt>
                <c:pt idx="12828">
                  <c:v>9.4323068786100002E-4</c:v>
                </c:pt>
                <c:pt idx="12829">
                  <c:v>1.0432306878600001E-3</c:v>
                </c:pt>
                <c:pt idx="12830">
                  <c:v>1.1432306878599999E-3</c:v>
                </c:pt>
                <c:pt idx="12831">
                  <c:v>1.24323068786E-3</c:v>
                </c:pt>
                <c:pt idx="12832">
                  <c:v>1.34323068786E-3</c:v>
                </c:pt>
                <c:pt idx="12833">
                  <c:v>1.4432306878600001E-3</c:v>
                </c:pt>
                <c:pt idx="12834">
                  <c:v>1.5432306878599999E-3</c:v>
                </c:pt>
                <c:pt idx="12835">
                  <c:v>1.6432306878599999E-3</c:v>
                </c:pt>
                <c:pt idx="12836">
                  <c:v>1.74323068786E-3</c:v>
                </c:pt>
                <c:pt idx="12837">
                  <c:v>1.84323068786E-3</c:v>
                </c:pt>
                <c:pt idx="12838">
                  <c:v>1.9432306878600001E-3</c:v>
                </c:pt>
                <c:pt idx="12839">
                  <c:v>2.0432306878599999E-3</c:v>
                </c:pt>
                <c:pt idx="12840">
                  <c:v>2.1432306878600002E-3</c:v>
                </c:pt>
                <c:pt idx="12841">
                  <c:v>2.24323068786E-3</c:v>
                </c:pt>
                <c:pt idx="12842">
                  <c:v>2.3432306878599998E-3</c:v>
                </c:pt>
                <c:pt idx="12843">
                  <c:v>2.4432306878600001E-3</c:v>
                </c:pt>
                <c:pt idx="12844">
                  <c:v>2.5432306878599999E-3</c:v>
                </c:pt>
                <c:pt idx="12845">
                  <c:v>2.6432306878600002E-3</c:v>
                </c:pt>
                <c:pt idx="12846">
                  <c:v>2.74323068786E-3</c:v>
                </c:pt>
                <c:pt idx="12847">
                  <c:v>2.8432306878599998E-3</c:v>
                </c:pt>
                <c:pt idx="12848">
                  <c:v>2.9432306878600001E-3</c:v>
                </c:pt>
                <c:pt idx="12849">
                  <c:v>3.0432306878599999E-3</c:v>
                </c:pt>
                <c:pt idx="12850">
                  <c:v>3.1432306878600002E-3</c:v>
                </c:pt>
                <c:pt idx="12851">
                  <c:v>3.24323068786E-3</c:v>
                </c:pt>
                <c:pt idx="12852">
                  <c:v>3.3432306878599998E-3</c:v>
                </c:pt>
                <c:pt idx="12853">
                  <c:v>3.4432306878600001E-3</c:v>
                </c:pt>
                <c:pt idx="12854">
                  <c:v>3.5432306878599999E-3</c:v>
                </c:pt>
                <c:pt idx="12855">
                  <c:v>3.6432306878600002E-3</c:v>
                </c:pt>
                <c:pt idx="12856">
                  <c:v>3.74323068786E-3</c:v>
                </c:pt>
                <c:pt idx="12857">
                  <c:v>3.8432306878599999E-3</c:v>
                </c:pt>
                <c:pt idx="12858">
                  <c:v>3.9432306878599997E-3</c:v>
                </c:pt>
                <c:pt idx="12859">
                  <c:v>4.04323068786E-3</c:v>
                </c:pt>
                <c:pt idx="12860">
                  <c:v>4.1432306878600002E-3</c:v>
                </c:pt>
                <c:pt idx="12861">
                  <c:v>4.2432306878599996E-3</c:v>
                </c:pt>
                <c:pt idx="12862">
                  <c:v>4.3432306878599999E-3</c:v>
                </c:pt>
                <c:pt idx="12863">
                  <c:v>4.4432306878600001E-3</c:v>
                </c:pt>
                <c:pt idx="12864">
                  <c:v>4.5436739459299999E-3</c:v>
                </c:pt>
                <c:pt idx="12865">
                  <c:v>51.1042133431</c:v>
                </c:pt>
                <c:pt idx="12866">
                  <c:v>51.6701821049</c:v>
                </c:pt>
                <c:pt idx="12867">
                  <c:v>52.2803940509</c:v>
                </c:pt>
                <c:pt idx="12868">
                  <c:v>52.993051965900001</c:v>
                </c:pt>
                <c:pt idx="12869">
                  <c:v>53.745215921000003</c:v>
                </c:pt>
                <c:pt idx="12870">
                  <c:v>54.497949323</c:v>
                </c:pt>
                <c:pt idx="12871">
                  <c:v>55.180822357799997</c:v>
                </c:pt>
                <c:pt idx="12872">
                  <c:v>55.3260354349</c:v>
                </c:pt>
                <c:pt idx="12873">
                  <c:v>55.393532921499997</c:v>
                </c:pt>
                <c:pt idx="12874">
                  <c:v>55.3936329215</c:v>
                </c:pt>
                <c:pt idx="12875">
                  <c:v>55.393732921500003</c:v>
                </c:pt>
                <c:pt idx="12876">
                  <c:v>55.3938329215</c:v>
                </c:pt>
                <c:pt idx="12877">
                  <c:v>55.393932921500003</c:v>
                </c:pt>
                <c:pt idx="12878">
                  <c:v>55.394032921499999</c:v>
                </c:pt>
                <c:pt idx="12879">
                  <c:v>55.394132921500002</c:v>
                </c:pt>
                <c:pt idx="12880">
                  <c:v>55.394232921499999</c:v>
                </c:pt>
                <c:pt idx="12881">
                  <c:v>55.394332921500002</c:v>
                </c:pt>
                <c:pt idx="12882">
                  <c:v>55.394432921499998</c:v>
                </c:pt>
                <c:pt idx="12883">
                  <c:v>55.394532921500002</c:v>
                </c:pt>
                <c:pt idx="12884">
                  <c:v>55.394632921499998</c:v>
                </c:pt>
                <c:pt idx="12885">
                  <c:v>55.394732921500001</c:v>
                </c:pt>
                <c:pt idx="12886">
                  <c:v>55.394832921499997</c:v>
                </c:pt>
                <c:pt idx="12887">
                  <c:v>55.394932921500001</c:v>
                </c:pt>
                <c:pt idx="12888">
                  <c:v>55.395032921499997</c:v>
                </c:pt>
                <c:pt idx="12889">
                  <c:v>55.3951329215</c:v>
                </c:pt>
                <c:pt idx="12890">
                  <c:v>55.395232921500003</c:v>
                </c:pt>
                <c:pt idx="12891">
                  <c:v>55.3953329215</c:v>
                </c:pt>
                <c:pt idx="12892">
                  <c:v>55.395432921500003</c:v>
                </c:pt>
                <c:pt idx="12893">
                  <c:v>55.395532921499999</c:v>
                </c:pt>
                <c:pt idx="12894">
                  <c:v>55.395632921500003</c:v>
                </c:pt>
                <c:pt idx="12895">
                  <c:v>55.395732921499999</c:v>
                </c:pt>
                <c:pt idx="12896">
                  <c:v>55.395832921500002</c:v>
                </c:pt>
                <c:pt idx="12897">
                  <c:v>55.395932921499998</c:v>
                </c:pt>
                <c:pt idx="12898">
                  <c:v>55.396032921500002</c:v>
                </c:pt>
                <c:pt idx="12899">
                  <c:v>55.396132921499998</c:v>
                </c:pt>
                <c:pt idx="12900">
                  <c:v>55.396232921500001</c:v>
                </c:pt>
                <c:pt idx="12901">
                  <c:v>55.396332921499997</c:v>
                </c:pt>
                <c:pt idx="12902">
                  <c:v>55.396432921500001</c:v>
                </c:pt>
                <c:pt idx="12903">
                  <c:v>55.396532921499997</c:v>
                </c:pt>
                <c:pt idx="12904">
                  <c:v>55.3966329215</c:v>
                </c:pt>
                <c:pt idx="12905">
                  <c:v>55.396732921500003</c:v>
                </c:pt>
                <c:pt idx="12906">
                  <c:v>55.3968329215</c:v>
                </c:pt>
                <c:pt idx="12907">
                  <c:v>55.396932921500003</c:v>
                </c:pt>
                <c:pt idx="12908">
                  <c:v>55.397032921499999</c:v>
                </c:pt>
                <c:pt idx="12909">
                  <c:v>55.397132921500003</c:v>
                </c:pt>
                <c:pt idx="12910">
                  <c:v>55.397232921499999</c:v>
                </c:pt>
                <c:pt idx="12911">
                  <c:v>55.397332921500002</c:v>
                </c:pt>
                <c:pt idx="12912">
                  <c:v>55.397432921499998</c:v>
                </c:pt>
                <c:pt idx="12913">
                  <c:v>55.397532921500002</c:v>
                </c:pt>
                <c:pt idx="12914">
                  <c:v>55.397632921499998</c:v>
                </c:pt>
                <c:pt idx="12915">
                  <c:v>55.397732921500001</c:v>
                </c:pt>
                <c:pt idx="12916">
                  <c:v>55.397832921499997</c:v>
                </c:pt>
                <c:pt idx="12917">
                  <c:v>55.397932921500001</c:v>
                </c:pt>
                <c:pt idx="12918">
                  <c:v>55.398032921499997</c:v>
                </c:pt>
                <c:pt idx="12919">
                  <c:v>55.3981329215</c:v>
                </c:pt>
                <c:pt idx="12920">
                  <c:v>55.398232921499996</c:v>
                </c:pt>
                <c:pt idx="12921">
                  <c:v>55.3983329215</c:v>
                </c:pt>
                <c:pt idx="12922">
                  <c:v>55.398432921500003</c:v>
                </c:pt>
                <c:pt idx="12923">
                  <c:v>55.398532921499999</c:v>
                </c:pt>
                <c:pt idx="12924">
                  <c:v>55.398632921500003</c:v>
                </c:pt>
                <c:pt idx="12925">
                  <c:v>55.398732921499999</c:v>
                </c:pt>
                <c:pt idx="12926">
                  <c:v>55.398832921500002</c:v>
                </c:pt>
                <c:pt idx="12927">
                  <c:v>55.398932921499998</c:v>
                </c:pt>
                <c:pt idx="12928">
                  <c:v>55.399032921500002</c:v>
                </c:pt>
                <c:pt idx="12929">
                  <c:v>55.399132921499998</c:v>
                </c:pt>
                <c:pt idx="12930">
                  <c:v>55.399232921500001</c:v>
                </c:pt>
                <c:pt idx="12931">
                  <c:v>55.399332921499997</c:v>
                </c:pt>
                <c:pt idx="12932">
                  <c:v>55.399432921500001</c:v>
                </c:pt>
                <c:pt idx="12933">
                  <c:v>55.399532921499997</c:v>
                </c:pt>
                <c:pt idx="12934">
                  <c:v>55.3996329215</c:v>
                </c:pt>
                <c:pt idx="12935">
                  <c:v>55.399732921499997</c:v>
                </c:pt>
                <c:pt idx="12936">
                  <c:v>9.9454840523399996E-3</c:v>
                </c:pt>
                <c:pt idx="12937">
                  <c:v>-4.1110837530999996E-3</c:v>
                </c:pt>
                <c:pt idx="12938">
                  <c:v>1.6743215010800001E-3</c:v>
                </c:pt>
                <c:pt idx="12939">
                  <c:v>1.4773257600499999E-4</c:v>
                </c:pt>
                <c:pt idx="12940">
                  <c:v>2.4773257600500001E-4</c:v>
                </c:pt>
                <c:pt idx="12941">
                  <c:v>3.47732576005E-4</c:v>
                </c:pt>
                <c:pt idx="12942">
                  <c:v>4.4773257600499999E-4</c:v>
                </c:pt>
                <c:pt idx="12943">
                  <c:v>5.4773257600499998E-4</c:v>
                </c:pt>
                <c:pt idx="12944">
                  <c:v>6.4773257600500003E-4</c:v>
                </c:pt>
                <c:pt idx="12945">
                  <c:v>7.4773257600499997E-4</c:v>
                </c:pt>
                <c:pt idx="12946">
                  <c:v>8.4773257600500001E-4</c:v>
                </c:pt>
                <c:pt idx="12947">
                  <c:v>9.4773257600499995E-4</c:v>
                </c:pt>
                <c:pt idx="12948">
                  <c:v>1.0477325760000001E-3</c:v>
                </c:pt>
                <c:pt idx="12949">
                  <c:v>1.1477325759999999E-3</c:v>
                </c:pt>
                <c:pt idx="12950">
                  <c:v>1.247732576E-3</c:v>
                </c:pt>
                <c:pt idx="12951">
                  <c:v>1.347732576E-3</c:v>
                </c:pt>
                <c:pt idx="12952">
                  <c:v>1.4477325760000001E-3</c:v>
                </c:pt>
                <c:pt idx="12953">
                  <c:v>1.5477325760000001E-3</c:v>
                </c:pt>
                <c:pt idx="12954">
                  <c:v>1.6477325759999999E-3</c:v>
                </c:pt>
                <c:pt idx="12955">
                  <c:v>2.22317483494E-4</c:v>
                </c:pt>
                <c:pt idx="12956">
                  <c:v>-0.109532392177</c:v>
                </c:pt>
                <c:pt idx="12957">
                  <c:v>-0.109432392177</c:v>
                </c:pt>
                <c:pt idx="12958">
                  <c:v>-0.109332392177</c:v>
                </c:pt>
                <c:pt idx="12959">
                  <c:v>-0.109232392177</c:v>
                </c:pt>
                <c:pt idx="12960">
                  <c:v>-0.10913239217700001</c:v>
                </c:pt>
                <c:pt idx="12961">
                  <c:v>-0.109032392177</c:v>
                </c:pt>
                <c:pt idx="12962">
                  <c:v>-0.108932392177</c:v>
                </c:pt>
                <c:pt idx="12963">
                  <c:v>-0.108832392177</c:v>
                </c:pt>
                <c:pt idx="12964">
                  <c:v>-0.108732392177</c:v>
                </c:pt>
                <c:pt idx="12965">
                  <c:v>-0.10863239217700001</c:v>
                </c:pt>
                <c:pt idx="12966">
                  <c:v>-0.108532392177</c:v>
                </c:pt>
                <c:pt idx="12967">
                  <c:v>-0.108432392177</c:v>
                </c:pt>
                <c:pt idx="12968">
                  <c:v>-0.108332392177</c:v>
                </c:pt>
                <c:pt idx="12969">
                  <c:v>-0.10823239217699999</c:v>
                </c:pt>
                <c:pt idx="12970">
                  <c:v>-0.10813239217700001</c:v>
                </c:pt>
                <c:pt idx="12971">
                  <c:v>-0.108032392177</c:v>
                </c:pt>
                <c:pt idx="12972">
                  <c:v>-0.107932392177</c:v>
                </c:pt>
                <c:pt idx="12973">
                  <c:v>-0.107832392177</c:v>
                </c:pt>
                <c:pt idx="12974">
                  <c:v>-0.10773239217699999</c:v>
                </c:pt>
                <c:pt idx="12975">
                  <c:v>7.2753493589E-4</c:v>
                </c:pt>
                <c:pt idx="12976">
                  <c:v>8.2753493589000004E-4</c:v>
                </c:pt>
                <c:pt idx="12977">
                  <c:v>9.2753493588999998E-4</c:v>
                </c:pt>
                <c:pt idx="12978">
                  <c:v>1.0275349358899999E-3</c:v>
                </c:pt>
                <c:pt idx="12979">
                  <c:v>1.12753493589E-3</c:v>
                </c:pt>
                <c:pt idx="12980">
                  <c:v>1.22753493589E-3</c:v>
                </c:pt>
                <c:pt idx="12981">
                  <c:v>1.3275349358900001E-3</c:v>
                </c:pt>
                <c:pt idx="12982">
                  <c:v>1.4275349358900001E-3</c:v>
                </c:pt>
                <c:pt idx="12983">
                  <c:v>1.5275349358899999E-3</c:v>
                </c:pt>
                <c:pt idx="12984">
                  <c:v>1.62753493589E-3</c:v>
                </c:pt>
                <c:pt idx="12985">
                  <c:v>1.72753493589E-3</c:v>
                </c:pt>
                <c:pt idx="12986">
                  <c:v>1.8275349358900001E-3</c:v>
                </c:pt>
                <c:pt idx="12987">
                  <c:v>1.9275349358900001E-3</c:v>
                </c:pt>
                <c:pt idx="12988">
                  <c:v>2.0275349358900002E-3</c:v>
                </c:pt>
                <c:pt idx="12989">
                  <c:v>2.12753493589E-3</c:v>
                </c:pt>
                <c:pt idx="12990">
                  <c:v>2.2275349358899998E-3</c:v>
                </c:pt>
                <c:pt idx="12991">
                  <c:v>2.3275349358900001E-3</c:v>
                </c:pt>
                <c:pt idx="12992">
                  <c:v>2.4275349358899999E-3</c:v>
                </c:pt>
                <c:pt idx="12993">
                  <c:v>2.5275349358900002E-3</c:v>
                </c:pt>
                <c:pt idx="12994">
                  <c:v>2.62753493589E-3</c:v>
                </c:pt>
                <c:pt idx="12995">
                  <c:v>2.7275349358899998E-3</c:v>
                </c:pt>
                <c:pt idx="12996">
                  <c:v>2.8275349358900001E-3</c:v>
                </c:pt>
                <c:pt idx="12997">
                  <c:v>2.9275349358899999E-3</c:v>
                </c:pt>
                <c:pt idx="12998">
                  <c:v>3.0275349358900002E-3</c:v>
                </c:pt>
                <c:pt idx="12999">
                  <c:v>3.12753493589E-3</c:v>
                </c:pt>
                <c:pt idx="13000">
                  <c:v>3.2275349358899998E-3</c:v>
                </c:pt>
                <c:pt idx="13001">
                  <c:v>3.3275349358900001E-3</c:v>
                </c:pt>
                <c:pt idx="13002">
                  <c:v>3.4275349358899999E-3</c:v>
                </c:pt>
                <c:pt idx="13003">
                  <c:v>3.5275349358900002E-3</c:v>
                </c:pt>
                <c:pt idx="13004">
                  <c:v>3.62753493589E-3</c:v>
                </c:pt>
                <c:pt idx="13005">
                  <c:v>3.7275349358899998E-3</c:v>
                </c:pt>
                <c:pt idx="13006">
                  <c:v>3.8275349358900001E-3</c:v>
                </c:pt>
                <c:pt idx="13007">
                  <c:v>3.9275349358899999E-3</c:v>
                </c:pt>
                <c:pt idx="13008">
                  <c:v>4.0275349358900002E-3</c:v>
                </c:pt>
                <c:pt idx="13009">
                  <c:v>4.1275349358899996E-3</c:v>
                </c:pt>
                <c:pt idx="13010">
                  <c:v>4.2275349358899999E-3</c:v>
                </c:pt>
                <c:pt idx="13011">
                  <c:v>4.3275349358900001E-3</c:v>
                </c:pt>
                <c:pt idx="13012">
                  <c:v>4.4275349358900004E-3</c:v>
                </c:pt>
                <c:pt idx="13013">
                  <c:v>4.5275349358899998E-3</c:v>
                </c:pt>
                <c:pt idx="13014">
                  <c:v>4.62753493589E-3</c:v>
                </c:pt>
                <c:pt idx="13015">
                  <c:v>4.7275349358900003E-3</c:v>
                </c:pt>
                <c:pt idx="13016">
                  <c:v>4.8275349358899997E-3</c:v>
                </c:pt>
                <c:pt idx="13017">
                  <c:v>4.92753493589E-3</c:v>
                </c:pt>
                <c:pt idx="13018">
                  <c:v>5.0275349358900002E-3</c:v>
                </c:pt>
                <c:pt idx="13019">
                  <c:v>5.1275349358899996E-3</c:v>
                </c:pt>
                <c:pt idx="13020">
                  <c:v>5.2275349358899999E-3</c:v>
                </c:pt>
                <c:pt idx="13021">
                  <c:v>5.3275349358900001E-3</c:v>
                </c:pt>
                <c:pt idx="13022">
                  <c:v>5.4275349358900004E-3</c:v>
                </c:pt>
                <c:pt idx="13023">
                  <c:v>5.5275349358899998E-3</c:v>
                </c:pt>
                <c:pt idx="13024">
                  <c:v>5.6275349358900001E-3</c:v>
                </c:pt>
                <c:pt idx="13025">
                  <c:v>5.7275349358900003E-3</c:v>
                </c:pt>
                <c:pt idx="13026">
                  <c:v>5.8275349358899997E-3</c:v>
                </c:pt>
                <c:pt idx="13027">
                  <c:v>5.92753493589E-3</c:v>
                </c:pt>
                <c:pt idx="13028">
                  <c:v>6.0275349358900002E-3</c:v>
                </c:pt>
                <c:pt idx="13029">
                  <c:v>6.1275349358899996E-3</c:v>
                </c:pt>
                <c:pt idx="13030">
                  <c:v>6.2275349358899999E-3</c:v>
                </c:pt>
                <c:pt idx="13031">
                  <c:v>6.3275349358900002E-3</c:v>
                </c:pt>
                <c:pt idx="13032">
                  <c:v>6.4275349358900004E-3</c:v>
                </c:pt>
                <c:pt idx="13033">
                  <c:v>6.5275349358899998E-3</c:v>
                </c:pt>
                <c:pt idx="13034">
                  <c:v>6.6275349358900001E-3</c:v>
                </c:pt>
                <c:pt idx="13035">
                  <c:v>6.7275349358900003E-3</c:v>
                </c:pt>
                <c:pt idx="13036">
                  <c:v>6.8275349358899997E-3</c:v>
                </c:pt>
                <c:pt idx="13037">
                  <c:v>6.92753493589E-3</c:v>
                </c:pt>
                <c:pt idx="13038">
                  <c:v>7.0275349358900003E-3</c:v>
                </c:pt>
                <c:pt idx="13039">
                  <c:v>7.1275349358899997E-3</c:v>
                </c:pt>
                <c:pt idx="13040">
                  <c:v>7.2275349358899999E-3</c:v>
                </c:pt>
                <c:pt idx="13041">
                  <c:v>7.3275349358900002E-3</c:v>
                </c:pt>
                <c:pt idx="13042">
                  <c:v>7.4275349358899996E-3</c:v>
                </c:pt>
                <c:pt idx="13043">
                  <c:v>7.5275349358899998E-3</c:v>
                </c:pt>
                <c:pt idx="13044">
                  <c:v>7.6275349358900001E-3</c:v>
                </c:pt>
                <c:pt idx="13045">
                  <c:v>7.7275349358900004E-3</c:v>
                </c:pt>
                <c:pt idx="13046">
                  <c:v>7.8275349358899998E-3</c:v>
                </c:pt>
                <c:pt idx="13047">
                  <c:v>7.9275349358899991E-3</c:v>
                </c:pt>
                <c:pt idx="13048">
                  <c:v>8.0275349358900003E-3</c:v>
                </c:pt>
                <c:pt idx="13049">
                  <c:v>8.1275349358899997E-3</c:v>
                </c:pt>
                <c:pt idx="13050">
                  <c:v>8.2275349358900008E-3</c:v>
                </c:pt>
                <c:pt idx="13051">
                  <c:v>8.3275349358900002E-3</c:v>
                </c:pt>
                <c:pt idx="13052">
                  <c:v>8.4275349358899996E-3</c:v>
                </c:pt>
                <c:pt idx="13053">
                  <c:v>8.5275349358900007E-3</c:v>
                </c:pt>
                <c:pt idx="13054">
                  <c:v>8.6275349358900001E-3</c:v>
                </c:pt>
                <c:pt idx="13055">
                  <c:v>8.7275349358899995E-3</c:v>
                </c:pt>
                <c:pt idx="13056">
                  <c:v>8.8275349358900006E-3</c:v>
                </c:pt>
                <c:pt idx="13057">
                  <c:v>8.92753493589E-3</c:v>
                </c:pt>
                <c:pt idx="13058">
                  <c:v>9.0275349358899994E-3</c:v>
                </c:pt>
                <c:pt idx="13059">
                  <c:v>9.1275349358900006E-3</c:v>
                </c:pt>
                <c:pt idx="13060">
                  <c:v>9.22753493589E-3</c:v>
                </c:pt>
                <c:pt idx="13061">
                  <c:v>9.3275349358899994E-3</c:v>
                </c:pt>
                <c:pt idx="13062">
                  <c:v>9.4275349358900005E-3</c:v>
                </c:pt>
                <c:pt idx="13063">
                  <c:v>9.5275349358899999E-3</c:v>
                </c:pt>
                <c:pt idx="13064">
                  <c:v>9.6275349358899993E-3</c:v>
                </c:pt>
                <c:pt idx="13065">
                  <c:v>9.7275349358900004E-3</c:v>
                </c:pt>
                <c:pt idx="13066">
                  <c:v>9.8275349358899998E-3</c:v>
                </c:pt>
                <c:pt idx="13067">
                  <c:v>9.9275349358899992E-3</c:v>
                </c:pt>
                <c:pt idx="13068">
                  <c:v>1.0027534935899999E-2</c:v>
                </c:pt>
                <c:pt idx="13069">
                  <c:v>1.01275349359E-2</c:v>
                </c:pt>
                <c:pt idx="13070">
                  <c:v>1.02275349359E-2</c:v>
                </c:pt>
                <c:pt idx="13071">
                  <c:v>1.0327534935899999E-2</c:v>
                </c:pt>
                <c:pt idx="13072">
                  <c:v>1.04275349359E-2</c:v>
                </c:pt>
                <c:pt idx="13073">
                  <c:v>1.05275349359E-2</c:v>
                </c:pt>
                <c:pt idx="13074">
                  <c:v>1.0627534935900001E-2</c:v>
                </c:pt>
                <c:pt idx="13075">
                  <c:v>1.07275349359E-2</c:v>
                </c:pt>
                <c:pt idx="13076">
                  <c:v>1.08275349359E-2</c:v>
                </c:pt>
                <c:pt idx="13077">
                  <c:v>1.0927534935900001E-2</c:v>
                </c:pt>
                <c:pt idx="13078">
                  <c:v>1.10275349359E-2</c:v>
                </c:pt>
                <c:pt idx="13079">
                  <c:v>1.11275349359E-2</c:v>
                </c:pt>
                <c:pt idx="13080">
                  <c:v>1.1227534935900001E-2</c:v>
                </c:pt>
                <c:pt idx="13081">
                  <c:v>1.13275349359E-2</c:v>
                </c:pt>
                <c:pt idx="13082">
                  <c:v>1.1427534935899999E-2</c:v>
                </c:pt>
                <c:pt idx="13083">
                  <c:v>1.1527534935900001E-2</c:v>
                </c:pt>
                <c:pt idx="13084">
                  <c:v>1.16275349359E-2</c:v>
                </c:pt>
                <c:pt idx="13085">
                  <c:v>1.1727534935899999E-2</c:v>
                </c:pt>
                <c:pt idx="13086">
                  <c:v>1.1827534935900001E-2</c:v>
                </c:pt>
                <c:pt idx="13087">
                  <c:v>1.19275349359E-2</c:v>
                </c:pt>
                <c:pt idx="13088">
                  <c:v>1.2027534935899999E-2</c:v>
                </c:pt>
                <c:pt idx="13089">
                  <c:v>1.21275349359E-2</c:v>
                </c:pt>
                <c:pt idx="13090">
                  <c:v>1.2226110729200001E-2</c:v>
                </c:pt>
                <c:pt idx="13091">
                  <c:v>0.41489592731000002</c:v>
                </c:pt>
                <c:pt idx="13092">
                  <c:v>3.3189683157899999E-3</c:v>
                </c:pt>
                <c:pt idx="13093">
                  <c:v>1.41793971946E-3</c:v>
                </c:pt>
                <c:pt idx="13094">
                  <c:v>2.5086918552500001E-3</c:v>
                </c:pt>
                <c:pt idx="13095">
                  <c:v>-1.68075269098E-3</c:v>
                </c:pt>
                <c:pt idx="13096">
                  <c:v>1.1154652924999999E-2</c:v>
                </c:pt>
                <c:pt idx="13097" formatCode="0.00E+00">
                  <c:v>1.7596466431799999E-5</c:v>
                </c:pt>
                <c:pt idx="13098">
                  <c:v>-3.7140272821399999E-2</c:v>
                </c:pt>
                <c:pt idx="13099">
                  <c:v>-3.7040272821400003E-2</c:v>
                </c:pt>
                <c:pt idx="13100">
                  <c:v>-3.69402728214E-2</c:v>
                </c:pt>
                <c:pt idx="13101">
                  <c:v>-3.6840272821399997E-2</c:v>
                </c:pt>
                <c:pt idx="13102">
                  <c:v>-3.6740272821400001E-2</c:v>
                </c:pt>
                <c:pt idx="13103">
                  <c:v>-3.6640272821399998E-2</c:v>
                </c:pt>
                <c:pt idx="13104">
                  <c:v>-3.6540272821400002E-2</c:v>
                </c:pt>
                <c:pt idx="13105">
                  <c:v>-3.6440272821399999E-2</c:v>
                </c:pt>
                <c:pt idx="13106">
                  <c:v>-3.6340272821400003E-2</c:v>
                </c:pt>
                <c:pt idx="13107">
                  <c:v>-3.6240272821400001E-2</c:v>
                </c:pt>
                <c:pt idx="13108">
                  <c:v>-3.6140272821399998E-2</c:v>
                </c:pt>
                <c:pt idx="13109">
                  <c:v>-3.6040272821400002E-2</c:v>
                </c:pt>
                <c:pt idx="13110">
                  <c:v>-3.5940272821399999E-2</c:v>
                </c:pt>
                <c:pt idx="13111">
                  <c:v>-3.5840272821400003E-2</c:v>
                </c:pt>
                <c:pt idx="13112">
                  <c:v>-3.57402728214E-2</c:v>
                </c:pt>
                <c:pt idx="13113">
                  <c:v>-3.5640272821399997E-2</c:v>
                </c:pt>
                <c:pt idx="13114">
                  <c:v>2.7814953408600001E-3</c:v>
                </c:pt>
                <c:pt idx="13115">
                  <c:v>2.8814953408599999E-3</c:v>
                </c:pt>
                <c:pt idx="13116">
                  <c:v>2.9814953408600002E-3</c:v>
                </c:pt>
                <c:pt idx="13117">
                  <c:v>3.08149534086E-3</c:v>
                </c:pt>
                <c:pt idx="13118">
                  <c:v>3.1814953408599998E-3</c:v>
                </c:pt>
                <c:pt idx="13119">
                  <c:v>3.2814953408600001E-3</c:v>
                </c:pt>
                <c:pt idx="13120">
                  <c:v>3.3814953408599999E-3</c:v>
                </c:pt>
                <c:pt idx="13121">
                  <c:v>3.4814953408600002E-3</c:v>
                </c:pt>
                <c:pt idx="13122">
                  <c:v>3.58149534086E-3</c:v>
                </c:pt>
                <c:pt idx="13123">
                  <c:v>3.6814953408599999E-3</c:v>
                </c:pt>
                <c:pt idx="13124">
                  <c:v>3.7814953408600001E-3</c:v>
                </c:pt>
                <c:pt idx="13125">
                  <c:v>3.8814953408599999E-3</c:v>
                </c:pt>
                <c:pt idx="13126">
                  <c:v>3.9814953408599998E-3</c:v>
                </c:pt>
                <c:pt idx="13127">
                  <c:v>4.08149534086E-3</c:v>
                </c:pt>
                <c:pt idx="13128">
                  <c:v>4.1814953408600003E-3</c:v>
                </c:pt>
                <c:pt idx="13129">
                  <c:v>4.2814953408599997E-3</c:v>
                </c:pt>
                <c:pt idx="13130">
                  <c:v>4.38149534086E-3</c:v>
                </c:pt>
                <c:pt idx="13131">
                  <c:v>4.4814953408600002E-3</c:v>
                </c:pt>
                <c:pt idx="13132">
                  <c:v>4.5814953408599996E-3</c:v>
                </c:pt>
                <c:pt idx="13133">
                  <c:v>4.6814953408599999E-3</c:v>
                </c:pt>
                <c:pt idx="13134">
                  <c:v>4.7814953408600001E-3</c:v>
                </c:pt>
                <c:pt idx="13135">
                  <c:v>4.8814953408600004E-3</c:v>
                </c:pt>
                <c:pt idx="13136">
                  <c:v>4.9814953408599998E-3</c:v>
                </c:pt>
                <c:pt idx="13137">
                  <c:v>5.0814953408600001E-3</c:v>
                </c:pt>
                <c:pt idx="13138">
                  <c:v>5.1814953408600003E-3</c:v>
                </c:pt>
                <c:pt idx="13139">
                  <c:v>5.2814953408599997E-3</c:v>
                </c:pt>
                <c:pt idx="13140">
                  <c:v>5.38149534086E-3</c:v>
                </c:pt>
                <c:pt idx="13141">
                  <c:v>5.4814953408600002E-3</c:v>
                </c:pt>
                <c:pt idx="13142">
                  <c:v>5.5814953408599996E-3</c:v>
                </c:pt>
                <c:pt idx="13143">
                  <c:v>5.6814953408599999E-3</c:v>
                </c:pt>
                <c:pt idx="13144">
                  <c:v>5.7814953408600002E-3</c:v>
                </c:pt>
                <c:pt idx="13145">
                  <c:v>5.8814953408600004E-3</c:v>
                </c:pt>
                <c:pt idx="13146">
                  <c:v>5.9814953408599998E-3</c:v>
                </c:pt>
                <c:pt idx="13147">
                  <c:v>6.0814953408600001E-3</c:v>
                </c:pt>
                <c:pt idx="13148">
                  <c:v>6.1814953408600003E-3</c:v>
                </c:pt>
                <c:pt idx="13149">
                  <c:v>6.2814953408599997E-3</c:v>
                </c:pt>
                <c:pt idx="13150">
                  <c:v>6.38149534086E-3</c:v>
                </c:pt>
                <c:pt idx="13151">
                  <c:v>6.4814953408600003E-3</c:v>
                </c:pt>
                <c:pt idx="13152">
                  <c:v>6.5814953408599997E-3</c:v>
                </c:pt>
                <c:pt idx="13153">
                  <c:v>6.6814953408599999E-3</c:v>
                </c:pt>
                <c:pt idx="13154">
                  <c:v>6.7814953408600002E-3</c:v>
                </c:pt>
                <c:pt idx="13155">
                  <c:v>6.8814953408599996E-3</c:v>
                </c:pt>
                <c:pt idx="13156">
                  <c:v>6.9814953408599998E-3</c:v>
                </c:pt>
                <c:pt idx="13157">
                  <c:v>7.0814953408600001E-3</c:v>
                </c:pt>
                <c:pt idx="13158">
                  <c:v>7.1814953408600004E-3</c:v>
                </c:pt>
                <c:pt idx="13159">
                  <c:v>7.2814953408599998E-3</c:v>
                </c:pt>
                <c:pt idx="13160">
                  <c:v>7.38149534086E-3</c:v>
                </c:pt>
                <c:pt idx="13161">
                  <c:v>7.4814953408600003E-3</c:v>
                </c:pt>
                <c:pt idx="13162">
                  <c:v>-8.2897079763100004E-4</c:v>
                </c:pt>
                <c:pt idx="13163">
                  <c:v>4.0733611535799996E-3</c:v>
                </c:pt>
                <c:pt idx="13164" formatCode="0.00E+00">
                  <c:v>9.6359011267700006E-5</c:v>
                </c:pt>
                <c:pt idx="13165">
                  <c:v>3.40281235466E-4</c:v>
                </c:pt>
                <c:pt idx="13166">
                  <c:v>-4.0601163665299998E-2</c:v>
                </c:pt>
                <c:pt idx="13167">
                  <c:v>1.2209036540900001E-4</c:v>
                </c:pt>
                <c:pt idx="13168">
                  <c:v>9.7273181823199996E-4</c:v>
                </c:pt>
                <c:pt idx="13169">
                  <c:v>5.1692669543799996E-4</c:v>
                </c:pt>
                <c:pt idx="13170">
                  <c:v>0.10029581291299999</c:v>
                </c:pt>
                <c:pt idx="13171">
                  <c:v>0.100395812913</c:v>
                </c:pt>
                <c:pt idx="13172">
                  <c:v>0.100495812913</c:v>
                </c:pt>
                <c:pt idx="13173">
                  <c:v>0.100595812913</c:v>
                </c:pt>
                <c:pt idx="13174">
                  <c:v>0.10069485193699999</c:v>
                </c:pt>
                <c:pt idx="13175">
                  <c:v>0.100794851937</c:v>
                </c:pt>
                <c:pt idx="13176">
                  <c:v>0.100894851937</c:v>
                </c:pt>
                <c:pt idx="13177">
                  <c:v>0.100994851937</c:v>
                </c:pt>
                <c:pt idx="13178">
                  <c:v>0.101094851937</c:v>
                </c:pt>
                <c:pt idx="13179">
                  <c:v>0.10119395563</c:v>
                </c:pt>
                <c:pt idx="13180">
                  <c:v>10.311513698100001</c:v>
                </c:pt>
                <c:pt idx="13181">
                  <c:v>10.3116136981</c:v>
                </c:pt>
                <c:pt idx="13182">
                  <c:v>10.3117136981</c:v>
                </c:pt>
                <c:pt idx="13183">
                  <c:v>10.3118136981</c:v>
                </c:pt>
                <c:pt idx="13184">
                  <c:v>10.3119136981</c:v>
                </c:pt>
                <c:pt idx="13185">
                  <c:v>10.312013698099999</c:v>
                </c:pt>
                <c:pt idx="13186">
                  <c:v>10.312113698099999</c:v>
                </c:pt>
                <c:pt idx="13187">
                  <c:v>10.312213698100001</c:v>
                </c:pt>
                <c:pt idx="13188">
                  <c:v>10.312313698100001</c:v>
                </c:pt>
                <c:pt idx="13189">
                  <c:v>10.3124136981</c:v>
                </c:pt>
                <c:pt idx="13190">
                  <c:v>10.3125136981</c:v>
                </c:pt>
                <c:pt idx="13191">
                  <c:v>10.3126136981</c:v>
                </c:pt>
                <c:pt idx="13192">
                  <c:v>10.3127136981</c:v>
                </c:pt>
                <c:pt idx="13193">
                  <c:v>10.312813698099999</c:v>
                </c:pt>
                <c:pt idx="13194">
                  <c:v>10.312913698099999</c:v>
                </c:pt>
                <c:pt idx="13195">
                  <c:v>10.313013698100001</c:v>
                </c:pt>
                <c:pt idx="13196">
                  <c:v>10.3131136981</c:v>
                </c:pt>
                <c:pt idx="13197">
                  <c:v>10.3132136981</c:v>
                </c:pt>
                <c:pt idx="13198">
                  <c:v>10.3133136981</c:v>
                </c:pt>
                <c:pt idx="13199">
                  <c:v>10.3134136981</c:v>
                </c:pt>
                <c:pt idx="13200">
                  <c:v>10.3135136981</c:v>
                </c:pt>
                <c:pt idx="13201">
                  <c:v>10.313613698099999</c:v>
                </c:pt>
                <c:pt idx="13202">
                  <c:v>10.313713698100001</c:v>
                </c:pt>
                <c:pt idx="13203">
                  <c:v>10.313813698100001</c:v>
                </c:pt>
                <c:pt idx="13204">
                  <c:v>10.3139136981</c:v>
                </c:pt>
                <c:pt idx="13205">
                  <c:v>10.3140136981</c:v>
                </c:pt>
                <c:pt idx="13206">
                  <c:v>10.3141136981</c:v>
                </c:pt>
                <c:pt idx="13207">
                  <c:v>10.3142136981</c:v>
                </c:pt>
                <c:pt idx="13208">
                  <c:v>10.314313698099999</c:v>
                </c:pt>
                <c:pt idx="13209">
                  <c:v>10.314413698099999</c:v>
                </c:pt>
                <c:pt idx="13210">
                  <c:v>10.314513698100001</c:v>
                </c:pt>
                <c:pt idx="13211">
                  <c:v>10.314613698100001</c:v>
                </c:pt>
                <c:pt idx="13212">
                  <c:v>10.3147136981</c:v>
                </c:pt>
                <c:pt idx="13213">
                  <c:v>10.3148136981</c:v>
                </c:pt>
                <c:pt idx="13214">
                  <c:v>10.3149136981</c:v>
                </c:pt>
                <c:pt idx="13215">
                  <c:v>10.3150136981</c:v>
                </c:pt>
                <c:pt idx="13216">
                  <c:v>10.315113698099999</c:v>
                </c:pt>
                <c:pt idx="13217">
                  <c:v>10.315213698100001</c:v>
                </c:pt>
                <c:pt idx="13218">
                  <c:v>10.315313698100001</c:v>
                </c:pt>
                <c:pt idx="13219">
                  <c:v>10.3154136981</c:v>
                </c:pt>
                <c:pt idx="13220">
                  <c:v>54.585056720300003</c:v>
                </c:pt>
                <c:pt idx="13221">
                  <c:v>55.466993233300002</c:v>
                </c:pt>
                <c:pt idx="13222">
                  <c:v>56.182930467399999</c:v>
                </c:pt>
                <c:pt idx="13223">
                  <c:v>55.257183673900002</c:v>
                </c:pt>
                <c:pt idx="13224">
                  <c:v>57.786546743499997</c:v>
                </c:pt>
                <c:pt idx="13225">
                  <c:v>57.169860802800002</c:v>
                </c:pt>
                <c:pt idx="13226">
                  <c:v>59.637874956799998</c:v>
                </c:pt>
                <c:pt idx="13227">
                  <c:v>57.664589553100001</c:v>
                </c:pt>
                <c:pt idx="13228">
                  <c:v>58.819232759099997</c:v>
                </c:pt>
                <c:pt idx="13229">
                  <c:v>60.452863453299997</c:v>
                </c:pt>
                <c:pt idx="13230">
                  <c:v>59.2743602882</c:v>
                </c:pt>
                <c:pt idx="13231">
                  <c:v>61.2391534737</c:v>
                </c:pt>
                <c:pt idx="13232">
                  <c:v>61.763727690899998</c:v>
                </c:pt>
                <c:pt idx="13233">
                  <c:v>61.763827690900001</c:v>
                </c:pt>
                <c:pt idx="13234">
                  <c:v>61.763927690899997</c:v>
                </c:pt>
                <c:pt idx="13235">
                  <c:v>61.764027690900001</c:v>
                </c:pt>
                <c:pt idx="13236">
                  <c:v>61.764127690899997</c:v>
                </c:pt>
                <c:pt idx="13237">
                  <c:v>61.7642276909</c:v>
                </c:pt>
                <c:pt idx="13238">
                  <c:v>61.764327690899997</c:v>
                </c:pt>
                <c:pt idx="13239">
                  <c:v>61.7644276909</c:v>
                </c:pt>
                <c:pt idx="13240">
                  <c:v>61.764527690900003</c:v>
                </c:pt>
                <c:pt idx="13241">
                  <c:v>61.764627690899999</c:v>
                </c:pt>
                <c:pt idx="13242">
                  <c:v>61.764727690900003</c:v>
                </c:pt>
                <c:pt idx="13243">
                  <c:v>61.764827690899999</c:v>
                </c:pt>
                <c:pt idx="13244">
                  <c:v>61.764927690900002</c:v>
                </c:pt>
                <c:pt idx="13245">
                  <c:v>61.765027690899998</c:v>
                </c:pt>
                <c:pt idx="13246">
                  <c:v>61.765127690900002</c:v>
                </c:pt>
                <c:pt idx="13247">
                  <c:v>61.765227690899998</c:v>
                </c:pt>
                <c:pt idx="13248">
                  <c:v>61.765327690900001</c:v>
                </c:pt>
                <c:pt idx="13249">
                  <c:v>61.765427690899998</c:v>
                </c:pt>
                <c:pt idx="13250">
                  <c:v>61.765527690900001</c:v>
                </c:pt>
                <c:pt idx="13251">
                  <c:v>61.765627690899997</c:v>
                </c:pt>
                <c:pt idx="13252">
                  <c:v>61.7657276909</c:v>
                </c:pt>
                <c:pt idx="13253">
                  <c:v>61.765827690899997</c:v>
                </c:pt>
                <c:pt idx="13254">
                  <c:v>61.7659276909</c:v>
                </c:pt>
                <c:pt idx="13255">
                  <c:v>61.766027690900003</c:v>
                </c:pt>
                <c:pt idx="13256">
                  <c:v>61.766127690899999</c:v>
                </c:pt>
                <c:pt idx="13257">
                  <c:v>61.766227690900003</c:v>
                </c:pt>
                <c:pt idx="13258">
                  <c:v>61.766327690899999</c:v>
                </c:pt>
                <c:pt idx="13259">
                  <c:v>61.766427690900002</c:v>
                </c:pt>
                <c:pt idx="13260">
                  <c:v>61.766527690899999</c:v>
                </c:pt>
                <c:pt idx="13261">
                  <c:v>55.097152630300002</c:v>
                </c:pt>
                <c:pt idx="13262">
                  <c:v>55.097252630299998</c:v>
                </c:pt>
                <c:pt idx="13263">
                  <c:v>55.097352630300001</c:v>
                </c:pt>
                <c:pt idx="13264">
                  <c:v>55.097452630299998</c:v>
                </c:pt>
                <c:pt idx="13265">
                  <c:v>55.097552630300001</c:v>
                </c:pt>
                <c:pt idx="13266">
                  <c:v>55.097652630299997</c:v>
                </c:pt>
                <c:pt idx="13267">
                  <c:v>55.0977526303</c:v>
                </c:pt>
                <c:pt idx="13268">
                  <c:v>55.097852630299997</c:v>
                </c:pt>
                <c:pt idx="13269">
                  <c:v>55.0979526303</c:v>
                </c:pt>
                <c:pt idx="13270">
                  <c:v>55.098052630300003</c:v>
                </c:pt>
                <c:pt idx="13271">
                  <c:v>55.0981526303</c:v>
                </c:pt>
                <c:pt idx="13272">
                  <c:v>55.098252630300003</c:v>
                </c:pt>
                <c:pt idx="13273">
                  <c:v>55.098352630299999</c:v>
                </c:pt>
                <c:pt idx="13274">
                  <c:v>55.098452630300002</c:v>
                </c:pt>
                <c:pt idx="13275">
                  <c:v>55.098552630299999</c:v>
                </c:pt>
                <c:pt idx="13276">
                  <c:v>55.098652630300002</c:v>
                </c:pt>
                <c:pt idx="13277">
                  <c:v>55.098752630299998</c:v>
                </c:pt>
                <c:pt idx="13278">
                  <c:v>55.098852626700001</c:v>
                </c:pt>
                <c:pt idx="13279">
                  <c:v>46.816711795400003</c:v>
                </c:pt>
                <c:pt idx="13280">
                  <c:v>46.8168117954</c:v>
                </c:pt>
                <c:pt idx="13281">
                  <c:v>46.816911795400003</c:v>
                </c:pt>
                <c:pt idx="13282">
                  <c:v>46.817011795399999</c:v>
                </c:pt>
                <c:pt idx="13283">
                  <c:v>43.706759951599999</c:v>
                </c:pt>
                <c:pt idx="13284">
                  <c:v>43.706859951600002</c:v>
                </c:pt>
                <c:pt idx="13285">
                  <c:v>43.706959951599998</c:v>
                </c:pt>
                <c:pt idx="13286">
                  <c:v>43.707059951600002</c:v>
                </c:pt>
                <c:pt idx="13287">
                  <c:v>43.707159951599998</c:v>
                </c:pt>
                <c:pt idx="13288">
                  <c:v>43.707259951600001</c:v>
                </c:pt>
                <c:pt idx="13289">
                  <c:v>43.707359951599997</c:v>
                </c:pt>
                <c:pt idx="13290">
                  <c:v>43.707459951600001</c:v>
                </c:pt>
                <c:pt idx="13291">
                  <c:v>43.707559951599997</c:v>
                </c:pt>
                <c:pt idx="13292">
                  <c:v>43.7076599516</c:v>
                </c:pt>
                <c:pt idx="13293">
                  <c:v>43.707759951600003</c:v>
                </c:pt>
                <c:pt idx="13294">
                  <c:v>43.7078599516</c:v>
                </c:pt>
                <c:pt idx="13295">
                  <c:v>43.707959951600003</c:v>
                </c:pt>
                <c:pt idx="13296">
                  <c:v>43.708059951599999</c:v>
                </c:pt>
                <c:pt idx="13297">
                  <c:v>43.708159951600003</c:v>
                </c:pt>
                <c:pt idx="13298">
                  <c:v>43.708259951599999</c:v>
                </c:pt>
                <c:pt idx="13299">
                  <c:v>43.708359951600002</c:v>
                </c:pt>
                <c:pt idx="13300">
                  <c:v>43.708459951599998</c:v>
                </c:pt>
                <c:pt idx="13301">
                  <c:v>43.708559951600002</c:v>
                </c:pt>
                <c:pt idx="13302">
                  <c:v>43.708659951599998</c:v>
                </c:pt>
                <c:pt idx="13303">
                  <c:v>43.708759951600001</c:v>
                </c:pt>
                <c:pt idx="13304">
                  <c:v>21.8772563504</c:v>
                </c:pt>
                <c:pt idx="13305">
                  <c:v>20.5839327407</c:v>
                </c:pt>
                <c:pt idx="13306">
                  <c:v>19.272469749999999</c:v>
                </c:pt>
                <c:pt idx="13307">
                  <c:v>18.6101785804</c:v>
                </c:pt>
                <c:pt idx="13308">
                  <c:v>17.295651873899999</c:v>
                </c:pt>
                <c:pt idx="13309">
                  <c:v>16.076533846499999</c:v>
                </c:pt>
                <c:pt idx="13310">
                  <c:v>13.991427767599999</c:v>
                </c:pt>
                <c:pt idx="13311">
                  <c:v>13.213318896400001</c:v>
                </c:pt>
                <c:pt idx="13312">
                  <c:v>12.4270248198</c:v>
                </c:pt>
                <c:pt idx="13313">
                  <c:v>11.555088320699999</c:v>
                </c:pt>
                <c:pt idx="13314">
                  <c:v>9.9395086631199998</c:v>
                </c:pt>
                <c:pt idx="13315">
                  <c:v>7.5792792493299999</c:v>
                </c:pt>
                <c:pt idx="13316">
                  <c:v>5.9357388863000002</c:v>
                </c:pt>
                <c:pt idx="13317">
                  <c:v>5.3243692980399997</c:v>
                </c:pt>
                <c:pt idx="13318">
                  <c:v>2.1881248062799998</c:v>
                </c:pt>
                <c:pt idx="13319">
                  <c:v>2.18822480628</c:v>
                </c:pt>
                <c:pt idx="13320">
                  <c:v>1.4618510693999999E-2</c:v>
                </c:pt>
                <c:pt idx="13321">
                  <c:v>6.8297831833199997E-3</c:v>
                </c:pt>
                <c:pt idx="13322">
                  <c:v>2.0666093751399999E-3</c:v>
                </c:pt>
                <c:pt idx="13323">
                  <c:v>1.0785873808E-3</c:v>
                </c:pt>
                <c:pt idx="13324">
                  <c:v>6.8821704770899994E-2</c:v>
                </c:pt>
                <c:pt idx="13325">
                  <c:v>6.8921704770899997E-2</c:v>
                </c:pt>
                <c:pt idx="13326">
                  <c:v>6.90217047709E-2</c:v>
                </c:pt>
                <c:pt idx="13327">
                  <c:v>6.9121704770900003E-2</c:v>
                </c:pt>
                <c:pt idx="13328">
                  <c:v>6.9221704770900006E-2</c:v>
                </c:pt>
                <c:pt idx="13329">
                  <c:v>6.9319623533299998E-2</c:v>
                </c:pt>
                <c:pt idx="13330">
                  <c:v>9.3672615774800002E-4</c:v>
                </c:pt>
                <c:pt idx="13331">
                  <c:v>1.0367261577500001E-3</c:v>
                </c:pt>
                <c:pt idx="13332">
                  <c:v>1.1367261577499999E-3</c:v>
                </c:pt>
                <c:pt idx="13333">
                  <c:v>1.23672615775E-3</c:v>
                </c:pt>
                <c:pt idx="13334">
                  <c:v>1.33672615775E-3</c:v>
                </c:pt>
                <c:pt idx="13335">
                  <c:v>1.4367261577500001E-3</c:v>
                </c:pt>
                <c:pt idx="13336">
                  <c:v>1.5367261577500001E-3</c:v>
                </c:pt>
                <c:pt idx="13337">
                  <c:v>1.6367261577499999E-3</c:v>
                </c:pt>
                <c:pt idx="13338">
                  <c:v>1.73672615775E-3</c:v>
                </c:pt>
                <c:pt idx="13339">
                  <c:v>1.83672615775E-3</c:v>
                </c:pt>
                <c:pt idx="13340">
                  <c:v>1.9367261577500001E-3</c:v>
                </c:pt>
                <c:pt idx="13341">
                  <c:v>2.0367261577500001E-3</c:v>
                </c:pt>
                <c:pt idx="13342">
                  <c:v>2.1367261577499999E-3</c:v>
                </c:pt>
                <c:pt idx="13343">
                  <c:v>2.2367261577500002E-3</c:v>
                </c:pt>
                <c:pt idx="13344">
                  <c:v>2.33672615775E-3</c:v>
                </c:pt>
                <c:pt idx="13345">
                  <c:v>2.4367261577499999E-3</c:v>
                </c:pt>
                <c:pt idx="13346">
                  <c:v>2.5367261577500001E-3</c:v>
                </c:pt>
                <c:pt idx="13347">
                  <c:v>2.63672615775E-3</c:v>
                </c:pt>
                <c:pt idx="13348">
                  <c:v>2.7367261577499998E-3</c:v>
                </c:pt>
                <c:pt idx="13349">
                  <c:v>2.83672615775E-3</c:v>
                </c:pt>
                <c:pt idx="13350">
                  <c:v>2.9367261577499999E-3</c:v>
                </c:pt>
                <c:pt idx="13351">
                  <c:v>3.0367261577500001E-3</c:v>
                </c:pt>
                <c:pt idx="13352">
                  <c:v>3.13672615775E-3</c:v>
                </c:pt>
                <c:pt idx="13353">
                  <c:v>3.2367261577499998E-3</c:v>
                </c:pt>
                <c:pt idx="13354">
                  <c:v>3.3367261577500001E-3</c:v>
                </c:pt>
                <c:pt idx="13355">
                  <c:v>3.4367261577499999E-3</c:v>
                </c:pt>
                <c:pt idx="13356">
                  <c:v>3.5367261577500001E-3</c:v>
                </c:pt>
                <c:pt idx="13357">
                  <c:v>3.63672615775E-3</c:v>
                </c:pt>
                <c:pt idx="13358">
                  <c:v>3.7367261577499998E-3</c:v>
                </c:pt>
                <c:pt idx="13359">
                  <c:v>3.8367261577500001E-3</c:v>
                </c:pt>
                <c:pt idx="13360">
                  <c:v>3.9367261577500003E-3</c:v>
                </c:pt>
                <c:pt idx="13361">
                  <c:v>4.0367261577499997E-3</c:v>
                </c:pt>
                <c:pt idx="13362">
                  <c:v>4.13672615775E-3</c:v>
                </c:pt>
                <c:pt idx="13363">
                  <c:v>4.2367261577500002E-3</c:v>
                </c:pt>
                <c:pt idx="13364">
                  <c:v>4.3367261577499996E-3</c:v>
                </c:pt>
                <c:pt idx="13365">
                  <c:v>4.4367261577499999E-3</c:v>
                </c:pt>
                <c:pt idx="13366">
                  <c:v>4.5367261577500002E-3</c:v>
                </c:pt>
                <c:pt idx="13367">
                  <c:v>4.6367261577500004E-3</c:v>
                </c:pt>
                <c:pt idx="13368">
                  <c:v>4.7367261577499998E-3</c:v>
                </c:pt>
                <c:pt idx="13369">
                  <c:v>4.8367261577500001E-3</c:v>
                </c:pt>
                <c:pt idx="13370">
                  <c:v>4.9367261577500004E-3</c:v>
                </c:pt>
                <c:pt idx="13371">
                  <c:v>5.0367261577499997E-3</c:v>
                </c:pt>
                <c:pt idx="13372">
                  <c:v>5.13672615775E-3</c:v>
                </c:pt>
                <c:pt idx="13373">
                  <c:v>5.2367261577500003E-3</c:v>
                </c:pt>
                <c:pt idx="13374">
                  <c:v>5.3367261577499997E-3</c:v>
                </c:pt>
                <c:pt idx="13375">
                  <c:v>5.4367261577499999E-3</c:v>
                </c:pt>
                <c:pt idx="13376">
                  <c:v>5.5367261577500002E-3</c:v>
                </c:pt>
                <c:pt idx="13377">
                  <c:v>5.6367261577499996E-3</c:v>
                </c:pt>
                <c:pt idx="13378">
                  <c:v>5.7367261577499998E-3</c:v>
                </c:pt>
                <c:pt idx="13379">
                  <c:v>5.8367261577500001E-3</c:v>
                </c:pt>
                <c:pt idx="13380">
                  <c:v>5.9367261577500004E-3</c:v>
                </c:pt>
                <c:pt idx="13381">
                  <c:v>6.0367261577499998E-3</c:v>
                </c:pt>
                <c:pt idx="13382">
                  <c:v>6.13672615775E-3</c:v>
                </c:pt>
                <c:pt idx="13383">
                  <c:v>6.2367261577500003E-3</c:v>
                </c:pt>
                <c:pt idx="13384">
                  <c:v>6.3367261577499997E-3</c:v>
                </c:pt>
                <c:pt idx="13385">
                  <c:v>6.4367261577499999E-3</c:v>
                </c:pt>
                <c:pt idx="13386">
                  <c:v>6.5367261577500002E-3</c:v>
                </c:pt>
                <c:pt idx="13387">
                  <c:v>6.6367261577499996E-3</c:v>
                </c:pt>
                <c:pt idx="13388">
                  <c:v>6.7367261577499999E-3</c:v>
                </c:pt>
                <c:pt idx="13389">
                  <c:v>6.8367261577500001E-3</c:v>
                </c:pt>
                <c:pt idx="13390">
                  <c:v>6.9367261577500004E-3</c:v>
                </c:pt>
                <c:pt idx="13391">
                  <c:v>7.0367261577499998E-3</c:v>
                </c:pt>
                <c:pt idx="13392">
                  <c:v>7.13672615775E-3</c:v>
                </c:pt>
                <c:pt idx="13393">
                  <c:v>7.2367261577500003E-3</c:v>
                </c:pt>
                <c:pt idx="13394">
                  <c:v>7.3367261577499997E-3</c:v>
                </c:pt>
                <c:pt idx="13395">
                  <c:v>7.43672615775E-3</c:v>
                </c:pt>
                <c:pt idx="13396">
                  <c:v>7.5367261577500002E-3</c:v>
                </c:pt>
                <c:pt idx="13397">
                  <c:v>7.6367261577499996E-3</c:v>
                </c:pt>
                <c:pt idx="13398">
                  <c:v>7.7367261577499999E-3</c:v>
                </c:pt>
                <c:pt idx="13399">
                  <c:v>7.8367261577499993E-3</c:v>
                </c:pt>
                <c:pt idx="13400">
                  <c:v>7.9367261577500004E-3</c:v>
                </c:pt>
                <c:pt idx="13401">
                  <c:v>8.0367261577499998E-3</c:v>
                </c:pt>
                <c:pt idx="13402">
                  <c:v>8.1367261577499992E-3</c:v>
                </c:pt>
                <c:pt idx="13403">
                  <c:v>8.2367261577500003E-3</c:v>
                </c:pt>
                <c:pt idx="13404">
                  <c:v>8.3367261577499997E-3</c:v>
                </c:pt>
                <c:pt idx="13405">
                  <c:v>8.4367261577500009E-3</c:v>
                </c:pt>
                <c:pt idx="13406">
                  <c:v>8.5367261577500003E-3</c:v>
                </c:pt>
                <c:pt idx="13407">
                  <c:v>8.6367261577499996E-3</c:v>
                </c:pt>
                <c:pt idx="13408">
                  <c:v>8.7367261577500008E-3</c:v>
                </c:pt>
                <c:pt idx="13409">
                  <c:v>8.8367261577500002E-3</c:v>
                </c:pt>
                <c:pt idx="13410">
                  <c:v>8.9367261577499996E-3</c:v>
                </c:pt>
                <c:pt idx="13411">
                  <c:v>9.0367261577500007E-3</c:v>
                </c:pt>
                <c:pt idx="13412">
                  <c:v>9.1367261577500001E-3</c:v>
                </c:pt>
                <c:pt idx="13413">
                  <c:v>9.2367261577499995E-3</c:v>
                </c:pt>
                <c:pt idx="13414">
                  <c:v>9.3367261577500006E-3</c:v>
                </c:pt>
                <c:pt idx="13415">
                  <c:v>9.43672615775E-3</c:v>
                </c:pt>
                <c:pt idx="13416">
                  <c:v>9.5367261577499994E-3</c:v>
                </c:pt>
                <c:pt idx="13417">
                  <c:v>9.6367261577500005E-3</c:v>
                </c:pt>
                <c:pt idx="13418">
                  <c:v>9.7367261577499999E-3</c:v>
                </c:pt>
                <c:pt idx="13419">
                  <c:v>9.8367261577499993E-3</c:v>
                </c:pt>
                <c:pt idx="13420">
                  <c:v>9.9367261577500005E-3</c:v>
                </c:pt>
                <c:pt idx="13421">
                  <c:v>1.00367261577E-2</c:v>
                </c:pt>
                <c:pt idx="13422">
                  <c:v>1.0136726157699999E-2</c:v>
                </c:pt>
                <c:pt idx="13423">
                  <c:v>1.02367261577E-2</c:v>
                </c:pt>
                <c:pt idx="13424">
                  <c:v>1.03367261577E-2</c:v>
                </c:pt>
                <c:pt idx="13425">
                  <c:v>1.0436726157699999E-2</c:v>
                </c:pt>
                <c:pt idx="13426">
                  <c:v>1.05367261577E-2</c:v>
                </c:pt>
                <c:pt idx="13427">
                  <c:v>1.06367261577E-2</c:v>
                </c:pt>
                <c:pt idx="13428">
                  <c:v>1.0736726157699999E-2</c:v>
                </c:pt>
                <c:pt idx="13429">
                  <c:v>1.08367261577E-2</c:v>
                </c:pt>
                <c:pt idx="13430">
                  <c:v>1.09367261577E-2</c:v>
                </c:pt>
                <c:pt idx="13431">
                  <c:v>1.1036726157700001E-2</c:v>
                </c:pt>
                <c:pt idx="13432">
                  <c:v>1.11367261577E-2</c:v>
                </c:pt>
                <c:pt idx="13433">
                  <c:v>1.12367261577E-2</c:v>
                </c:pt>
                <c:pt idx="13434">
                  <c:v>1.1336726157700001E-2</c:v>
                </c:pt>
                <c:pt idx="13435">
                  <c:v>1.14367261577E-2</c:v>
                </c:pt>
                <c:pt idx="13436">
                  <c:v>1.15367261577E-2</c:v>
                </c:pt>
                <c:pt idx="13437">
                  <c:v>1.1636726157700001E-2</c:v>
                </c:pt>
                <c:pt idx="13438">
                  <c:v>1.17367261577E-2</c:v>
                </c:pt>
                <c:pt idx="13439">
                  <c:v>1.1836726157699999E-2</c:v>
                </c:pt>
                <c:pt idx="13440">
                  <c:v>1.1936726157700001E-2</c:v>
                </c:pt>
                <c:pt idx="13441">
                  <c:v>1.20367261577E-2</c:v>
                </c:pt>
                <c:pt idx="13442">
                  <c:v>1.2136726157699999E-2</c:v>
                </c:pt>
                <c:pt idx="13443">
                  <c:v>1.22367261577E-2</c:v>
                </c:pt>
                <c:pt idx="13444">
                  <c:v>1.23367261577E-2</c:v>
                </c:pt>
                <c:pt idx="13445">
                  <c:v>1.2436726157699999E-2</c:v>
                </c:pt>
                <c:pt idx="13446">
                  <c:v>1.25367261577E-2</c:v>
                </c:pt>
                <c:pt idx="13447">
                  <c:v>1.26367261577E-2</c:v>
                </c:pt>
                <c:pt idx="13448">
                  <c:v>1.2736726157699999E-2</c:v>
                </c:pt>
                <c:pt idx="13449">
                  <c:v>1.28367261577E-2</c:v>
                </c:pt>
                <c:pt idx="13450">
                  <c:v>1.29367261577E-2</c:v>
                </c:pt>
                <c:pt idx="13451">
                  <c:v>1.3036726157700001E-2</c:v>
                </c:pt>
                <c:pt idx="13452">
                  <c:v>1.31367261577E-2</c:v>
                </c:pt>
                <c:pt idx="13453">
                  <c:v>1.32367261577E-2</c:v>
                </c:pt>
                <c:pt idx="13454">
                  <c:v>1.3336726157700001E-2</c:v>
                </c:pt>
                <c:pt idx="13455">
                  <c:v>1.34367261577E-2</c:v>
                </c:pt>
                <c:pt idx="13456">
                  <c:v>1.35367261577E-2</c:v>
                </c:pt>
                <c:pt idx="13457">
                  <c:v>1.3636726157700001E-2</c:v>
                </c:pt>
                <c:pt idx="13458">
                  <c:v>1.37367261577E-2</c:v>
                </c:pt>
                <c:pt idx="13459">
                  <c:v>1.3836726157699999E-2</c:v>
                </c:pt>
                <c:pt idx="13460">
                  <c:v>1.3936726157700001E-2</c:v>
                </c:pt>
                <c:pt idx="13461">
                  <c:v>1.40367261577E-2</c:v>
                </c:pt>
                <c:pt idx="13462">
                  <c:v>1.4136726157699999E-2</c:v>
                </c:pt>
                <c:pt idx="13463">
                  <c:v>1.4236726157700001E-2</c:v>
                </c:pt>
                <c:pt idx="13464">
                  <c:v>1.43367261577E-2</c:v>
                </c:pt>
                <c:pt idx="13465">
                  <c:v>1.4436726157699999E-2</c:v>
                </c:pt>
                <c:pt idx="13466">
                  <c:v>1.4534981604499999E-2</c:v>
                </c:pt>
                <c:pt idx="13467">
                  <c:v>0.67419776680700005</c:v>
                </c:pt>
                <c:pt idx="13468">
                  <c:v>0.67429776680700004</c:v>
                </c:pt>
                <c:pt idx="13469">
                  <c:v>0.67439776680700003</c:v>
                </c:pt>
                <c:pt idx="13470">
                  <c:v>0.67449776680700002</c:v>
                </c:pt>
                <c:pt idx="13471">
                  <c:v>0.67459776680700001</c:v>
                </c:pt>
                <c:pt idx="13472">
                  <c:v>0.674697766807</c:v>
                </c:pt>
                <c:pt idx="13473">
                  <c:v>0.67479776680699999</c:v>
                </c:pt>
                <c:pt idx="13474">
                  <c:v>0.67489776680699998</c:v>
                </c:pt>
                <c:pt idx="13475">
                  <c:v>0.67499776680699997</c:v>
                </c:pt>
                <c:pt idx="13476">
                  <c:v>0.67509776680699995</c:v>
                </c:pt>
                <c:pt idx="13477">
                  <c:v>0.67519776680700005</c:v>
                </c:pt>
                <c:pt idx="13478">
                  <c:v>0.67529776680700004</c:v>
                </c:pt>
                <c:pt idx="13479">
                  <c:v>0.67539776680700003</c:v>
                </c:pt>
                <c:pt idx="13480">
                  <c:v>0.67549776680700002</c:v>
                </c:pt>
                <c:pt idx="13481">
                  <c:v>0.67559776680700001</c:v>
                </c:pt>
                <c:pt idx="13482">
                  <c:v>0.675697766807</c:v>
                </c:pt>
                <c:pt idx="13483">
                  <c:v>0.67579776680699999</c:v>
                </c:pt>
                <c:pt idx="13484">
                  <c:v>0.67589736644999998</c:v>
                </c:pt>
                <c:pt idx="13485">
                  <c:v>0.45714092236699999</c:v>
                </c:pt>
                <c:pt idx="13486">
                  <c:v>0.45724092236699998</c:v>
                </c:pt>
                <c:pt idx="13487">
                  <c:v>0.45734092236700002</c:v>
                </c:pt>
                <c:pt idx="13488">
                  <c:v>0.45744092236700001</c:v>
                </c:pt>
                <c:pt idx="13489">
                  <c:v>0.457540922367</c:v>
                </c:pt>
                <c:pt idx="13490">
                  <c:v>0.45764092236699999</c:v>
                </c:pt>
                <c:pt idx="13491">
                  <c:v>0.45774092236699998</c:v>
                </c:pt>
                <c:pt idx="13492">
                  <c:v>0.45784092236700002</c:v>
                </c:pt>
                <c:pt idx="13493">
                  <c:v>0.45794092236700001</c:v>
                </c:pt>
                <c:pt idx="13494">
                  <c:v>0.458040922367</c:v>
                </c:pt>
                <c:pt idx="13495">
                  <c:v>0.45814092236699999</c:v>
                </c:pt>
                <c:pt idx="13496">
                  <c:v>0.45824092236699998</c:v>
                </c:pt>
                <c:pt idx="13497">
                  <c:v>0.45834092236700003</c:v>
                </c:pt>
                <c:pt idx="13498">
                  <c:v>0.45844092236700001</c:v>
                </c:pt>
                <c:pt idx="13499">
                  <c:v>0.458540922367</c:v>
                </c:pt>
                <c:pt idx="13500">
                  <c:v>0.45864092236699999</c:v>
                </c:pt>
                <c:pt idx="13501">
                  <c:v>0.45874092236699998</c:v>
                </c:pt>
                <c:pt idx="13502">
                  <c:v>0.45884092236700003</c:v>
                </c:pt>
                <c:pt idx="13503">
                  <c:v>0.45894092236700001</c:v>
                </c:pt>
                <c:pt idx="13504">
                  <c:v>0.459040922367</c:v>
                </c:pt>
                <c:pt idx="13505">
                  <c:v>0.45914092236699999</c:v>
                </c:pt>
                <c:pt idx="13506">
                  <c:v>0.45924092236699998</c:v>
                </c:pt>
                <c:pt idx="13507">
                  <c:v>0.45934092236700003</c:v>
                </c:pt>
                <c:pt idx="13508">
                  <c:v>0.45944092236700002</c:v>
                </c:pt>
                <c:pt idx="13509">
                  <c:v>0.459540922367</c:v>
                </c:pt>
                <c:pt idx="13510">
                  <c:v>0.45964092236699999</c:v>
                </c:pt>
                <c:pt idx="13511">
                  <c:v>0.45974092236699998</c:v>
                </c:pt>
                <c:pt idx="13512">
                  <c:v>0.45984092236700003</c:v>
                </c:pt>
                <c:pt idx="13513">
                  <c:v>0.45994092236700002</c:v>
                </c:pt>
                <c:pt idx="13514">
                  <c:v>0.460040922367</c:v>
                </c:pt>
                <c:pt idx="13515">
                  <c:v>0.46014092236699999</c:v>
                </c:pt>
                <c:pt idx="13516">
                  <c:v>0.46024092236699998</c:v>
                </c:pt>
                <c:pt idx="13517">
                  <c:v>0.46034092236700003</c:v>
                </c:pt>
                <c:pt idx="13518">
                  <c:v>0.46044092236700002</c:v>
                </c:pt>
                <c:pt idx="13519">
                  <c:v>0.46054092236700001</c:v>
                </c:pt>
                <c:pt idx="13520">
                  <c:v>0.46064092236699999</c:v>
                </c:pt>
                <c:pt idx="13521">
                  <c:v>0.46074092236699998</c:v>
                </c:pt>
                <c:pt idx="13522">
                  <c:v>0.46084092236700003</c:v>
                </c:pt>
                <c:pt idx="13523">
                  <c:v>0.46094092236700002</c:v>
                </c:pt>
                <c:pt idx="13524">
                  <c:v>0.46104092236700001</c:v>
                </c:pt>
                <c:pt idx="13525">
                  <c:v>0.46114092236699999</c:v>
                </c:pt>
                <c:pt idx="13526">
                  <c:v>0.46124092236699998</c:v>
                </c:pt>
                <c:pt idx="13527">
                  <c:v>0.46134092236699997</c:v>
                </c:pt>
                <c:pt idx="13528">
                  <c:v>0.46144092236700002</c:v>
                </c:pt>
                <c:pt idx="13529">
                  <c:v>0.46154092236700001</c:v>
                </c:pt>
                <c:pt idx="13530">
                  <c:v>0.461640922367</c:v>
                </c:pt>
                <c:pt idx="13531">
                  <c:v>0.46174092236699998</c:v>
                </c:pt>
                <c:pt idx="13532">
                  <c:v>0.46184092236699997</c:v>
                </c:pt>
                <c:pt idx="13533">
                  <c:v>0.46194092236700002</c:v>
                </c:pt>
                <c:pt idx="13534">
                  <c:v>0.46204092236700001</c:v>
                </c:pt>
                <c:pt idx="13535">
                  <c:v>0.462140922367</c:v>
                </c:pt>
                <c:pt idx="13536">
                  <c:v>0.46224092236699998</c:v>
                </c:pt>
                <c:pt idx="13537">
                  <c:v>0.46234092236699997</c:v>
                </c:pt>
                <c:pt idx="13538">
                  <c:v>0.46244092236700002</c:v>
                </c:pt>
                <c:pt idx="13539">
                  <c:v>0.46254092236700001</c:v>
                </c:pt>
                <c:pt idx="13540">
                  <c:v>0.462640922367</c:v>
                </c:pt>
                <c:pt idx="13541">
                  <c:v>0.46274092236699998</c:v>
                </c:pt>
                <c:pt idx="13542">
                  <c:v>0.46284092236699997</c:v>
                </c:pt>
                <c:pt idx="13543">
                  <c:v>0.46294092236700002</c:v>
                </c:pt>
                <c:pt idx="13544">
                  <c:v>0.46304092236700001</c:v>
                </c:pt>
                <c:pt idx="13545">
                  <c:v>0.463140922367</c:v>
                </c:pt>
                <c:pt idx="13546">
                  <c:v>0.46324092236699999</c:v>
                </c:pt>
                <c:pt idx="13547">
                  <c:v>0.46334092236699997</c:v>
                </c:pt>
                <c:pt idx="13548">
                  <c:v>0.46344092236700002</c:v>
                </c:pt>
                <c:pt idx="13549">
                  <c:v>0.46354092236700001</c:v>
                </c:pt>
                <c:pt idx="13550">
                  <c:v>0.463640922367</c:v>
                </c:pt>
                <c:pt idx="13551">
                  <c:v>0.46374092236699999</c:v>
                </c:pt>
                <c:pt idx="13552">
                  <c:v>0.46384092236699997</c:v>
                </c:pt>
                <c:pt idx="13553">
                  <c:v>0.46394092236700002</c:v>
                </c:pt>
                <c:pt idx="13554">
                  <c:v>0.46404092236700001</c:v>
                </c:pt>
                <c:pt idx="13555">
                  <c:v>0.464140922367</c:v>
                </c:pt>
                <c:pt idx="13556">
                  <c:v>0.46424092236699999</c:v>
                </c:pt>
                <c:pt idx="13557">
                  <c:v>0.46434092236699998</c:v>
                </c:pt>
                <c:pt idx="13558">
                  <c:v>0.46444092236700002</c:v>
                </c:pt>
                <c:pt idx="13559">
                  <c:v>0.46454092236700001</c:v>
                </c:pt>
                <c:pt idx="13560">
                  <c:v>0.464640922367</c:v>
                </c:pt>
                <c:pt idx="13561">
                  <c:v>0.46474092236699999</c:v>
                </c:pt>
                <c:pt idx="13562">
                  <c:v>0.46484092236699998</c:v>
                </c:pt>
                <c:pt idx="13563">
                  <c:v>0.46494092236700002</c:v>
                </c:pt>
                <c:pt idx="13564">
                  <c:v>0.46504092236700001</c:v>
                </c:pt>
                <c:pt idx="13565">
                  <c:v>0.465140922367</c:v>
                </c:pt>
                <c:pt idx="13566">
                  <c:v>0.46524092236699999</c:v>
                </c:pt>
                <c:pt idx="13567">
                  <c:v>0.46534092236699998</c:v>
                </c:pt>
                <c:pt idx="13568">
                  <c:v>0.46544092236700002</c:v>
                </c:pt>
                <c:pt idx="13569">
                  <c:v>0.46554092236700001</c:v>
                </c:pt>
                <c:pt idx="13570">
                  <c:v>0.465640922367</c:v>
                </c:pt>
                <c:pt idx="13571">
                  <c:v>0.46574092236699999</c:v>
                </c:pt>
                <c:pt idx="13572">
                  <c:v>0.46584092236699998</c:v>
                </c:pt>
                <c:pt idx="13573">
                  <c:v>0.46594092236700002</c:v>
                </c:pt>
                <c:pt idx="13574">
                  <c:v>0.46604092236700001</c:v>
                </c:pt>
                <c:pt idx="13575">
                  <c:v>0.466140922367</c:v>
                </c:pt>
                <c:pt idx="13576">
                  <c:v>0.46624092236699999</c:v>
                </c:pt>
                <c:pt idx="13577">
                  <c:v>0.46634092236699998</c:v>
                </c:pt>
                <c:pt idx="13578">
                  <c:v>0.46644092236700002</c:v>
                </c:pt>
                <c:pt idx="13579">
                  <c:v>0.46654092236700001</c:v>
                </c:pt>
                <c:pt idx="13580">
                  <c:v>0.466640922367</c:v>
                </c:pt>
                <c:pt idx="13581">
                  <c:v>0.46674092236699999</c:v>
                </c:pt>
                <c:pt idx="13582">
                  <c:v>0.46684092236699998</c:v>
                </c:pt>
                <c:pt idx="13583">
                  <c:v>0.46694092236700002</c:v>
                </c:pt>
                <c:pt idx="13584">
                  <c:v>0.46704092236700001</c:v>
                </c:pt>
                <c:pt idx="13585">
                  <c:v>0.467140922367</c:v>
                </c:pt>
                <c:pt idx="13586">
                  <c:v>0.46724092236699999</c:v>
                </c:pt>
                <c:pt idx="13587">
                  <c:v>0.46734092236699998</c:v>
                </c:pt>
                <c:pt idx="13588">
                  <c:v>0.46744092236700002</c:v>
                </c:pt>
                <c:pt idx="13589">
                  <c:v>0.46754092236700001</c:v>
                </c:pt>
                <c:pt idx="13590">
                  <c:v>0.467640922367</c:v>
                </c:pt>
                <c:pt idx="13591">
                  <c:v>0.46774092236699999</c:v>
                </c:pt>
                <c:pt idx="13592">
                  <c:v>0.46784092236699998</c:v>
                </c:pt>
                <c:pt idx="13593">
                  <c:v>0.46794092236700002</c:v>
                </c:pt>
                <c:pt idx="13594">
                  <c:v>0.46804092236700001</c:v>
                </c:pt>
                <c:pt idx="13595">
                  <c:v>0.468140922367</c:v>
                </c:pt>
                <c:pt idx="13596">
                  <c:v>0.46824092236699999</c:v>
                </c:pt>
                <c:pt idx="13597">
                  <c:v>0.46834092236699998</c:v>
                </c:pt>
                <c:pt idx="13598">
                  <c:v>0.46844092236700002</c:v>
                </c:pt>
                <c:pt idx="13599">
                  <c:v>0.46854092236700001</c:v>
                </c:pt>
                <c:pt idx="13600">
                  <c:v>0.468640922367</c:v>
                </c:pt>
                <c:pt idx="13601">
                  <c:v>0.46874092236699999</c:v>
                </c:pt>
                <c:pt idx="13602">
                  <c:v>0.46884092236699998</c:v>
                </c:pt>
                <c:pt idx="13603">
                  <c:v>0.46894092236700002</c:v>
                </c:pt>
                <c:pt idx="13604">
                  <c:v>0.46904092236700001</c:v>
                </c:pt>
                <c:pt idx="13605">
                  <c:v>0.469140922367</c:v>
                </c:pt>
                <c:pt idx="13606">
                  <c:v>0.46924092236699999</c:v>
                </c:pt>
                <c:pt idx="13607">
                  <c:v>0.46934092236699998</c:v>
                </c:pt>
                <c:pt idx="13608">
                  <c:v>0.46944092236700002</c:v>
                </c:pt>
                <c:pt idx="13609">
                  <c:v>0.46954092236700001</c:v>
                </c:pt>
                <c:pt idx="13610">
                  <c:v>0.469640922367</c:v>
                </c:pt>
                <c:pt idx="13611">
                  <c:v>0.46974092236699999</c:v>
                </c:pt>
                <c:pt idx="13612">
                  <c:v>0.46984092236699998</c:v>
                </c:pt>
                <c:pt idx="13613">
                  <c:v>0.46994092236700002</c:v>
                </c:pt>
                <c:pt idx="13614">
                  <c:v>0.47004092236700001</c:v>
                </c:pt>
                <c:pt idx="13615">
                  <c:v>0.470140922367</c:v>
                </c:pt>
                <c:pt idx="13616">
                  <c:v>0.47024092236699999</c:v>
                </c:pt>
                <c:pt idx="13617">
                  <c:v>0.47034092236699998</c:v>
                </c:pt>
                <c:pt idx="13618">
                  <c:v>0.47044092236700003</c:v>
                </c:pt>
                <c:pt idx="13619">
                  <c:v>0.47054092236700001</c:v>
                </c:pt>
                <c:pt idx="13620">
                  <c:v>0.470640922367</c:v>
                </c:pt>
                <c:pt idx="13621">
                  <c:v>0.47074092236699999</c:v>
                </c:pt>
                <c:pt idx="13622">
                  <c:v>0.47084092236699998</c:v>
                </c:pt>
                <c:pt idx="13623">
                  <c:v>0.47094092236700003</c:v>
                </c:pt>
                <c:pt idx="13624">
                  <c:v>0.47104092236700001</c:v>
                </c:pt>
                <c:pt idx="13625">
                  <c:v>0.471140922367</c:v>
                </c:pt>
                <c:pt idx="13626">
                  <c:v>0.47124092236699999</c:v>
                </c:pt>
                <c:pt idx="13627">
                  <c:v>0.47134092236699998</c:v>
                </c:pt>
                <c:pt idx="13628">
                  <c:v>0.47144092236700003</c:v>
                </c:pt>
              </c:numCache>
            </c:numRef>
          </c:xVal>
          <c:yVal>
            <c:numRef>
              <c:f>'SM, T2'!$B$1:$B$13629</c:f>
              <c:numCache>
                <c:formatCode>General</c:formatCode>
                <c:ptCount val="13629"/>
                <c:pt idx="0">
                  <c:v>76.886061858999994</c:v>
                </c:pt>
                <c:pt idx="1">
                  <c:v>76.886161858999998</c:v>
                </c:pt>
                <c:pt idx="2">
                  <c:v>76.886261859000001</c:v>
                </c:pt>
                <c:pt idx="3">
                  <c:v>76.886361859000004</c:v>
                </c:pt>
                <c:pt idx="4">
                  <c:v>76.871228974000005</c:v>
                </c:pt>
                <c:pt idx="5">
                  <c:v>76.716606708200004</c:v>
                </c:pt>
                <c:pt idx="6">
                  <c:v>76.738878545600002</c:v>
                </c:pt>
                <c:pt idx="7">
                  <c:v>76.718699444199999</c:v>
                </c:pt>
                <c:pt idx="8">
                  <c:v>74.880301280899999</c:v>
                </c:pt>
                <c:pt idx="9">
                  <c:v>72.634714752299999</c:v>
                </c:pt>
                <c:pt idx="10">
                  <c:v>72.791518307299995</c:v>
                </c:pt>
                <c:pt idx="11">
                  <c:v>72.791618307299998</c:v>
                </c:pt>
                <c:pt idx="12">
                  <c:v>72.791718307300002</c:v>
                </c:pt>
                <c:pt idx="13">
                  <c:v>72.791818307300005</c:v>
                </c:pt>
                <c:pt idx="14">
                  <c:v>72.791918307299994</c:v>
                </c:pt>
                <c:pt idx="15">
                  <c:v>72.792018307299998</c:v>
                </c:pt>
                <c:pt idx="16">
                  <c:v>72.792118307300001</c:v>
                </c:pt>
                <c:pt idx="17">
                  <c:v>72.792218307300004</c:v>
                </c:pt>
                <c:pt idx="18">
                  <c:v>72.792318307299993</c:v>
                </c:pt>
                <c:pt idx="19">
                  <c:v>72.792418307299997</c:v>
                </c:pt>
                <c:pt idx="20">
                  <c:v>72.7925183073</c:v>
                </c:pt>
                <c:pt idx="21">
                  <c:v>72.792618307300003</c:v>
                </c:pt>
                <c:pt idx="22">
                  <c:v>72.792718307300007</c:v>
                </c:pt>
                <c:pt idx="23">
                  <c:v>72.792818307299996</c:v>
                </c:pt>
                <c:pt idx="24">
                  <c:v>72.792918307299999</c:v>
                </c:pt>
                <c:pt idx="25">
                  <c:v>72.793018307300002</c:v>
                </c:pt>
                <c:pt idx="26">
                  <c:v>72.793118307300006</c:v>
                </c:pt>
                <c:pt idx="27">
                  <c:v>72.793218307299995</c:v>
                </c:pt>
                <c:pt idx="28">
                  <c:v>72.793318307299998</c:v>
                </c:pt>
                <c:pt idx="29">
                  <c:v>72.793418307300001</c:v>
                </c:pt>
                <c:pt idx="30">
                  <c:v>72.793518307300005</c:v>
                </c:pt>
                <c:pt idx="31">
                  <c:v>72.793618307299994</c:v>
                </c:pt>
                <c:pt idx="32">
                  <c:v>72.793718307299997</c:v>
                </c:pt>
                <c:pt idx="33">
                  <c:v>72.7938183073</c:v>
                </c:pt>
                <c:pt idx="34">
                  <c:v>72.793918307300004</c:v>
                </c:pt>
                <c:pt idx="35">
                  <c:v>72.794018307300007</c:v>
                </c:pt>
                <c:pt idx="36">
                  <c:v>72.794118307299996</c:v>
                </c:pt>
                <c:pt idx="37">
                  <c:v>72.7942183073</c:v>
                </c:pt>
                <c:pt idx="38">
                  <c:v>72.794318307300003</c:v>
                </c:pt>
                <c:pt idx="39">
                  <c:v>72.794418307300006</c:v>
                </c:pt>
                <c:pt idx="40">
                  <c:v>72.794518307299995</c:v>
                </c:pt>
                <c:pt idx="41">
                  <c:v>72.794618307299999</c:v>
                </c:pt>
                <c:pt idx="42">
                  <c:v>72.794718307300002</c:v>
                </c:pt>
                <c:pt idx="43">
                  <c:v>72.794818307300005</c:v>
                </c:pt>
                <c:pt idx="44">
                  <c:v>72.794918307299994</c:v>
                </c:pt>
                <c:pt idx="45">
                  <c:v>72.795018307299998</c:v>
                </c:pt>
                <c:pt idx="46">
                  <c:v>72.795118307300001</c:v>
                </c:pt>
                <c:pt idx="47">
                  <c:v>72.795218307300004</c:v>
                </c:pt>
                <c:pt idx="48">
                  <c:v>72.795318307299993</c:v>
                </c:pt>
                <c:pt idx="49">
                  <c:v>72.795418307299997</c:v>
                </c:pt>
                <c:pt idx="50">
                  <c:v>72.7955183073</c:v>
                </c:pt>
                <c:pt idx="51">
                  <c:v>72.795618307300003</c:v>
                </c:pt>
                <c:pt idx="52">
                  <c:v>72.795718307300007</c:v>
                </c:pt>
                <c:pt idx="53">
                  <c:v>72.795818307299996</c:v>
                </c:pt>
                <c:pt idx="54">
                  <c:v>72.795918307299999</c:v>
                </c:pt>
                <c:pt idx="55">
                  <c:v>72.796018307300002</c:v>
                </c:pt>
                <c:pt idx="56">
                  <c:v>72.796118307300006</c:v>
                </c:pt>
                <c:pt idx="57">
                  <c:v>72.796218307299995</c:v>
                </c:pt>
                <c:pt idx="58">
                  <c:v>72.796318307299998</c:v>
                </c:pt>
                <c:pt idx="59">
                  <c:v>72.796418307300002</c:v>
                </c:pt>
                <c:pt idx="60">
                  <c:v>72.796518307300005</c:v>
                </c:pt>
                <c:pt idx="61">
                  <c:v>72.796618307299994</c:v>
                </c:pt>
                <c:pt idx="62">
                  <c:v>72.796718307299997</c:v>
                </c:pt>
                <c:pt idx="63">
                  <c:v>72.796818307300001</c:v>
                </c:pt>
                <c:pt idx="64">
                  <c:v>72.796918307300004</c:v>
                </c:pt>
                <c:pt idx="65">
                  <c:v>72.797018307299993</c:v>
                </c:pt>
                <c:pt idx="66">
                  <c:v>72.797118307299996</c:v>
                </c:pt>
                <c:pt idx="67">
                  <c:v>72.7972183073</c:v>
                </c:pt>
                <c:pt idx="68">
                  <c:v>72.797318307300003</c:v>
                </c:pt>
                <c:pt idx="69">
                  <c:v>72.797418307300006</c:v>
                </c:pt>
                <c:pt idx="70">
                  <c:v>72.797518307299995</c:v>
                </c:pt>
                <c:pt idx="71">
                  <c:v>72.797618307299999</c:v>
                </c:pt>
                <c:pt idx="72">
                  <c:v>72.797718307300002</c:v>
                </c:pt>
                <c:pt idx="73">
                  <c:v>72.797818307300005</c:v>
                </c:pt>
                <c:pt idx="74">
                  <c:v>72.797918307299994</c:v>
                </c:pt>
                <c:pt idx="75">
                  <c:v>72.798018307299998</c:v>
                </c:pt>
                <c:pt idx="76">
                  <c:v>72.798118307300001</c:v>
                </c:pt>
                <c:pt idx="77">
                  <c:v>72.798218307300004</c:v>
                </c:pt>
                <c:pt idx="78">
                  <c:v>72.798318307299994</c:v>
                </c:pt>
                <c:pt idx="79">
                  <c:v>72.798418307299997</c:v>
                </c:pt>
                <c:pt idx="80">
                  <c:v>72.7985183073</c:v>
                </c:pt>
                <c:pt idx="81">
                  <c:v>72.798618307300003</c:v>
                </c:pt>
                <c:pt idx="82">
                  <c:v>72.798718307300007</c:v>
                </c:pt>
                <c:pt idx="83">
                  <c:v>72.798818307299996</c:v>
                </c:pt>
                <c:pt idx="84">
                  <c:v>72.798918307299999</c:v>
                </c:pt>
                <c:pt idx="85">
                  <c:v>72.799018307300003</c:v>
                </c:pt>
                <c:pt idx="86">
                  <c:v>72.799118307300006</c:v>
                </c:pt>
                <c:pt idx="87">
                  <c:v>72.799218307299995</c:v>
                </c:pt>
                <c:pt idx="88">
                  <c:v>72.799318307299998</c:v>
                </c:pt>
                <c:pt idx="89">
                  <c:v>72.799418307300002</c:v>
                </c:pt>
                <c:pt idx="90">
                  <c:v>72.799518307300005</c:v>
                </c:pt>
                <c:pt idx="91">
                  <c:v>72.799618307299994</c:v>
                </c:pt>
                <c:pt idx="92">
                  <c:v>72.799718307299997</c:v>
                </c:pt>
                <c:pt idx="93">
                  <c:v>72.799818307300001</c:v>
                </c:pt>
                <c:pt idx="94">
                  <c:v>72.799918307300004</c:v>
                </c:pt>
                <c:pt idx="95">
                  <c:v>72.800018307299993</c:v>
                </c:pt>
                <c:pt idx="96">
                  <c:v>72.800118307299996</c:v>
                </c:pt>
                <c:pt idx="97">
                  <c:v>72.8002183073</c:v>
                </c:pt>
                <c:pt idx="98">
                  <c:v>72.800318307300003</c:v>
                </c:pt>
                <c:pt idx="99">
                  <c:v>72.800418307300006</c:v>
                </c:pt>
                <c:pt idx="100">
                  <c:v>72.800518307299996</c:v>
                </c:pt>
                <c:pt idx="101">
                  <c:v>72.800618307299999</c:v>
                </c:pt>
                <c:pt idx="102">
                  <c:v>72.800718307300002</c:v>
                </c:pt>
                <c:pt idx="103">
                  <c:v>72.800818307300005</c:v>
                </c:pt>
                <c:pt idx="104">
                  <c:v>72.800918307299995</c:v>
                </c:pt>
                <c:pt idx="105">
                  <c:v>72.801018307299998</c:v>
                </c:pt>
                <c:pt idx="106">
                  <c:v>72.801118307300001</c:v>
                </c:pt>
                <c:pt idx="107">
                  <c:v>72.801218307300005</c:v>
                </c:pt>
                <c:pt idx="108">
                  <c:v>72.801318307299994</c:v>
                </c:pt>
                <c:pt idx="109">
                  <c:v>72.801418307299997</c:v>
                </c:pt>
                <c:pt idx="110">
                  <c:v>72.8015183073</c:v>
                </c:pt>
                <c:pt idx="111">
                  <c:v>72.801618307300004</c:v>
                </c:pt>
                <c:pt idx="112">
                  <c:v>72.801718307300007</c:v>
                </c:pt>
                <c:pt idx="113">
                  <c:v>72.801818307299996</c:v>
                </c:pt>
                <c:pt idx="114">
                  <c:v>72.801918307299999</c:v>
                </c:pt>
                <c:pt idx="115">
                  <c:v>72.802018307300003</c:v>
                </c:pt>
                <c:pt idx="116">
                  <c:v>72.802118307300006</c:v>
                </c:pt>
                <c:pt idx="117">
                  <c:v>72.802218307299995</c:v>
                </c:pt>
                <c:pt idx="118">
                  <c:v>72.802318307299998</c:v>
                </c:pt>
                <c:pt idx="119">
                  <c:v>72.802418307300002</c:v>
                </c:pt>
                <c:pt idx="120">
                  <c:v>72.802518307300005</c:v>
                </c:pt>
                <c:pt idx="121">
                  <c:v>72.802618307299994</c:v>
                </c:pt>
                <c:pt idx="122">
                  <c:v>72.802718307299997</c:v>
                </c:pt>
                <c:pt idx="123">
                  <c:v>72.802818307300001</c:v>
                </c:pt>
                <c:pt idx="124">
                  <c:v>72.802918307300004</c:v>
                </c:pt>
                <c:pt idx="125">
                  <c:v>72.803018307299993</c:v>
                </c:pt>
                <c:pt idx="126">
                  <c:v>72.803118307299997</c:v>
                </c:pt>
                <c:pt idx="127">
                  <c:v>72.8032183073</c:v>
                </c:pt>
                <c:pt idx="128">
                  <c:v>72.803318307300003</c:v>
                </c:pt>
                <c:pt idx="129">
                  <c:v>72.803418307300007</c:v>
                </c:pt>
                <c:pt idx="130">
                  <c:v>72.803518307299996</c:v>
                </c:pt>
                <c:pt idx="131">
                  <c:v>72.803618307299999</c:v>
                </c:pt>
                <c:pt idx="132">
                  <c:v>72.803718307300002</c:v>
                </c:pt>
                <c:pt idx="133">
                  <c:v>72.803818307300006</c:v>
                </c:pt>
                <c:pt idx="134">
                  <c:v>72.803918307299995</c:v>
                </c:pt>
                <c:pt idx="135">
                  <c:v>72.804018307299998</c:v>
                </c:pt>
                <c:pt idx="136">
                  <c:v>72.804118307300001</c:v>
                </c:pt>
                <c:pt idx="137">
                  <c:v>72.804218307300005</c:v>
                </c:pt>
                <c:pt idx="138">
                  <c:v>72.804318307299994</c:v>
                </c:pt>
                <c:pt idx="139">
                  <c:v>72.804418307299997</c:v>
                </c:pt>
                <c:pt idx="140">
                  <c:v>72.8045183073</c:v>
                </c:pt>
                <c:pt idx="141">
                  <c:v>72.804618307300004</c:v>
                </c:pt>
                <c:pt idx="142">
                  <c:v>72.804718307300007</c:v>
                </c:pt>
                <c:pt idx="143">
                  <c:v>72.804818307299996</c:v>
                </c:pt>
                <c:pt idx="144">
                  <c:v>72.804918307299999</c:v>
                </c:pt>
                <c:pt idx="145">
                  <c:v>72.805018307300003</c:v>
                </c:pt>
                <c:pt idx="146">
                  <c:v>72.805118307300006</c:v>
                </c:pt>
                <c:pt idx="147">
                  <c:v>72.805218307299995</c:v>
                </c:pt>
                <c:pt idx="148">
                  <c:v>72.805318307299999</c:v>
                </c:pt>
                <c:pt idx="149">
                  <c:v>72.805418307300002</c:v>
                </c:pt>
                <c:pt idx="150">
                  <c:v>72.805518307300005</c:v>
                </c:pt>
                <c:pt idx="151">
                  <c:v>72.805618307299994</c:v>
                </c:pt>
                <c:pt idx="152">
                  <c:v>72.805718307299998</c:v>
                </c:pt>
                <c:pt idx="153">
                  <c:v>72.805818307300001</c:v>
                </c:pt>
                <c:pt idx="154">
                  <c:v>72.805918307300004</c:v>
                </c:pt>
                <c:pt idx="155">
                  <c:v>72.806018307299993</c:v>
                </c:pt>
                <c:pt idx="156">
                  <c:v>72.806118307299997</c:v>
                </c:pt>
                <c:pt idx="157">
                  <c:v>72.8062183073</c:v>
                </c:pt>
                <c:pt idx="158">
                  <c:v>72.806318307300003</c:v>
                </c:pt>
                <c:pt idx="159">
                  <c:v>72.806418307300007</c:v>
                </c:pt>
                <c:pt idx="160">
                  <c:v>72.806518307299996</c:v>
                </c:pt>
                <c:pt idx="161">
                  <c:v>72.806618307299999</c:v>
                </c:pt>
                <c:pt idx="162">
                  <c:v>72.806718307300002</c:v>
                </c:pt>
                <c:pt idx="163">
                  <c:v>72.806818307300006</c:v>
                </c:pt>
                <c:pt idx="164">
                  <c:v>72.806918307299995</c:v>
                </c:pt>
                <c:pt idx="165">
                  <c:v>72.807018307299998</c:v>
                </c:pt>
                <c:pt idx="166">
                  <c:v>72.807118307300001</c:v>
                </c:pt>
                <c:pt idx="167">
                  <c:v>72.807218307300005</c:v>
                </c:pt>
                <c:pt idx="168">
                  <c:v>72.807318307299994</c:v>
                </c:pt>
                <c:pt idx="169">
                  <c:v>72.807418307299997</c:v>
                </c:pt>
                <c:pt idx="170">
                  <c:v>72.807518307300001</c:v>
                </c:pt>
                <c:pt idx="171">
                  <c:v>72.807618307300004</c:v>
                </c:pt>
                <c:pt idx="172">
                  <c:v>72.807718307299993</c:v>
                </c:pt>
                <c:pt idx="173">
                  <c:v>72.807818307299996</c:v>
                </c:pt>
                <c:pt idx="174">
                  <c:v>72.8079183073</c:v>
                </c:pt>
                <c:pt idx="175">
                  <c:v>72.808018307300003</c:v>
                </c:pt>
                <c:pt idx="176">
                  <c:v>72.808118307300006</c:v>
                </c:pt>
                <c:pt idx="177">
                  <c:v>72.808218307299995</c:v>
                </c:pt>
                <c:pt idx="178">
                  <c:v>72.808318307299999</c:v>
                </c:pt>
                <c:pt idx="179">
                  <c:v>72.808418307300002</c:v>
                </c:pt>
                <c:pt idx="180">
                  <c:v>72.808518307300005</c:v>
                </c:pt>
                <c:pt idx="181">
                  <c:v>72.808618307299994</c:v>
                </c:pt>
                <c:pt idx="182">
                  <c:v>72.808718307299998</c:v>
                </c:pt>
                <c:pt idx="183">
                  <c:v>72.808818307300001</c:v>
                </c:pt>
                <c:pt idx="184">
                  <c:v>72.808918307300004</c:v>
                </c:pt>
                <c:pt idx="185">
                  <c:v>72.809018307299993</c:v>
                </c:pt>
                <c:pt idx="186">
                  <c:v>72.809118307299997</c:v>
                </c:pt>
                <c:pt idx="187">
                  <c:v>72.8092183073</c:v>
                </c:pt>
                <c:pt idx="188">
                  <c:v>72.809318307300003</c:v>
                </c:pt>
                <c:pt idx="189">
                  <c:v>72.809418307300007</c:v>
                </c:pt>
                <c:pt idx="190">
                  <c:v>72.809518307299996</c:v>
                </c:pt>
                <c:pt idx="191">
                  <c:v>72.809618307299999</c:v>
                </c:pt>
                <c:pt idx="192">
                  <c:v>72.809718307300002</c:v>
                </c:pt>
                <c:pt idx="193">
                  <c:v>72.809818307300006</c:v>
                </c:pt>
                <c:pt idx="194">
                  <c:v>72.809918307299995</c:v>
                </c:pt>
                <c:pt idx="195">
                  <c:v>72.810018307299998</c:v>
                </c:pt>
                <c:pt idx="196">
                  <c:v>72.810118307300002</c:v>
                </c:pt>
                <c:pt idx="197">
                  <c:v>72.810218307300005</c:v>
                </c:pt>
                <c:pt idx="198">
                  <c:v>72.810318307299994</c:v>
                </c:pt>
                <c:pt idx="199">
                  <c:v>72.810418307299997</c:v>
                </c:pt>
                <c:pt idx="200">
                  <c:v>72.810518307300001</c:v>
                </c:pt>
                <c:pt idx="201">
                  <c:v>72.810618307300004</c:v>
                </c:pt>
                <c:pt idx="202">
                  <c:v>72.810718307299993</c:v>
                </c:pt>
                <c:pt idx="203">
                  <c:v>72.810818307299996</c:v>
                </c:pt>
                <c:pt idx="204">
                  <c:v>72.8109183073</c:v>
                </c:pt>
                <c:pt idx="205">
                  <c:v>72.811018307300003</c:v>
                </c:pt>
                <c:pt idx="206">
                  <c:v>72.811118307300006</c:v>
                </c:pt>
                <c:pt idx="207">
                  <c:v>72.811218307299995</c:v>
                </c:pt>
                <c:pt idx="208">
                  <c:v>72.811318307299999</c:v>
                </c:pt>
                <c:pt idx="209">
                  <c:v>72.811418307300002</c:v>
                </c:pt>
                <c:pt idx="210">
                  <c:v>72.811518307300005</c:v>
                </c:pt>
                <c:pt idx="211">
                  <c:v>72.811618307299995</c:v>
                </c:pt>
                <c:pt idx="212">
                  <c:v>72.811718307299998</c:v>
                </c:pt>
                <c:pt idx="213">
                  <c:v>72.811818307300001</c:v>
                </c:pt>
                <c:pt idx="214">
                  <c:v>72.811918307300004</c:v>
                </c:pt>
                <c:pt idx="215">
                  <c:v>72.812018307299994</c:v>
                </c:pt>
                <c:pt idx="216">
                  <c:v>72.812118307299997</c:v>
                </c:pt>
                <c:pt idx="217">
                  <c:v>72.8122183073</c:v>
                </c:pt>
                <c:pt idx="218">
                  <c:v>72.812318307300004</c:v>
                </c:pt>
                <c:pt idx="219">
                  <c:v>72.812418307300007</c:v>
                </c:pt>
                <c:pt idx="220">
                  <c:v>72.812518307299996</c:v>
                </c:pt>
                <c:pt idx="221">
                  <c:v>72.812618307299999</c:v>
                </c:pt>
                <c:pt idx="222">
                  <c:v>72.812718307300003</c:v>
                </c:pt>
                <c:pt idx="223">
                  <c:v>72.812818307300006</c:v>
                </c:pt>
                <c:pt idx="224">
                  <c:v>72.812918307299995</c:v>
                </c:pt>
                <c:pt idx="225">
                  <c:v>72.813018307299998</c:v>
                </c:pt>
                <c:pt idx="226">
                  <c:v>72.813118307300002</c:v>
                </c:pt>
                <c:pt idx="227">
                  <c:v>72.813218307300005</c:v>
                </c:pt>
                <c:pt idx="228">
                  <c:v>72.813318307299994</c:v>
                </c:pt>
                <c:pt idx="229">
                  <c:v>72.813418307299997</c:v>
                </c:pt>
                <c:pt idx="230">
                  <c:v>72.813518307300001</c:v>
                </c:pt>
                <c:pt idx="231">
                  <c:v>72.813618307300004</c:v>
                </c:pt>
                <c:pt idx="232">
                  <c:v>72.813718307299993</c:v>
                </c:pt>
                <c:pt idx="233">
                  <c:v>72.813818307299996</c:v>
                </c:pt>
                <c:pt idx="234">
                  <c:v>72.8139183073</c:v>
                </c:pt>
                <c:pt idx="235">
                  <c:v>72.814018307300003</c:v>
                </c:pt>
                <c:pt idx="236">
                  <c:v>72.814118307300006</c:v>
                </c:pt>
                <c:pt idx="237">
                  <c:v>72.814218307299996</c:v>
                </c:pt>
                <c:pt idx="238">
                  <c:v>72.814318307299999</c:v>
                </c:pt>
                <c:pt idx="239">
                  <c:v>72.814418307300002</c:v>
                </c:pt>
                <c:pt idx="240">
                  <c:v>72.814518307300006</c:v>
                </c:pt>
                <c:pt idx="241">
                  <c:v>72.814618307299995</c:v>
                </c:pt>
                <c:pt idx="242">
                  <c:v>72.814718307299998</c:v>
                </c:pt>
                <c:pt idx="243">
                  <c:v>72.814818307300001</c:v>
                </c:pt>
                <c:pt idx="244">
                  <c:v>72.814918307300005</c:v>
                </c:pt>
                <c:pt idx="245">
                  <c:v>72.815018307299994</c:v>
                </c:pt>
                <c:pt idx="246">
                  <c:v>72.815118307299997</c:v>
                </c:pt>
                <c:pt idx="247">
                  <c:v>72.8152183073</c:v>
                </c:pt>
                <c:pt idx="248">
                  <c:v>72.815318307300004</c:v>
                </c:pt>
                <c:pt idx="249">
                  <c:v>72.815418307300007</c:v>
                </c:pt>
                <c:pt idx="250">
                  <c:v>72.815518307299996</c:v>
                </c:pt>
                <c:pt idx="251">
                  <c:v>72.815618307299999</c:v>
                </c:pt>
                <c:pt idx="252">
                  <c:v>72.815718307300003</c:v>
                </c:pt>
                <c:pt idx="253">
                  <c:v>72.815818307300006</c:v>
                </c:pt>
                <c:pt idx="254">
                  <c:v>72.815918307299995</c:v>
                </c:pt>
                <c:pt idx="255">
                  <c:v>72.816018307299998</c:v>
                </c:pt>
                <c:pt idx="256">
                  <c:v>72.816118307300002</c:v>
                </c:pt>
                <c:pt idx="257">
                  <c:v>72.816218307300005</c:v>
                </c:pt>
                <c:pt idx="258">
                  <c:v>72.816318307299994</c:v>
                </c:pt>
                <c:pt idx="259">
                  <c:v>72.816418307299998</c:v>
                </c:pt>
                <c:pt idx="260">
                  <c:v>72.816518307300001</c:v>
                </c:pt>
                <c:pt idx="261">
                  <c:v>72.816618307300004</c:v>
                </c:pt>
                <c:pt idx="262">
                  <c:v>72.816718307299993</c:v>
                </c:pt>
                <c:pt idx="263">
                  <c:v>72.816818307299997</c:v>
                </c:pt>
                <c:pt idx="264">
                  <c:v>72.8169183073</c:v>
                </c:pt>
                <c:pt idx="265">
                  <c:v>72.817018307300003</c:v>
                </c:pt>
                <c:pt idx="266">
                  <c:v>72.817118307300007</c:v>
                </c:pt>
                <c:pt idx="267">
                  <c:v>72.817218307299996</c:v>
                </c:pt>
                <c:pt idx="268">
                  <c:v>72.817318307299999</c:v>
                </c:pt>
                <c:pt idx="269">
                  <c:v>72.817418307300002</c:v>
                </c:pt>
                <c:pt idx="270">
                  <c:v>72.817518307300006</c:v>
                </c:pt>
                <c:pt idx="271">
                  <c:v>72.817618307299995</c:v>
                </c:pt>
                <c:pt idx="272">
                  <c:v>72.817718307299998</c:v>
                </c:pt>
                <c:pt idx="273">
                  <c:v>72.817818307300001</c:v>
                </c:pt>
                <c:pt idx="274">
                  <c:v>72.817918307300005</c:v>
                </c:pt>
                <c:pt idx="275">
                  <c:v>72.818018307299994</c:v>
                </c:pt>
                <c:pt idx="276">
                  <c:v>72.818118307299997</c:v>
                </c:pt>
                <c:pt idx="277">
                  <c:v>72.8182183073</c:v>
                </c:pt>
                <c:pt idx="278">
                  <c:v>72.818318307300004</c:v>
                </c:pt>
                <c:pt idx="279">
                  <c:v>72.818418307300007</c:v>
                </c:pt>
                <c:pt idx="280">
                  <c:v>72.818518307299996</c:v>
                </c:pt>
                <c:pt idx="281">
                  <c:v>72.8186183073</c:v>
                </c:pt>
                <c:pt idx="282">
                  <c:v>72.818718307300003</c:v>
                </c:pt>
                <c:pt idx="283">
                  <c:v>72.818818307300006</c:v>
                </c:pt>
                <c:pt idx="284">
                  <c:v>72.818918307299995</c:v>
                </c:pt>
                <c:pt idx="285">
                  <c:v>72.819018307299999</c:v>
                </c:pt>
                <c:pt idx="286">
                  <c:v>72.819118307300002</c:v>
                </c:pt>
                <c:pt idx="287">
                  <c:v>72.819218307300005</c:v>
                </c:pt>
                <c:pt idx="288">
                  <c:v>72.819318307299994</c:v>
                </c:pt>
                <c:pt idx="289">
                  <c:v>72.819418307299998</c:v>
                </c:pt>
                <c:pt idx="290">
                  <c:v>72.819518307300001</c:v>
                </c:pt>
                <c:pt idx="291">
                  <c:v>72.819618307300004</c:v>
                </c:pt>
                <c:pt idx="292">
                  <c:v>72.819718307299993</c:v>
                </c:pt>
                <c:pt idx="293">
                  <c:v>72.819818307299997</c:v>
                </c:pt>
                <c:pt idx="294">
                  <c:v>72.8199183073</c:v>
                </c:pt>
                <c:pt idx="295">
                  <c:v>72.820018307300003</c:v>
                </c:pt>
                <c:pt idx="296">
                  <c:v>72.820118307300007</c:v>
                </c:pt>
                <c:pt idx="297">
                  <c:v>72.820218307299996</c:v>
                </c:pt>
                <c:pt idx="298">
                  <c:v>72.820318307299999</c:v>
                </c:pt>
                <c:pt idx="299">
                  <c:v>72.820418307300002</c:v>
                </c:pt>
                <c:pt idx="300">
                  <c:v>72.820518307300006</c:v>
                </c:pt>
                <c:pt idx="301">
                  <c:v>72.820618307299995</c:v>
                </c:pt>
                <c:pt idx="302">
                  <c:v>72.820718307299998</c:v>
                </c:pt>
                <c:pt idx="303">
                  <c:v>72.820818307300001</c:v>
                </c:pt>
                <c:pt idx="304">
                  <c:v>72.820918307300005</c:v>
                </c:pt>
                <c:pt idx="305">
                  <c:v>72.821018307299994</c:v>
                </c:pt>
                <c:pt idx="306">
                  <c:v>72.821118307299997</c:v>
                </c:pt>
                <c:pt idx="307">
                  <c:v>72.821218307300001</c:v>
                </c:pt>
                <c:pt idx="308">
                  <c:v>72.821318307300004</c:v>
                </c:pt>
                <c:pt idx="309">
                  <c:v>72.821418307299993</c:v>
                </c:pt>
                <c:pt idx="310">
                  <c:v>72.821518307299996</c:v>
                </c:pt>
                <c:pt idx="311">
                  <c:v>72.8216183073</c:v>
                </c:pt>
                <c:pt idx="312">
                  <c:v>72.821718307300003</c:v>
                </c:pt>
                <c:pt idx="313">
                  <c:v>72.821818307300006</c:v>
                </c:pt>
                <c:pt idx="314">
                  <c:v>72.821918307299995</c:v>
                </c:pt>
                <c:pt idx="315">
                  <c:v>72.822018312500006</c:v>
                </c:pt>
                <c:pt idx="316">
                  <c:v>85.643939386</c:v>
                </c:pt>
                <c:pt idx="317">
                  <c:v>85.640968318299997</c:v>
                </c:pt>
                <c:pt idx="318">
                  <c:v>85.672531744899999</c:v>
                </c:pt>
                <c:pt idx="319">
                  <c:v>85.672631744900002</c:v>
                </c:pt>
                <c:pt idx="320">
                  <c:v>85.672731744900005</c:v>
                </c:pt>
                <c:pt idx="321">
                  <c:v>85.672831744899995</c:v>
                </c:pt>
                <c:pt idx="322">
                  <c:v>85.672931744899998</c:v>
                </c:pt>
                <c:pt idx="323">
                  <c:v>85.673031744900001</c:v>
                </c:pt>
                <c:pt idx="324">
                  <c:v>85.673131744900004</c:v>
                </c:pt>
                <c:pt idx="325">
                  <c:v>85.673231744899994</c:v>
                </c:pt>
                <c:pt idx="326">
                  <c:v>85.673331744899997</c:v>
                </c:pt>
                <c:pt idx="327">
                  <c:v>85.6734317449</c:v>
                </c:pt>
                <c:pt idx="328">
                  <c:v>85.673531744900004</c:v>
                </c:pt>
                <c:pt idx="329">
                  <c:v>85.673631744900007</c:v>
                </c:pt>
                <c:pt idx="330">
                  <c:v>85.673731744899996</c:v>
                </c:pt>
                <c:pt idx="331">
                  <c:v>85.673831744899999</c:v>
                </c:pt>
                <c:pt idx="332">
                  <c:v>85.673931744900003</c:v>
                </c:pt>
                <c:pt idx="333">
                  <c:v>85.674031744900006</c:v>
                </c:pt>
                <c:pt idx="334">
                  <c:v>85.674131744899995</c:v>
                </c:pt>
                <c:pt idx="335">
                  <c:v>85.674231744899998</c:v>
                </c:pt>
                <c:pt idx="336">
                  <c:v>85.674331744900002</c:v>
                </c:pt>
                <c:pt idx="337">
                  <c:v>85.674431744900005</c:v>
                </c:pt>
                <c:pt idx="338">
                  <c:v>85.674531744899994</c:v>
                </c:pt>
                <c:pt idx="339">
                  <c:v>85.674631744899997</c:v>
                </c:pt>
                <c:pt idx="340">
                  <c:v>85.674731744900001</c:v>
                </c:pt>
                <c:pt idx="341">
                  <c:v>85.674831744900004</c:v>
                </c:pt>
                <c:pt idx="342">
                  <c:v>85.674931744899993</c:v>
                </c:pt>
                <c:pt idx="343">
                  <c:v>85.675031744899997</c:v>
                </c:pt>
                <c:pt idx="344">
                  <c:v>85.6751317449</c:v>
                </c:pt>
                <c:pt idx="345">
                  <c:v>85.675231744900003</c:v>
                </c:pt>
                <c:pt idx="346">
                  <c:v>85.675331744900006</c:v>
                </c:pt>
                <c:pt idx="347">
                  <c:v>85.675431744899996</c:v>
                </c:pt>
                <c:pt idx="348">
                  <c:v>85.675531744899999</c:v>
                </c:pt>
                <c:pt idx="349">
                  <c:v>85.675631744900002</c:v>
                </c:pt>
                <c:pt idx="350">
                  <c:v>85.675731744900006</c:v>
                </c:pt>
                <c:pt idx="351">
                  <c:v>85.675831744899995</c:v>
                </c:pt>
                <c:pt idx="352">
                  <c:v>85.675931744899998</c:v>
                </c:pt>
                <c:pt idx="353">
                  <c:v>85.676031744900001</c:v>
                </c:pt>
                <c:pt idx="354">
                  <c:v>85.676131744900005</c:v>
                </c:pt>
                <c:pt idx="355">
                  <c:v>85.676231744899994</c:v>
                </c:pt>
                <c:pt idx="356">
                  <c:v>85.676331744899997</c:v>
                </c:pt>
                <c:pt idx="357">
                  <c:v>85.6764317449</c:v>
                </c:pt>
                <c:pt idx="358">
                  <c:v>85.676531744900004</c:v>
                </c:pt>
                <c:pt idx="359">
                  <c:v>85.676631744900007</c:v>
                </c:pt>
                <c:pt idx="360">
                  <c:v>85.676731744899996</c:v>
                </c:pt>
                <c:pt idx="361">
                  <c:v>85.676831744899999</c:v>
                </c:pt>
                <c:pt idx="362">
                  <c:v>85.676931744900003</c:v>
                </c:pt>
                <c:pt idx="363">
                  <c:v>85.677031744900006</c:v>
                </c:pt>
                <c:pt idx="364">
                  <c:v>85.677131744899995</c:v>
                </c:pt>
                <c:pt idx="365">
                  <c:v>85.677231744899998</c:v>
                </c:pt>
                <c:pt idx="366">
                  <c:v>85.677331744900002</c:v>
                </c:pt>
                <c:pt idx="367">
                  <c:v>85.677431744900005</c:v>
                </c:pt>
                <c:pt idx="368">
                  <c:v>85.677531744899994</c:v>
                </c:pt>
                <c:pt idx="369">
                  <c:v>85.677631744899998</c:v>
                </c:pt>
                <c:pt idx="370">
                  <c:v>85.677731744900001</c:v>
                </c:pt>
                <c:pt idx="371">
                  <c:v>85.677831744900004</c:v>
                </c:pt>
                <c:pt idx="372">
                  <c:v>85.677931744899993</c:v>
                </c:pt>
                <c:pt idx="373">
                  <c:v>85.678031744899997</c:v>
                </c:pt>
                <c:pt idx="374">
                  <c:v>85.6781317449</c:v>
                </c:pt>
                <c:pt idx="375">
                  <c:v>85.678231744900003</c:v>
                </c:pt>
                <c:pt idx="376">
                  <c:v>85.678331744900007</c:v>
                </c:pt>
                <c:pt idx="377">
                  <c:v>85.678431744899996</c:v>
                </c:pt>
                <c:pt idx="378">
                  <c:v>85.678531744899999</c:v>
                </c:pt>
                <c:pt idx="379">
                  <c:v>85.678631744900002</c:v>
                </c:pt>
                <c:pt idx="380">
                  <c:v>85.678731744900006</c:v>
                </c:pt>
                <c:pt idx="381">
                  <c:v>85.678831744899995</c:v>
                </c:pt>
                <c:pt idx="382">
                  <c:v>85.678931744899998</c:v>
                </c:pt>
                <c:pt idx="383">
                  <c:v>85.679031744900001</c:v>
                </c:pt>
                <c:pt idx="384">
                  <c:v>85.679131744900005</c:v>
                </c:pt>
                <c:pt idx="385">
                  <c:v>85.679231744899994</c:v>
                </c:pt>
                <c:pt idx="386">
                  <c:v>85.679331744899997</c:v>
                </c:pt>
                <c:pt idx="387">
                  <c:v>85.6794317449</c:v>
                </c:pt>
                <c:pt idx="388">
                  <c:v>85.679531744900004</c:v>
                </c:pt>
                <c:pt idx="389">
                  <c:v>85.679631744900007</c:v>
                </c:pt>
                <c:pt idx="390">
                  <c:v>85.679731744899996</c:v>
                </c:pt>
                <c:pt idx="391">
                  <c:v>85.6798317449</c:v>
                </c:pt>
                <c:pt idx="392">
                  <c:v>85.679931744900003</c:v>
                </c:pt>
                <c:pt idx="393">
                  <c:v>85.680031744900006</c:v>
                </c:pt>
                <c:pt idx="394">
                  <c:v>85.680131744899995</c:v>
                </c:pt>
                <c:pt idx="395">
                  <c:v>85.680231744899999</c:v>
                </c:pt>
                <c:pt idx="396">
                  <c:v>85.680331744900002</c:v>
                </c:pt>
                <c:pt idx="397">
                  <c:v>85.680431744900005</c:v>
                </c:pt>
                <c:pt idx="398">
                  <c:v>85.680531744899994</c:v>
                </c:pt>
                <c:pt idx="399">
                  <c:v>85.680631744899998</c:v>
                </c:pt>
                <c:pt idx="400">
                  <c:v>85.680731744900001</c:v>
                </c:pt>
                <c:pt idx="401">
                  <c:v>85.680831744900004</c:v>
                </c:pt>
                <c:pt idx="402">
                  <c:v>85.680931744899993</c:v>
                </c:pt>
                <c:pt idx="403">
                  <c:v>85.681031744899997</c:v>
                </c:pt>
                <c:pt idx="404">
                  <c:v>85.6811317449</c:v>
                </c:pt>
                <c:pt idx="405">
                  <c:v>85.681231744900003</c:v>
                </c:pt>
                <c:pt idx="406">
                  <c:v>85.681331744900007</c:v>
                </c:pt>
                <c:pt idx="407">
                  <c:v>85.681431744899996</c:v>
                </c:pt>
                <c:pt idx="408">
                  <c:v>85.681531744899999</c:v>
                </c:pt>
                <c:pt idx="409">
                  <c:v>85.681631744900002</c:v>
                </c:pt>
                <c:pt idx="410">
                  <c:v>85.681731744900006</c:v>
                </c:pt>
                <c:pt idx="411">
                  <c:v>85.681831744899995</c:v>
                </c:pt>
                <c:pt idx="412">
                  <c:v>85.681931744899998</c:v>
                </c:pt>
                <c:pt idx="413">
                  <c:v>85.682031744900002</c:v>
                </c:pt>
                <c:pt idx="414">
                  <c:v>85.682131744900005</c:v>
                </c:pt>
                <c:pt idx="415">
                  <c:v>85.682231744899994</c:v>
                </c:pt>
                <c:pt idx="416">
                  <c:v>85.682331744899997</c:v>
                </c:pt>
                <c:pt idx="417">
                  <c:v>85.682431744900001</c:v>
                </c:pt>
                <c:pt idx="418">
                  <c:v>85.682531744900004</c:v>
                </c:pt>
                <c:pt idx="419">
                  <c:v>85.682631744899993</c:v>
                </c:pt>
                <c:pt idx="420">
                  <c:v>85.682731744899996</c:v>
                </c:pt>
                <c:pt idx="421">
                  <c:v>85.6828317449</c:v>
                </c:pt>
                <c:pt idx="422">
                  <c:v>85.682931744900003</c:v>
                </c:pt>
                <c:pt idx="423">
                  <c:v>85.683031744900006</c:v>
                </c:pt>
                <c:pt idx="424">
                  <c:v>85.683131744899995</c:v>
                </c:pt>
                <c:pt idx="425">
                  <c:v>85.683231744899999</c:v>
                </c:pt>
                <c:pt idx="426">
                  <c:v>85.683331744900002</c:v>
                </c:pt>
                <c:pt idx="427">
                  <c:v>85.683431744900005</c:v>
                </c:pt>
                <c:pt idx="428">
                  <c:v>85.683531744899994</c:v>
                </c:pt>
                <c:pt idx="429">
                  <c:v>85.683631744899998</c:v>
                </c:pt>
                <c:pt idx="430">
                  <c:v>85.683731744900001</c:v>
                </c:pt>
                <c:pt idx="431">
                  <c:v>85.683831744900004</c:v>
                </c:pt>
                <c:pt idx="432">
                  <c:v>85.683931744899994</c:v>
                </c:pt>
                <c:pt idx="433">
                  <c:v>85.684031744899997</c:v>
                </c:pt>
                <c:pt idx="434">
                  <c:v>85.6841317449</c:v>
                </c:pt>
                <c:pt idx="435">
                  <c:v>85.684231744900003</c:v>
                </c:pt>
                <c:pt idx="436">
                  <c:v>85.684331744900007</c:v>
                </c:pt>
                <c:pt idx="437">
                  <c:v>85.684431744899996</c:v>
                </c:pt>
                <c:pt idx="438">
                  <c:v>85.684531744899999</c:v>
                </c:pt>
                <c:pt idx="439">
                  <c:v>85.684631744900003</c:v>
                </c:pt>
                <c:pt idx="440">
                  <c:v>85.684731744900006</c:v>
                </c:pt>
                <c:pt idx="441">
                  <c:v>85.684831744899995</c:v>
                </c:pt>
                <c:pt idx="442">
                  <c:v>85.684931744899998</c:v>
                </c:pt>
                <c:pt idx="443">
                  <c:v>85.685031744900002</c:v>
                </c:pt>
                <c:pt idx="444">
                  <c:v>85.685131744900005</c:v>
                </c:pt>
                <c:pt idx="445">
                  <c:v>85.685231744899994</c:v>
                </c:pt>
                <c:pt idx="446">
                  <c:v>85.685331744899997</c:v>
                </c:pt>
                <c:pt idx="447">
                  <c:v>85.685431744900001</c:v>
                </c:pt>
                <c:pt idx="448">
                  <c:v>85.685531744900004</c:v>
                </c:pt>
                <c:pt idx="449">
                  <c:v>85.685631744899993</c:v>
                </c:pt>
                <c:pt idx="450">
                  <c:v>85.685731744899996</c:v>
                </c:pt>
                <c:pt idx="451">
                  <c:v>85.6858317449</c:v>
                </c:pt>
                <c:pt idx="452">
                  <c:v>85.685931744900003</c:v>
                </c:pt>
                <c:pt idx="453">
                  <c:v>85.686031744900006</c:v>
                </c:pt>
                <c:pt idx="454">
                  <c:v>85.686131744899996</c:v>
                </c:pt>
                <c:pt idx="455">
                  <c:v>85.686231744899999</c:v>
                </c:pt>
                <c:pt idx="456">
                  <c:v>85.686331744900002</c:v>
                </c:pt>
                <c:pt idx="457">
                  <c:v>85.686431744900005</c:v>
                </c:pt>
                <c:pt idx="458">
                  <c:v>85.686531744899995</c:v>
                </c:pt>
                <c:pt idx="459">
                  <c:v>85.686631744899998</c:v>
                </c:pt>
                <c:pt idx="460">
                  <c:v>85.686731744900001</c:v>
                </c:pt>
                <c:pt idx="461">
                  <c:v>85.686831744900005</c:v>
                </c:pt>
                <c:pt idx="462">
                  <c:v>85.686931744899994</c:v>
                </c:pt>
                <c:pt idx="463">
                  <c:v>85.687031744899997</c:v>
                </c:pt>
                <c:pt idx="464">
                  <c:v>85.6871317449</c:v>
                </c:pt>
                <c:pt idx="465">
                  <c:v>85.687231744900004</c:v>
                </c:pt>
                <c:pt idx="466">
                  <c:v>85.687331744900007</c:v>
                </c:pt>
                <c:pt idx="467">
                  <c:v>85.687431744899996</c:v>
                </c:pt>
                <c:pt idx="468">
                  <c:v>85.687531744899999</c:v>
                </c:pt>
                <c:pt idx="469">
                  <c:v>85.687631744900003</c:v>
                </c:pt>
                <c:pt idx="470">
                  <c:v>85.687731744900006</c:v>
                </c:pt>
                <c:pt idx="471">
                  <c:v>85.687831744899995</c:v>
                </c:pt>
                <c:pt idx="472">
                  <c:v>85.687931744899998</c:v>
                </c:pt>
                <c:pt idx="473">
                  <c:v>85.688031744900002</c:v>
                </c:pt>
                <c:pt idx="474">
                  <c:v>85.688131744900005</c:v>
                </c:pt>
                <c:pt idx="475">
                  <c:v>85.688231744899994</c:v>
                </c:pt>
                <c:pt idx="476">
                  <c:v>85.688331744899997</c:v>
                </c:pt>
                <c:pt idx="477">
                  <c:v>85.688431744900001</c:v>
                </c:pt>
                <c:pt idx="478">
                  <c:v>85.688531744900004</c:v>
                </c:pt>
                <c:pt idx="479">
                  <c:v>85.688631744899993</c:v>
                </c:pt>
                <c:pt idx="480">
                  <c:v>85.688731744899997</c:v>
                </c:pt>
                <c:pt idx="481">
                  <c:v>85.6888317449</c:v>
                </c:pt>
                <c:pt idx="482">
                  <c:v>85.688931744900003</c:v>
                </c:pt>
                <c:pt idx="483">
                  <c:v>85.689031744900007</c:v>
                </c:pt>
                <c:pt idx="484">
                  <c:v>85.689131744899996</c:v>
                </c:pt>
                <c:pt idx="485">
                  <c:v>85.689231744899999</c:v>
                </c:pt>
                <c:pt idx="486">
                  <c:v>85.689331744900002</c:v>
                </c:pt>
                <c:pt idx="487">
                  <c:v>85.689431744900006</c:v>
                </c:pt>
                <c:pt idx="488">
                  <c:v>85.689531744899995</c:v>
                </c:pt>
                <c:pt idx="489">
                  <c:v>85.689631744899998</c:v>
                </c:pt>
                <c:pt idx="490">
                  <c:v>85.689731744900001</c:v>
                </c:pt>
                <c:pt idx="491">
                  <c:v>85.689831744900005</c:v>
                </c:pt>
                <c:pt idx="492">
                  <c:v>85.689931744899994</c:v>
                </c:pt>
                <c:pt idx="493">
                  <c:v>85.690031744899997</c:v>
                </c:pt>
                <c:pt idx="494">
                  <c:v>85.6901317449</c:v>
                </c:pt>
                <c:pt idx="495">
                  <c:v>85.690231744900004</c:v>
                </c:pt>
                <c:pt idx="496">
                  <c:v>85.690331744900007</c:v>
                </c:pt>
                <c:pt idx="497">
                  <c:v>85.690431744899996</c:v>
                </c:pt>
                <c:pt idx="498">
                  <c:v>85.690531744899999</c:v>
                </c:pt>
                <c:pt idx="499">
                  <c:v>85.690631744900003</c:v>
                </c:pt>
                <c:pt idx="500">
                  <c:v>85.690731744900006</c:v>
                </c:pt>
                <c:pt idx="501">
                  <c:v>85.690831744899995</c:v>
                </c:pt>
                <c:pt idx="502">
                  <c:v>85.690931744899999</c:v>
                </c:pt>
                <c:pt idx="503">
                  <c:v>85.691031744900002</c:v>
                </c:pt>
                <c:pt idx="504">
                  <c:v>85.691131744900005</c:v>
                </c:pt>
                <c:pt idx="505">
                  <c:v>85.691231744899994</c:v>
                </c:pt>
                <c:pt idx="506">
                  <c:v>85.691331744899998</c:v>
                </c:pt>
                <c:pt idx="507">
                  <c:v>85.691431744900001</c:v>
                </c:pt>
                <c:pt idx="508">
                  <c:v>85.691531744900004</c:v>
                </c:pt>
                <c:pt idx="509">
                  <c:v>85.691631744899993</c:v>
                </c:pt>
                <c:pt idx="510">
                  <c:v>85.691731744899997</c:v>
                </c:pt>
                <c:pt idx="511">
                  <c:v>85.6918317449</c:v>
                </c:pt>
                <c:pt idx="512">
                  <c:v>85.691931744900003</c:v>
                </c:pt>
                <c:pt idx="513">
                  <c:v>85.692031744900007</c:v>
                </c:pt>
                <c:pt idx="514">
                  <c:v>85.692131744899996</c:v>
                </c:pt>
                <c:pt idx="515">
                  <c:v>85.692231744899999</c:v>
                </c:pt>
                <c:pt idx="516">
                  <c:v>85.692331744900002</c:v>
                </c:pt>
                <c:pt idx="517">
                  <c:v>85.692431744900006</c:v>
                </c:pt>
                <c:pt idx="518">
                  <c:v>85.692531744899995</c:v>
                </c:pt>
                <c:pt idx="519">
                  <c:v>85.692631744899998</c:v>
                </c:pt>
                <c:pt idx="520">
                  <c:v>85.692731744900001</c:v>
                </c:pt>
                <c:pt idx="521">
                  <c:v>85.692831744900005</c:v>
                </c:pt>
                <c:pt idx="522">
                  <c:v>85.692931744899994</c:v>
                </c:pt>
                <c:pt idx="523">
                  <c:v>85.693031744899997</c:v>
                </c:pt>
                <c:pt idx="524">
                  <c:v>85.693131744900001</c:v>
                </c:pt>
                <c:pt idx="525">
                  <c:v>85.693231744900004</c:v>
                </c:pt>
                <c:pt idx="526">
                  <c:v>85.693331744899993</c:v>
                </c:pt>
                <c:pt idx="527">
                  <c:v>85.693431744899996</c:v>
                </c:pt>
                <c:pt idx="528">
                  <c:v>85.6935317449</c:v>
                </c:pt>
                <c:pt idx="529">
                  <c:v>85.693631744900003</c:v>
                </c:pt>
                <c:pt idx="530">
                  <c:v>85.693731744900006</c:v>
                </c:pt>
                <c:pt idx="531">
                  <c:v>85.693831744899995</c:v>
                </c:pt>
                <c:pt idx="532">
                  <c:v>85.693931744899999</c:v>
                </c:pt>
                <c:pt idx="533">
                  <c:v>85.694031744900002</c:v>
                </c:pt>
                <c:pt idx="534">
                  <c:v>85.694131744900005</c:v>
                </c:pt>
                <c:pt idx="535">
                  <c:v>85.694231744899994</c:v>
                </c:pt>
                <c:pt idx="536">
                  <c:v>85.694331744899998</c:v>
                </c:pt>
                <c:pt idx="537">
                  <c:v>85.694431744900001</c:v>
                </c:pt>
                <c:pt idx="538">
                  <c:v>85.694531744900004</c:v>
                </c:pt>
                <c:pt idx="539">
                  <c:v>85.694631744899993</c:v>
                </c:pt>
                <c:pt idx="540">
                  <c:v>85.694731744899997</c:v>
                </c:pt>
                <c:pt idx="541">
                  <c:v>85.6948317449</c:v>
                </c:pt>
                <c:pt idx="542">
                  <c:v>85.694931744900003</c:v>
                </c:pt>
                <c:pt idx="543">
                  <c:v>85.695031744900007</c:v>
                </c:pt>
                <c:pt idx="544">
                  <c:v>85.695131744899996</c:v>
                </c:pt>
                <c:pt idx="545">
                  <c:v>85.695231744899999</c:v>
                </c:pt>
                <c:pt idx="546">
                  <c:v>85.695331744900002</c:v>
                </c:pt>
                <c:pt idx="547">
                  <c:v>85.695431744900006</c:v>
                </c:pt>
                <c:pt idx="548">
                  <c:v>85.695531744899995</c:v>
                </c:pt>
                <c:pt idx="549">
                  <c:v>85.695631744899998</c:v>
                </c:pt>
                <c:pt idx="550">
                  <c:v>85.695731744900002</c:v>
                </c:pt>
                <c:pt idx="551">
                  <c:v>85.695831744900005</c:v>
                </c:pt>
                <c:pt idx="552">
                  <c:v>85.695931744899994</c:v>
                </c:pt>
                <c:pt idx="553">
                  <c:v>85.696031744899997</c:v>
                </c:pt>
                <c:pt idx="554">
                  <c:v>85.696131744900001</c:v>
                </c:pt>
                <c:pt idx="555">
                  <c:v>85.696231744900004</c:v>
                </c:pt>
                <c:pt idx="556">
                  <c:v>85.696331744899993</c:v>
                </c:pt>
                <c:pt idx="557">
                  <c:v>85.696431744899996</c:v>
                </c:pt>
                <c:pt idx="558">
                  <c:v>85.6965317449</c:v>
                </c:pt>
                <c:pt idx="559">
                  <c:v>85.696631744900003</c:v>
                </c:pt>
                <c:pt idx="560">
                  <c:v>85.696731744900006</c:v>
                </c:pt>
                <c:pt idx="561">
                  <c:v>85.696831744899995</c:v>
                </c:pt>
                <c:pt idx="562">
                  <c:v>85.696931744899999</c:v>
                </c:pt>
                <c:pt idx="563">
                  <c:v>85.697031744900002</c:v>
                </c:pt>
                <c:pt idx="564">
                  <c:v>85.697131744900005</c:v>
                </c:pt>
                <c:pt idx="565">
                  <c:v>85.697231744899995</c:v>
                </c:pt>
                <c:pt idx="566">
                  <c:v>85.697331744899998</c:v>
                </c:pt>
                <c:pt idx="567">
                  <c:v>85.697431744900001</c:v>
                </c:pt>
                <c:pt idx="568">
                  <c:v>85.697531744900004</c:v>
                </c:pt>
                <c:pt idx="569">
                  <c:v>85.697631744899994</c:v>
                </c:pt>
                <c:pt idx="570">
                  <c:v>85.697731744899997</c:v>
                </c:pt>
                <c:pt idx="571">
                  <c:v>85.6978317449</c:v>
                </c:pt>
                <c:pt idx="572">
                  <c:v>85.697931744900004</c:v>
                </c:pt>
                <c:pt idx="573">
                  <c:v>85.698031744900007</c:v>
                </c:pt>
                <c:pt idx="574">
                  <c:v>85.698131744899996</c:v>
                </c:pt>
                <c:pt idx="575">
                  <c:v>85.698231744899999</c:v>
                </c:pt>
                <c:pt idx="576">
                  <c:v>85.698331744900003</c:v>
                </c:pt>
                <c:pt idx="577">
                  <c:v>85.698431744900006</c:v>
                </c:pt>
                <c:pt idx="578">
                  <c:v>85.698531744899995</c:v>
                </c:pt>
                <c:pt idx="579">
                  <c:v>85.698631744899998</c:v>
                </c:pt>
                <c:pt idx="580">
                  <c:v>85.698731744900002</c:v>
                </c:pt>
                <c:pt idx="581">
                  <c:v>85.698831744900005</c:v>
                </c:pt>
                <c:pt idx="582">
                  <c:v>85.698931744899994</c:v>
                </c:pt>
                <c:pt idx="583">
                  <c:v>85.699031744899997</c:v>
                </c:pt>
                <c:pt idx="584">
                  <c:v>85.699131744900001</c:v>
                </c:pt>
                <c:pt idx="585">
                  <c:v>85.699231744900004</c:v>
                </c:pt>
                <c:pt idx="586">
                  <c:v>85.699331744899993</c:v>
                </c:pt>
                <c:pt idx="587">
                  <c:v>85.699431744899996</c:v>
                </c:pt>
                <c:pt idx="588">
                  <c:v>85.6995317449</c:v>
                </c:pt>
                <c:pt idx="589">
                  <c:v>85.699631744900003</c:v>
                </c:pt>
                <c:pt idx="590">
                  <c:v>85.699731744900006</c:v>
                </c:pt>
                <c:pt idx="591">
                  <c:v>85.699831744899996</c:v>
                </c:pt>
                <c:pt idx="592">
                  <c:v>85.699931744899999</c:v>
                </c:pt>
                <c:pt idx="593">
                  <c:v>85.700031744900002</c:v>
                </c:pt>
                <c:pt idx="594">
                  <c:v>85.700131744900006</c:v>
                </c:pt>
                <c:pt idx="595">
                  <c:v>85.700231744899995</c:v>
                </c:pt>
                <c:pt idx="596">
                  <c:v>85.700331744899998</c:v>
                </c:pt>
                <c:pt idx="597">
                  <c:v>85.700431744900001</c:v>
                </c:pt>
                <c:pt idx="598">
                  <c:v>85.700531744900005</c:v>
                </c:pt>
                <c:pt idx="599">
                  <c:v>85.700631744899994</c:v>
                </c:pt>
                <c:pt idx="600">
                  <c:v>85.700731744899997</c:v>
                </c:pt>
                <c:pt idx="601">
                  <c:v>85.7008317449</c:v>
                </c:pt>
                <c:pt idx="602">
                  <c:v>85.700931744900004</c:v>
                </c:pt>
                <c:pt idx="603">
                  <c:v>85.701031744900007</c:v>
                </c:pt>
                <c:pt idx="604">
                  <c:v>85.701131744899996</c:v>
                </c:pt>
                <c:pt idx="605">
                  <c:v>85.701231744899999</c:v>
                </c:pt>
                <c:pt idx="606">
                  <c:v>85.701331744900003</c:v>
                </c:pt>
                <c:pt idx="607">
                  <c:v>85.701431744900006</c:v>
                </c:pt>
                <c:pt idx="608">
                  <c:v>85.701531744899995</c:v>
                </c:pt>
                <c:pt idx="609">
                  <c:v>85.701631744899998</c:v>
                </c:pt>
                <c:pt idx="610">
                  <c:v>85.701731744900002</c:v>
                </c:pt>
                <c:pt idx="611">
                  <c:v>85.701831744900005</c:v>
                </c:pt>
                <c:pt idx="612">
                  <c:v>85.701931744899994</c:v>
                </c:pt>
                <c:pt idx="613">
                  <c:v>85.702031744899998</c:v>
                </c:pt>
                <c:pt idx="614">
                  <c:v>85.702131744900001</c:v>
                </c:pt>
                <c:pt idx="615">
                  <c:v>85.702231744900004</c:v>
                </c:pt>
                <c:pt idx="616">
                  <c:v>85.702331744899993</c:v>
                </c:pt>
                <c:pt idx="617">
                  <c:v>85.702431744899997</c:v>
                </c:pt>
                <c:pt idx="618">
                  <c:v>85.7025317449</c:v>
                </c:pt>
                <c:pt idx="619">
                  <c:v>85.702631744900003</c:v>
                </c:pt>
                <c:pt idx="620">
                  <c:v>85.702731744900007</c:v>
                </c:pt>
                <c:pt idx="621">
                  <c:v>85.702831744899996</c:v>
                </c:pt>
                <c:pt idx="622">
                  <c:v>85.702931744899999</c:v>
                </c:pt>
                <c:pt idx="623">
                  <c:v>85.703031744900002</c:v>
                </c:pt>
                <c:pt idx="624">
                  <c:v>85.703131744900006</c:v>
                </c:pt>
                <c:pt idx="625">
                  <c:v>85.703231744899995</c:v>
                </c:pt>
                <c:pt idx="626">
                  <c:v>85.703331744899998</c:v>
                </c:pt>
                <c:pt idx="627">
                  <c:v>85.703431744900001</c:v>
                </c:pt>
                <c:pt idx="628">
                  <c:v>85.703531744900005</c:v>
                </c:pt>
                <c:pt idx="629">
                  <c:v>85.703631744899994</c:v>
                </c:pt>
                <c:pt idx="630">
                  <c:v>85.703731744899997</c:v>
                </c:pt>
                <c:pt idx="631">
                  <c:v>85.7038317449</c:v>
                </c:pt>
                <c:pt idx="632">
                  <c:v>85.703931744900004</c:v>
                </c:pt>
                <c:pt idx="633">
                  <c:v>85.704031744900007</c:v>
                </c:pt>
                <c:pt idx="634">
                  <c:v>85.704131744899996</c:v>
                </c:pt>
                <c:pt idx="635">
                  <c:v>85.7042317449</c:v>
                </c:pt>
                <c:pt idx="636">
                  <c:v>85.704331744900003</c:v>
                </c:pt>
                <c:pt idx="637">
                  <c:v>85.704431744900006</c:v>
                </c:pt>
                <c:pt idx="638">
                  <c:v>85.704531744899995</c:v>
                </c:pt>
                <c:pt idx="639">
                  <c:v>85.704631744899999</c:v>
                </c:pt>
                <c:pt idx="640">
                  <c:v>85.704731744900002</c:v>
                </c:pt>
                <c:pt idx="641">
                  <c:v>85.704831744900005</c:v>
                </c:pt>
                <c:pt idx="642">
                  <c:v>85.704931744899994</c:v>
                </c:pt>
                <c:pt idx="643">
                  <c:v>85.705031744899998</c:v>
                </c:pt>
                <c:pt idx="644">
                  <c:v>85.705131744900001</c:v>
                </c:pt>
                <c:pt idx="645">
                  <c:v>85.705231744900004</c:v>
                </c:pt>
                <c:pt idx="646">
                  <c:v>85.705331744899993</c:v>
                </c:pt>
                <c:pt idx="647">
                  <c:v>85.705431744899997</c:v>
                </c:pt>
                <c:pt idx="648">
                  <c:v>85.7055317449</c:v>
                </c:pt>
                <c:pt idx="649">
                  <c:v>85.705631744900003</c:v>
                </c:pt>
                <c:pt idx="650">
                  <c:v>85.705731744900007</c:v>
                </c:pt>
                <c:pt idx="651">
                  <c:v>85.705831744899996</c:v>
                </c:pt>
                <c:pt idx="652">
                  <c:v>85.705931744899999</c:v>
                </c:pt>
                <c:pt idx="653">
                  <c:v>85.706031744900002</c:v>
                </c:pt>
                <c:pt idx="654">
                  <c:v>85.706131744900006</c:v>
                </c:pt>
                <c:pt idx="655">
                  <c:v>85.706231744899995</c:v>
                </c:pt>
                <c:pt idx="656">
                  <c:v>85.706331744899998</c:v>
                </c:pt>
                <c:pt idx="657">
                  <c:v>85.706431744900001</c:v>
                </c:pt>
                <c:pt idx="658">
                  <c:v>85.706531744900005</c:v>
                </c:pt>
                <c:pt idx="659">
                  <c:v>85.706631744899994</c:v>
                </c:pt>
                <c:pt idx="660">
                  <c:v>85.706731744899997</c:v>
                </c:pt>
                <c:pt idx="661">
                  <c:v>85.706831744900001</c:v>
                </c:pt>
                <c:pt idx="662">
                  <c:v>85.706931744900004</c:v>
                </c:pt>
                <c:pt idx="663">
                  <c:v>85.707031744899993</c:v>
                </c:pt>
                <c:pt idx="664">
                  <c:v>85.707131744899996</c:v>
                </c:pt>
                <c:pt idx="665">
                  <c:v>85.7072317449</c:v>
                </c:pt>
                <c:pt idx="666">
                  <c:v>85.707331744900003</c:v>
                </c:pt>
                <c:pt idx="667">
                  <c:v>85.707431744900006</c:v>
                </c:pt>
                <c:pt idx="668">
                  <c:v>85.707531744899995</c:v>
                </c:pt>
                <c:pt idx="669">
                  <c:v>85.707631744899999</c:v>
                </c:pt>
                <c:pt idx="670">
                  <c:v>85.707731744900002</c:v>
                </c:pt>
                <c:pt idx="671">
                  <c:v>85.707831744900005</c:v>
                </c:pt>
                <c:pt idx="672">
                  <c:v>85.707931744899994</c:v>
                </c:pt>
                <c:pt idx="673">
                  <c:v>85.708031744899998</c:v>
                </c:pt>
                <c:pt idx="674">
                  <c:v>85.708131744900001</c:v>
                </c:pt>
                <c:pt idx="675">
                  <c:v>85.708231744900004</c:v>
                </c:pt>
                <c:pt idx="676">
                  <c:v>85.708331744899994</c:v>
                </c:pt>
                <c:pt idx="677">
                  <c:v>85.708431744899997</c:v>
                </c:pt>
                <c:pt idx="678">
                  <c:v>85.7085317449</c:v>
                </c:pt>
                <c:pt idx="679">
                  <c:v>85.708631744900003</c:v>
                </c:pt>
                <c:pt idx="680">
                  <c:v>85.708731744900007</c:v>
                </c:pt>
                <c:pt idx="681">
                  <c:v>85.708831744899996</c:v>
                </c:pt>
                <c:pt idx="682">
                  <c:v>85.708931744899999</c:v>
                </c:pt>
                <c:pt idx="683">
                  <c:v>85.709031744900003</c:v>
                </c:pt>
                <c:pt idx="684">
                  <c:v>85.709131744900006</c:v>
                </c:pt>
                <c:pt idx="685">
                  <c:v>85.709231744899995</c:v>
                </c:pt>
                <c:pt idx="686">
                  <c:v>85.709331744899998</c:v>
                </c:pt>
                <c:pt idx="687">
                  <c:v>85.709431744900002</c:v>
                </c:pt>
                <c:pt idx="688">
                  <c:v>85.709531744900005</c:v>
                </c:pt>
                <c:pt idx="689">
                  <c:v>85.709631744899994</c:v>
                </c:pt>
                <c:pt idx="690">
                  <c:v>85.709731744899997</c:v>
                </c:pt>
                <c:pt idx="691">
                  <c:v>85.709831744900001</c:v>
                </c:pt>
                <c:pt idx="692">
                  <c:v>85.709931744900004</c:v>
                </c:pt>
                <c:pt idx="693">
                  <c:v>85.710031744899993</c:v>
                </c:pt>
                <c:pt idx="694">
                  <c:v>85.710131744899996</c:v>
                </c:pt>
                <c:pt idx="695">
                  <c:v>85.7102317449</c:v>
                </c:pt>
                <c:pt idx="696">
                  <c:v>85.710331744900003</c:v>
                </c:pt>
                <c:pt idx="697">
                  <c:v>85.710431744900006</c:v>
                </c:pt>
                <c:pt idx="698">
                  <c:v>85.710531744899995</c:v>
                </c:pt>
                <c:pt idx="699">
                  <c:v>85.710631744899999</c:v>
                </c:pt>
                <c:pt idx="700">
                  <c:v>85.710731744900002</c:v>
                </c:pt>
                <c:pt idx="701">
                  <c:v>85.710831744900005</c:v>
                </c:pt>
                <c:pt idx="702">
                  <c:v>85.710931744899995</c:v>
                </c:pt>
                <c:pt idx="703">
                  <c:v>85.711031744899998</c:v>
                </c:pt>
                <c:pt idx="704">
                  <c:v>85.711131744900001</c:v>
                </c:pt>
                <c:pt idx="705">
                  <c:v>85.711231744900005</c:v>
                </c:pt>
                <c:pt idx="706">
                  <c:v>85.711331744899994</c:v>
                </c:pt>
                <c:pt idx="707">
                  <c:v>85.711431744899997</c:v>
                </c:pt>
                <c:pt idx="708">
                  <c:v>85.7115317449</c:v>
                </c:pt>
                <c:pt idx="709">
                  <c:v>85.711631744900004</c:v>
                </c:pt>
                <c:pt idx="710">
                  <c:v>85.711731744900007</c:v>
                </c:pt>
                <c:pt idx="711">
                  <c:v>85.711831744899996</c:v>
                </c:pt>
                <c:pt idx="712">
                  <c:v>85.711931744899999</c:v>
                </c:pt>
                <c:pt idx="713">
                  <c:v>85.712031744900003</c:v>
                </c:pt>
                <c:pt idx="714">
                  <c:v>85.712131744900006</c:v>
                </c:pt>
                <c:pt idx="715">
                  <c:v>85.712231744899995</c:v>
                </c:pt>
                <c:pt idx="716">
                  <c:v>85.712331744899998</c:v>
                </c:pt>
                <c:pt idx="717">
                  <c:v>85.712431744900002</c:v>
                </c:pt>
                <c:pt idx="718">
                  <c:v>85.712531744900005</c:v>
                </c:pt>
                <c:pt idx="719">
                  <c:v>85.712631744899994</c:v>
                </c:pt>
                <c:pt idx="720">
                  <c:v>85.712731744899997</c:v>
                </c:pt>
                <c:pt idx="721">
                  <c:v>85.712831744900001</c:v>
                </c:pt>
                <c:pt idx="722">
                  <c:v>85.712931744900004</c:v>
                </c:pt>
                <c:pt idx="723">
                  <c:v>85.713031744899993</c:v>
                </c:pt>
                <c:pt idx="724">
                  <c:v>85.713131744899997</c:v>
                </c:pt>
                <c:pt idx="725">
                  <c:v>85.7132317449</c:v>
                </c:pt>
                <c:pt idx="726">
                  <c:v>85.713331744900003</c:v>
                </c:pt>
                <c:pt idx="727">
                  <c:v>85.713431744900006</c:v>
                </c:pt>
                <c:pt idx="728">
                  <c:v>85.713531744899996</c:v>
                </c:pt>
                <c:pt idx="729">
                  <c:v>85.713631744899999</c:v>
                </c:pt>
                <c:pt idx="730">
                  <c:v>85.713731744900002</c:v>
                </c:pt>
                <c:pt idx="731">
                  <c:v>85.713831744900006</c:v>
                </c:pt>
                <c:pt idx="732">
                  <c:v>85.713931744899995</c:v>
                </c:pt>
                <c:pt idx="733">
                  <c:v>85.714031744899998</c:v>
                </c:pt>
                <c:pt idx="734">
                  <c:v>85.714131744900001</c:v>
                </c:pt>
                <c:pt idx="735">
                  <c:v>85.714231744900005</c:v>
                </c:pt>
                <c:pt idx="736">
                  <c:v>85.714331744899994</c:v>
                </c:pt>
                <c:pt idx="737">
                  <c:v>85.714431744899997</c:v>
                </c:pt>
                <c:pt idx="738">
                  <c:v>85.7145317449</c:v>
                </c:pt>
                <c:pt idx="739">
                  <c:v>85.714631744900004</c:v>
                </c:pt>
                <c:pt idx="740">
                  <c:v>85.714731744900007</c:v>
                </c:pt>
                <c:pt idx="741">
                  <c:v>85.714831744899996</c:v>
                </c:pt>
                <c:pt idx="742">
                  <c:v>85.714931744899999</c:v>
                </c:pt>
                <c:pt idx="743">
                  <c:v>85.715031744900003</c:v>
                </c:pt>
                <c:pt idx="744">
                  <c:v>85.715131744900006</c:v>
                </c:pt>
                <c:pt idx="745">
                  <c:v>85.715231744899995</c:v>
                </c:pt>
                <c:pt idx="746">
                  <c:v>85.715331744899999</c:v>
                </c:pt>
                <c:pt idx="747">
                  <c:v>85.715431744900002</c:v>
                </c:pt>
                <c:pt idx="748">
                  <c:v>85.715531744900005</c:v>
                </c:pt>
                <c:pt idx="749">
                  <c:v>85.715631744899994</c:v>
                </c:pt>
                <c:pt idx="750">
                  <c:v>85.715731744899998</c:v>
                </c:pt>
                <c:pt idx="751">
                  <c:v>85.715831744900001</c:v>
                </c:pt>
                <c:pt idx="752">
                  <c:v>85.715931744900004</c:v>
                </c:pt>
                <c:pt idx="753">
                  <c:v>85.716031744899993</c:v>
                </c:pt>
                <c:pt idx="754">
                  <c:v>85.716131744899997</c:v>
                </c:pt>
                <c:pt idx="755">
                  <c:v>85.7162317449</c:v>
                </c:pt>
                <c:pt idx="756">
                  <c:v>85.716331744900003</c:v>
                </c:pt>
                <c:pt idx="757">
                  <c:v>85.716431744900007</c:v>
                </c:pt>
                <c:pt idx="758">
                  <c:v>85.716531744899996</c:v>
                </c:pt>
                <c:pt idx="759">
                  <c:v>85.716631744899999</c:v>
                </c:pt>
                <c:pt idx="760">
                  <c:v>85.716731744900002</c:v>
                </c:pt>
                <c:pt idx="761">
                  <c:v>85.716831744900006</c:v>
                </c:pt>
                <c:pt idx="762">
                  <c:v>85.716931744899995</c:v>
                </c:pt>
                <c:pt idx="763">
                  <c:v>85.717031744899998</c:v>
                </c:pt>
                <c:pt idx="764">
                  <c:v>85.717131744900001</c:v>
                </c:pt>
                <c:pt idx="765">
                  <c:v>85.717231744900005</c:v>
                </c:pt>
                <c:pt idx="766">
                  <c:v>85.717331744899994</c:v>
                </c:pt>
                <c:pt idx="767">
                  <c:v>85.717431744899997</c:v>
                </c:pt>
                <c:pt idx="768">
                  <c:v>85.7175317449</c:v>
                </c:pt>
                <c:pt idx="769">
                  <c:v>85.717631744900004</c:v>
                </c:pt>
                <c:pt idx="770">
                  <c:v>85.717731744899993</c:v>
                </c:pt>
                <c:pt idx="771">
                  <c:v>85.717831744899996</c:v>
                </c:pt>
                <c:pt idx="772">
                  <c:v>85.7179317449</c:v>
                </c:pt>
                <c:pt idx="773">
                  <c:v>85.718031744900003</c:v>
                </c:pt>
                <c:pt idx="774">
                  <c:v>85.718131744900006</c:v>
                </c:pt>
                <c:pt idx="775">
                  <c:v>85.718231744899995</c:v>
                </c:pt>
                <c:pt idx="776">
                  <c:v>85.718331744899999</c:v>
                </c:pt>
                <c:pt idx="777">
                  <c:v>85.718431744900002</c:v>
                </c:pt>
                <c:pt idx="778">
                  <c:v>85.718531744900005</c:v>
                </c:pt>
                <c:pt idx="779">
                  <c:v>85.718631744899994</c:v>
                </c:pt>
                <c:pt idx="780">
                  <c:v>85.718731744899998</c:v>
                </c:pt>
                <c:pt idx="781">
                  <c:v>85.718831744900001</c:v>
                </c:pt>
                <c:pt idx="782">
                  <c:v>85.718931744900004</c:v>
                </c:pt>
                <c:pt idx="783">
                  <c:v>85.719031744899993</c:v>
                </c:pt>
                <c:pt idx="784">
                  <c:v>85.719131744899997</c:v>
                </c:pt>
                <c:pt idx="785">
                  <c:v>85.7192317449</c:v>
                </c:pt>
                <c:pt idx="786">
                  <c:v>85.719331744900003</c:v>
                </c:pt>
                <c:pt idx="787">
                  <c:v>85.719431744900007</c:v>
                </c:pt>
                <c:pt idx="788">
                  <c:v>85.719531744899996</c:v>
                </c:pt>
                <c:pt idx="789">
                  <c:v>85.719631744899999</c:v>
                </c:pt>
                <c:pt idx="790">
                  <c:v>85.719731744900002</c:v>
                </c:pt>
                <c:pt idx="791">
                  <c:v>85.719831744900006</c:v>
                </c:pt>
                <c:pt idx="792">
                  <c:v>85.719931744899995</c:v>
                </c:pt>
                <c:pt idx="793">
                  <c:v>85.720031744899998</c:v>
                </c:pt>
                <c:pt idx="794">
                  <c:v>85.720131744900002</c:v>
                </c:pt>
                <c:pt idx="795">
                  <c:v>85.720231744900005</c:v>
                </c:pt>
                <c:pt idx="796">
                  <c:v>85.720331744899994</c:v>
                </c:pt>
                <c:pt idx="797">
                  <c:v>85.720431744899997</c:v>
                </c:pt>
                <c:pt idx="798">
                  <c:v>85.720531744900001</c:v>
                </c:pt>
                <c:pt idx="799">
                  <c:v>85.720631744900004</c:v>
                </c:pt>
                <c:pt idx="800">
                  <c:v>85.720731744899993</c:v>
                </c:pt>
                <c:pt idx="801">
                  <c:v>85.720831744899996</c:v>
                </c:pt>
                <c:pt idx="802">
                  <c:v>85.7209317449</c:v>
                </c:pt>
                <c:pt idx="803">
                  <c:v>85.721031744900003</c:v>
                </c:pt>
                <c:pt idx="804">
                  <c:v>85.721131744900006</c:v>
                </c:pt>
                <c:pt idx="805">
                  <c:v>85.721231744899995</c:v>
                </c:pt>
                <c:pt idx="806">
                  <c:v>85.721331744899999</c:v>
                </c:pt>
                <c:pt idx="807">
                  <c:v>85.721431744900002</c:v>
                </c:pt>
                <c:pt idx="808">
                  <c:v>85.721531744900005</c:v>
                </c:pt>
                <c:pt idx="809">
                  <c:v>85.721631744899994</c:v>
                </c:pt>
                <c:pt idx="810">
                  <c:v>85.721731744899998</c:v>
                </c:pt>
                <c:pt idx="811">
                  <c:v>85.721831744900001</c:v>
                </c:pt>
                <c:pt idx="812">
                  <c:v>85.721931744900004</c:v>
                </c:pt>
                <c:pt idx="813">
                  <c:v>85.722031744899994</c:v>
                </c:pt>
                <c:pt idx="814">
                  <c:v>85.722131744899997</c:v>
                </c:pt>
                <c:pt idx="815">
                  <c:v>85.7222317449</c:v>
                </c:pt>
                <c:pt idx="816">
                  <c:v>85.722331744900004</c:v>
                </c:pt>
                <c:pt idx="817">
                  <c:v>85.722431744900007</c:v>
                </c:pt>
                <c:pt idx="818">
                  <c:v>85.722531744899996</c:v>
                </c:pt>
                <c:pt idx="819">
                  <c:v>85.722631744899999</c:v>
                </c:pt>
                <c:pt idx="820">
                  <c:v>85.722731744900003</c:v>
                </c:pt>
                <c:pt idx="821">
                  <c:v>85.722831744900006</c:v>
                </c:pt>
                <c:pt idx="822">
                  <c:v>85.722931744899995</c:v>
                </c:pt>
                <c:pt idx="823">
                  <c:v>85.723031744899998</c:v>
                </c:pt>
                <c:pt idx="824">
                  <c:v>85.723131744900002</c:v>
                </c:pt>
                <c:pt idx="825">
                  <c:v>85.723231744900005</c:v>
                </c:pt>
                <c:pt idx="826">
                  <c:v>85.723331744899994</c:v>
                </c:pt>
                <c:pt idx="827">
                  <c:v>85.723431744899997</c:v>
                </c:pt>
                <c:pt idx="828">
                  <c:v>85.723531744900001</c:v>
                </c:pt>
                <c:pt idx="829">
                  <c:v>85.723631744900004</c:v>
                </c:pt>
                <c:pt idx="830">
                  <c:v>85.723731744899993</c:v>
                </c:pt>
                <c:pt idx="831">
                  <c:v>85.723831744899996</c:v>
                </c:pt>
                <c:pt idx="832">
                  <c:v>85.7239317449</c:v>
                </c:pt>
                <c:pt idx="833">
                  <c:v>85.724031744900003</c:v>
                </c:pt>
                <c:pt idx="834">
                  <c:v>85.724131744900006</c:v>
                </c:pt>
                <c:pt idx="835">
                  <c:v>85.724231744899996</c:v>
                </c:pt>
                <c:pt idx="836">
                  <c:v>85.724331744899999</c:v>
                </c:pt>
                <c:pt idx="837">
                  <c:v>85.724431744900002</c:v>
                </c:pt>
                <c:pt idx="838">
                  <c:v>85.724531744900005</c:v>
                </c:pt>
                <c:pt idx="839">
                  <c:v>85.724631744899995</c:v>
                </c:pt>
                <c:pt idx="840">
                  <c:v>85.724731744899998</c:v>
                </c:pt>
                <c:pt idx="841">
                  <c:v>85.724831744900001</c:v>
                </c:pt>
                <c:pt idx="842">
                  <c:v>85.724931744900005</c:v>
                </c:pt>
                <c:pt idx="843">
                  <c:v>85.725031744899994</c:v>
                </c:pt>
                <c:pt idx="844">
                  <c:v>85.725131744899997</c:v>
                </c:pt>
                <c:pt idx="845">
                  <c:v>85.7252317449</c:v>
                </c:pt>
                <c:pt idx="846">
                  <c:v>85.725331744900004</c:v>
                </c:pt>
                <c:pt idx="847">
                  <c:v>85.725431744900007</c:v>
                </c:pt>
                <c:pt idx="848">
                  <c:v>85.725531744899996</c:v>
                </c:pt>
                <c:pt idx="849">
                  <c:v>85.725631744899999</c:v>
                </c:pt>
                <c:pt idx="850">
                  <c:v>85.725731744900003</c:v>
                </c:pt>
                <c:pt idx="851">
                  <c:v>85.725831744900006</c:v>
                </c:pt>
                <c:pt idx="852">
                  <c:v>85.725931744899995</c:v>
                </c:pt>
                <c:pt idx="853">
                  <c:v>85.726031744899998</c:v>
                </c:pt>
                <c:pt idx="854">
                  <c:v>85.726131744900002</c:v>
                </c:pt>
                <c:pt idx="855">
                  <c:v>85.726231744900005</c:v>
                </c:pt>
                <c:pt idx="856">
                  <c:v>85.726331744899994</c:v>
                </c:pt>
                <c:pt idx="857">
                  <c:v>85.726431744899998</c:v>
                </c:pt>
                <c:pt idx="858">
                  <c:v>85.726531744900001</c:v>
                </c:pt>
                <c:pt idx="859">
                  <c:v>85.726631744900004</c:v>
                </c:pt>
                <c:pt idx="860">
                  <c:v>85.726731744899993</c:v>
                </c:pt>
                <c:pt idx="861">
                  <c:v>85.726831744899997</c:v>
                </c:pt>
                <c:pt idx="862">
                  <c:v>85.726931750000006</c:v>
                </c:pt>
                <c:pt idx="863">
                  <c:v>91.208535338199994</c:v>
                </c:pt>
                <c:pt idx="864">
                  <c:v>104.90605073</c:v>
                </c:pt>
                <c:pt idx="865">
                  <c:v>104.714360336</c:v>
                </c:pt>
                <c:pt idx="866">
                  <c:v>104.714460336</c:v>
                </c:pt>
                <c:pt idx="867">
                  <c:v>104.71456033600001</c:v>
                </c:pt>
                <c:pt idx="868">
                  <c:v>103.771451489</c:v>
                </c:pt>
                <c:pt idx="869">
                  <c:v>104.592931759</c:v>
                </c:pt>
                <c:pt idx="870">
                  <c:v>104.593031759</c:v>
                </c:pt>
                <c:pt idx="871">
                  <c:v>104.593131759</c:v>
                </c:pt>
                <c:pt idx="872">
                  <c:v>104.59323175900001</c:v>
                </c:pt>
                <c:pt idx="873">
                  <c:v>104.59333175899999</c:v>
                </c:pt>
                <c:pt idx="874">
                  <c:v>104.593431759</c:v>
                </c:pt>
                <c:pt idx="875">
                  <c:v>104.593531759</c:v>
                </c:pt>
                <c:pt idx="876">
                  <c:v>104.593631759</c:v>
                </c:pt>
                <c:pt idx="877">
                  <c:v>104.59373175899999</c:v>
                </c:pt>
                <c:pt idx="878">
                  <c:v>104.593831759</c:v>
                </c:pt>
                <c:pt idx="879">
                  <c:v>104.593931759</c:v>
                </c:pt>
                <c:pt idx="880">
                  <c:v>104.594031759</c:v>
                </c:pt>
                <c:pt idx="881">
                  <c:v>104.59413175900001</c:v>
                </c:pt>
                <c:pt idx="882">
                  <c:v>104.832274751</c:v>
                </c:pt>
                <c:pt idx="883">
                  <c:v>105.876615603</c:v>
                </c:pt>
                <c:pt idx="884">
                  <c:v>105.00354851199999</c:v>
                </c:pt>
                <c:pt idx="885">
                  <c:v>105.003648512</c:v>
                </c:pt>
                <c:pt idx="886">
                  <c:v>104.43876908599999</c:v>
                </c:pt>
                <c:pt idx="887">
                  <c:v>104.438869086</c:v>
                </c:pt>
                <c:pt idx="888">
                  <c:v>104.438969086</c:v>
                </c:pt>
                <c:pt idx="889">
                  <c:v>104.439069086</c:v>
                </c:pt>
                <c:pt idx="890">
                  <c:v>104.43916908600001</c:v>
                </c:pt>
                <c:pt idx="891">
                  <c:v>104.439269086</c:v>
                </c:pt>
                <c:pt idx="892">
                  <c:v>104.439369086</c:v>
                </c:pt>
                <c:pt idx="893">
                  <c:v>104.439469086</c:v>
                </c:pt>
                <c:pt idx="894">
                  <c:v>104.43956908600001</c:v>
                </c:pt>
                <c:pt idx="895">
                  <c:v>104.43966908599999</c:v>
                </c:pt>
                <c:pt idx="896">
                  <c:v>104.439769086</c:v>
                </c:pt>
                <c:pt idx="897">
                  <c:v>104.439869086</c:v>
                </c:pt>
                <c:pt idx="898">
                  <c:v>104.439969086</c:v>
                </c:pt>
                <c:pt idx="899">
                  <c:v>104.44006908599999</c:v>
                </c:pt>
                <c:pt idx="900">
                  <c:v>104.440169086</c:v>
                </c:pt>
                <c:pt idx="901">
                  <c:v>104.440269086</c:v>
                </c:pt>
                <c:pt idx="902">
                  <c:v>104.440369086</c:v>
                </c:pt>
                <c:pt idx="903">
                  <c:v>104.44046908599999</c:v>
                </c:pt>
                <c:pt idx="904">
                  <c:v>104.440569086</c:v>
                </c:pt>
                <c:pt idx="905">
                  <c:v>104.440669086</c:v>
                </c:pt>
                <c:pt idx="906">
                  <c:v>104.440769086</c:v>
                </c:pt>
                <c:pt idx="907">
                  <c:v>104.44086908600001</c:v>
                </c:pt>
                <c:pt idx="908">
                  <c:v>104.440969086</c:v>
                </c:pt>
                <c:pt idx="909">
                  <c:v>104.441069086</c:v>
                </c:pt>
                <c:pt idx="910">
                  <c:v>104.441169086</c:v>
                </c:pt>
                <c:pt idx="911">
                  <c:v>104.44126908600001</c:v>
                </c:pt>
                <c:pt idx="912">
                  <c:v>104.44136908599999</c:v>
                </c:pt>
                <c:pt idx="913">
                  <c:v>104.441469086</c:v>
                </c:pt>
                <c:pt idx="914">
                  <c:v>104.441569086</c:v>
                </c:pt>
                <c:pt idx="915">
                  <c:v>104.441669086</c:v>
                </c:pt>
                <c:pt idx="916">
                  <c:v>104.44176908599999</c:v>
                </c:pt>
                <c:pt idx="917">
                  <c:v>104.441869086</c:v>
                </c:pt>
                <c:pt idx="918">
                  <c:v>104.441969086</c:v>
                </c:pt>
                <c:pt idx="919">
                  <c:v>104.442069086</c:v>
                </c:pt>
                <c:pt idx="920">
                  <c:v>104.44216908600001</c:v>
                </c:pt>
                <c:pt idx="921">
                  <c:v>104.442269086</c:v>
                </c:pt>
                <c:pt idx="922">
                  <c:v>104.442369086</c:v>
                </c:pt>
                <c:pt idx="923">
                  <c:v>104.442469086</c:v>
                </c:pt>
                <c:pt idx="924">
                  <c:v>104.44256908600001</c:v>
                </c:pt>
                <c:pt idx="925">
                  <c:v>104.442669086</c:v>
                </c:pt>
                <c:pt idx="926">
                  <c:v>104.442769086</c:v>
                </c:pt>
                <c:pt idx="927">
                  <c:v>104.442869086</c:v>
                </c:pt>
                <c:pt idx="928">
                  <c:v>104.44296908600001</c:v>
                </c:pt>
                <c:pt idx="929">
                  <c:v>104.44306908599999</c:v>
                </c:pt>
                <c:pt idx="930">
                  <c:v>104.443169086</c:v>
                </c:pt>
                <c:pt idx="931">
                  <c:v>104.443269086</c:v>
                </c:pt>
                <c:pt idx="932">
                  <c:v>104.443369086</c:v>
                </c:pt>
                <c:pt idx="933">
                  <c:v>104.44346908599999</c:v>
                </c:pt>
                <c:pt idx="934">
                  <c:v>104.443569086</c:v>
                </c:pt>
                <c:pt idx="935">
                  <c:v>104.443669086</c:v>
                </c:pt>
                <c:pt idx="936">
                  <c:v>104.443769086</c:v>
                </c:pt>
                <c:pt idx="937">
                  <c:v>104.44386908600001</c:v>
                </c:pt>
                <c:pt idx="938">
                  <c:v>104.443969086</c:v>
                </c:pt>
                <c:pt idx="939">
                  <c:v>104.444069086</c:v>
                </c:pt>
                <c:pt idx="940">
                  <c:v>104.444169086</c:v>
                </c:pt>
                <c:pt idx="941">
                  <c:v>104.44426908600001</c:v>
                </c:pt>
                <c:pt idx="942">
                  <c:v>104.44436908599999</c:v>
                </c:pt>
                <c:pt idx="943">
                  <c:v>108.168504266</c:v>
                </c:pt>
                <c:pt idx="944">
                  <c:v>108.23634304300001</c:v>
                </c:pt>
                <c:pt idx="945">
                  <c:v>108.23644304299999</c:v>
                </c:pt>
                <c:pt idx="946">
                  <c:v>108.856300937</c:v>
                </c:pt>
                <c:pt idx="947">
                  <c:v>108.856400937</c:v>
                </c:pt>
                <c:pt idx="948">
                  <c:v>108.85650093700001</c:v>
                </c:pt>
                <c:pt idx="949">
                  <c:v>109.636433043</c:v>
                </c:pt>
                <c:pt idx="950">
                  <c:v>109.24359326699999</c:v>
                </c:pt>
                <c:pt idx="951">
                  <c:v>109.243693267</c:v>
                </c:pt>
                <c:pt idx="952">
                  <c:v>109.243793267</c:v>
                </c:pt>
                <c:pt idx="953">
                  <c:v>109.195722397</c:v>
                </c:pt>
                <c:pt idx="954">
                  <c:v>109.195822397</c:v>
                </c:pt>
                <c:pt idx="955">
                  <c:v>109.195922397</c:v>
                </c:pt>
                <c:pt idx="956">
                  <c:v>109.19602239699999</c:v>
                </c:pt>
                <c:pt idx="957">
                  <c:v>109.196122397</c:v>
                </c:pt>
                <c:pt idx="958">
                  <c:v>109.537589</c:v>
                </c:pt>
                <c:pt idx="959">
                  <c:v>109.984048167</c:v>
                </c:pt>
                <c:pt idx="960">
                  <c:v>109.984148167</c:v>
                </c:pt>
                <c:pt idx="961">
                  <c:v>109.651749431</c:v>
                </c:pt>
                <c:pt idx="962">
                  <c:v>110.04939938699999</c:v>
                </c:pt>
                <c:pt idx="963">
                  <c:v>110.049499387</c:v>
                </c:pt>
                <c:pt idx="964">
                  <c:v>109.263233837</c:v>
                </c:pt>
                <c:pt idx="965">
                  <c:v>109.115054337</c:v>
                </c:pt>
                <c:pt idx="966">
                  <c:v>109.11515433700001</c:v>
                </c:pt>
                <c:pt idx="967">
                  <c:v>109.115254337</c:v>
                </c:pt>
                <c:pt idx="968">
                  <c:v>109.045453475</c:v>
                </c:pt>
                <c:pt idx="969">
                  <c:v>110.318389807</c:v>
                </c:pt>
                <c:pt idx="970">
                  <c:v>109.54673364600001</c:v>
                </c:pt>
                <c:pt idx="971">
                  <c:v>109.546833646</c:v>
                </c:pt>
                <c:pt idx="972">
                  <c:v>109.546933646</c:v>
                </c:pt>
                <c:pt idx="973">
                  <c:v>109.74360416099999</c:v>
                </c:pt>
                <c:pt idx="974">
                  <c:v>109.743704161</c:v>
                </c:pt>
                <c:pt idx="975">
                  <c:v>110.26747003</c:v>
                </c:pt>
                <c:pt idx="976">
                  <c:v>109.63235197900001</c:v>
                </c:pt>
                <c:pt idx="977">
                  <c:v>111.28871535099999</c:v>
                </c:pt>
                <c:pt idx="978">
                  <c:v>110.743576085</c:v>
                </c:pt>
                <c:pt idx="979">
                  <c:v>110.743676085</c:v>
                </c:pt>
                <c:pt idx="980">
                  <c:v>110.74377608499999</c:v>
                </c:pt>
                <c:pt idx="981">
                  <c:v>110.95358078700001</c:v>
                </c:pt>
                <c:pt idx="982">
                  <c:v>111.83464739199999</c:v>
                </c:pt>
                <c:pt idx="983">
                  <c:v>111.65976412800001</c:v>
                </c:pt>
                <c:pt idx="984">
                  <c:v>111.29066927</c:v>
                </c:pt>
                <c:pt idx="985">
                  <c:v>111.477631628</c:v>
                </c:pt>
                <c:pt idx="986">
                  <c:v>111.61879109500001</c:v>
                </c:pt>
                <c:pt idx="987">
                  <c:v>112.070206407</c:v>
                </c:pt>
                <c:pt idx="988">
                  <c:v>112.47096998000001</c:v>
                </c:pt>
                <c:pt idx="989">
                  <c:v>113.05395479800001</c:v>
                </c:pt>
                <c:pt idx="990">
                  <c:v>112.27855067199999</c:v>
                </c:pt>
                <c:pt idx="991">
                  <c:v>112.489485015</c:v>
                </c:pt>
                <c:pt idx="992">
                  <c:v>112.489585023</c:v>
                </c:pt>
                <c:pt idx="993">
                  <c:v>112.772857035</c:v>
                </c:pt>
                <c:pt idx="994">
                  <c:v>112.940254364</c:v>
                </c:pt>
                <c:pt idx="995">
                  <c:v>113.29122279800001</c:v>
                </c:pt>
                <c:pt idx="996">
                  <c:v>113.18297554599999</c:v>
                </c:pt>
                <c:pt idx="997">
                  <c:v>113.183075546</c:v>
                </c:pt>
                <c:pt idx="998">
                  <c:v>113.183175546</c:v>
                </c:pt>
                <c:pt idx="999">
                  <c:v>113.183275546</c:v>
                </c:pt>
                <c:pt idx="1000">
                  <c:v>113.18337554599999</c:v>
                </c:pt>
                <c:pt idx="1001">
                  <c:v>112.403739415</c:v>
                </c:pt>
                <c:pt idx="1002">
                  <c:v>113.462724018</c:v>
                </c:pt>
                <c:pt idx="1003">
                  <c:v>113.46282401800001</c:v>
                </c:pt>
                <c:pt idx="1004">
                  <c:v>113.49702965900001</c:v>
                </c:pt>
                <c:pt idx="1005">
                  <c:v>112.964586176</c:v>
                </c:pt>
                <c:pt idx="1006">
                  <c:v>113.562622598</c:v>
                </c:pt>
                <c:pt idx="1007">
                  <c:v>113.159053163</c:v>
                </c:pt>
                <c:pt idx="1008">
                  <c:v>113.41036232099999</c:v>
                </c:pt>
                <c:pt idx="1009">
                  <c:v>114.130621207</c:v>
                </c:pt>
                <c:pt idx="1010">
                  <c:v>113.36724479900001</c:v>
                </c:pt>
                <c:pt idx="1011">
                  <c:v>113.45591390600001</c:v>
                </c:pt>
                <c:pt idx="1012">
                  <c:v>113.456013906</c:v>
                </c:pt>
                <c:pt idx="1013">
                  <c:v>113.456113906</c:v>
                </c:pt>
                <c:pt idx="1014">
                  <c:v>113.456213906</c:v>
                </c:pt>
                <c:pt idx="1015">
                  <c:v>113.81374911499999</c:v>
                </c:pt>
                <c:pt idx="1016">
                  <c:v>114.482707295</c:v>
                </c:pt>
                <c:pt idx="1017">
                  <c:v>114.482807295</c:v>
                </c:pt>
                <c:pt idx="1018">
                  <c:v>113.11608737500001</c:v>
                </c:pt>
                <c:pt idx="1019">
                  <c:v>113.57988008</c:v>
                </c:pt>
                <c:pt idx="1020">
                  <c:v>114.01089677500001</c:v>
                </c:pt>
                <c:pt idx="1021">
                  <c:v>114.547578949</c:v>
                </c:pt>
                <c:pt idx="1022">
                  <c:v>114.782224474</c:v>
                </c:pt>
                <c:pt idx="1023">
                  <c:v>114.32998005</c:v>
                </c:pt>
                <c:pt idx="1024">
                  <c:v>114.33008005000001</c:v>
                </c:pt>
                <c:pt idx="1025">
                  <c:v>114.85883140599999</c:v>
                </c:pt>
                <c:pt idx="1026">
                  <c:v>114.780865027</c:v>
                </c:pt>
                <c:pt idx="1027">
                  <c:v>115.530425022</c:v>
                </c:pt>
                <c:pt idx="1028">
                  <c:v>115.53052502200001</c:v>
                </c:pt>
                <c:pt idx="1029">
                  <c:v>115.894471506</c:v>
                </c:pt>
                <c:pt idx="1030">
                  <c:v>115.89457150600001</c:v>
                </c:pt>
                <c:pt idx="1031">
                  <c:v>115.81063075</c:v>
                </c:pt>
                <c:pt idx="1032">
                  <c:v>115.81073075</c:v>
                </c:pt>
                <c:pt idx="1033">
                  <c:v>115.535971223</c:v>
                </c:pt>
                <c:pt idx="1034">
                  <c:v>115.633117774</c:v>
                </c:pt>
                <c:pt idx="1035">
                  <c:v>115.633217774</c:v>
                </c:pt>
                <c:pt idx="1036">
                  <c:v>115.819595776</c:v>
                </c:pt>
                <c:pt idx="1037">
                  <c:v>115.581197274</c:v>
                </c:pt>
                <c:pt idx="1038">
                  <c:v>116.265722135</c:v>
                </c:pt>
                <c:pt idx="1039">
                  <c:v>116.175234714</c:v>
                </c:pt>
                <c:pt idx="1040">
                  <c:v>116.175334714</c:v>
                </c:pt>
                <c:pt idx="1041">
                  <c:v>115.94633467200001</c:v>
                </c:pt>
                <c:pt idx="1042">
                  <c:v>115.859367303</c:v>
                </c:pt>
                <c:pt idx="1043">
                  <c:v>116.140895149</c:v>
                </c:pt>
                <c:pt idx="1044">
                  <c:v>117.379295568</c:v>
                </c:pt>
                <c:pt idx="1045">
                  <c:v>117.07588040500001</c:v>
                </c:pt>
                <c:pt idx="1046">
                  <c:v>117.239484694</c:v>
                </c:pt>
                <c:pt idx="1047">
                  <c:v>117.58780061100001</c:v>
                </c:pt>
                <c:pt idx="1048">
                  <c:v>117.58790061099999</c:v>
                </c:pt>
                <c:pt idx="1049">
                  <c:v>118.30964860100001</c:v>
                </c:pt>
                <c:pt idx="1050">
                  <c:v>117.879836039</c:v>
                </c:pt>
                <c:pt idx="1051">
                  <c:v>117.77591486999999</c:v>
                </c:pt>
                <c:pt idx="1052">
                  <c:v>117.77601487</c:v>
                </c:pt>
                <c:pt idx="1053">
                  <c:v>118.079787169</c:v>
                </c:pt>
                <c:pt idx="1054">
                  <c:v>117.916221073</c:v>
                </c:pt>
                <c:pt idx="1055">
                  <c:v>117.91632107300001</c:v>
                </c:pt>
                <c:pt idx="1056">
                  <c:v>118.258862447</c:v>
                </c:pt>
                <c:pt idx="1057">
                  <c:v>118.83627319599999</c:v>
                </c:pt>
                <c:pt idx="1058">
                  <c:v>119.610479857</c:v>
                </c:pt>
                <c:pt idx="1059">
                  <c:v>119.43942154200001</c:v>
                </c:pt>
                <c:pt idx="1060">
                  <c:v>119.887416278</c:v>
                </c:pt>
                <c:pt idx="1061">
                  <c:v>120.313798175</c:v>
                </c:pt>
                <c:pt idx="1062">
                  <c:v>120.607206445</c:v>
                </c:pt>
                <c:pt idx="1063">
                  <c:v>120.239916878</c:v>
                </c:pt>
                <c:pt idx="1064">
                  <c:v>121.07577478100001</c:v>
                </c:pt>
                <c:pt idx="1065">
                  <c:v>121.075874781</c:v>
                </c:pt>
                <c:pt idx="1066">
                  <c:v>121.075974781</c:v>
                </c:pt>
                <c:pt idx="1067">
                  <c:v>121.076074781</c:v>
                </c:pt>
                <c:pt idx="1068">
                  <c:v>121.22646182699999</c:v>
                </c:pt>
                <c:pt idx="1069">
                  <c:v>121.440472867</c:v>
                </c:pt>
                <c:pt idx="1070">
                  <c:v>121.535830706</c:v>
                </c:pt>
                <c:pt idx="1071">
                  <c:v>121.214939786</c:v>
                </c:pt>
                <c:pt idx="1072">
                  <c:v>121.190378032</c:v>
                </c:pt>
                <c:pt idx="1073">
                  <c:v>121.190478032</c:v>
                </c:pt>
                <c:pt idx="1074">
                  <c:v>121.229853839</c:v>
                </c:pt>
                <c:pt idx="1075">
                  <c:v>121.57263194399999</c:v>
                </c:pt>
                <c:pt idx="1076">
                  <c:v>121.350509805</c:v>
                </c:pt>
                <c:pt idx="1077">
                  <c:v>121.882525763</c:v>
                </c:pt>
                <c:pt idx="1078">
                  <c:v>121.502522437</c:v>
                </c:pt>
                <c:pt idx="1079">
                  <c:v>121.502622437</c:v>
                </c:pt>
                <c:pt idx="1080">
                  <c:v>121.549856487</c:v>
                </c:pt>
                <c:pt idx="1081">
                  <c:v>121.898450802</c:v>
                </c:pt>
                <c:pt idx="1082">
                  <c:v>121.898550802</c:v>
                </c:pt>
                <c:pt idx="1083">
                  <c:v>121.421977099</c:v>
                </c:pt>
                <c:pt idx="1084">
                  <c:v>122.242116626</c:v>
                </c:pt>
                <c:pt idx="1085">
                  <c:v>122.321713371</c:v>
                </c:pt>
                <c:pt idx="1086">
                  <c:v>122.666108576</c:v>
                </c:pt>
                <c:pt idx="1087">
                  <c:v>122.907135399</c:v>
                </c:pt>
                <c:pt idx="1088">
                  <c:v>122.98341956599999</c:v>
                </c:pt>
                <c:pt idx="1089">
                  <c:v>122.983519566</c:v>
                </c:pt>
                <c:pt idx="1090">
                  <c:v>123.003988541</c:v>
                </c:pt>
                <c:pt idx="1091">
                  <c:v>123.278562326</c:v>
                </c:pt>
                <c:pt idx="1092">
                  <c:v>122.96779495200001</c:v>
                </c:pt>
                <c:pt idx="1093">
                  <c:v>122.81052587000001</c:v>
                </c:pt>
                <c:pt idx="1094">
                  <c:v>123.085650867</c:v>
                </c:pt>
                <c:pt idx="1095">
                  <c:v>123.228490704</c:v>
                </c:pt>
                <c:pt idx="1096">
                  <c:v>123.498770464</c:v>
                </c:pt>
                <c:pt idx="1097">
                  <c:v>123.49887046400001</c:v>
                </c:pt>
                <c:pt idx="1098">
                  <c:v>124.04506414700001</c:v>
                </c:pt>
                <c:pt idx="1099">
                  <c:v>124.204717092</c:v>
                </c:pt>
                <c:pt idx="1100">
                  <c:v>124.169624449</c:v>
                </c:pt>
                <c:pt idx="1101">
                  <c:v>124.6588198</c:v>
                </c:pt>
                <c:pt idx="1102">
                  <c:v>124.710682679</c:v>
                </c:pt>
                <c:pt idx="1103">
                  <c:v>124.425251711</c:v>
                </c:pt>
                <c:pt idx="1104">
                  <c:v>124.73448141199999</c:v>
                </c:pt>
                <c:pt idx="1105">
                  <c:v>124.645573395</c:v>
                </c:pt>
                <c:pt idx="1106">
                  <c:v>124.71926706799999</c:v>
                </c:pt>
                <c:pt idx="1107">
                  <c:v>124.653927576</c:v>
                </c:pt>
                <c:pt idx="1108">
                  <c:v>124.654027576</c:v>
                </c:pt>
                <c:pt idx="1109">
                  <c:v>124.65412757599999</c:v>
                </c:pt>
                <c:pt idx="1110">
                  <c:v>124.406998071</c:v>
                </c:pt>
                <c:pt idx="1111">
                  <c:v>125.59601098900001</c:v>
                </c:pt>
                <c:pt idx="1112">
                  <c:v>125.537224356</c:v>
                </c:pt>
                <c:pt idx="1113">
                  <c:v>125.537324356</c:v>
                </c:pt>
                <c:pt idx="1114">
                  <c:v>125.537424356</c:v>
                </c:pt>
                <c:pt idx="1115">
                  <c:v>125.53752435600001</c:v>
                </c:pt>
                <c:pt idx="1116">
                  <c:v>125.53762435599999</c:v>
                </c:pt>
                <c:pt idx="1117">
                  <c:v>125.537724356</c:v>
                </c:pt>
                <c:pt idx="1118">
                  <c:v>125.537824356</c:v>
                </c:pt>
                <c:pt idx="1119">
                  <c:v>125.537924356</c:v>
                </c:pt>
                <c:pt idx="1120">
                  <c:v>125.53802435599999</c:v>
                </c:pt>
                <c:pt idx="1121">
                  <c:v>125.538124356</c:v>
                </c:pt>
                <c:pt idx="1122">
                  <c:v>125.538224356</c:v>
                </c:pt>
                <c:pt idx="1123">
                  <c:v>125.538324356</c:v>
                </c:pt>
                <c:pt idx="1124">
                  <c:v>125.53842435599999</c:v>
                </c:pt>
                <c:pt idx="1125">
                  <c:v>125.538524356</c:v>
                </c:pt>
                <c:pt idx="1126">
                  <c:v>125.538624356</c:v>
                </c:pt>
                <c:pt idx="1127">
                  <c:v>125.538724356</c:v>
                </c:pt>
                <c:pt idx="1128">
                  <c:v>125.53882435600001</c:v>
                </c:pt>
                <c:pt idx="1129">
                  <c:v>125.538924356</c:v>
                </c:pt>
                <c:pt idx="1130">
                  <c:v>125.539024356</c:v>
                </c:pt>
                <c:pt idx="1131">
                  <c:v>125.539124356</c:v>
                </c:pt>
                <c:pt idx="1132">
                  <c:v>125.53922435600001</c:v>
                </c:pt>
                <c:pt idx="1133">
                  <c:v>125.53932435599999</c:v>
                </c:pt>
                <c:pt idx="1134">
                  <c:v>125.539424356</c:v>
                </c:pt>
                <c:pt idx="1135">
                  <c:v>125.539524356</c:v>
                </c:pt>
                <c:pt idx="1136">
                  <c:v>125.539624356</c:v>
                </c:pt>
                <c:pt idx="1137">
                  <c:v>125.53972435599999</c:v>
                </c:pt>
                <c:pt idx="1138">
                  <c:v>125.539824356</c:v>
                </c:pt>
                <c:pt idx="1139">
                  <c:v>125.539924356</c:v>
                </c:pt>
                <c:pt idx="1140">
                  <c:v>125.540024356</c:v>
                </c:pt>
                <c:pt idx="1141">
                  <c:v>125.54012435600001</c:v>
                </c:pt>
                <c:pt idx="1142">
                  <c:v>125.540224356</c:v>
                </c:pt>
                <c:pt idx="1143">
                  <c:v>125.540324356</c:v>
                </c:pt>
                <c:pt idx="1144">
                  <c:v>125.540424356</c:v>
                </c:pt>
                <c:pt idx="1145">
                  <c:v>125.54052435600001</c:v>
                </c:pt>
                <c:pt idx="1146">
                  <c:v>125.540624356</c:v>
                </c:pt>
                <c:pt idx="1147">
                  <c:v>125.540724356</c:v>
                </c:pt>
                <c:pt idx="1148">
                  <c:v>125.540824356</c:v>
                </c:pt>
                <c:pt idx="1149">
                  <c:v>125.540924356</c:v>
                </c:pt>
                <c:pt idx="1150">
                  <c:v>125.54102435599999</c:v>
                </c:pt>
                <c:pt idx="1151">
                  <c:v>125.541124356</c:v>
                </c:pt>
                <c:pt idx="1152">
                  <c:v>125.541224356</c:v>
                </c:pt>
                <c:pt idx="1153">
                  <c:v>125.541324356</c:v>
                </c:pt>
                <c:pt idx="1154">
                  <c:v>125.54142435599999</c:v>
                </c:pt>
                <c:pt idx="1155">
                  <c:v>125.541524356</c:v>
                </c:pt>
                <c:pt idx="1156">
                  <c:v>125.541624356</c:v>
                </c:pt>
                <c:pt idx="1157">
                  <c:v>125.541724356</c:v>
                </c:pt>
                <c:pt idx="1158">
                  <c:v>125.54182435600001</c:v>
                </c:pt>
                <c:pt idx="1159">
                  <c:v>125.541924356</c:v>
                </c:pt>
                <c:pt idx="1160">
                  <c:v>125.542024356</c:v>
                </c:pt>
                <c:pt idx="1161">
                  <c:v>125.542124356</c:v>
                </c:pt>
                <c:pt idx="1162">
                  <c:v>125.54222435600001</c:v>
                </c:pt>
                <c:pt idx="1163">
                  <c:v>125.54232435599999</c:v>
                </c:pt>
                <c:pt idx="1164">
                  <c:v>125.542424356</c:v>
                </c:pt>
                <c:pt idx="1165">
                  <c:v>125.542524356</c:v>
                </c:pt>
                <c:pt idx="1166">
                  <c:v>125.542624356</c:v>
                </c:pt>
                <c:pt idx="1167">
                  <c:v>125.54272435599999</c:v>
                </c:pt>
                <c:pt idx="1168">
                  <c:v>125.542824356</c:v>
                </c:pt>
                <c:pt idx="1169">
                  <c:v>125.542924356</c:v>
                </c:pt>
                <c:pt idx="1170">
                  <c:v>125.543024356</c:v>
                </c:pt>
                <c:pt idx="1171">
                  <c:v>125.54312435600001</c:v>
                </c:pt>
                <c:pt idx="1172">
                  <c:v>125.543224356</c:v>
                </c:pt>
                <c:pt idx="1173">
                  <c:v>125.543324356</c:v>
                </c:pt>
                <c:pt idx="1174">
                  <c:v>125.543424207</c:v>
                </c:pt>
                <c:pt idx="1175">
                  <c:v>122.70056576499999</c:v>
                </c:pt>
                <c:pt idx="1176">
                  <c:v>122.700665765</c:v>
                </c:pt>
                <c:pt idx="1177">
                  <c:v>122.700765765</c:v>
                </c:pt>
                <c:pt idx="1178">
                  <c:v>123.11860748700001</c:v>
                </c:pt>
                <c:pt idx="1179">
                  <c:v>124.407428268</c:v>
                </c:pt>
                <c:pt idx="1180">
                  <c:v>124.407528587</c:v>
                </c:pt>
                <c:pt idx="1181">
                  <c:v>124.407628587</c:v>
                </c:pt>
                <c:pt idx="1182">
                  <c:v>124.40772858699999</c:v>
                </c:pt>
                <c:pt idx="1183">
                  <c:v>124.407828587</c:v>
                </c:pt>
                <c:pt idx="1184">
                  <c:v>124.407928587</c:v>
                </c:pt>
                <c:pt idx="1185">
                  <c:v>124.408028587</c:v>
                </c:pt>
                <c:pt idx="1186">
                  <c:v>124.40812858699999</c:v>
                </c:pt>
                <c:pt idx="1187">
                  <c:v>123.69854798999999</c:v>
                </c:pt>
                <c:pt idx="1188">
                  <c:v>122.63609596400001</c:v>
                </c:pt>
                <c:pt idx="1189">
                  <c:v>123.420623484</c:v>
                </c:pt>
                <c:pt idx="1190">
                  <c:v>124.157031883</c:v>
                </c:pt>
                <c:pt idx="1191">
                  <c:v>123.857079122</c:v>
                </c:pt>
                <c:pt idx="1192">
                  <c:v>124.54854864399999</c:v>
                </c:pt>
                <c:pt idx="1193">
                  <c:v>124.36600948100001</c:v>
                </c:pt>
                <c:pt idx="1194">
                  <c:v>124.675309185</c:v>
                </c:pt>
                <c:pt idx="1195">
                  <c:v>125.544816161</c:v>
                </c:pt>
                <c:pt idx="1196">
                  <c:v>126.056133352</c:v>
                </c:pt>
                <c:pt idx="1197">
                  <c:v>126.42535907600001</c:v>
                </c:pt>
                <c:pt idx="1198">
                  <c:v>127.181769962</c:v>
                </c:pt>
                <c:pt idx="1199">
                  <c:v>127.21105259300001</c:v>
                </c:pt>
                <c:pt idx="1200">
                  <c:v>127.447189837</c:v>
                </c:pt>
                <c:pt idx="1201">
                  <c:v>127.10245304999999</c:v>
                </c:pt>
                <c:pt idx="1202">
                  <c:v>127.437013979</c:v>
                </c:pt>
                <c:pt idx="1203">
                  <c:v>127.919015507</c:v>
                </c:pt>
                <c:pt idx="1204">
                  <c:v>128.16693251300001</c:v>
                </c:pt>
                <c:pt idx="1205">
                  <c:v>128.02031198899999</c:v>
                </c:pt>
                <c:pt idx="1206">
                  <c:v>128.30272165100001</c:v>
                </c:pt>
                <c:pt idx="1207">
                  <c:v>128.30282165099999</c:v>
                </c:pt>
                <c:pt idx="1208">
                  <c:v>128.30292165099999</c:v>
                </c:pt>
                <c:pt idx="1209">
                  <c:v>128.30302165099999</c:v>
                </c:pt>
                <c:pt idx="1210">
                  <c:v>128.303121651</c:v>
                </c:pt>
                <c:pt idx="1211">
                  <c:v>128.303221651</c:v>
                </c:pt>
                <c:pt idx="1212">
                  <c:v>128.10680799900001</c:v>
                </c:pt>
                <c:pt idx="1213">
                  <c:v>128.10690799899999</c:v>
                </c:pt>
                <c:pt idx="1214">
                  <c:v>128.258945369</c:v>
                </c:pt>
                <c:pt idx="1215">
                  <c:v>128.25904536900001</c:v>
                </c:pt>
                <c:pt idx="1216">
                  <c:v>127.704939698</c:v>
                </c:pt>
                <c:pt idx="1217">
                  <c:v>127.961869935</c:v>
                </c:pt>
                <c:pt idx="1218">
                  <c:v>127.961969935</c:v>
                </c:pt>
                <c:pt idx="1219">
                  <c:v>127.962069935</c:v>
                </c:pt>
                <c:pt idx="1220">
                  <c:v>127.814905194</c:v>
                </c:pt>
                <c:pt idx="1221">
                  <c:v>128.059900578</c:v>
                </c:pt>
                <c:pt idx="1222">
                  <c:v>128.060000578</c:v>
                </c:pt>
                <c:pt idx="1223">
                  <c:v>127.435268417</c:v>
                </c:pt>
                <c:pt idx="1224">
                  <c:v>127.43536841700001</c:v>
                </c:pt>
                <c:pt idx="1225">
                  <c:v>127.435468417</c:v>
                </c:pt>
                <c:pt idx="1226">
                  <c:v>127.435568417</c:v>
                </c:pt>
                <c:pt idx="1227">
                  <c:v>128.03692647400001</c:v>
                </c:pt>
                <c:pt idx="1228">
                  <c:v>128.03702647399999</c:v>
                </c:pt>
                <c:pt idx="1229">
                  <c:v>128.03712647399999</c:v>
                </c:pt>
                <c:pt idx="1230">
                  <c:v>128.03174091700001</c:v>
                </c:pt>
                <c:pt idx="1231">
                  <c:v>128.09958116799999</c:v>
                </c:pt>
                <c:pt idx="1232">
                  <c:v>128.09968116799999</c:v>
                </c:pt>
                <c:pt idx="1233">
                  <c:v>127.54681651200001</c:v>
                </c:pt>
                <c:pt idx="1234">
                  <c:v>127.546916512</c:v>
                </c:pt>
                <c:pt idx="1235">
                  <c:v>127.547016512</c:v>
                </c:pt>
                <c:pt idx="1236">
                  <c:v>127.547116512</c:v>
                </c:pt>
                <c:pt idx="1237">
                  <c:v>127.427059138</c:v>
                </c:pt>
                <c:pt idx="1238">
                  <c:v>127.42715913799999</c:v>
                </c:pt>
                <c:pt idx="1239">
                  <c:v>127.427259138</c:v>
                </c:pt>
                <c:pt idx="1240">
                  <c:v>127.427359138</c:v>
                </c:pt>
                <c:pt idx="1241">
                  <c:v>128.148273612</c:v>
                </c:pt>
                <c:pt idx="1242">
                  <c:v>128.148373612</c:v>
                </c:pt>
                <c:pt idx="1243">
                  <c:v>128.148473612</c:v>
                </c:pt>
                <c:pt idx="1244">
                  <c:v>128.14857361200001</c:v>
                </c:pt>
                <c:pt idx="1245">
                  <c:v>127.88603216600001</c:v>
                </c:pt>
                <c:pt idx="1246">
                  <c:v>127.868085788</c:v>
                </c:pt>
                <c:pt idx="1247">
                  <c:v>127.71857423599999</c:v>
                </c:pt>
                <c:pt idx="1248">
                  <c:v>127.718674236</c:v>
                </c:pt>
                <c:pt idx="1249">
                  <c:v>127.9955966</c:v>
                </c:pt>
                <c:pt idx="1250">
                  <c:v>128.14990347700001</c:v>
                </c:pt>
                <c:pt idx="1251">
                  <c:v>127.95533604000001</c:v>
                </c:pt>
                <c:pt idx="1252">
                  <c:v>127.661233799</c:v>
                </c:pt>
                <c:pt idx="1253">
                  <c:v>127.661333799</c:v>
                </c:pt>
                <c:pt idx="1254">
                  <c:v>127.66143379899999</c:v>
                </c:pt>
                <c:pt idx="1255">
                  <c:v>127.661533799</c:v>
                </c:pt>
                <c:pt idx="1256">
                  <c:v>127.661633799</c:v>
                </c:pt>
                <c:pt idx="1257">
                  <c:v>127.661733799</c:v>
                </c:pt>
                <c:pt idx="1258">
                  <c:v>127.66183379899999</c:v>
                </c:pt>
                <c:pt idx="1259">
                  <c:v>127.661933799</c:v>
                </c:pt>
                <c:pt idx="1260">
                  <c:v>127.662033799</c:v>
                </c:pt>
                <c:pt idx="1261">
                  <c:v>127.662133799</c:v>
                </c:pt>
                <c:pt idx="1262">
                  <c:v>127.66223379900001</c:v>
                </c:pt>
                <c:pt idx="1263">
                  <c:v>128.26305667099999</c:v>
                </c:pt>
                <c:pt idx="1264">
                  <c:v>128.358172</c:v>
                </c:pt>
                <c:pt idx="1265">
                  <c:v>128.358272</c:v>
                </c:pt>
                <c:pt idx="1266">
                  <c:v>128.358372</c:v>
                </c:pt>
                <c:pt idx="1267">
                  <c:v>128.271930064</c:v>
                </c:pt>
                <c:pt idx="1268">
                  <c:v>128.22049195</c:v>
                </c:pt>
                <c:pt idx="1269">
                  <c:v>128.09207887700001</c:v>
                </c:pt>
                <c:pt idx="1270">
                  <c:v>127.99607468799999</c:v>
                </c:pt>
                <c:pt idx="1271">
                  <c:v>128.115126659</c:v>
                </c:pt>
                <c:pt idx="1272">
                  <c:v>128.22711922299999</c:v>
                </c:pt>
                <c:pt idx="1273">
                  <c:v>128.56828263599999</c:v>
                </c:pt>
                <c:pt idx="1274">
                  <c:v>128.23259313299999</c:v>
                </c:pt>
                <c:pt idx="1275">
                  <c:v>128.232693133</c:v>
                </c:pt>
                <c:pt idx="1276">
                  <c:v>128.232793133</c:v>
                </c:pt>
                <c:pt idx="1277">
                  <c:v>128.20229508700001</c:v>
                </c:pt>
                <c:pt idx="1278">
                  <c:v>128.72794983200001</c:v>
                </c:pt>
                <c:pt idx="1279">
                  <c:v>128.253426475</c:v>
                </c:pt>
                <c:pt idx="1280">
                  <c:v>128.52295298300001</c:v>
                </c:pt>
                <c:pt idx="1281">
                  <c:v>128.18436751499999</c:v>
                </c:pt>
                <c:pt idx="1282">
                  <c:v>128.502800697</c:v>
                </c:pt>
                <c:pt idx="1283">
                  <c:v>128.09841264299999</c:v>
                </c:pt>
                <c:pt idx="1284">
                  <c:v>128.535355479</c:v>
                </c:pt>
                <c:pt idx="1285">
                  <c:v>128.28749667100001</c:v>
                </c:pt>
                <c:pt idx="1286">
                  <c:v>128.28759667099999</c:v>
                </c:pt>
                <c:pt idx="1287">
                  <c:v>128.54448270699999</c:v>
                </c:pt>
                <c:pt idx="1288">
                  <c:v>128.54458270699999</c:v>
                </c:pt>
                <c:pt idx="1289">
                  <c:v>128.51904235399999</c:v>
                </c:pt>
                <c:pt idx="1290">
                  <c:v>128.519142354</c:v>
                </c:pt>
                <c:pt idx="1291">
                  <c:v>128.56695304799999</c:v>
                </c:pt>
                <c:pt idx="1292">
                  <c:v>127.905644627</c:v>
                </c:pt>
                <c:pt idx="1293">
                  <c:v>128.26063681700001</c:v>
                </c:pt>
                <c:pt idx="1294">
                  <c:v>128.417584307</c:v>
                </c:pt>
                <c:pt idx="1295">
                  <c:v>128.53839040299999</c:v>
                </c:pt>
                <c:pt idx="1296">
                  <c:v>128.564626643</c:v>
                </c:pt>
                <c:pt idx="1297">
                  <c:v>128.41429356200001</c:v>
                </c:pt>
                <c:pt idx="1298">
                  <c:v>128.82225948999999</c:v>
                </c:pt>
                <c:pt idx="1299">
                  <c:v>128.77727653700001</c:v>
                </c:pt>
                <c:pt idx="1300">
                  <c:v>128.30561747100001</c:v>
                </c:pt>
                <c:pt idx="1301">
                  <c:v>128.472180584</c:v>
                </c:pt>
                <c:pt idx="1302">
                  <c:v>128.56932858499999</c:v>
                </c:pt>
                <c:pt idx="1303">
                  <c:v>128.569428585</c:v>
                </c:pt>
                <c:pt idx="1304">
                  <c:v>128.569528585</c:v>
                </c:pt>
                <c:pt idx="1305">
                  <c:v>128.569628585</c:v>
                </c:pt>
                <c:pt idx="1306">
                  <c:v>128.56972858500001</c:v>
                </c:pt>
                <c:pt idx="1307">
                  <c:v>128.56982858500001</c:v>
                </c:pt>
                <c:pt idx="1308">
                  <c:v>128.56992858500001</c:v>
                </c:pt>
                <c:pt idx="1309">
                  <c:v>128.54900637</c:v>
                </c:pt>
                <c:pt idx="1310">
                  <c:v>128.626053824</c:v>
                </c:pt>
                <c:pt idx="1311">
                  <c:v>128.94494889399999</c:v>
                </c:pt>
                <c:pt idx="1312">
                  <c:v>128.87917092699999</c:v>
                </c:pt>
                <c:pt idx="1313">
                  <c:v>128.49471041999999</c:v>
                </c:pt>
                <c:pt idx="1314">
                  <c:v>128.599429789</c:v>
                </c:pt>
                <c:pt idx="1315">
                  <c:v>129.05110912999999</c:v>
                </c:pt>
                <c:pt idx="1316">
                  <c:v>128.374533391</c:v>
                </c:pt>
                <c:pt idx="1317">
                  <c:v>128.35047363999999</c:v>
                </c:pt>
                <c:pt idx="1318">
                  <c:v>128.35057363999999</c:v>
                </c:pt>
                <c:pt idx="1319">
                  <c:v>128.41865060200001</c:v>
                </c:pt>
                <c:pt idx="1320">
                  <c:v>128.04765638699999</c:v>
                </c:pt>
                <c:pt idx="1321">
                  <c:v>128.04775638699999</c:v>
                </c:pt>
                <c:pt idx="1322">
                  <c:v>128.109032533</c:v>
                </c:pt>
                <c:pt idx="1323">
                  <c:v>128.40694383100001</c:v>
                </c:pt>
                <c:pt idx="1324">
                  <c:v>128.571475642</c:v>
                </c:pt>
                <c:pt idx="1325">
                  <c:v>128.35122378899999</c:v>
                </c:pt>
                <c:pt idx="1326">
                  <c:v>128.254928253</c:v>
                </c:pt>
                <c:pt idx="1327">
                  <c:v>128.25502825300001</c:v>
                </c:pt>
                <c:pt idx="1328">
                  <c:v>128.25512825300001</c:v>
                </c:pt>
                <c:pt idx="1329">
                  <c:v>128.20313251900001</c:v>
                </c:pt>
                <c:pt idx="1330">
                  <c:v>128.54230486599999</c:v>
                </c:pt>
                <c:pt idx="1331">
                  <c:v>128.605999521</c:v>
                </c:pt>
                <c:pt idx="1332">
                  <c:v>128.32368799299999</c:v>
                </c:pt>
                <c:pt idx="1333">
                  <c:v>128.323787993</c:v>
                </c:pt>
                <c:pt idx="1334">
                  <c:v>128.323887993</c:v>
                </c:pt>
                <c:pt idx="1335">
                  <c:v>128.323987993</c:v>
                </c:pt>
                <c:pt idx="1336">
                  <c:v>128.32408799300001</c:v>
                </c:pt>
                <c:pt idx="1337">
                  <c:v>128.32418799300001</c:v>
                </c:pt>
                <c:pt idx="1338">
                  <c:v>128.32428799300001</c:v>
                </c:pt>
                <c:pt idx="1339">
                  <c:v>128.32438799299999</c:v>
                </c:pt>
                <c:pt idx="1340">
                  <c:v>128.32448799299999</c:v>
                </c:pt>
                <c:pt idx="1341">
                  <c:v>128.32458799299999</c:v>
                </c:pt>
                <c:pt idx="1342">
                  <c:v>128.324687993</c:v>
                </c:pt>
                <c:pt idx="1343">
                  <c:v>128.324787993</c:v>
                </c:pt>
                <c:pt idx="1344">
                  <c:v>128.324887993</c:v>
                </c:pt>
                <c:pt idx="1345">
                  <c:v>128.32498799300001</c:v>
                </c:pt>
                <c:pt idx="1346">
                  <c:v>128.09872841500001</c:v>
                </c:pt>
                <c:pt idx="1347">
                  <c:v>127.97192284899999</c:v>
                </c:pt>
                <c:pt idx="1348">
                  <c:v>128.15890783500001</c:v>
                </c:pt>
                <c:pt idx="1349">
                  <c:v>127.534658416</c:v>
                </c:pt>
                <c:pt idx="1350">
                  <c:v>128.05667392199999</c:v>
                </c:pt>
                <c:pt idx="1351">
                  <c:v>128.10647711300001</c:v>
                </c:pt>
                <c:pt idx="1352">
                  <c:v>127.93617077899999</c:v>
                </c:pt>
                <c:pt idx="1353">
                  <c:v>127.54804989599999</c:v>
                </c:pt>
                <c:pt idx="1354">
                  <c:v>127.548149896</c:v>
                </c:pt>
                <c:pt idx="1355">
                  <c:v>127.548249896</c:v>
                </c:pt>
                <c:pt idx="1356">
                  <c:v>127.615266191</c:v>
                </c:pt>
                <c:pt idx="1357">
                  <c:v>127.61536619100001</c:v>
                </c:pt>
                <c:pt idx="1358">
                  <c:v>127.615466191</c:v>
                </c:pt>
                <c:pt idx="1359">
                  <c:v>127.615566191</c:v>
                </c:pt>
                <c:pt idx="1360">
                  <c:v>128.02322196200001</c:v>
                </c:pt>
                <c:pt idx="1361">
                  <c:v>127.855914119</c:v>
                </c:pt>
                <c:pt idx="1362">
                  <c:v>127.85601411899999</c:v>
                </c:pt>
                <c:pt idx="1363">
                  <c:v>127.650826013</c:v>
                </c:pt>
                <c:pt idx="1364">
                  <c:v>127.650926013</c:v>
                </c:pt>
                <c:pt idx="1365">
                  <c:v>127.65102601300001</c:v>
                </c:pt>
                <c:pt idx="1366">
                  <c:v>127.651126013</c:v>
                </c:pt>
                <c:pt idx="1367">
                  <c:v>127.651226013</c:v>
                </c:pt>
                <c:pt idx="1368">
                  <c:v>127.651326013</c:v>
                </c:pt>
                <c:pt idx="1369">
                  <c:v>127.65142601300001</c:v>
                </c:pt>
                <c:pt idx="1370">
                  <c:v>127.65152601299999</c:v>
                </c:pt>
                <c:pt idx="1371">
                  <c:v>127.651626013</c:v>
                </c:pt>
                <c:pt idx="1372">
                  <c:v>127.651726013</c:v>
                </c:pt>
                <c:pt idx="1373">
                  <c:v>127.651826013</c:v>
                </c:pt>
                <c:pt idx="1374">
                  <c:v>127.937116594</c:v>
                </c:pt>
                <c:pt idx="1375">
                  <c:v>127.850138903</c:v>
                </c:pt>
                <c:pt idx="1376">
                  <c:v>127.588003687</c:v>
                </c:pt>
                <c:pt idx="1377">
                  <c:v>127.565029741</c:v>
                </c:pt>
                <c:pt idx="1378">
                  <c:v>127.328763431</c:v>
                </c:pt>
                <c:pt idx="1379">
                  <c:v>126.999775748</c:v>
                </c:pt>
                <c:pt idx="1380">
                  <c:v>126.85854445299999</c:v>
                </c:pt>
                <c:pt idx="1381">
                  <c:v>126.871134461</c:v>
                </c:pt>
                <c:pt idx="1382">
                  <c:v>126.94310141</c:v>
                </c:pt>
                <c:pt idx="1383">
                  <c:v>126.677573259</c:v>
                </c:pt>
                <c:pt idx="1384">
                  <c:v>126.64051462899999</c:v>
                </c:pt>
                <c:pt idx="1385">
                  <c:v>126.640614629</c:v>
                </c:pt>
                <c:pt idx="1386">
                  <c:v>126.640714629</c:v>
                </c:pt>
                <c:pt idx="1387">
                  <c:v>126.640814629</c:v>
                </c:pt>
                <c:pt idx="1388">
                  <c:v>126.64091462899999</c:v>
                </c:pt>
                <c:pt idx="1389">
                  <c:v>126.641014629</c:v>
                </c:pt>
                <c:pt idx="1390">
                  <c:v>126.641114629</c:v>
                </c:pt>
                <c:pt idx="1391">
                  <c:v>126.641214629</c:v>
                </c:pt>
                <c:pt idx="1392">
                  <c:v>127.004152949</c:v>
                </c:pt>
                <c:pt idx="1393">
                  <c:v>127.004252949</c:v>
                </c:pt>
                <c:pt idx="1394">
                  <c:v>126.540567544</c:v>
                </c:pt>
                <c:pt idx="1395">
                  <c:v>126.42989780000001</c:v>
                </c:pt>
                <c:pt idx="1396">
                  <c:v>126.35339558</c:v>
                </c:pt>
                <c:pt idx="1397">
                  <c:v>125.902895968</c:v>
                </c:pt>
                <c:pt idx="1398">
                  <c:v>125.04917559499999</c:v>
                </c:pt>
                <c:pt idx="1399">
                  <c:v>124.726927796</c:v>
                </c:pt>
                <c:pt idx="1400">
                  <c:v>124.756505838</c:v>
                </c:pt>
                <c:pt idx="1401">
                  <c:v>124.604237496</c:v>
                </c:pt>
                <c:pt idx="1402">
                  <c:v>124.525847181</c:v>
                </c:pt>
                <c:pt idx="1403">
                  <c:v>124.855614882</c:v>
                </c:pt>
                <c:pt idx="1404">
                  <c:v>124.346019884</c:v>
                </c:pt>
                <c:pt idx="1405">
                  <c:v>124.346119884</c:v>
                </c:pt>
                <c:pt idx="1406">
                  <c:v>124.34621988400001</c:v>
                </c:pt>
                <c:pt idx="1407">
                  <c:v>124.346319884</c:v>
                </c:pt>
                <c:pt idx="1408">
                  <c:v>124.346419884</c:v>
                </c:pt>
                <c:pt idx="1409">
                  <c:v>124.346519884</c:v>
                </c:pt>
                <c:pt idx="1410">
                  <c:v>124.34661988400001</c:v>
                </c:pt>
                <c:pt idx="1411">
                  <c:v>124.346719884</c:v>
                </c:pt>
                <c:pt idx="1412">
                  <c:v>124.346819884</c:v>
                </c:pt>
                <c:pt idx="1413">
                  <c:v>124.346919884</c:v>
                </c:pt>
                <c:pt idx="1414">
                  <c:v>124.34701988400001</c:v>
                </c:pt>
                <c:pt idx="1415">
                  <c:v>124.34711988399999</c:v>
                </c:pt>
                <c:pt idx="1416">
                  <c:v>124.347219884</c:v>
                </c:pt>
                <c:pt idx="1417">
                  <c:v>124.347319884</c:v>
                </c:pt>
                <c:pt idx="1418">
                  <c:v>124.347419884</c:v>
                </c:pt>
                <c:pt idx="1419">
                  <c:v>124.34751988399999</c:v>
                </c:pt>
                <c:pt idx="1420">
                  <c:v>124.347619884</c:v>
                </c:pt>
                <c:pt idx="1421">
                  <c:v>124.347719884</c:v>
                </c:pt>
                <c:pt idx="1422">
                  <c:v>124.347819884</c:v>
                </c:pt>
                <c:pt idx="1423">
                  <c:v>124.34791988400001</c:v>
                </c:pt>
                <c:pt idx="1424">
                  <c:v>124.348019884</c:v>
                </c:pt>
                <c:pt idx="1425">
                  <c:v>124.348119884</c:v>
                </c:pt>
                <c:pt idx="1426">
                  <c:v>124.348219884</c:v>
                </c:pt>
                <c:pt idx="1427">
                  <c:v>124.34831988400001</c:v>
                </c:pt>
                <c:pt idx="1428">
                  <c:v>124.34841988399999</c:v>
                </c:pt>
                <c:pt idx="1429">
                  <c:v>124.348519884</c:v>
                </c:pt>
                <c:pt idx="1430">
                  <c:v>124.348619884</c:v>
                </c:pt>
                <c:pt idx="1431">
                  <c:v>124.348719884</c:v>
                </c:pt>
                <c:pt idx="1432">
                  <c:v>124.34881988399999</c:v>
                </c:pt>
                <c:pt idx="1433">
                  <c:v>124.348919884</c:v>
                </c:pt>
                <c:pt idx="1434">
                  <c:v>124.349019884</c:v>
                </c:pt>
                <c:pt idx="1435">
                  <c:v>124.349119884</c:v>
                </c:pt>
                <c:pt idx="1436">
                  <c:v>124.539262499</c:v>
                </c:pt>
                <c:pt idx="1437">
                  <c:v>124.598388216</c:v>
                </c:pt>
                <c:pt idx="1438">
                  <c:v>124.223689921</c:v>
                </c:pt>
                <c:pt idx="1439">
                  <c:v>124.26863740100001</c:v>
                </c:pt>
                <c:pt idx="1440">
                  <c:v>124.093726605</c:v>
                </c:pt>
                <c:pt idx="1441">
                  <c:v>124.093826605</c:v>
                </c:pt>
                <c:pt idx="1442">
                  <c:v>124.09392660499999</c:v>
                </c:pt>
                <c:pt idx="1443">
                  <c:v>124.094026605</c:v>
                </c:pt>
                <c:pt idx="1444">
                  <c:v>124.094126605</c:v>
                </c:pt>
                <c:pt idx="1445">
                  <c:v>124.267002429</c:v>
                </c:pt>
                <c:pt idx="1446">
                  <c:v>124.267102429</c:v>
                </c:pt>
                <c:pt idx="1447">
                  <c:v>124.26720242899999</c:v>
                </c:pt>
                <c:pt idx="1448">
                  <c:v>124.267302429</c:v>
                </c:pt>
                <c:pt idx="1449">
                  <c:v>124.267402429</c:v>
                </c:pt>
                <c:pt idx="1450">
                  <c:v>124.197801703</c:v>
                </c:pt>
                <c:pt idx="1451">
                  <c:v>124.58942392100001</c:v>
                </c:pt>
                <c:pt idx="1452">
                  <c:v>124.293782994</c:v>
                </c:pt>
                <c:pt idx="1453">
                  <c:v>124.17651158</c:v>
                </c:pt>
                <c:pt idx="1454">
                  <c:v>124.207860264</c:v>
                </c:pt>
                <c:pt idx="1455">
                  <c:v>124.02808909700001</c:v>
                </c:pt>
                <c:pt idx="1456">
                  <c:v>123.609925119</c:v>
                </c:pt>
                <c:pt idx="1457">
                  <c:v>123.473690062</c:v>
                </c:pt>
                <c:pt idx="1458">
                  <c:v>123.16004128100001</c:v>
                </c:pt>
                <c:pt idx="1459">
                  <c:v>122.752584923</c:v>
                </c:pt>
                <c:pt idx="1460">
                  <c:v>122.752684923</c:v>
                </c:pt>
                <c:pt idx="1461">
                  <c:v>122.538214979</c:v>
                </c:pt>
                <c:pt idx="1462">
                  <c:v>122.53831497900001</c:v>
                </c:pt>
                <c:pt idx="1463">
                  <c:v>122.323630951</c:v>
                </c:pt>
                <c:pt idx="1464">
                  <c:v>122.323730951</c:v>
                </c:pt>
                <c:pt idx="1465">
                  <c:v>122.32383095100001</c:v>
                </c:pt>
                <c:pt idx="1466">
                  <c:v>122.32393095099999</c:v>
                </c:pt>
                <c:pt idx="1467">
                  <c:v>122.324030951</c:v>
                </c:pt>
                <c:pt idx="1468">
                  <c:v>122.324130951</c:v>
                </c:pt>
                <c:pt idx="1469">
                  <c:v>122.324230951</c:v>
                </c:pt>
                <c:pt idx="1470">
                  <c:v>122.32433095099999</c:v>
                </c:pt>
                <c:pt idx="1471">
                  <c:v>122.422344559</c:v>
                </c:pt>
                <c:pt idx="1472">
                  <c:v>122.117388589</c:v>
                </c:pt>
                <c:pt idx="1473">
                  <c:v>122.117488589</c:v>
                </c:pt>
                <c:pt idx="1474">
                  <c:v>122.103194891</c:v>
                </c:pt>
                <c:pt idx="1475">
                  <c:v>122.27133582</c:v>
                </c:pt>
                <c:pt idx="1476">
                  <c:v>122.248076821</c:v>
                </c:pt>
                <c:pt idx="1477">
                  <c:v>122.248176821</c:v>
                </c:pt>
                <c:pt idx="1478">
                  <c:v>122.248276821</c:v>
                </c:pt>
                <c:pt idx="1479">
                  <c:v>122.24837682099999</c:v>
                </c:pt>
                <c:pt idx="1480">
                  <c:v>122.248476821</c:v>
                </c:pt>
                <c:pt idx="1481">
                  <c:v>122.248576821</c:v>
                </c:pt>
                <c:pt idx="1482">
                  <c:v>122.248676821</c:v>
                </c:pt>
                <c:pt idx="1483">
                  <c:v>122.24877682100001</c:v>
                </c:pt>
                <c:pt idx="1484">
                  <c:v>122.248876821</c:v>
                </c:pt>
                <c:pt idx="1485">
                  <c:v>122.248976821</c:v>
                </c:pt>
                <c:pt idx="1486">
                  <c:v>122.114727211</c:v>
                </c:pt>
                <c:pt idx="1487">
                  <c:v>122.342895644</c:v>
                </c:pt>
                <c:pt idx="1488">
                  <c:v>122.342995644</c:v>
                </c:pt>
                <c:pt idx="1489">
                  <c:v>122.343095644</c:v>
                </c:pt>
                <c:pt idx="1490">
                  <c:v>122.33073477799999</c:v>
                </c:pt>
                <c:pt idx="1491">
                  <c:v>122.3956319</c:v>
                </c:pt>
                <c:pt idx="1492">
                  <c:v>122.3957319</c:v>
                </c:pt>
                <c:pt idx="1493">
                  <c:v>122.3958319</c:v>
                </c:pt>
                <c:pt idx="1494">
                  <c:v>122.251087203</c:v>
                </c:pt>
                <c:pt idx="1495">
                  <c:v>122.251187203</c:v>
                </c:pt>
                <c:pt idx="1496">
                  <c:v>122.251287203</c:v>
                </c:pt>
                <c:pt idx="1497">
                  <c:v>122.25138720299999</c:v>
                </c:pt>
                <c:pt idx="1498">
                  <c:v>122.251487203</c:v>
                </c:pt>
                <c:pt idx="1499">
                  <c:v>122.251587203</c:v>
                </c:pt>
                <c:pt idx="1500">
                  <c:v>122.251687203</c:v>
                </c:pt>
                <c:pt idx="1501">
                  <c:v>122.25178720300001</c:v>
                </c:pt>
                <c:pt idx="1502">
                  <c:v>122.251887203</c:v>
                </c:pt>
                <c:pt idx="1503">
                  <c:v>122.251987203</c:v>
                </c:pt>
                <c:pt idx="1504">
                  <c:v>122.252087203</c:v>
                </c:pt>
                <c:pt idx="1505">
                  <c:v>122.252187216</c:v>
                </c:pt>
                <c:pt idx="1506">
                  <c:v>122.252287216</c:v>
                </c:pt>
                <c:pt idx="1507">
                  <c:v>122.252387216</c:v>
                </c:pt>
                <c:pt idx="1508">
                  <c:v>122.25248721600001</c:v>
                </c:pt>
                <c:pt idx="1509">
                  <c:v>122.25258721599999</c:v>
                </c:pt>
                <c:pt idx="1510">
                  <c:v>122.252687216</c:v>
                </c:pt>
                <c:pt idx="1511">
                  <c:v>122.252787216</c:v>
                </c:pt>
                <c:pt idx="1512">
                  <c:v>122.252887216</c:v>
                </c:pt>
                <c:pt idx="1513">
                  <c:v>122.25298721599999</c:v>
                </c:pt>
                <c:pt idx="1514">
                  <c:v>122.253087216</c:v>
                </c:pt>
                <c:pt idx="1515">
                  <c:v>122.253187216</c:v>
                </c:pt>
                <c:pt idx="1516">
                  <c:v>122.253287216</c:v>
                </c:pt>
                <c:pt idx="1517">
                  <c:v>122.25338721599999</c:v>
                </c:pt>
                <c:pt idx="1518">
                  <c:v>122.253487216</c:v>
                </c:pt>
                <c:pt idx="1519">
                  <c:v>122.253587216</c:v>
                </c:pt>
                <c:pt idx="1520">
                  <c:v>122.253687216</c:v>
                </c:pt>
                <c:pt idx="1521">
                  <c:v>122.25378721600001</c:v>
                </c:pt>
                <c:pt idx="1522">
                  <c:v>122.253887216</c:v>
                </c:pt>
                <c:pt idx="1523">
                  <c:v>122.253987216</c:v>
                </c:pt>
                <c:pt idx="1524">
                  <c:v>122.254087216</c:v>
                </c:pt>
                <c:pt idx="1525">
                  <c:v>122.25418721600001</c:v>
                </c:pt>
                <c:pt idx="1526">
                  <c:v>122.25428721599999</c:v>
                </c:pt>
                <c:pt idx="1527">
                  <c:v>122.254387216</c:v>
                </c:pt>
                <c:pt idx="1528">
                  <c:v>122.254487216</c:v>
                </c:pt>
                <c:pt idx="1529">
                  <c:v>122.254587216</c:v>
                </c:pt>
                <c:pt idx="1530">
                  <c:v>122.25468721599999</c:v>
                </c:pt>
                <c:pt idx="1531">
                  <c:v>122.254787216</c:v>
                </c:pt>
                <c:pt idx="1532">
                  <c:v>122.254887216</c:v>
                </c:pt>
                <c:pt idx="1533">
                  <c:v>122.254987216</c:v>
                </c:pt>
                <c:pt idx="1534">
                  <c:v>122.25508721600001</c:v>
                </c:pt>
                <c:pt idx="1535">
                  <c:v>122.255187216</c:v>
                </c:pt>
                <c:pt idx="1536">
                  <c:v>122.255287216</c:v>
                </c:pt>
                <c:pt idx="1537">
                  <c:v>122.255387216</c:v>
                </c:pt>
                <c:pt idx="1538">
                  <c:v>122.25548721600001</c:v>
                </c:pt>
                <c:pt idx="1539">
                  <c:v>122.255587216</c:v>
                </c:pt>
                <c:pt idx="1540">
                  <c:v>122.255687216</c:v>
                </c:pt>
                <c:pt idx="1541">
                  <c:v>122.255787216</c:v>
                </c:pt>
                <c:pt idx="1542">
                  <c:v>122.255887216</c:v>
                </c:pt>
                <c:pt idx="1543">
                  <c:v>122.25598721599999</c:v>
                </c:pt>
                <c:pt idx="1544">
                  <c:v>122.256087216</c:v>
                </c:pt>
                <c:pt idx="1545">
                  <c:v>122.256187216</c:v>
                </c:pt>
                <c:pt idx="1546">
                  <c:v>122.256287216</c:v>
                </c:pt>
                <c:pt idx="1547">
                  <c:v>122.25638721599999</c:v>
                </c:pt>
                <c:pt idx="1548">
                  <c:v>122.256487216</c:v>
                </c:pt>
                <c:pt idx="1549">
                  <c:v>121.9126424</c:v>
                </c:pt>
                <c:pt idx="1550">
                  <c:v>121.96680205200001</c:v>
                </c:pt>
                <c:pt idx="1551">
                  <c:v>121.227336931</c:v>
                </c:pt>
                <c:pt idx="1552">
                  <c:v>120.89009631499999</c:v>
                </c:pt>
                <c:pt idx="1553">
                  <c:v>120.96129521899999</c:v>
                </c:pt>
                <c:pt idx="1554">
                  <c:v>120.786672172</c:v>
                </c:pt>
                <c:pt idx="1555">
                  <c:v>120.477090244</c:v>
                </c:pt>
                <c:pt idx="1556">
                  <c:v>120.477190244</c:v>
                </c:pt>
                <c:pt idx="1557">
                  <c:v>120.58933500800001</c:v>
                </c:pt>
                <c:pt idx="1558">
                  <c:v>120.45751537699999</c:v>
                </c:pt>
                <c:pt idx="1559">
                  <c:v>120.457615377</c:v>
                </c:pt>
                <c:pt idx="1560">
                  <c:v>120.457715377</c:v>
                </c:pt>
                <c:pt idx="1561">
                  <c:v>120.457815377</c:v>
                </c:pt>
                <c:pt idx="1562">
                  <c:v>120.45791537700001</c:v>
                </c:pt>
                <c:pt idx="1563">
                  <c:v>120.458015377</c:v>
                </c:pt>
                <c:pt idx="1564">
                  <c:v>120.458115377</c:v>
                </c:pt>
                <c:pt idx="1565">
                  <c:v>120.458215377</c:v>
                </c:pt>
                <c:pt idx="1566">
                  <c:v>120.45831537700001</c:v>
                </c:pt>
                <c:pt idx="1567">
                  <c:v>120.45841537699999</c:v>
                </c:pt>
                <c:pt idx="1568">
                  <c:v>120.458515377</c:v>
                </c:pt>
                <c:pt idx="1569">
                  <c:v>120.458615377</c:v>
                </c:pt>
                <c:pt idx="1570">
                  <c:v>120.458715377</c:v>
                </c:pt>
                <c:pt idx="1571">
                  <c:v>120.45881537699999</c:v>
                </c:pt>
                <c:pt idx="1572">
                  <c:v>120.458915377</c:v>
                </c:pt>
                <c:pt idx="1573">
                  <c:v>120.459015377</c:v>
                </c:pt>
                <c:pt idx="1574">
                  <c:v>120.459115377</c:v>
                </c:pt>
                <c:pt idx="1575">
                  <c:v>120.45921537700001</c:v>
                </c:pt>
                <c:pt idx="1576">
                  <c:v>120.459315377</c:v>
                </c:pt>
                <c:pt idx="1577">
                  <c:v>120.459415377</c:v>
                </c:pt>
                <c:pt idx="1578">
                  <c:v>120.459515377</c:v>
                </c:pt>
                <c:pt idx="1579">
                  <c:v>120.45961537700001</c:v>
                </c:pt>
                <c:pt idx="1580">
                  <c:v>120.194258475</c:v>
                </c:pt>
                <c:pt idx="1581">
                  <c:v>119.795863501</c:v>
                </c:pt>
                <c:pt idx="1582">
                  <c:v>119.795963501</c:v>
                </c:pt>
                <c:pt idx="1583">
                  <c:v>119.67602074600001</c:v>
                </c:pt>
                <c:pt idx="1584">
                  <c:v>119.566339607</c:v>
                </c:pt>
                <c:pt idx="1585">
                  <c:v>119.291878782</c:v>
                </c:pt>
                <c:pt idx="1586">
                  <c:v>119.291978782</c:v>
                </c:pt>
                <c:pt idx="1587">
                  <c:v>119.292078782</c:v>
                </c:pt>
                <c:pt idx="1588">
                  <c:v>119.29217878199999</c:v>
                </c:pt>
                <c:pt idx="1589">
                  <c:v>119.28238294099999</c:v>
                </c:pt>
                <c:pt idx="1590">
                  <c:v>118.969339699</c:v>
                </c:pt>
                <c:pt idx="1591">
                  <c:v>118.952833691</c:v>
                </c:pt>
                <c:pt idx="1592">
                  <c:v>118.387625797</c:v>
                </c:pt>
                <c:pt idx="1593">
                  <c:v>118.278745359</c:v>
                </c:pt>
                <c:pt idx="1594">
                  <c:v>118.292243052</c:v>
                </c:pt>
                <c:pt idx="1595">
                  <c:v>118.292343073</c:v>
                </c:pt>
                <c:pt idx="1596">
                  <c:v>118.174207401</c:v>
                </c:pt>
                <c:pt idx="1597">
                  <c:v>118.17430740099999</c:v>
                </c:pt>
                <c:pt idx="1598">
                  <c:v>118.141636418</c:v>
                </c:pt>
                <c:pt idx="1599">
                  <c:v>118.288553467</c:v>
                </c:pt>
                <c:pt idx="1600">
                  <c:v>118.288653467</c:v>
                </c:pt>
                <c:pt idx="1601">
                  <c:v>117.920134154</c:v>
                </c:pt>
                <c:pt idx="1602">
                  <c:v>117.617016616</c:v>
                </c:pt>
                <c:pt idx="1603">
                  <c:v>117.429643982</c:v>
                </c:pt>
                <c:pt idx="1604">
                  <c:v>117.42974398200001</c:v>
                </c:pt>
                <c:pt idx="1605">
                  <c:v>117.517737278</c:v>
                </c:pt>
                <c:pt idx="1606">
                  <c:v>117.517837278</c:v>
                </c:pt>
                <c:pt idx="1607">
                  <c:v>117.51793727800001</c:v>
                </c:pt>
                <c:pt idx="1608">
                  <c:v>117.64422047799999</c:v>
                </c:pt>
                <c:pt idx="1609">
                  <c:v>117.364838159</c:v>
                </c:pt>
                <c:pt idx="1610">
                  <c:v>117.364938159</c:v>
                </c:pt>
                <c:pt idx="1611">
                  <c:v>117.36503815899999</c:v>
                </c:pt>
                <c:pt idx="1612">
                  <c:v>117.365138159</c:v>
                </c:pt>
                <c:pt idx="1613">
                  <c:v>117.42673275999999</c:v>
                </c:pt>
                <c:pt idx="1614">
                  <c:v>117.42683276</c:v>
                </c:pt>
                <c:pt idx="1615">
                  <c:v>117.42693276</c:v>
                </c:pt>
                <c:pt idx="1616">
                  <c:v>117.427032779</c:v>
                </c:pt>
                <c:pt idx="1617">
                  <c:v>117.695097918</c:v>
                </c:pt>
                <c:pt idx="1618">
                  <c:v>117.661525033</c:v>
                </c:pt>
                <c:pt idx="1619">
                  <c:v>117.454473036</c:v>
                </c:pt>
                <c:pt idx="1620">
                  <c:v>117.454573036</c:v>
                </c:pt>
                <c:pt idx="1621">
                  <c:v>117.454673036</c:v>
                </c:pt>
                <c:pt idx="1622">
                  <c:v>117.45477303600001</c:v>
                </c:pt>
                <c:pt idx="1623">
                  <c:v>117.454873057</c:v>
                </c:pt>
                <c:pt idx="1624">
                  <c:v>117.98510429</c:v>
                </c:pt>
                <c:pt idx="1625">
                  <c:v>117.56750453799999</c:v>
                </c:pt>
                <c:pt idx="1626">
                  <c:v>117.567604538</c:v>
                </c:pt>
                <c:pt idx="1627">
                  <c:v>117.61268731200001</c:v>
                </c:pt>
                <c:pt idx="1628">
                  <c:v>117.61278731199999</c:v>
                </c:pt>
                <c:pt idx="1629">
                  <c:v>117.616552086</c:v>
                </c:pt>
                <c:pt idx="1630">
                  <c:v>117.616652086</c:v>
                </c:pt>
                <c:pt idx="1631">
                  <c:v>117.357209541</c:v>
                </c:pt>
                <c:pt idx="1632">
                  <c:v>117.357309562</c:v>
                </c:pt>
                <c:pt idx="1633">
                  <c:v>117.257627422</c:v>
                </c:pt>
                <c:pt idx="1634">
                  <c:v>116.77160336599999</c:v>
                </c:pt>
                <c:pt idx="1635">
                  <c:v>116.530417941</c:v>
                </c:pt>
                <c:pt idx="1636">
                  <c:v>116.338802945</c:v>
                </c:pt>
                <c:pt idx="1637">
                  <c:v>116.32585393399999</c:v>
                </c:pt>
                <c:pt idx="1638">
                  <c:v>116.325953934</c:v>
                </c:pt>
                <c:pt idx="1639">
                  <c:v>116.326053934</c:v>
                </c:pt>
                <c:pt idx="1640">
                  <c:v>116.326153934</c:v>
                </c:pt>
                <c:pt idx="1641">
                  <c:v>116.32625393399999</c:v>
                </c:pt>
                <c:pt idx="1642">
                  <c:v>115.91762115500001</c:v>
                </c:pt>
                <c:pt idx="1643">
                  <c:v>115.917721155</c:v>
                </c:pt>
                <c:pt idx="1644">
                  <c:v>115.917821155</c:v>
                </c:pt>
                <c:pt idx="1645">
                  <c:v>116.101003862</c:v>
                </c:pt>
                <c:pt idx="1646">
                  <c:v>116.00514625300001</c:v>
                </c:pt>
                <c:pt idx="1647">
                  <c:v>116.080276388</c:v>
                </c:pt>
                <c:pt idx="1648">
                  <c:v>116.080376388</c:v>
                </c:pt>
                <c:pt idx="1649">
                  <c:v>116.08047638799999</c:v>
                </c:pt>
                <c:pt idx="1650">
                  <c:v>116.080576388</c:v>
                </c:pt>
                <c:pt idx="1651">
                  <c:v>115.95088934499999</c:v>
                </c:pt>
                <c:pt idx="1652">
                  <c:v>115.950989345</c:v>
                </c:pt>
                <c:pt idx="1653">
                  <c:v>115.96975730299999</c:v>
                </c:pt>
                <c:pt idx="1654">
                  <c:v>115.769844011</c:v>
                </c:pt>
                <c:pt idx="1655">
                  <c:v>115.76994401100001</c:v>
                </c:pt>
                <c:pt idx="1656">
                  <c:v>115.770044011</c:v>
                </c:pt>
                <c:pt idx="1657">
                  <c:v>115.770144011</c:v>
                </c:pt>
                <c:pt idx="1658">
                  <c:v>115.770244011</c:v>
                </c:pt>
                <c:pt idx="1659">
                  <c:v>115.77034401100001</c:v>
                </c:pt>
                <c:pt idx="1660">
                  <c:v>115.770444011</c:v>
                </c:pt>
                <c:pt idx="1661">
                  <c:v>115.371128594</c:v>
                </c:pt>
                <c:pt idx="1662">
                  <c:v>115.412610813</c:v>
                </c:pt>
                <c:pt idx="1663">
                  <c:v>115.243384664</c:v>
                </c:pt>
                <c:pt idx="1664">
                  <c:v>114.69769524599999</c:v>
                </c:pt>
                <c:pt idx="1665">
                  <c:v>114.86116086299999</c:v>
                </c:pt>
                <c:pt idx="1666">
                  <c:v>114.827685307</c:v>
                </c:pt>
                <c:pt idx="1667">
                  <c:v>114.827785307</c:v>
                </c:pt>
                <c:pt idx="1668">
                  <c:v>114.827885307</c:v>
                </c:pt>
                <c:pt idx="1669">
                  <c:v>114.82798530700001</c:v>
                </c:pt>
                <c:pt idx="1670">
                  <c:v>114.82808530699999</c:v>
                </c:pt>
                <c:pt idx="1671">
                  <c:v>114.422013096</c:v>
                </c:pt>
                <c:pt idx="1672">
                  <c:v>114.422113096</c:v>
                </c:pt>
                <c:pt idx="1673">
                  <c:v>114.403498447</c:v>
                </c:pt>
                <c:pt idx="1674">
                  <c:v>114.40359844699999</c:v>
                </c:pt>
                <c:pt idx="1675">
                  <c:v>114.049904164</c:v>
                </c:pt>
                <c:pt idx="1676">
                  <c:v>113.81742359499999</c:v>
                </c:pt>
                <c:pt idx="1677">
                  <c:v>113.666133089</c:v>
                </c:pt>
                <c:pt idx="1678">
                  <c:v>113.735761178</c:v>
                </c:pt>
                <c:pt idx="1679">
                  <c:v>113.573953475</c:v>
                </c:pt>
                <c:pt idx="1680">
                  <c:v>113.275411533</c:v>
                </c:pt>
                <c:pt idx="1681">
                  <c:v>113.275511533</c:v>
                </c:pt>
                <c:pt idx="1682">
                  <c:v>113.275611533</c:v>
                </c:pt>
                <c:pt idx="1683">
                  <c:v>113.258460396</c:v>
                </c:pt>
                <c:pt idx="1684">
                  <c:v>113.02935189599999</c:v>
                </c:pt>
                <c:pt idx="1685">
                  <c:v>113.029451896</c:v>
                </c:pt>
                <c:pt idx="1686">
                  <c:v>113.46975092300001</c:v>
                </c:pt>
                <c:pt idx="1687">
                  <c:v>113.212334763</c:v>
                </c:pt>
                <c:pt idx="1688">
                  <c:v>113.212434763</c:v>
                </c:pt>
                <c:pt idx="1689">
                  <c:v>113.21253476299999</c:v>
                </c:pt>
                <c:pt idx="1690">
                  <c:v>113.06255914099999</c:v>
                </c:pt>
                <c:pt idx="1691">
                  <c:v>113.062659141</c:v>
                </c:pt>
                <c:pt idx="1692">
                  <c:v>113.338507558</c:v>
                </c:pt>
                <c:pt idx="1693">
                  <c:v>113.225287929</c:v>
                </c:pt>
                <c:pt idx="1694">
                  <c:v>113.06686718100001</c:v>
                </c:pt>
                <c:pt idx="1695">
                  <c:v>113.066967185</c:v>
                </c:pt>
                <c:pt idx="1696">
                  <c:v>113.05335783300001</c:v>
                </c:pt>
                <c:pt idx="1697">
                  <c:v>113.053457833</c:v>
                </c:pt>
                <c:pt idx="1698">
                  <c:v>113.053557833</c:v>
                </c:pt>
                <c:pt idx="1699">
                  <c:v>112.986913202</c:v>
                </c:pt>
                <c:pt idx="1700">
                  <c:v>112.847122666</c:v>
                </c:pt>
                <c:pt idx="1701">
                  <c:v>112.847222679</c:v>
                </c:pt>
                <c:pt idx="1702">
                  <c:v>112.922615913</c:v>
                </c:pt>
                <c:pt idx="1703">
                  <c:v>112.598967578</c:v>
                </c:pt>
                <c:pt idx="1704">
                  <c:v>112.599067578</c:v>
                </c:pt>
                <c:pt idx="1705">
                  <c:v>112.59916757800001</c:v>
                </c:pt>
                <c:pt idx="1706">
                  <c:v>112.311563272</c:v>
                </c:pt>
                <c:pt idx="1707">
                  <c:v>112.273555176</c:v>
                </c:pt>
                <c:pt idx="1708">
                  <c:v>112.036556461</c:v>
                </c:pt>
                <c:pt idx="1709">
                  <c:v>111.45927556700001</c:v>
                </c:pt>
                <c:pt idx="1710">
                  <c:v>111.459375567</c:v>
                </c:pt>
                <c:pt idx="1711">
                  <c:v>111.459475567</c:v>
                </c:pt>
                <c:pt idx="1712">
                  <c:v>111.459575567</c:v>
                </c:pt>
                <c:pt idx="1713">
                  <c:v>111.45967556700001</c:v>
                </c:pt>
                <c:pt idx="1714">
                  <c:v>111.45977556699999</c:v>
                </c:pt>
                <c:pt idx="1715">
                  <c:v>111.459875567</c:v>
                </c:pt>
                <c:pt idx="1716">
                  <c:v>111.459975567</c:v>
                </c:pt>
                <c:pt idx="1717">
                  <c:v>111.455714547</c:v>
                </c:pt>
                <c:pt idx="1718">
                  <c:v>111.455814547</c:v>
                </c:pt>
                <c:pt idx="1719">
                  <c:v>111.45591454700001</c:v>
                </c:pt>
                <c:pt idx="1720">
                  <c:v>111.456014547</c:v>
                </c:pt>
                <c:pt idx="1721">
                  <c:v>111.318455934</c:v>
                </c:pt>
                <c:pt idx="1722">
                  <c:v>111.318555934</c:v>
                </c:pt>
                <c:pt idx="1723">
                  <c:v>111.31865593400001</c:v>
                </c:pt>
                <c:pt idx="1724">
                  <c:v>111.318755934</c:v>
                </c:pt>
                <c:pt idx="1725">
                  <c:v>111.318855934</c:v>
                </c:pt>
                <c:pt idx="1726">
                  <c:v>111.318955934</c:v>
                </c:pt>
                <c:pt idx="1727">
                  <c:v>111.319055934</c:v>
                </c:pt>
                <c:pt idx="1728">
                  <c:v>111.31915593399999</c:v>
                </c:pt>
                <c:pt idx="1729">
                  <c:v>111.319255934</c:v>
                </c:pt>
                <c:pt idx="1730">
                  <c:v>111.319355934</c:v>
                </c:pt>
                <c:pt idx="1731">
                  <c:v>111.319455934</c:v>
                </c:pt>
                <c:pt idx="1732">
                  <c:v>111.31955593399999</c:v>
                </c:pt>
                <c:pt idx="1733">
                  <c:v>111.319655934</c:v>
                </c:pt>
                <c:pt idx="1734">
                  <c:v>111.319755934</c:v>
                </c:pt>
                <c:pt idx="1735">
                  <c:v>111.319855934</c:v>
                </c:pt>
                <c:pt idx="1736">
                  <c:v>111.31995594999999</c:v>
                </c:pt>
                <c:pt idx="1737">
                  <c:v>111.32005595</c:v>
                </c:pt>
                <c:pt idx="1738">
                  <c:v>111.32015595</c:v>
                </c:pt>
                <c:pt idx="1739">
                  <c:v>111.32025595</c:v>
                </c:pt>
                <c:pt idx="1740">
                  <c:v>111.32035595000001</c:v>
                </c:pt>
                <c:pt idx="1741">
                  <c:v>111.32045595</c:v>
                </c:pt>
                <c:pt idx="1742">
                  <c:v>111.871401056</c:v>
                </c:pt>
                <c:pt idx="1743">
                  <c:v>111.871501056</c:v>
                </c:pt>
                <c:pt idx="1744">
                  <c:v>111.66485656499999</c:v>
                </c:pt>
                <c:pt idx="1745">
                  <c:v>111.371513556</c:v>
                </c:pt>
                <c:pt idx="1746">
                  <c:v>111.138387889</c:v>
                </c:pt>
                <c:pt idx="1747">
                  <c:v>111.163909495</c:v>
                </c:pt>
                <c:pt idx="1748">
                  <c:v>110.9101026</c:v>
                </c:pt>
                <c:pt idx="1749">
                  <c:v>110.91020260000001</c:v>
                </c:pt>
                <c:pt idx="1750">
                  <c:v>110.72866438200001</c:v>
                </c:pt>
                <c:pt idx="1751">
                  <c:v>110.72876438199999</c:v>
                </c:pt>
                <c:pt idx="1752">
                  <c:v>110.728864382</c:v>
                </c:pt>
                <c:pt idx="1753">
                  <c:v>110.67163714599999</c:v>
                </c:pt>
                <c:pt idx="1754">
                  <c:v>110.671737146</c:v>
                </c:pt>
                <c:pt idx="1755">
                  <c:v>110.671837146</c:v>
                </c:pt>
                <c:pt idx="1756">
                  <c:v>110.671937146</c:v>
                </c:pt>
                <c:pt idx="1757">
                  <c:v>110.67203714599999</c:v>
                </c:pt>
                <c:pt idx="1758">
                  <c:v>110.672137146</c:v>
                </c:pt>
                <c:pt idx="1759">
                  <c:v>110.672237146</c:v>
                </c:pt>
                <c:pt idx="1760">
                  <c:v>110.672337146</c:v>
                </c:pt>
                <c:pt idx="1761">
                  <c:v>110.67243714599999</c:v>
                </c:pt>
                <c:pt idx="1762">
                  <c:v>110.48772303699999</c:v>
                </c:pt>
                <c:pt idx="1763">
                  <c:v>110.498370364</c:v>
                </c:pt>
                <c:pt idx="1764">
                  <c:v>110.498470364</c:v>
                </c:pt>
                <c:pt idx="1765">
                  <c:v>110.038043014</c:v>
                </c:pt>
                <c:pt idx="1766">
                  <c:v>109.658927703</c:v>
                </c:pt>
                <c:pt idx="1767">
                  <c:v>109.71241635600001</c:v>
                </c:pt>
                <c:pt idx="1768">
                  <c:v>109.228078059</c:v>
                </c:pt>
                <c:pt idx="1769">
                  <c:v>108.834042008</c:v>
                </c:pt>
                <c:pt idx="1770">
                  <c:v>108.927832755</c:v>
                </c:pt>
                <c:pt idx="1771">
                  <c:v>108.927932755</c:v>
                </c:pt>
                <c:pt idx="1772">
                  <c:v>108.928032755</c:v>
                </c:pt>
                <c:pt idx="1773">
                  <c:v>108.92813275499999</c:v>
                </c:pt>
                <c:pt idx="1774">
                  <c:v>108.928232755</c:v>
                </c:pt>
                <c:pt idx="1775">
                  <c:v>108.928332755</c:v>
                </c:pt>
                <c:pt idx="1776">
                  <c:v>108.928432755</c:v>
                </c:pt>
                <c:pt idx="1777">
                  <c:v>108.92853275500001</c:v>
                </c:pt>
                <c:pt idx="1778">
                  <c:v>108.928632755</c:v>
                </c:pt>
                <c:pt idx="1779">
                  <c:v>108.928732755</c:v>
                </c:pt>
                <c:pt idx="1780">
                  <c:v>108.928832755</c:v>
                </c:pt>
                <c:pt idx="1781">
                  <c:v>108.92893275500001</c:v>
                </c:pt>
                <c:pt idx="1782">
                  <c:v>108.92903275499999</c:v>
                </c:pt>
                <c:pt idx="1783">
                  <c:v>108.929132755</c:v>
                </c:pt>
                <c:pt idx="1784">
                  <c:v>108.929232755</c:v>
                </c:pt>
                <c:pt idx="1785">
                  <c:v>108.929332755</c:v>
                </c:pt>
                <c:pt idx="1786">
                  <c:v>108.92943275499999</c:v>
                </c:pt>
                <c:pt idx="1787">
                  <c:v>108.929532755</c:v>
                </c:pt>
                <c:pt idx="1788">
                  <c:v>108.929632755</c:v>
                </c:pt>
                <c:pt idx="1789">
                  <c:v>108.929732755</c:v>
                </c:pt>
                <c:pt idx="1790">
                  <c:v>108.92983275500001</c:v>
                </c:pt>
                <c:pt idx="1791">
                  <c:v>108.929932755</c:v>
                </c:pt>
                <c:pt idx="1792">
                  <c:v>108.930032755</c:v>
                </c:pt>
                <c:pt idx="1793">
                  <c:v>108.87203821600001</c:v>
                </c:pt>
                <c:pt idx="1794">
                  <c:v>108.872138216</c:v>
                </c:pt>
                <c:pt idx="1795">
                  <c:v>108.712816002</c:v>
                </c:pt>
                <c:pt idx="1796">
                  <c:v>108.712916002</c:v>
                </c:pt>
                <c:pt idx="1797">
                  <c:v>108.713016002</c:v>
                </c:pt>
                <c:pt idx="1798">
                  <c:v>108.71311600200001</c:v>
                </c:pt>
                <c:pt idx="1799">
                  <c:v>108.736269995</c:v>
                </c:pt>
                <c:pt idx="1800">
                  <c:v>108.736369995</c:v>
                </c:pt>
                <c:pt idx="1801">
                  <c:v>108.73646999499999</c:v>
                </c:pt>
                <c:pt idx="1802">
                  <c:v>108.537676495</c:v>
                </c:pt>
                <c:pt idx="1803">
                  <c:v>108.22935070699999</c:v>
                </c:pt>
                <c:pt idx="1804">
                  <c:v>108.469476857</c:v>
                </c:pt>
                <c:pt idx="1805">
                  <c:v>108.297621505</c:v>
                </c:pt>
                <c:pt idx="1806">
                  <c:v>108.297721505</c:v>
                </c:pt>
                <c:pt idx="1807">
                  <c:v>108.404356533</c:v>
                </c:pt>
                <c:pt idx="1808">
                  <c:v>108.365009929</c:v>
                </c:pt>
                <c:pt idx="1809">
                  <c:v>108.203232786</c:v>
                </c:pt>
                <c:pt idx="1810">
                  <c:v>108.372685465</c:v>
                </c:pt>
                <c:pt idx="1811">
                  <c:v>108.117540429</c:v>
                </c:pt>
                <c:pt idx="1812">
                  <c:v>108.29757104700001</c:v>
                </c:pt>
                <c:pt idx="1813">
                  <c:v>108.057538279</c:v>
                </c:pt>
                <c:pt idx="1814">
                  <c:v>107.939544001</c:v>
                </c:pt>
                <c:pt idx="1815">
                  <c:v>107.016297247</c:v>
                </c:pt>
                <c:pt idx="1816">
                  <c:v>107.016397247</c:v>
                </c:pt>
                <c:pt idx="1817">
                  <c:v>107.113773499</c:v>
                </c:pt>
                <c:pt idx="1818">
                  <c:v>107.11387349899999</c:v>
                </c:pt>
                <c:pt idx="1819">
                  <c:v>106.857816245</c:v>
                </c:pt>
                <c:pt idx="1820">
                  <c:v>106.857916245</c:v>
                </c:pt>
                <c:pt idx="1821">
                  <c:v>106.858016245</c:v>
                </c:pt>
                <c:pt idx="1822">
                  <c:v>106.785883707</c:v>
                </c:pt>
                <c:pt idx="1823">
                  <c:v>106.785983707</c:v>
                </c:pt>
                <c:pt idx="1824">
                  <c:v>106.471525164</c:v>
                </c:pt>
                <c:pt idx="1825">
                  <c:v>106.471625164</c:v>
                </c:pt>
                <c:pt idx="1826">
                  <c:v>106.47172516400001</c:v>
                </c:pt>
                <c:pt idx="1827">
                  <c:v>106.47182516399999</c:v>
                </c:pt>
                <c:pt idx="1828">
                  <c:v>106.17588502</c:v>
                </c:pt>
                <c:pt idx="1829">
                  <c:v>106.17598502</c:v>
                </c:pt>
                <c:pt idx="1830">
                  <c:v>106.17608502</c:v>
                </c:pt>
                <c:pt idx="1831">
                  <c:v>106.17618502000001</c:v>
                </c:pt>
                <c:pt idx="1832">
                  <c:v>106.17628501999999</c:v>
                </c:pt>
                <c:pt idx="1833">
                  <c:v>106.17638502</c:v>
                </c:pt>
                <c:pt idx="1834">
                  <c:v>106.17648502</c:v>
                </c:pt>
                <c:pt idx="1835">
                  <c:v>106.037718931</c:v>
                </c:pt>
                <c:pt idx="1836">
                  <c:v>106.037818931</c:v>
                </c:pt>
                <c:pt idx="1837">
                  <c:v>106.03791893099999</c:v>
                </c:pt>
                <c:pt idx="1838">
                  <c:v>105.887649118</c:v>
                </c:pt>
                <c:pt idx="1839">
                  <c:v>105.99525663599999</c:v>
                </c:pt>
                <c:pt idx="1840">
                  <c:v>106.13202654</c:v>
                </c:pt>
                <c:pt idx="1841">
                  <c:v>105.926094312</c:v>
                </c:pt>
                <c:pt idx="1842">
                  <c:v>105.92619431200001</c:v>
                </c:pt>
                <c:pt idx="1843">
                  <c:v>105.985294454</c:v>
                </c:pt>
                <c:pt idx="1844">
                  <c:v>105.677711909</c:v>
                </c:pt>
                <c:pt idx="1845">
                  <c:v>105.677811909</c:v>
                </c:pt>
                <c:pt idx="1846">
                  <c:v>105.677911909</c:v>
                </c:pt>
                <c:pt idx="1847">
                  <c:v>105.678011916</c:v>
                </c:pt>
                <c:pt idx="1848">
                  <c:v>105.862509698</c:v>
                </c:pt>
                <c:pt idx="1849">
                  <c:v>105.635898803</c:v>
                </c:pt>
                <c:pt idx="1850">
                  <c:v>105.63599880300001</c:v>
                </c:pt>
                <c:pt idx="1851">
                  <c:v>105.68960288300001</c:v>
                </c:pt>
                <c:pt idx="1852">
                  <c:v>105.46470194600001</c:v>
                </c:pt>
                <c:pt idx="1853">
                  <c:v>105.537900806</c:v>
                </c:pt>
                <c:pt idx="1854">
                  <c:v>105.538000806</c:v>
                </c:pt>
                <c:pt idx="1855">
                  <c:v>105.538100806</c:v>
                </c:pt>
                <c:pt idx="1856">
                  <c:v>105.53820081400001</c:v>
                </c:pt>
                <c:pt idx="1857">
                  <c:v>105.574737355</c:v>
                </c:pt>
                <c:pt idx="1858">
                  <c:v>105.574837355</c:v>
                </c:pt>
                <c:pt idx="1859">
                  <c:v>105.574937355</c:v>
                </c:pt>
                <c:pt idx="1860">
                  <c:v>105.576340191</c:v>
                </c:pt>
                <c:pt idx="1861">
                  <c:v>105.085329734</c:v>
                </c:pt>
                <c:pt idx="1862">
                  <c:v>104.77253328899999</c:v>
                </c:pt>
                <c:pt idx="1863">
                  <c:v>104.90722888800001</c:v>
                </c:pt>
                <c:pt idx="1864">
                  <c:v>104.907328888</c:v>
                </c:pt>
                <c:pt idx="1865">
                  <c:v>104.907428888</c:v>
                </c:pt>
                <c:pt idx="1866">
                  <c:v>104.99363624999999</c:v>
                </c:pt>
                <c:pt idx="1867">
                  <c:v>104.58862943699999</c:v>
                </c:pt>
                <c:pt idx="1868">
                  <c:v>104.500755453</c:v>
                </c:pt>
                <c:pt idx="1869">
                  <c:v>104.25650294899999</c:v>
                </c:pt>
                <c:pt idx="1870">
                  <c:v>104.24432201499999</c:v>
                </c:pt>
                <c:pt idx="1871">
                  <c:v>104.244422015</c:v>
                </c:pt>
                <c:pt idx="1872">
                  <c:v>104.284497566</c:v>
                </c:pt>
                <c:pt idx="1873">
                  <c:v>104.284597566</c:v>
                </c:pt>
                <c:pt idx="1874">
                  <c:v>104.24142656799999</c:v>
                </c:pt>
                <c:pt idx="1875">
                  <c:v>104.241526568</c:v>
                </c:pt>
                <c:pt idx="1876">
                  <c:v>104.241626568</c:v>
                </c:pt>
                <c:pt idx="1877">
                  <c:v>104.241726568</c:v>
                </c:pt>
                <c:pt idx="1878">
                  <c:v>104.24182656799999</c:v>
                </c:pt>
                <c:pt idx="1879">
                  <c:v>104.140091485</c:v>
                </c:pt>
                <c:pt idx="1880">
                  <c:v>103.75852739</c:v>
                </c:pt>
                <c:pt idx="1881">
                  <c:v>103.75862739</c:v>
                </c:pt>
                <c:pt idx="1882">
                  <c:v>103.75872739</c:v>
                </c:pt>
                <c:pt idx="1883">
                  <c:v>103.76602339599999</c:v>
                </c:pt>
                <c:pt idx="1884">
                  <c:v>103.52172982499999</c:v>
                </c:pt>
                <c:pt idx="1885">
                  <c:v>103.416472071</c:v>
                </c:pt>
                <c:pt idx="1886">
                  <c:v>103.416572071</c:v>
                </c:pt>
                <c:pt idx="1887">
                  <c:v>103.41667207099999</c:v>
                </c:pt>
                <c:pt idx="1888">
                  <c:v>103.416772075</c:v>
                </c:pt>
                <c:pt idx="1889">
                  <c:v>103.416872075</c:v>
                </c:pt>
                <c:pt idx="1890">
                  <c:v>103.416972075</c:v>
                </c:pt>
                <c:pt idx="1891">
                  <c:v>103.41707207499999</c:v>
                </c:pt>
                <c:pt idx="1892">
                  <c:v>103.417172075</c:v>
                </c:pt>
                <c:pt idx="1893">
                  <c:v>103.417272075</c:v>
                </c:pt>
                <c:pt idx="1894">
                  <c:v>103.417372075</c:v>
                </c:pt>
                <c:pt idx="1895">
                  <c:v>103.41747207500001</c:v>
                </c:pt>
                <c:pt idx="1896">
                  <c:v>103.417572075</c:v>
                </c:pt>
                <c:pt idx="1897">
                  <c:v>103.417672075</c:v>
                </c:pt>
                <c:pt idx="1898">
                  <c:v>103.417772075</c:v>
                </c:pt>
                <c:pt idx="1899">
                  <c:v>103.41787207500001</c:v>
                </c:pt>
                <c:pt idx="1900">
                  <c:v>103.41797207499999</c:v>
                </c:pt>
                <c:pt idx="1901">
                  <c:v>103.126993853</c:v>
                </c:pt>
                <c:pt idx="1902">
                  <c:v>103.12709385300001</c:v>
                </c:pt>
                <c:pt idx="1903">
                  <c:v>103.12719385299999</c:v>
                </c:pt>
                <c:pt idx="1904">
                  <c:v>103.127293853</c:v>
                </c:pt>
                <c:pt idx="1905">
                  <c:v>103.127393853</c:v>
                </c:pt>
                <c:pt idx="1906">
                  <c:v>103.094237036</c:v>
                </c:pt>
                <c:pt idx="1907">
                  <c:v>103.094337036</c:v>
                </c:pt>
                <c:pt idx="1908">
                  <c:v>103.094437036</c:v>
                </c:pt>
                <c:pt idx="1909">
                  <c:v>103.09453703600001</c:v>
                </c:pt>
                <c:pt idx="1910">
                  <c:v>103.09463703599999</c:v>
                </c:pt>
                <c:pt idx="1911">
                  <c:v>103.094737036</c:v>
                </c:pt>
                <c:pt idx="1912">
                  <c:v>103.094837036</c:v>
                </c:pt>
                <c:pt idx="1913">
                  <c:v>103.094937036</c:v>
                </c:pt>
                <c:pt idx="1914">
                  <c:v>103.09503703599999</c:v>
                </c:pt>
                <c:pt idx="1915">
                  <c:v>103.095137036</c:v>
                </c:pt>
                <c:pt idx="1916">
                  <c:v>102.764097401</c:v>
                </c:pt>
                <c:pt idx="1917">
                  <c:v>102.764197401</c:v>
                </c:pt>
                <c:pt idx="1918">
                  <c:v>102.76429740099999</c:v>
                </c:pt>
                <c:pt idx="1919">
                  <c:v>102.764397401</c:v>
                </c:pt>
                <c:pt idx="1920">
                  <c:v>102.88563884</c:v>
                </c:pt>
                <c:pt idx="1921">
                  <c:v>102.943743281</c:v>
                </c:pt>
                <c:pt idx="1922">
                  <c:v>102.663282086</c:v>
                </c:pt>
                <c:pt idx="1923">
                  <c:v>102.663382086</c:v>
                </c:pt>
                <c:pt idx="1924">
                  <c:v>102.55089825100001</c:v>
                </c:pt>
                <c:pt idx="1925">
                  <c:v>102.550998251</c:v>
                </c:pt>
                <c:pt idx="1926">
                  <c:v>102.551098251</c:v>
                </c:pt>
                <c:pt idx="1927">
                  <c:v>102.327375332</c:v>
                </c:pt>
                <c:pt idx="1928">
                  <c:v>102.32747533200001</c:v>
                </c:pt>
                <c:pt idx="1929">
                  <c:v>102.04127222</c:v>
                </c:pt>
                <c:pt idx="1930">
                  <c:v>102.04137222</c:v>
                </c:pt>
                <c:pt idx="1931">
                  <c:v>102.04147222</c:v>
                </c:pt>
                <c:pt idx="1932">
                  <c:v>102.201401718</c:v>
                </c:pt>
                <c:pt idx="1933">
                  <c:v>102.201501728</c:v>
                </c:pt>
                <c:pt idx="1934">
                  <c:v>102.151556809</c:v>
                </c:pt>
                <c:pt idx="1935">
                  <c:v>102.242979488</c:v>
                </c:pt>
                <c:pt idx="1936">
                  <c:v>102.107880615</c:v>
                </c:pt>
                <c:pt idx="1937">
                  <c:v>102.107980615</c:v>
                </c:pt>
                <c:pt idx="1938">
                  <c:v>102.10808061500001</c:v>
                </c:pt>
                <c:pt idx="1939">
                  <c:v>101.891856217</c:v>
                </c:pt>
                <c:pt idx="1940">
                  <c:v>101.891956217</c:v>
                </c:pt>
                <c:pt idx="1941">
                  <c:v>101.885866888</c:v>
                </c:pt>
                <c:pt idx="1942">
                  <c:v>101.727489878</c:v>
                </c:pt>
                <c:pt idx="1943">
                  <c:v>101.727589878</c:v>
                </c:pt>
                <c:pt idx="1944">
                  <c:v>101.727689875</c:v>
                </c:pt>
                <c:pt idx="1945">
                  <c:v>101.536507126</c:v>
                </c:pt>
                <c:pt idx="1946">
                  <c:v>101.429475493</c:v>
                </c:pt>
                <c:pt idx="1947">
                  <c:v>101.34507135699999</c:v>
                </c:pt>
                <c:pt idx="1948">
                  <c:v>101.564859146</c:v>
                </c:pt>
                <c:pt idx="1949">
                  <c:v>101.523005473</c:v>
                </c:pt>
                <c:pt idx="1950">
                  <c:v>101.26756277600001</c:v>
                </c:pt>
                <c:pt idx="1951">
                  <c:v>101.211656855</c:v>
                </c:pt>
                <c:pt idx="1952">
                  <c:v>101.211756855</c:v>
                </c:pt>
                <c:pt idx="1953">
                  <c:v>101.263473506</c:v>
                </c:pt>
                <c:pt idx="1954">
                  <c:v>100.852519888</c:v>
                </c:pt>
                <c:pt idx="1955">
                  <c:v>100.852619897</c:v>
                </c:pt>
                <c:pt idx="1956">
                  <c:v>101.110067743</c:v>
                </c:pt>
                <c:pt idx="1957">
                  <c:v>101.11016774300001</c:v>
                </c:pt>
                <c:pt idx="1958">
                  <c:v>100.78051192</c:v>
                </c:pt>
                <c:pt idx="1959">
                  <c:v>100.78061192</c:v>
                </c:pt>
                <c:pt idx="1960">
                  <c:v>100.658730233</c:v>
                </c:pt>
                <c:pt idx="1961">
                  <c:v>100.870178149</c:v>
                </c:pt>
                <c:pt idx="1962">
                  <c:v>100.466282589</c:v>
                </c:pt>
                <c:pt idx="1963">
                  <c:v>99.928209562500001</c:v>
                </c:pt>
                <c:pt idx="1964">
                  <c:v>99.767177715000003</c:v>
                </c:pt>
                <c:pt idx="1965">
                  <c:v>99.767277715000006</c:v>
                </c:pt>
                <c:pt idx="1966">
                  <c:v>99.767377714999995</c:v>
                </c:pt>
                <c:pt idx="1967">
                  <c:v>99.561327656299994</c:v>
                </c:pt>
                <c:pt idx="1968">
                  <c:v>99.561427656299998</c:v>
                </c:pt>
                <c:pt idx="1969">
                  <c:v>99.694855259600004</c:v>
                </c:pt>
                <c:pt idx="1970">
                  <c:v>99.694955269299996</c:v>
                </c:pt>
                <c:pt idx="1971">
                  <c:v>99.964665746500003</c:v>
                </c:pt>
                <c:pt idx="1972">
                  <c:v>99.5606421106</c:v>
                </c:pt>
                <c:pt idx="1973">
                  <c:v>99.560742110600003</c:v>
                </c:pt>
                <c:pt idx="1974">
                  <c:v>99.361971673400006</c:v>
                </c:pt>
                <c:pt idx="1975">
                  <c:v>99.135746318299994</c:v>
                </c:pt>
                <c:pt idx="1976">
                  <c:v>99.135846318299997</c:v>
                </c:pt>
                <c:pt idx="1977">
                  <c:v>99.1359463183</c:v>
                </c:pt>
                <c:pt idx="1978">
                  <c:v>99.136046318300004</c:v>
                </c:pt>
                <c:pt idx="1979">
                  <c:v>99.136146318300007</c:v>
                </c:pt>
                <c:pt idx="1980">
                  <c:v>99.136246318299996</c:v>
                </c:pt>
                <c:pt idx="1981">
                  <c:v>99.136346318299999</c:v>
                </c:pt>
                <c:pt idx="1982">
                  <c:v>99.136446318300003</c:v>
                </c:pt>
                <c:pt idx="1983">
                  <c:v>99.136546318300006</c:v>
                </c:pt>
                <c:pt idx="1984">
                  <c:v>98.920649330900005</c:v>
                </c:pt>
                <c:pt idx="1985">
                  <c:v>98.920749338799993</c:v>
                </c:pt>
                <c:pt idx="1986">
                  <c:v>98.591493044299995</c:v>
                </c:pt>
                <c:pt idx="1987">
                  <c:v>98.532993921499994</c:v>
                </c:pt>
                <c:pt idx="1988">
                  <c:v>98.533093921499997</c:v>
                </c:pt>
                <c:pt idx="1989">
                  <c:v>98.533193921500001</c:v>
                </c:pt>
                <c:pt idx="1990">
                  <c:v>98.533293921500004</c:v>
                </c:pt>
                <c:pt idx="1991">
                  <c:v>98.533393921499993</c:v>
                </c:pt>
                <c:pt idx="1992">
                  <c:v>98.533493921499996</c:v>
                </c:pt>
                <c:pt idx="1993">
                  <c:v>98.5335939215</c:v>
                </c:pt>
                <c:pt idx="1994">
                  <c:v>98.533693921500003</c:v>
                </c:pt>
                <c:pt idx="1995">
                  <c:v>98.533793921500006</c:v>
                </c:pt>
                <c:pt idx="1996">
                  <c:v>98.410142838499993</c:v>
                </c:pt>
                <c:pt idx="1997">
                  <c:v>98.410242838499997</c:v>
                </c:pt>
                <c:pt idx="1998">
                  <c:v>98.221939194800001</c:v>
                </c:pt>
                <c:pt idx="1999">
                  <c:v>98.101324482099997</c:v>
                </c:pt>
                <c:pt idx="2000">
                  <c:v>98.022976615499999</c:v>
                </c:pt>
                <c:pt idx="2001">
                  <c:v>97.990301368700003</c:v>
                </c:pt>
                <c:pt idx="2002">
                  <c:v>97.990401368700006</c:v>
                </c:pt>
                <c:pt idx="2003">
                  <c:v>97.8641396915</c:v>
                </c:pt>
                <c:pt idx="2004">
                  <c:v>97.864239691500003</c:v>
                </c:pt>
                <c:pt idx="2005">
                  <c:v>97.864339691500007</c:v>
                </c:pt>
                <c:pt idx="2006">
                  <c:v>97.852710184800003</c:v>
                </c:pt>
                <c:pt idx="2007">
                  <c:v>97.852810184800006</c:v>
                </c:pt>
                <c:pt idx="2008">
                  <c:v>97.852910184799995</c:v>
                </c:pt>
                <c:pt idx="2009">
                  <c:v>97.853010184799999</c:v>
                </c:pt>
                <c:pt idx="2010">
                  <c:v>97.588858019200003</c:v>
                </c:pt>
                <c:pt idx="2011">
                  <c:v>97.588958019200007</c:v>
                </c:pt>
                <c:pt idx="2012">
                  <c:v>97.589058019199996</c:v>
                </c:pt>
                <c:pt idx="2013">
                  <c:v>97.302986409100001</c:v>
                </c:pt>
                <c:pt idx="2014">
                  <c:v>97.303086409100004</c:v>
                </c:pt>
                <c:pt idx="2015">
                  <c:v>97.303186409099993</c:v>
                </c:pt>
                <c:pt idx="2016">
                  <c:v>97.303286409099996</c:v>
                </c:pt>
                <c:pt idx="2017">
                  <c:v>97.3033864091</c:v>
                </c:pt>
                <c:pt idx="2018">
                  <c:v>97.303486409100003</c:v>
                </c:pt>
                <c:pt idx="2019">
                  <c:v>97.559854441499994</c:v>
                </c:pt>
                <c:pt idx="2020">
                  <c:v>97.612569466799997</c:v>
                </c:pt>
                <c:pt idx="2021">
                  <c:v>97.5235941209</c:v>
                </c:pt>
                <c:pt idx="2022">
                  <c:v>97.473355192900001</c:v>
                </c:pt>
                <c:pt idx="2023">
                  <c:v>97.143577748499993</c:v>
                </c:pt>
                <c:pt idx="2024">
                  <c:v>97.143677748499996</c:v>
                </c:pt>
                <c:pt idx="2025">
                  <c:v>97.1437777485</c:v>
                </c:pt>
                <c:pt idx="2026">
                  <c:v>97.143877748500003</c:v>
                </c:pt>
                <c:pt idx="2027">
                  <c:v>96.876288461300007</c:v>
                </c:pt>
                <c:pt idx="2028">
                  <c:v>96.876388461299996</c:v>
                </c:pt>
                <c:pt idx="2029">
                  <c:v>96.876488461299999</c:v>
                </c:pt>
                <c:pt idx="2030">
                  <c:v>96.876588461300003</c:v>
                </c:pt>
                <c:pt idx="2031">
                  <c:v>96.876688461300006</c:v>
                </c:pt>
                <c:pt idx="2032">
                  <c:v>96.876788461299995</c:v>
                </c:pt>
                <c:pt idx="2033">
                  <c:v>96.876888461299998</c:v>
                </c:pt>
                <c:pt idx="2034">
                  <c:v>96.876988461300002</c:v>
                </c:pt>
                <c:pt idx="2035">
                  <c:v>96.877088461300005</c:v>
                </c:pt>
                <c:pt idx="2036">
                  <c:v>96.877188461299994</c:v>
                </c:pt>
                <c:pt idx="2037">
                  <c:v>96.877288461299997</c:v>
                </c:pt>
                <c:pt idx="2038">
                  <c:v>96.877388461300001</c:v>
                </c:pt>
                <c:pt idx="2039">
                  <c:v>96.877488461300004</c:v>
                </c:pt>
                <c:pt idx="2040">
                  <c:v>96.877588461299993</c:v>
                </c:pt>
                <c:pt idx="2041">
                  <c:v>96.877688466400002</c:v>
                </c:pt>
                <c:pt idx="2042">
                  <c:v>96.877788466400006</c:v>
                </c:pt>
                <c:pt idx="2043">
                  <c:v>96.877888466399995</c:v>
                </c:pt>
                <c:pt idx="2044">
                  <c:v>96.877988466399998</c:v>
                </c:pt>
                <c:pt idx="2045">
                  <c:v>96.878088466400001</c:v>
                </c:pt>
                <c:pt idx="2046">
                  <c:v>96.878188466400005</c:v>
                </c:pt>
                <c:pt idx="2047">
                  <c:v>96.878288466399994</c:v>
                </c:pt>
                <c:pt idx="2048">
                  <c:v>96.878388466399997</c:v>
                </c:pt>
                <c:pt idx="2049">
                  <c:v>96.8784884664</c:v>
                </c:pt>
                <c:pt idx="2050">
                  <c:v>96.878588466400004</c:v>
                </c:pt>
                <c:pt idx="2051">
                  <c:v>96.878688466400007</c:v>
                </c:pt>
                <c:pt idx="2052">
                  <c:v>96.878788466399996</c:v>
                </c:pt>
                <c:pt idx="2053">
                  <c:v>96.878888466399999</c:v>
                </c:pt>
                <c:pt idx="2054">
                  <c:v>96.878988466400003</c:v>
                </c:pt>
                <c:pt idx="2055">
                  <c:v>96.879088466400006</c:v>
                </c:pt>
                <c:pt idx="2056">
                  <c:v>96.879188466399995</c:v>
                </c:pt>
                <c:pt idx="2057">
                  <c:v>96.879288466399998</c:v>
                </c:pt>
                <c:pt idx="2058">
                  <c:v>97.938705788899995</c:v>
                </c:pt>
                <c:pt idx="2059">
                  <c:v>97.938805788899998</c:v>
                </c:pt>
                <c:pt idx="2060">
                  <c:v>97.938905788900001</c:v>
                </c:pt>
                <c:pt idx="2061">
                  <c:v>97.939005788900005</c:v>
                </c:pt>
                <c:pt idx="2062">
                  <c:v>97.939105788899994</c:v>
                </c:pt>
                <c:pt idx="2063">
                  <c:v>97.939205788899997</c:v>
                </c:pt>
                <c:pt idx="2064">
                  <c:v>97.9393057889</c:v>
                </c:pt>
                <c:pt idx="2065">
                  <c:v>97.939405788900004</c:v>
                </c:pt>
                <c:pt idx="2066">
                  <c:v>97.939505788899993</c:v>
                </c:pt>
                <c:pt idx="2067">
                  <c:v>97.939605790000002</c:v>
                </c:pt>
                <c:pt idx="2068">
                  <c:v>97.555862231199995</c:v>
                </c:pt>
                <c:pt idx="2069">
                  <c:v>97.555962231199999</c:v>
                </c:pt>
                <c:pt idx="2070">
                  <c:v>97.556062231200002</c:v>
                </c:pt>
                <c:pt idx="2071">
                  <c:v>97.556162231200005</c:v>
                </c:pt>
                <c:pt idx="2072">
                  <c:v>97.556262231199995</c:v>
                </c:pt>
                <c:pt idx="2073">
                  <c:v>97.556362231199998</c:v>
                </c:pt>
                <c:pt idx="2074">
                  <c:v>97.556462231200001</c:v>
                </c:pt>
                <c:pt idx="2075">
                  <c:v>97.556562231200004</c:v>
                </c:pt>
                <c:pt idx="2076">
                  <c:v>97.556662231199994</c:v>
                </c:pt>
                <c:pt idx="2077">
                  <c:v>97.556762231199997</c:v>
                </c:pt>
                <c:pt idx="2078">
                  <c:v>97.5568622312</c:v>
                </c:pt>
                <c:pt idx="2079">
                  <c:v>97.556962231200004</c:v>
                </c:pt>
                <c:pt idx="2080">
                  <c:v>97.557062231200007</c:v>
                </c:pt>
                <c:pt idx="2081">
                  <c:v>97.557162231199996</c:v>
                </c:pt>
                <c:pt idx="2082">
                  <c:v>97.557262231199999</c:v>
                </c:pt>
                <c:pt idx="2083">
                  <c:v>97.557362231200003</c:v>
                </c:pt>
                <c:pt idx="2084">
                  <c:v>97.557462231200006</c:v>
                </c:pt>
                <c:pt idx="2085">
                  <c:v>97.557562231199995</c:v>
                </c:pt>
                <c:pt idx="2086">
                  <c:v>97.557662231199998</c:v>
                </c:pt>
                <c:pt idx="2087">
                  <c:v>97.557762231200002</c:v>
                </c:pt>
                <c:pt idx="2088">
                  <c:v>97.557862231200005</c:v>
                </c:pt>
                <c:pt idx="2089">
                  <c:v>97.557962231199994</c:v>
                </c:pt>
                <c:pt idx="2090">
                  <c:v>97.558062231199997</c:v>
                </c:pt>
                <c:pt idx="2091">
                  <c:v>97.558162231200001</c:v>
                </c:pt>
                <c:pt idx="2092">
                  <c:v>97.558262231200004</c:v>
                </c:pt>
                <c:pt idx="2093">
                  <c:v>97.558362231199993</c:v>
                </c:pt>
                <c:pt idx="2094">
                  <c:v>97.558462231199996</c:v>
                </c:pt>
                <c:pt idx="2095">
                  <c:v>97.5585622312</c:v>
                </c:pt>
                <c:pt idx="2096">
                  <c:v>97.558662231200003</c:v>
                </c:pt>
                <c:pt idx="2097">
                  <c:v>97.558762231200006</c:v>
                </c:pt>
                <c:pt idx="2098">
                  <c:v>97.558862231199996</c:v>
                </c:pt>
                <c:pt idx="2099">
                  <c:v>97.558962231199999</c:v>
                </c:pt>
                <c:pt idx="2100">
                  <c:v>97.559062231200002</c:v>
                </c:pt>
                <c:pt idx="2101">
                  <c:v>97.559162231200006</c:v>
                </c:pt>
                <c:pt idx="2102">
                  <c:v>97.559262231199995</c:v>
                </c:pt>
                <c:pt idx="2103">
                  <c:v>97.559362231199998</c:v>
                </c:pt>
                <c:pt idx="2104">
                  <c:v>97.559462231200001</c:v>
                </c:pt>
                <c:pt idx="2105">
                  <c:v>97.559562231200005</c:v>
                </c:pt>
                <c:pt idx="2106">
                  <c:v>97.559662231199994</c:v>
                </c:pt>
                <c:pt idx="2107">
                  <c:v>97.559762231199997</c:v>
                </c:pt>
                <c:pt idx="2108">
                  <c:v>97.5598622312</c:v>
                </c:pt>
                <c:pt idx="2109">
                  <c:v>97.559962231200004</c:v>
                </c:pt>
                <c:pt idx="2110">
                  <c:v>97.560062231200007</c:v>
                </c:pt>
                <c:pt idx="2111">
                  <c:v>97.560162231199996</c:v>
                </c:pt>
                <c:pt idx="2112">
                  <c:v>97.560262231199999</c:v>
                </c:pt>
                <c:pt idx="2113">
                  <c:v>97.560362231200003</c:v>
                </c:pt>
                <c:pt idx="2114">
                  <c:v>97.560462231200006</c:v>
                </c:pt>
                <c:pt idx="2115">
                  <c:v>97.560562231199995</c:v>
                </c:pt>
                <c:pt idx="2116">
                  <c:v>97.560662231199998</c:v>
                </c:pt>
                <c:pt idx="2117">
                  <c:v>97.560762231200002</c:v>
                </c:pt>
                <c:pt idx="2118">
                  <c:v>97.560862231200005</c:v>
                </c:pt>
                <c:pt idx="2119">
                  <c:v>97.560962231199994</c:v>
                </c:pt>
                <c:pt idx="2120">
                  <c:v>97.561062231199998</c:v>
                </c:pt>
                <c:pt idx="2121">
                  <c:v>97.561162231200001</c:v>
                </c:pt>
                <c:pt idx="2122">
                  <c:v>97.561262231200004</c:v>
                </c:pt>
                <c:pt idx="2123">
                  <c:v>97.561362231199993</c:v>
                </c:pt>
                <c:pt idx="2124">
                  <c:v>97.561462231199997</c:v>
                </c:pt>
                <c:pt idx="2125">
                  <c:v>97.5615622312</c:v>
                </c:pt>
                <c:pt idx="2126">
                  <c:v>97.561662231200003</c:v>
                </c:pt>
                <c:pt idx="2127">
                  <c:v>97.561762231200007</c:v>
                </c:pt>
                <c:pt idx="2128">
                  <c:v>97.561862231199996</c:v>
                </c:pt>
                <c:pt idx="2129">
                  <c:v>97.561962231199999</c:v>
                </c:pt>
                <c:pt idx="2130">
                  <c:v>97.562062231200002</c:v>
                </c:pt>
                <c:pt idx="2131">
                  <c:v>97.562162231200006</c:v>
                </c:pt>
                <c:pt idx="2132">
                  <c:v>97.562262231199995</c:v>
                </c:pt>
                <c:pt idx="2133">
                  <c:v>97.562362231199998</c:v>
                </c:pt>
                <c:pt idx="2134">
                  <c:v>97.562462231200001</c:v>
                </c:pt>
                <c:pt idx="2135">
                  <c:v>97.562562231200005</c:v>
                </c:pt>
                <c:pt idx="2136">
                  <c:v>97.562662231199994</c:v>
                </c:pt>
                <c:pt idx="2137">
                  <c:v>97.562762231199997</c:v>
                </c:pt>
                <c:pt idx="2138">
                  <c:v>97.5628622312</c:v>
                </c:pt>
                <c:pt idx="2139">
                  <c:v>97.562962231200004</c:v>
                </c:pt>
                <c:pt idx="2140">
                  <c:v>97.563062231200007</c:v>
                </c:pt>
                <c:pt idx="2141">
                  <c:v>97.563162231199996</c:v>
                </c:pt>
                <c:pt idx="2142">
                  <c:v>97.5632622312</c:v>
                </c:pt>
                <c:pt idx="2143">
                  <c:v>97.563362231200003</c:v>
                </c:pt>
                <c:pt idx="2144">
                  <c:v>102.96556561</c:v>
                </c:pt>
                <c:pt idx="2145">
                  <c:v>103.088849807</c:v>
                </c:pt>
                <c:pt idx="2146">
                  <c:v>103.08894980700001</c:v>
                </c:pt>
                <c:pt idx="2147">
                  <c:v>103.08904980699999</c:v>
                </c:pt>
                <c:pt idx="2148">
                  <c:v>103.089149807</c:v>
                </c:pt>
                <c:pt idx="2149">
                  <c:v>103.089249807</c:v>
                </c:pt>
                <c:pt idx="2150">
                  <c:v>103.089349807</c:v>
                </c:pt>
                <c:pt idx="2151">
                  <c:v>103.08944980699999</c:v>
                </c:pt>
                <c:pt idx="2152">
                  <c:v>103.089549807</c:v>
                </c:pt>
                <c:pt idx="2153">
                  <c:v>103.089649807</c:v>
                </c:pt>
                <c:pt idx="2154">
                  <c:v>103.089749807</c:v>
                </c:pt>
                <c:pt idx="2155">
                  <c:v>103.08984980699999</c:v>
                </c:pt>
                <c:pt idx="2156">
                  <c:v>103.089949807</c:v>
                </c:pt>
                <c:pt idx="2157">
                  <c:v>103.090049807</c:v>
                </c:pt>
                <c:pt idx="2158">
                  <c:v>103.090149807</c:v>
                </c:pt>
                <c:pt idx="2159">
                  <c:v>103.09024980700001</c:v>
                </c:pt>
                <c:pt idx="2160">
                  <c:v>103.090349807</c:v>
                </c:pt>
                <c:pt idx="2161">
                  <c:v>103.090449807</c:v>
                </c:pt>
                <c:pt idx="2162">
                  <c:v>103.090549807</c:v>
                </c:pt>
                <c:pt idx="2163">
                  <c:v>103.09064980700001</c:v>
                </c:pt>
                <c:pt idx="2164">
                  <c:v>103.09074980699999</c:v>
                </c:pt>
                <c:pt idx="2165">
                  <c:v>103.090849807</c:v>
                </c:pt>
                <c:pt idx="2166">
                  <c:v>103.090949807</c:v>
                </c:pt>
                <c:pt idx="2167">
                  <c:v>103.091049807</c:v>
                </c:pt>
                <c:pt idx="2168">
                  <c:v>103.09114980699999</c:v>
                </c:pt>
                <c:pt idx="2169">
                  <c:v>103.091249807</c:v>
                </c:pt>
                <c:pt idx="2170">
                  <c:v>103.091349807</c:v>
                </c:pt>
                <c:pt idx="2171">
                  <c:v>103.091449807</c:v>
                </c:pt>
                <c:pt idx="2172">
                  <c:v>103.09154980700001</c:v>
                </c:pt>
                <c:pt idx="2173">
                  <c:v>103.091649807</c:v>
                </c:pt>
                <c:pt idx="2174">
                  <c:v>103.091749807</c:v>
                </c:pt>
                <c:pt idx="2175">
                  <c:v>103.091849807</c:v>
                </c:pt>
                <c:pt idx="2176">
                  <c:v>103.09194980700001</c:v>
                </c:pt>
                <c:pt idx="2177">
                  <c:v>103.092049807</c:v>
                </c:pt>
                <c:pt idx="2178">
                  <c:v>103.092149807</c:v>
                </c:pt>
                <c:pt idx="2179">
                  <c:v>103.092249807</c:v>
                </c:pt>
                <c:pt idx="2180">
                  <c:v>103.09234980700001</c:v>
                </c:pt>
                <c:pt idx="2181">
                  <c:v>103.09244980699999</c:v>
                </c:pt>
                <c:pt idx="2182">
                  <c:v>103.092549807</c:v>
                </c:pt>
                <c:pt idx="2183">
                  <c:v>103.092649807</c:v>
                </c:pt>
                <c:pt idx="2184">
                  <c:v>103.092749807</c:v>
                </c:pt>
                <c:pt idx="2185">
                  <c:v>103.09284980699999</c:v>
                </c:pt>
                <c:pt idx="2186">
                  <c:v>103.092949807</c:v>
                </c:pt>
                <c:pt idx="2187">
                  <c:v>103.093049807</c:v>
                </c:pt>
                <c:pt idx="2188">
                  <c:v>103.093149807</c:v>
                </c:pt>
                <c:pt idx="2189">
                  <c:v>103.09324980700001</c:v>
                </c:pt>
                <c:pt idx="2190">
                  <c:v>103.093349807</c:v>
                </c:pt>
                <c:pt idx="2191">
                  <c:v>103.093449807</c:v>
                </c:pt>
                <c:pt idx="2192">
                  <c:v>103.093549807</c:v>
                </c:pt>
                <c:pt idx="2193">
                  <c:v>103.09364980700001</c:v>
                </c:pt>
                <c:pt idx="2194">
                  <c:v>103.09374980699999</c:v>
                </c:pt>
                <c:pt idx="2195">
                  <c:v>103.093849807</c:v>
                </c:pt>
                <c:pt idx="2196">
                  <c:v>103.093949807</c:v>
                </c:pt>
                <c:pt idx="2197">
                  <c:v>103.094049807</c:v>
                </c:pt>
                <c:pt idx="2198">
                  <c:v>103.09414980699999</c:v>
                </c:pt>
                <c:pt idx="2199">
                  <c:v>103.094249807</c:v>
                </c:pt>
                <c:pt idx="2200">
                  <c:v>103.094349807</c:v>
                </c:pt>
                <c:pt idx="2201">
                  <c:v>103.094449807</c:v>
                </c:pt>
                <c:pt idx="2202">
                  <c:v>103.09454980700001</c:v>
                </c:pt>
                <c:pt idx="2203">
                  <c:v>103.094649807</c:v>
                </c:pt>
                <c:pt idx="2204">
                  <c:v>103.094749807</c:v>
                </c:pt>
                <c:pt idx="2205">
                  <c:v>103.094849807</c:v>
                </c:pt>
                <c:pt idx="2206">
                  <c:v>103.09494980700001</c:v>
                </c:pt>
                <c:pt idx="2207">
                  <c:v>103.095049807</c:v>
                </c:pt>
                <c:pt idx="2208">
                  <c:v>103.095149807</c:v>
                </c:pt>
                <c:pt idx="2209">
                  <c:v>103.095249807</c:v>
                </c:pt>
                <c:pt idx="2210">
                  <c:v>103.09534980700001</c:v>
                </c:pt>
                <c:pt idx="2211">
                  <c:v>103.09544980699999</c:v>
                </c:pt>
                <c:pt idx="2212">
                  <c:v>103.095549807</c:v>
                </c:pt>
                <c:pt idx="2213">
                  <c:v>103.095649807</c:v>
                </c:pt>
                <c:pt idx="2214">
                  <c:v>103.095749807</c:v>
                </c:pt>
                <c:pt idx="2215">
                  <c:v>103.09584980699999</c:v>
                </c:pt>
                <c:pt idx="2216">
                  <c:v>103.095949807</c:v>
                </c:pt>
                <c:pt idx="2217">
                  <c:v>103.096049807</c:v>
                </c:pt>
                <c:pt idx="2218">
                  <c:v>103.096149807</c:v>
                </c:pt>
                <c:pt idx="2219">
                  <c:v>103.09624980700001</c:v>
                </c:pt>
                <c:pt idx="2220">
                  <c:v>103.096349807</c:v>
                </c:pt>
                <c:pt idx="2221">
                  <c:v>103.096449807</c:v>
                </c:pt>
                <c:pt idx="2222">
                  <c:v>103.096549807</c:v>
                </c:pt>
                <c:pt idx="2223">
                  <c:v>103.09664980700001</c:v>
                </c:pt>
                <c:pt idx="2224">
                  <c:v>103.09674980699999</c:v>
                </c:pt>
                <c:pt idx="2225">
                  <c:v>103.096849807</c:v>
                </c:pt>
                <c:pt idx="2226">
                  <c:v>103.096949807</c:v>
                </c:pt>
                <c:pt idx="2227">
                  <c:v>103.097049807</c:v>
                </c:pt>
                <c:pt idx="2228">
                  <c:v>103.09714980699999</c:v>
                </c:pt>
                <c:pt idx="2229">
                  <c:v>103.097249807</c:v>
                </c:pt>
                <c:pt idx="2230">
                  <c:v>103.097349807</c:v>
                </c:pt>
                <c:pt idx="2231">
                  <c:v>103.097449807</c:v>
                </c:pt>
                <c:pt idx="2232">
                  <c:v>103.09754980699999</c:v>
                </c:pt>
                <c:pt idx="2233">
                  <c:v>103.097649807</c:v>
                </c:pt>
                <c:pt idx="2234">
                  <c:v>103.097749807</c:v>
                </c:pt>
                <c:pt idx="2235">
                  <c:v>103.097849807</c:v>
                </c:pt>
                <c:pt idx="2236">
                  <c:v>103.09794980700001</c:v>
                </c:pt>
                <c:pt idx="2237">
                  <c:v>103.098049807</c:v>
                </c:pt>
                <c:pt idx="2238">
                  <c:v>103.098149807</c:v>
                </c:pt>
                <c:pt idx="2239">
                  <c:v>103.098249807</c:v>
                </c:pt>
                <c:pt idx="2240">
                  <c:v>103.09834980700001</c:v>
                </c:pt>
                <c:pt idx="2241">
                  <c:v>103.09844980699999</c:v>
                </c:pt>
                <c:pt idx="2242">
                  <c:v>103.098549807</c:v>
                </c:pt>
                <c:pt idx="2243">
                  <c:v>103.098649807</c:v>
                </c:pt>
                <c:pt idx="2244">
                  <c:v>103.098749807</c:v>
                </c:pt>
                <c:pt idx="2245">
                  <c:v>103.09884980699999</c:v>
                </c:pt>
                <c:pt idx="2246">
                  <c:v>103.098949807</c:v>
                </c:pt>
                <c:pt idx="2247">
                  <c:v>103.099049807</c:v>
                </c:pt>
                <c:pt idx="2248">
                  <c:v>103.099149807</c:v>
                </c:pt>
                <c:pt idx="2249">
                  <c:v>103.09924980700001</c:v>
                </c:pt>
                <c:pt idx="2250">
                  <c:v>103.099349807</c:v>
                </c:pt>
                <c:pt idx="2251">
                  <c:v>103.099449807</c:v>
                </c:pt>
                <c:pt idx="2252">
                  <c:v>103.099549807</c:v>
                </c:pt>
                <c:pt idx="2253">
                  <c:v>103.09964980700001</c:v>
                </c:pt>
                <c:pt idx="2254">
                  <c:v>103.09974980699999</c:v>
                </c:pt>
                <c:pt idx="2255">
                  <c:v>103.099849807</c:v>
                </c:pt>
                <c:pt idx="2256">
                  <c:v>103.099949807</c:v>
                </c:pt>
                <c:pt idx="2257">
                  <c:v>103.100049807</c:v>
                </c:pt>
                <c:pt idx="2258">
                  <c:v>103.10014980699999</c:v>
                </c:pt>
                <c:pt idx="2259">
                  <c:v>103.100249807</c:v>
                </c:pt>
                <c:pt idx="2260">
                  <c:v>103.100349807</c:v>
                </c:pt>
                <c:pt idx="2261">
                  <c:v>103.100449807</c:v>
                </c:pt>
                <c:pt idx="2262">
                  <c:v>103.10054980699999</c:v>
                </c:pt>
                <c:pt idx="2263">
                  <c:v>103.100649807</c:v>
                </c:pt>
                <c:pt idx="2264">
                  <c:v>103.100749807</c:v>
                </c:pt>
                <c:pt idx="2265">
                  <c:v>103.100849807</c:v>
                </c:pt>
                <c:pt idx="2266">
                  <c:v>103.10094980700001</c:v>
                </c:pt>
                <c:pt idx="2267">
                  <c:v>103.101049807</c:v>
                </c:pt>
                <c:pt idx="2268">
                  <c:v>103.101149807</c:v>
                </c:pt>
                <c:pt idx="2269">
                  <c:v>103.101249807</c:v>
                </c:pt>
                <c:pt idx="2270">
                  <c:v>103.10134980700001</c:v>
                </c:pt>
                <c:pt idx="2271">
                  <c:v>103.10144980699999</c:v>
                </c:pt>
                <c:pt idx="2272">
                  <c:v>103.101549807</c:v>
                </c:pt>
                <c:pt idx="2273">
                  <c:v>103.101649807</c:v>
                </c:pt>
                <c:pt idx="2274">
                  <c:v>103.101749807</c:v>
                </c:pt>
                <c:pt idx="2275">
                  <c:v>103.10184980699999</c:v>
                </c:pt>
                <c:pt idx="2276">
                  <c:v>103.101949807</c:v>
                </c:pt>
                <c:pt idx="2277">
                  <c:v>103.102049807</c:v>
                </c:pt>
                <c:pt idx="2278">
                  <c:v>103.102149807</c:v>
                </c:pt>
                <c:pt idx="2279">
                  <c:v>103.10224980700001</c:v>
                </c:pt>
                <c:pt idx="2280">
                  <c:v>103.102349807</c:v>
                </c:pt>
                <c:pt idx="2281">
                  <c:v>103.102449807</c:v>
                </c:pt>
                <c:pt idx="2282">
                  <c:v>103.102549807</c:v>
                </c:pt>
                <c:pt idx="2283">
                  <c:v>103.10264980700001</c:v>
                </c:pt>
                <c:pt idx="2284">
                  <c:v>103.102749807</c:v>
                </c:pt>
                <c:pt idx="2285">
                  <c:v>103.102849807</c:v>
                </c:pt>
                <c:pt idx="2286">
                  <c:v>103.102949807</c:v>
                </c:pt>
                <c:pt idx="2287">
                  <c:v>103.103049807</c:v>
                </c:pt>
                <c:pt idx="2288">
                  <c:v>103.10314980699999</c:v>
                </c:pt>
                <c:pt idx="2289">
                  <c:v>103.103249807</c:v>
                </c:pt>
                <c:pt idx="2290">
                  <c:v>103.103349807</c:v>
                </c:pt>
                <c:pt idx="2291">
                  <c:v>103.103449807</c:v>
                </c:pt>
                <c:pt idx="2292">
                  <c:v>103.10354980699999</c:v>
                </c:pt>
                <c:pt idx="2293">
                  <c:v>103.103649807</c:v>
                </c:pt>
                <c:pt idx="2294">
                  <c:v>103.103749807</c:v>
                </c:pt>
                <c:pt idx="2295">
                  <c:v>103.103849807</c:v>
                </c:pt>
                <c:pt idx="2296">
                  <c:v>103.10394980700001</c:v>
                </c:pt>
                <c:pt idx="2297">
                  <c:v>103.104049807</c:v>
                </c:pt>
                <c:pt idx="2298">
                  <c:v>103.104149807</c:v>
                </c:pt>
                <c:pt idx="2299">
                  <c:v>103.104249807</c:v>
                </c:pt>
                <c:pt idx="2300">
                  <c:v>103.10434980700001</c:v>
                </c:pt>
                <c:pt idx="2301">
                  <c:v>103.10444980699999</c:v>
                </c:pt>
                <c:pt idx="2302">
                  <c:v>103.104549807</c:v>
                </c:pt>
                <c:pt idx="2303">
                  <c:v>103.104649807</c:v>
                </c:pt>
                <c:pt idx="2304">
                  <c:v>103.104749807</c:v>
                </c:pt>
                <c:pt idx="2305">
                  <c:v>103.10484980699999</c:v>
                </c:pt>
                <c:pt idx="2306">
                  <c:v>103.104949807</c:v>
                </c:pt>
                <c:pt idx="2307">
                  <c:v>103.105049807</c:v>
                </c:pt>
                <c:pt idx="2308">
                  <c:v>103.105149807</c:v>
                </c:pt>
                <c:pt idx="2309">
                  <c:v>103.10524980700001</c:v>
                </c:pt>
                <c:pt idx="2310">
                  <c:v>103.105349807</c:v>
                </c:pt>
                <c:pt idx="2311">
                  <c:v>103.105449807</c:v>
                </c:pt>
                <c:pt idx="2312">
                  <c:v>103.105549807</c:v>
                </c:pt>
                <c:pt idx="2313">
                  <c:v>103.10564980700001</c:v>
                </c:pt>
                <c:pt idx="2314">
                  <c:v>103.105749807</c:v>
                </c:pt>
                <c:pt idx="2315">
                  <c:v>103.105849807</c:v>
                </c:pt>
                <c:pt idx="2316">
                  <c:v>103.105949807</c:v>
                </c:pt>
                <c:pt idx="2317">
                  <c:v>103.10604980700001</c:v>
                </c:pt>
                <c:pt idx="2318">
                  <c:v>103.10614980699999</c:v>
                </c:pt>
                <c:pt idx="2319">
                  <c:v>103.106249807</c:v>
                </c:pt>
                <c:pt idx="2320">
                  <c:v>103.106349807</c:v>
                </c:pt>
                <c:pt idx="2321">
                  <c:v>122.379558026</c:v>
                </c:pt>
                <c:pt idx="2322">
                  <c:v>122.379658026</c:v>
                </c:pt>
                <c:pt idx="2323">
                  <c:v>122.379758026</c:v>
                </c:pt>
                <c:pt idx="2324">
                  <c:v>122.37985802599999</c:v>
                </c:pt>
                <c:pt idx="2325">
                  <c:v>122.379958026</c:v>
                </c:pt>
                <c:pt idx="2326">
                  <c:v>122.380058026</c:v>
                </c:pt>
                <c:pt idx="2327">
                  <c:v>122.380158026</c:v>
                </c:pt>
                <c:pt idx="2328">
                  <c:v>122.38025802600001</c:v>
                </c:pt>
                <c:pt idx="2329">
                  <c:v>122.380358026</c:v>
                </c:pt>
                <c:pt idx="2330">
                  <c:v>122.380458026</c:v>
                </c:pt>
                <c:pt idx="2331">
                  <c:v>122.380558026</c:v>
                </c:pt>
                <c:pt idx="2332">
                  <c:v>122.38065802600001</c:v>
                </c:pt>
                <c:pt idx="2333">
                  <c:v>122.380758026</c:v>
                </c:pt>
                <c:pt idx="2334">
                  <c:v>122.380858026</c:v>
                </c:pt>
                <c:pt idx="2335">
                  <c:v>122.380958026</c:v>
                </c:pt>
                <c:pt idx="2336">
                  <c:v>122.38105802600001</c:v>
                </c:pt>
                <c:pt idx="2337">
                  <c:v>122.38115802599999</c:v>
                </c:pt>
                <c:pt idx="2338">
                  <c:v>122.381258026</c:v>
                </c:pt>
                <c:pt idx="2339">
                  <c:v>122.381358026</c:v>
                </c:pt>
                <c:pt idx="2340">
                  <c:v>122.381458026</c:v>
                </c:pt>
                <c:pt idx="2341">
                  <c:v>122.38155802599999</c:v>
                </c:pt>
                <c:pt idx="2342">
                  <c:v>122.381658026</c:v>
                </c:pt>
                <c:pt idx="2343">
                  <c:v>122.381758026</c:v>
                </c:pt>
                <c:pt idx="2344">
                  <c:v>122.381858026</c:v>
                </c:pt>
                <c:pt idx="2345">
                  <c:v>122.38195802600001</c:v>
                </c:pt>
                <c:pt idx="2346">
                  <c:v>122.382058026</c:v>
                </c:pt>
                <c:pt idx="2347">
                  <c:v>122.382158026</c:v>
                </c:pt>
                <c:pt idx="2348">
                  <c:v>122.382258026</c:v>
                </c:pt>
                <c:pt idx="2349">
                  <c:v>122.38235802600001</c:v>
                </c:pt>
                <c:pt idx="2350">
                  <c:v>122.38245802599999</c:v>
                </c:pt>
                <c:pt idx="2351">
                  <c:v>122.382558026</c:v>
                </c:pt>
                <c:pt idx="2352">
                  <c:v>122.382658026</c:v>
                </c:pt>
                <c:pt idx="2353">
                  <c:v>122.382758026</c:v>
                </c:pt>
                <c:pt idx="2354">
                  <c:v>122.38285802599999</c:v>
                </c:pt>
                <c:pt idx="2355">
                  <c:v>122.382958026</c:v>
                </c:pt>
                <c:pt idx="2356">
                  <c:v>122.383058026</c:v>
                </c:pt>
                <c:pt idx="2357">
                  <c:v>122.383158026</c:v>
                </c:pt>
                <c:pt idx="2358">
                  <c:v>122.38325802599999</c:v>
                </c:pt>
                <c:pt idx="2359">
                  <c:v>122.383358026</c:v>
                </c:pt>
                <c:pt idx="2360">
                  <c:v>122.383458026</c:v>
                </c:pt>
                <c:pt idx="2361">
                  <c:v>122.383558026</c:v>
                </c:pt>
                <c:pt idx="2362">
                  <c:v>122.38365802600001</c:v>
                </c:pt>
                <c:pt idx="2363">
                  <c:v>122.383758026</c:v>
                </c:pt>
                <c:pt idx="2364">
                  <c:v>122.383858026</c:v>
                </c:pt>
                <c:pt idx="2365">
                  <c:v>122.383958026</c:v>
                </c:pt>
                <c:pt idx="2366">
                  <c:v>122.38405802600001</c:v>
                </c:pt>
                <c:pt idx="2367">
                  <c:v>122.38415802599999</c:v>
                </c:pt>
                <c:pt idx="2368">
                  <c:v>122.384258026</c:v>
                </c:pt>
                <c:pt idx="2369">
                  <c:v>122.384358026</c:v>
                </c:pt>
                <c:pt idx="2370">
                  <c:v>122.384458026</c:v>
                </c:pt>
                <c:pt idx="2371">
                  <c:v>122.38455802599999</c:v>
                </c:pt>
                <c:pt idx="2372">
                  <c:v>122.384658026</c:v>
                </c:pt>
                <c:pt idx="2373">
                  <c:v>122.384758026</c:v>
                </c:pt>
                <c:pt idx="2374">
                  <c:v>122.384858026</c:v>
                </c:pt>
                <c:pt idx="2375">
                  <c:v>122.38495802600001</c:v>
                </c:pt>
                <c:pt idx="2376">
                  <c:v>122.385058026</c:v>
                </c:pt>
                <c:pt idx="2377">
                  <c:v>122.385158026</c:v>
                </c:pt>
                <c:pt idx="2378">
                  <c:v>122.385258026</c:v>
                </c:pt>
                <c:pt idx="2379">
                  <c:v>122.38535802600001</c:v>
                </c:pt>
                <c:pt idx="2380">
                  <c:v>122.38545802599999</c:v>
                </c:pt>
                <c:pt idx="2381">
                  <c:v>122.385558026</c:v>
                </c:pt>
                <c:pt idx="2382">
                  <c:v>122.385658026</c:v>
                </c:pt>
                <c:pt idx="2383">
                  <c:v>122.385758026</c:v>
                </c:pt>
                <c:pt idx="2384">
                  <c:v>122.38585802599999</c:v>
                </c:pt>
                <c:pt idx="2385">
                  <c:v>122.385958026</c:v>
                </c:pt>
                <c:pt idx="2386">
                  <c:v>122.386058026</c:v>
                </c:pt>
                <c:pt idx="2387">
                  <c:v>122.386158026</c:v>
                </c:pt>
                <c:pt idx="2388">
                  <c:v>122.38625802599999</c:v>
                </c:pt>
                <c:pt idx="2389">
                  <c:v>122.386358026</c:v>
                </c:pt>
                <c:pt idx="2390">
                  <c:v>122.386458026</c:v>
                </c:pt>
                <c:pt idx="2391">
                  <c:v>122.386558026</c:v>
                </c:pt>
                <c:pt idx="2392">
                  <c:v>122.38665802600001</c:v>
                </c:pt>
                <c:pt idx="2393">
                  <c:v>122.386758026</c:v>
                </c:pt>
                <c:pt idx="2394">
                  <c:v>122.386858026</c:v>
                </c:pt>
                <c:pt idx="2395">
                  <c:v>122.386958026</c:v>
                </c:pt>
                <c:pt idx="2396">
                  <c:v>122.38705802600001</c:v>
                </c:pt>
                <c:pt idx="2397">
                  <c:v>122.38715802599999</c:v>
                </c:pt>
                <c:pt idx="2398">
                  <c:v>122.387258026</c:v>
                </c:pt>
                <c:pt idx="2399">
                  <c:v>122.387358026</c:v>
                </c:pt>
                <c:pt idx="2400">
                  <c:v>122.387458026</c:v>
                </c:pt>
                <c:pt idx="2401">
                  <c:v>122.38755802599999</c:v>
                </c:pt>
                <c:pt idx="2402">
                  <c:v>122.387658026</c:v>
                </c:pt>
                <c:pt idx="2403">
                  <c:v>122.387758026</c:v>
                </c:pt>
                <c:pt idx="2404">
                  <c:v>122.387858026</c:v>
                </c:pt>
                <c:pt idx="2405">
                  <c:v>122.38795802600001</c:v>
                </c:pt>
                <c:pt idx="2406">
                  <c:v>122.388058026</c:v>
                </c:pt>
                <c:pt idx="2407">
                  <c:v>122.388158026</c:v>
                </c:pt>
                <c:pt idx="2408">
                  <c:v>122.388258026</c:v>
                </c:pt>
                <c:pt idx="2409">
                  <c:v>122.38835802600001</c:v>
                </c:pt>
                <c:pt idx="2410">
                  <c:v>122.388458026</c:v>
                </c:pt>
                <c:pt idx="2411">
                  <c:v>122.388558026</c:v>
                </c:pt>
                <c:pt idx="2412">
                  <c:v>122.388658026</c:v>
                </c:pt>
                <c:pt idx="2413">
                  <c:v>122.388758026</c:v>
                </c:pt>
                <c:pt idx="2414">
                  <c:v>122.38885802599999</c:v>
                </c:pt>
                <c:pt idx="2415">
                  <c:v>122.388958026</c:v>
                </c:pt>
                <c:pt idx="2416">
                  <c:v>122.389058026</c:v>
                </c:pt>
                <c:pt idx="2417">
                  <c:v>122.389158026</c:v>
                </c:pt>
                <c:pt idx="2418">
                  <c:v>122.38925802599999</c:v>
                </c:pt>
                <c:pt idx="2419">
                  <c:v>122.389358026</c:v>
                </c:pt>
                <c:pt idx="2420">
                  <c:v>122.389458026</c:v>
                </c:pt>
                <c:pt idx="2421">
                  <c:v>122.389558026</c:v>
                </c:pt>
                <c:pt idx="2422">
                  <c:v>122.38965802600001</c:v>
                </c:pt>
                <c:pt idx="2423">
                  <c:v>122.389758026</c:v>
                </c:pt>
                <c:pt idx="2424">
                  <c:v>122.389858026</c:v>
                </c:pt>
                <c:pt idx="2425">
                  <c:v>122.389958026</c:v>
                </c:pt>
                <c:pt idx="2426">
                  <c:v>122.39005802600001</c:v>
                </c:pt>
                <c:pt idx="2427">
                  <c:v>122.39015802599999</c:v>
                </c:pt>
                <c:pt idx="2428">
                  <c:v>122.390258026</c:v>
                </c:pt>
                <c:pt idx="2429">
                  <c:v>122.390358026</c:v>
                </c:pt>
                <c:pt idx="2430">
                  <c:v>122.390458026</c:v>
                </c:pt>
                <c:pt idx="2431">
                  <c:v>122.39055802599999</c:v>
                </c:pt>
                <c:pt idx="2432">
                  <c:v>122.390658026</c:v>
                </c:pt>
                <c:pt idx="2433">
                  <c:v>122.390758026</c:v>
                </c:pt>
                <c:pt idx="2434">
                  <c:v>122.390858026</c:v>
                </c:pt>
                <c:pt idx="2435">
                  <c:v>122.39095802600001</c:v>
                </c:pt>
                <c:pt idx="2436">
                  <c:v>122.391058026</c:v>
                </c:pt>
                <c:pt idx="2437">
                  <c:v>122.391158026</c:v>
                </c:pt>
                <c:pt idx="2438">
                  <c:v>122.391258026</c:v>
                </c:pt>
                <c:pt idx="2439">
                  <c:v>122.39135802600001</c:v>
                </c:pt>
                <c:pt idx="2440">
                  <c:v>122.391458026</c:v>
                </c:pt>
                <c:pt idx="2441">
                  <c:v>122.391558026</c:v>
                </c:pt>
                <c:pt idx="2442">
                  <c:v>122.391658026</c:v>
                </c:pt>
                <c:pt idx="2443">
                  <c:v>122.39175802600001</c:v>
                </c:pt>
                <c:pt idx="2444">
                  <c:v>122.39185802599999</c:v>
                </c:pt>
                <c:pt idx="2445">
                  <c:v>122.391958026</c:v>
                </c:pt>
                <c:pt idx="2446">
                  <c:v>122.392058026</c:v>
                </c:pt>
                <c:pt idx="2447">
                  <c:v>122.392158026</c:v>
                </c:pt>
                <c:pt idx="2448">
                  <c:v>122.39225802599999</c:v>
                </c:pt>
                <c:pt idx="2449">
                  <c:v>122.392358026</c:v>
                </c:pt>
                <c:pt idx="2450">
                  <c:v>122.392458026</c:v>
                </c:pt>
                <c:pt idx="2451">
                  <c:v>122.392558026</c:v>
                </c:pt>
                <c:pt idx="2452">
                  <c:v>122.39265802600001</c:v>
                </c:pt>
                <c:pt idx="2453">
                  <c:v>122.392758026</c:v>
                </c:pt>
                <c:pt idx="2454">
                  <c:v>122.392858026</c:v>
                </c:pt>
                <c:pt idx="2455">
                  <c:v>122.392958026</c:v>
                </c:pt>
                <c:pt idx="2456">
                  <c:v>122.39305802600001</c:v>
                </c:pt>
                <c:pt idx="2457">
                  <c:v>122.39315802599999</c:v>
                </c:pt>
                <c:pt idx="2458">
                  <c:v>122.393258026</c:v>
                </c:pt>
                <c:pt idx="2459">
                  <c:v>122.393358026</c:v>
                </c:pt>
                <c:pt idx="2460">
                  <c:v>122.393458026</c:v>
                </c:pt>
                <c:pt idx="2461">
                  <c:v>122.39355802599999</c:v>
                </c:pt>
                <c:pt idx="2462">
                  <c:v>122.393658026</c:v>
                </c:pt>
                <c:pt idx="2463">
                  <c:v>122.393758026</c:v>
                </c:pt>
                <c:pt idx="2464">
                  <c:v>122.393858026</c:v>
                </c:pt>
                <c:pt idx="2465">
                  <c:v>122.39395802600001</c:v>
                </c:pt>
                <c:pt idx="2466">
                  <c:v>122.394058026</c:v>
                </c:pt>
                <c:pt idx="2467">
                  <c:v>122.394158026</c:v>
                </c:pt>
                <c:pt idx="2468">
                  <c:v>122.394258026</c:v>
                </c:pt>
                <c:pt idx="2469">
                  <c:v>122.39435802600001</c:v>
                </c:pt>
                <c:pt idx="2470">
                  <c:v>122.394458026</c:v>
                </c:pt>
                <c:pt idx="2471">
                  <c:v>122.394558026</c:v>
                </c:pt>
                <c:pt idx="2472">
                  <c:v>128.07607047100001</c:v>
                </c:pt>
                <c:pt idx="2473">
                  <c:v>127.877548684</c:v>
                </c:pt>
                <c:pt idx="2474">
                  <c:v>127.701860967</c:v>
                </c:pt>
                <c:pt idx="2475">
                  <c:v>127.70196096700001</c:v>
                </c:pt>
                <c:pt idx="2476">
                  <c:v>127.70206096699999</c:v>
                </c:pt>
                <c:pt idx="2477">
                  <c:v>127.716972777</c:v>
                </c:pt>
                <c:pt idx="2478">
                  <c:v>127.717072777</c:v>
                </c:pt>
                <c:pt idx="2479">
                  <c:v>127.717172777</c:v>
                </c:pt>
                <c:pt idx="2480">
                  <c:v>127.71727277700001</c:v>
                </c:pt>
                <c:pt idx="2481">
                  <c:v>127.71737277699999</c:v>
                </c:pt>
                <c:pt idx="2482">
                  <c:v>127.717472797</c:v>
                </c:pt>
                <c:pt idx="2483">
                  <c:v>127.717572807</c:v>
                </c:pt>
                <c:pt idx="2484">
                  <c:v>127.67609224500001</c:v>
                </c:pt>
                <c:pt idx="2485">
                  <c:v>127.676192245</c:v>
                </c:pt>
                <c:pt idx="2486">
                  <c:v>127.696527518</c:v>
                </c:pt>
                <c:pt idx="2487">
                  <c:v>127.696627518</c:v>
                </c:pt>
                <c:pt idx="2488">
                  <c:v>127.696727518</c:v>
                </c:pt>
                <c:pt idx="2489">
                  <c:v>127.69682751800001</c:v>
                </c:pt>
                <c:pt idx="2490">
                  <c:v>127.696927518</c:v>
                </c:pt>
                <c:pt idx="2491">
                  <c:v>130.016726796</c:v>
                </c:pt>
                <c:pt idx="2492">
                  <c:v>132.46896417299999</c:v>
                </c:pt>
                <c:pt idx="2493">
                  <c:v>131.47645734599999</c:v>
                </c:pt>
                <c:pt idx="2494">
                  <c:v>131.79861272700001</c:v>
                </c:pt>
                <c:pt idx="2495">
                  <c:v>127.775805926</c:v>
                </c:pt>
                <c:pt idx="2496">
                  <c:v>127.77590592599999</c:v>
                </c:pt>
                <c:pt idx="2497">
                  <c:v>127.66734512399999</c:v>
                </c:pt>
                <c:pt idx="2498">
                  <c:v>127.667445124</c:v>
                </c:pt>
                <c:pt idx="2499">
                  <c:v>127.667545124</c:v>
                </c:pt>
                <c:pt idx="2500">
                  <c:v>127.667645124</c:v>
                </c:pt>
                <c:pt idx="2501">
                  <c:v>127.66774512400001</c:v>
                </c:pt>
                <c:pt idx="2502">
                  <c:v>127.667845124</c:v>
                </c:pt>
                <c:pt idx="2503">
                  <c:v>127.667945124</c:v>
                </c:pt>
                <c:pt idx="2504">
                  <c:v>127.634996661</c:v>
                </c:pt>
                <c:pt idx="2505">
                  <c:v>130.19113298400001</c:v>
                </c:pt>
                <c:pt idx="2506">
                  <c:v>127.56497342500001</c:v>
                </c:pt>
                <c:pt idx="2507">
                  <c:v>127.56507342499999</c:v>
                </c:pt>
                <c:pt idx="2508">
                  <c:v>127.565173425</c:v>
                </c:pt>
                <c:pt idx="2509">
                  <c:v>127.565273425</c:v>
                </c:pt>
                <c:pt idx="2510">
                  <c:v>127.565373425</c:v>
                </c:pt>
                <c:pt idx="2511">
                  <c:v>127.56547342499999</c:v>
                </c:pt>
                <c:pt idx="2512">
                  <c:v>127.565573425</c:v>
                </c:pt>
                <c:pt idx="2513">
                  <c:v>127.565673425</c:v>
                </c:pt>
                <c:pt idx="2514">
                  <c:v>127.565773425</c:v>
                </c:pt>
                <c:pt idx="2515">
                  <c:v>127.56587342500001</c:v>
                </c:pt>
                <c:pt idx="2516">
                  <c:v>127.565973425</c:v>
                </c:pt>
                <c:pt idx="2517">
                  <c:v>127.52088389799999</c:v>
                </c:pt>
                <c:pt idx="2518">
                  <c:v>127.520983898</c:v>
                </c:pt>
                <c:pt idx="2519">
                  <c:v>127.521083898</c:v>
                </c:pt>
                <c:pt idx="2520">
                  <c:v>127.521183898</c:v>
                </c:pt>
                <c:pt idx="2521">
                  <c:v>127.52128389799999</c:v>
                </c:pt>
                <c:pt idx="2522">
                  <c:v>127.521383898</c:v>
                </c:pt>
                <c:pt idx="2523">
                  <c:v>127.521483898</c:v>
                </c:pt>
                <c:pt idx="2524">
                  <c:v>127.521583898</c:v>
                </c:pt>
                <c:pt idx="2525">
                  <c:v>127.52168389800001</c:v>
                </c:pt>
                <c:pt idx="2526">
                  <c:v>127.521783898</c:v>
                </c:pt>
                <c:pt idx="2527">
                  <c:v>127.61697478400001</c:v>
                </c:pt>
                <c:pt idx="2528">
                  <c:v>127.390156885</c:v>
                </c:pt>
                <c:pt idx="2529">
                  <c:v>127.408333418</c:v>
                </c:pt>
                <c:pt idx="2530">
                  <c:v>129.971661087</c:v>
                </c:pt>
                <c:pt idx="2531">
                  <c:v>127.255367744</c:v>
                </c:pt>
                <c:pt idx="2532">
                  <c:v>127.37548476000001</c:v>
                </c:pt>
                <c:pt idx="2533">
                  <c:v>127.306703661</c:v>
                </c:pt>
                <c:pt idx="2534">
                  <c:v>127.21440536999999</c:v>
                </c:pt>
                <c:pt idx="2535">
                  <c:v>127.10761136000001</c:v>
                </c:pt>
                <c:pt idx="2536">
                  <c:v>126.985060467</c:v>
                </c:pt>
                <c:pt idx="2537">
                  <c:v>126.916571382</c:v>
                </c:pt>
                <c:pt idx="2538">
                  <c:v>126.628511936</c:v>
                </c:pt>
                <c:pt idx="2539">
                  <c:v>126.326233487</c:v>
                </c:pt>
                <c:pt idx="2540">
                  <c:v>126.032463267</c:v>
                </c:pt>
                <c:pt idx="2541">
                  <c:v>126.079590505</c:v>
                </c:pt>
                <c:pt idx="2542">
                  <c:v>126.079690505</c:v>
                </c:pt>
                <c:pt idx="2543">
                  <c:v>126.07979050500001</c:v>
                </c:pt>
                <c:pt idx="2544">
                  <c:v>126.927868503</c:v>
                </c:pt>
                <c:pt idx="2545">
                  <c:v>126.042438886</c:v>
                </c:pt>
                <c:pt idx="2546">
                  <c:v>126.042538886</c:v>
                </c:pt>
                <c:pt idx="2547">
                  <c:v>126.04263888600001</c:v>
                </c:pt>
                <c:pt idx="2548">
                  <c:v>126.042738886</c:v>
                </c:pt>
                <c:pt idx="2549">
                  <c:v>127.273639644</c:v>
                </c:pt>
                <c:pt idx="2550">
                  <c:v>125.875478098</c:v>
                </c:pt>
                <c:pt idx="2551">
                  <c:v>125.73591720100001</c:v>
                </c:pt>
                <c:pt idx="2552">
                  <c:v>125.736017201</c:v>
                </c:pt>
                <c:pt idx="2553">
                  <c:v>125.736117201</c:v>
                </c:pt>
                <c:pt idx="2554">
                  <c:v>125.736217201</c:v>
                </c:pt>
                <c:pt idx="2555">
                  <c:v>125.73631720100001</c:v>
                </c:pt>
                <c:pt idx="2556">
                  <c:v>126.840889148</c:v>
                </c:pt>
                <c:pt idx="2557">
                  <c:v>126.05474252899999</c:v>
                </c:pt>
                <c:pt idx="2558">
                  <c:v>124.989898486</c:v>
                </c:pt>
                <c:pt idx="2559">
                  <c:v>124.86043199</c:v>
                </c:pt>
                <c:pt idx="2560">
                  <c:v>124.824982633</c:v>
                </c:pt>
                <c:pt idx="2561">
                  <c:v>124.874950742</c:v>
                </c:pt>
                <c:pt idx="2562">
                  <c:v>124.632196552</c:v>
                </c:pt>
                <c:pt idx="2563">
                  <c:v>124.583674367</c:v>
                </c:pt>
                <c:pt idx="2564">
                  <c:v>124.50755659799999</c:v>
                </c:pt>
                <c:pt idx="2565">
                  <c:v>124.417432381</c:v>
                </c:pt>
                <c:pt idx="2566">
                  <c:v>124.34002864999999</c:v>
                </c:pt>
                <c:pt idx="2567">
                  <c:v>124.503638385</c:v>
                </c:pt>
                <c:pt idx="2568">
                  <c:v>124.32247777400001</c:v>
                </c:pt>
                <c:pt idx="2569">
                  <c:v>124.322577774</c:v>
                </c:pt>
                <c:pt idx="2570">
                  <c:v>124.322677774</c:v>
                </c:pt>
                <c:pt idx="2571">
                  <c:v>124.24489605399999</c:v>
                </c:pt>
                <c:pt idx="2572">
                  <c:v>124.244996054</c:v>
                </c:pt>
                <c:pt idx="2573">
                  <c:v>124.505244731</c:v>
                </c:pt>
                <c:pt idx="2574">
                  <c:v>124.403534272</c:v>
                </c:pt>
                <c:pt idx="2575">
                  <c:v>124.242670782</c:v>
                </c:pt>
                <c:pt idx="2576">
                  <c:v>124.237971286</c:v>
                </c:pt>
                <c:pt idx="2577">
                  <c:v>124.23807128599999</c:v>
                </c:pt>
                <c:pt idx="2578">
                  <c:v>123.955964403</c:v>
                </c:pt>
                <c:pt idx="2579">
                  <c:v>123.55111249799999</c:v>
                </c:pt>
                <c:pt idx="2580">
                  <c:v>123.551212498</c:v>
                </c:pt>
                <c:pt idx="2581">
                  <c:v>123.551312498</c:v>
                </c:pt>
                <c:pt idx="2582">
                  <c:v>123.432841852</c:v>
                </c:pt>
                <c:pt idx="2583">
                  <c:v>123.160531273</c:v>
                </c:pt>
                <c:pt idx="2584">
                  <c:v>123.15854957400001</c:v>
                </c:pt>
                <c:pt idx="2585">
                  <c:v>123.15864957399999</c:v>
                </c:pt>
                <c:pt idx="2586">
                  <c:v>123.15874957600001</c:v>
                </c:pt>
                <c:pt idx="2587">
                  <c:v>123.144339286</c:v>
                </c:pt>
                <c:pt idx="2588">
                  <c:v>123.14443928599999</c:v>
                </c:pt>
                <c:pt idx="2589">
                  <c:v>123.14453930800001</c:v>
                </c:pt>
                <c:pt idx="2590">
                  <c:v>123.12165252600001</c:v>
                </c:pt>
                <c:pt idx="2591">
                  <c:v>122.863834169</c:v>
                </c:pt>
                <c:pt idx="2592">
                  <c:v>122.756387022</c:v>
                </c:pt>
                <c:pt idx="2593">
                  <c:v>122.210144673</c:v>
                </c:pt>
                <c:pt idx="2594">
                  <c:v>122.060534484</c:v>
                </c:pt>
                <c:pt idx="2595">
                  <c:v>122.060634484</c:v>
                </c:pt>
                <c:pt idx="2596">
                  <c:v>122.021084264</c:v>
                </c:pt>
                <c:pt idx="2597">
                  <c:v>122.021184264</c:v>
                </c:pt>
                <c:pt idx="2598">
                  <c:v>122.021284264</c:v>
                </c:pt>
                <c:pt idx="2599">
                  <c:v>122.02138426400001</c:v>
                </c:pt>
                <c:pt idx="2600">
                  <c:v>121.84314702899999</c:v>
                </c:pt>
                <c:pt idx="2601">
                  <c:v>121.623407091</c:v>
                </c:pt>
                <c:pt idx="2602">
                  <c:v>121.62350709099999</c:v>
                </c:pt>
                <c:pt idx="2603">
                  <c:v>121.623607091</c:v>
                </c:pt>
                <c:pt idx="2604">
                  <c:v>121.623707091</c:v>
                </c:pt>
                <c:pt idx="2605">
                  <c:v>121.623807091</c:v>
                </c:pt>
                <c:pt idx="2606">
                  <c:v>121.62390709100001</c:v>
                </c:pt>
                <c:pt idx="2607">
                  <c:v>121.22238108000001</c:v>
                </c:pt>
                <c:pt idx="2608">
                  <c:v>121.057098063</c:v>
                </c:pt>
                <c:pt idx="2609">
                  <c:v>121.057198082</c:v>
                </c:pt>
                <c:pt idx="2610">
                  <c:v>121.057298082</c:v>
                </c:pt>
                <c:pt idx="2611">
                  <c:v>121.022258666</c:v>
                </c:pt>
                <c:pt idx="2612">
                  <c:v>121.243625049</c:v>
                </c:pt>
                <c:pt idx="2613">
                  <c:v>120.906852883</c:v>
                </c:pt>
                <c:pt idx="2614">
                  <c:v>121.145835581</c:v>
                </c:pt>
                <c:pt idx="2615">
                  <c:v>121.145935581</c:v>
                </c:pt>
                <c:pt idx="2616">
                  <c:v>121.14603558100001</c:v>
                </c:pt>
                <c:pt idx="2617">
                  <c:v>120.928720344</c:v>
                </c:pt>
                <c:pt idx="2618">
                  <c:v>120.928820344</c:v>
                </c:pt>
                <c:pt idx="2619">
                  <c:v>120.92892034400001</c:v>
                </c:pt>
                <c:pt idx="2620">
                  <c:v>120.92902034399999</c:v>
                </c:pt>
                <c:pt idx="2621">
                  <c:v>120.929120344</c:v>
                </c:pt>
                <c:pt idx="2622">
                  <c:v>120.714197078</c:v>
                </c:pt>
                <c:pt idx="2623">
                  <c:v>120.60641888400001</c:v>
                </c:pt>
                <c:pt idx="2624">
                  <c:v>120.455262242</c:v>
                </c:pt>
                <c:pt idx="2625">
                  <c:v>120.45536224200001</c:v>
                </c:pt>
                <c:pt idx="2626">
                  <c:v>120.455462242</c:v>
                </c:pt>
                <c:pt idx="2627">
                  <c:v>120.455562242</c:v>
                </c:pt>
                <c:pt idx="2628">
                  <c:v>120.455662242</c:v>
                </c:pt>
                <c:pt idx="2629">
                  <c:v>120.45576224200001</c:v>
                </c:pt>
                <c:pt idx="2630">
                  <c:v>120.45586224199999</c:v>
                </c:pt>
                <c:pt idx="2631">
                  <c:v>120.455962242</c:v>
                </c:pt>
                <c:pt idx="2632">
                  <c:v>120.456062242</c:v>
                </c:pt>
                <c:pt idx="2633">
                  <c:v>120.456162242</c:v>
                </c:pt>
                <c:pt idx="2634">
                  <c:v>120.45626224199999</c:v>
                </c:pt>
                <c:pt idx="2635">
                  <c:v>120.456362242</c:v>
                </c:pt>
                <c:pt idx="2636">
                  <c:v>120.456462242</c:v>
                </c:pt>
                <c:pt idx="2637">
                  <c:v>120.456562242</c:v>
                </c:pt>
                <c:pt idx="2638">
                  <c:v>120.45666224199999</c:v>
                </c:pt>
                <c:pt idx="2639">
                  <c:v>120.456762242</c:v>
                </c:pt>
                <c:pt idx="2640">
                  <c:v>120.456862242</c:v>
                </c:pt>
                <c:pt idx="2641">
                  <c:v>120.456962242</c:v>
                </c:pt>
                <c:pt idx="2642">
                  <c:v>120.45706224200001</c:v>
                </c:pt>
                <c:pt idx="2643">
                  <c:v>120.457162225</c:v>
                </c:pt>
                <c:pt idx="2644">
                  <c:v>118.949333748</c:v>
                </c:pt>
                <c:pt idx="2645">
                  <c:v>118.949433748</c:v>
                </c:pt>
                <c:pt idx="2646">
                  <c:v>118.94953374799999</c:v>
                </c:pt>
                <c:pt idx="2647">
                  <c:v>118.949633748</c:v>
                </c:pt>
                <c:pt idx="2648">
                  <c:v>118.949733748</c:v>
                </c:pt>
                <c:pt idx="2649">
                  <c:v>118.13493561200001</c:v>
                </c:pt>
                <c:pt idx="2650">
                  <c:v>118.135035612</c:v>
                </c:pt>
                <c:pt idx="2651">
                  <c:v>118.135135612</c:v>
                </c:pt>
                <c:pt idx="2652">
                  <c:v>118.135235612</c:v>
                </c:pt>
                <c:pt idx="2653">
                  <c:v>118.13533561200001</c:v>
                </c:pt>
                <c:pt idx="2654">
                  <c:v>118.13543561199999</c:v>
                </c:pt>
                <c:pt idx="2655">
                  <c:v>118.135535612</c:v>
                </c:pt>
                <c:pt idx="2656">
                  <c:v>118.228157713</c:v>
                </c:pt>
                <c:pt idx="2657">
                  <c:v>118.228257713</c:v>
                </c:pt>
                <c:pt idx="2658">
                  <c:v>118.22835771299999</c:v>
                </c:pt>
                <c:pt idx="2659">
                  <c:v>118.228457713</c:v>
                </c:pt>
                <c:pt idx="2660">
                  <c:v>118.228557713</c:v>
                </c:pt>
                <c:pt idx="2661">
                  <c:v>118.228657713</c:v>
                </c:pt>
                <c:pt idx="2662">
                  <c:v>118.22875771299999</c:v>
                </c:pt>
                <c:pt idx="2663">
                  <c:v>118.228857713</c:v>
                </c:pt>
                <c:pt idx="2664">
                  <c:v>118.228957713</c:v>
                </c:pt>
                <c:pt idx="2665">
                  <c:v>118.229057713</c:v>
                </c:pt>
                <c:pt idx="2666">
                  <c:v>118.22915771300001</c:v>
                </c:pt>
                <c:pt idx="2667">
                  <c:v>118.229257713</c:v>
                </c:pt>
                <c:pt idx="2668">
                  <c:v>117.025338598</c:v>
                </c:pt>
                <c:pt idx="2669">
                  <c:v>117.02543859799999</c:v>
                </c:pt>
                <c:pt idx="2670">
                  <c:v>117.025538598</c:v>
                </c:pt>
                <c:pt idx="2671">
                  <c:v>117.025638585</c:v>
                </c:pt>
                <c:pt idx="2672">
                  <c:v>116.554930493</c:v>
                </c:pt>
                <c:pt idx="2673">
                  <c:v>116.457240731</c:v>
                </c:pt>
                <c:pt idx="2674">
                  <c:v>116.457340731</c:v>
                </c:pt>
                <c:pt idx="2675">
                  <c:v>116.45744073100001</c:v>
                </c:pt>
                <c:pt idx="2676">
                  <c:v>116.45754073099999</c:v>
                </c:pt>
                <c:pt idx="2677">
                  <c:v>116.457640731</c:v>
                </c:pt>
                <c:pt idx="2678">
                  <c:v>116.457740731</c:v>
                </c:pt>
                <c:pt idx="2679">
                  <c:v>116.457840731</c:v>
                </c:pt>
                <c:pt idx="2680">
                  <c:v>116.45794073099999</c:v>
                </c:pt>
                <c:pt idx="2681">
                  <c:v>116.445016735</c:v>
                </c:pt>
                <c:pt idx="2682">
                  <c:v>116.445116735</c:v>
                </c:pt>
                <c:pt idx="2683">
                  <c:v>116.445216735</c:v>
                </c:pt>
                <c:pt idx="2684">
                  <c:v>116.44531673500001</c:v>
                </c:pt>
                <c:pt idx="2685">
                  <c:v>116.44541673499999</c:v>
                </c:pt>
                <c:pt idx="2686">
                  <c:v>116.445516735</c:v>
                </c:pt>
                <c:pt idx="2687">
                  <c:v>116.445616735</c:v>
                </c:pt>
                <c:pt idx="2688">
                  <c:v>115.56620466299999</c:v>
                </c:pt>
                <c:pt idx="2689">
                  <c:v>115.566304663</c:v>
                </c:pt>
                <c:pt idx="2690">
                  <c:v>115.566404663</c:v>
                </c:pt>
                <c:pt idx="2691">
                  <c:v>115.566504663</c:v>
                </c:pt>
                <c:pt idx="2692">
                  <c:v>115.56660466300001</c:v>
                </c:pt>
                <c:pt idx="2693">
                  <c:v>115.566704663</c:v>
                </c:pt>
                <c:pt idx="2694">
                  <c:v>115.566804663</c:v>
                </c:pt>
                <c:pt idx="2695">
                  <c:v>114.810274814</c:v>
                </c:pt>
                <c:pt idx="2696">
                  <c:v>114.810374814</c:v>
                </c:pt>
                <c:pt idx="2697">
                  <c:v>114.810474814</c:v>
                </c:pt>
                <c:pt idx="2698">
                  <c:v>114.81057481400001</c:v>
                </c:pt>
                <c:pt idx="2699">
                  <c:v>114.810674814</c:v>
                </c:pt>
                <c:pt idx="2700">
                  <c:v>114.810774814</c:v>
                </c:pt>
                <c:pt idx="2701">
                  <c:v>114.810874814</c:v>
                </c:pt>
                <c:pt idx="2702">
                  <c:v>114.35745298400001</c:v>
                </c:pt>
                <c:pt idx="2703">
                  <c:v>114.35755298399999</c:v>
                </c:pt>
                <c:pt idx="2704">
                  <c:v>114.357652984</c:v>
                </c:pt>
                <c:pt idx="2705">
                  <c:v>114.357752984</c:v>
                </c:pt>
                <c:pt idx="2706">
                  <c:v>114.357852984</c:v>
                </c:pt>
                <c:pt idx="2707">
                  <c:v>114.35795298399999</c:v>
                </c:pt>
                <c:pt idx="2708">
                  <c:v>114.358052984</c:v>
                </c:pt>
                <c:pt idx="2709">
                  <c:v>114.358152984</c:v>
                </c:pt>
                <c:pt idx="2710">
                  <c:v>114.358252984</c:v>
                </c:pt>
                <c:pt idx="2711">
                  <c:v>114.35835298400001</c:v>
                </c:pt>
                <c:pt idx="2712">
                  <c:v>114.358452984</c:v>
                </c:pt>
                <c:pt idx="2713">
                  <c:v>114.358552984</c:v>
                </c:pt>
                <c:pt idx="2714">
                  <c:v>113.566964214</c:v>
                </c:pt>
                <c:pt idx="2715">
                  <c:v>113.567064214</c:v>
                </c:pt>
                <c:pt idx="2716">
                  <c:v>113.567164214</c:v>
                </c:pt>
                <c:pt idx="2717">
                  <c:v>113.56726421400001</c:v>
                </c:pt>
                <c:pt idx="2718">
                  <c:v>113.56736421399999</c:v>
                </c:pt>
                <c:pt idx="2719">
                  <c:v>113.567464214</c:v>
                </c:pt>
                <c:pt idx="2720">
                  <c:v>113.567564214</c:v>
                </c:pt>
                <c:pt idx="2721">
                  <c:v>113.567664214</c:v>
                </c:pt>
                <c:pt idx="2722">
                  <c:v>113.56776421399999</c:v>
                </c:pt>
                <c:pt idx="2723">
                  <c:v>113.567864214</c:v>
                </c:pt>
                <c:pt idx="2724">
                  <c:v>113.567964214</c:v>
                </c:pt>
                <c:pt idx="2725">
                  <c:v>113.568064214</c:v>
                </c:pt>
                <c:pt idx="2726">
                  <c:v>113.56816421400001</c:v>
                </c:pt>
                <c:pt idx="2727">
                  <c:v>113.568264214</c:v>
                </c:pt>
                <c:pt idx="2728">
                  <c:v>113.568364214</c:v>
                </c:pt>
                <c:pt idx="2729">
                  <c:v>113.568464214</c:v>
                </c:pt>
                <c:pt idx="2730">
                  <c:v>113.56856421400001</c:v>
                </c:pt>
                <c:pt idx="2731">
                  <c:v>113.56866421399999</c:v>
                </c:pt>
                <c:pt idx="2732">
                  <c:v>113.568764214</c:v>
                </c:pt>
                <c:pt idx="2733">
                  <c:v>110.82671517599999</c:v>
                </c:pt>
                <c:pt idx="2734">
                  <c:v>110.826815176</c:v>
                </c:pt>
                <c:pt idx="2735">
                  <c:v>110.826915176</c:v>
                </c:pt>
                <c:pt idx="2736">
                  <c:v>110.827015176</c:v>
                </c:pt>
                <c:pt idx="2737">
                  <c:v>110.82711517600001</c:v>
                </c:pt>
                <c:pt idx="2738">
                  <c:v>110.827215176</c:v>
                </c:pt>
                <c:pt idx="2739">
                  <c:v>110.827315176</c:v>
                </c:pt>
                <c:pt idx="2740">
                  <c:v>110.827415176</c:v>
                </c:pt>
                <c:pt idx="2741">
                  <c:v>110.82751517600001</c:v>
                </c:pt>
                <c:pt idx="2742">
                  <c:v>110.82761517599999</c:v>
                </c:pt>
                <c:pt idx="2743">
                  <c:v>110.827715176</c:v>
                </c:pt>
                <c:pt idx="2744">
                  <c:v>110.827815176</c:v>
                </c:pt>
                <c:pt idx="2745">
                  <c:v>110.827915176</c:v>
                </c:pt>
                <c:pt idx="2746">
                  <c:v>110.82801517599999</c:v>
                </c:pt>
                <c:pt idx="2747">
                  <c:v>110.828115176</c:v>
                </c:pt>
                <c:pt idx="2748">
                  <c:v>110.828215176</c:v>
                </c:pt>
                <c:pt idx="2749">
                  <c:v>110.828315176</c:v>
                </c:pt>
                <c:pt idx="2750">
                  <c:v>110.82841517599999</c:v>
                </c:pt>
                <c:pt idx="2751">
                  <c:v>110.828515176</c:v>
                </c:pt>
                <c:pt idx="2752">
                  <c:v>110.828615176</c:v>
                </c:pt>
                <c:pt idx="2753">
                  <c:v>110.828715176</c:v>
                </c:pt>
                <c:pt idx="2754">
                  <c:v>110.82881517600001</c:v>
                </c:pt>
                <c:pt idx="2755">
                  <c:v>110.828915176</c:v>
                </c:pt>
                <c:pt idx="2756">
                  <c:v>110.829015176</c:v>
                </c:pt>
                <c:pt idx="2757">
                  <c:v>110.829115176</c:v>
                </c:pt>
                <c:pt idx="2758">
                  <c:v>110.82921517600001</c:v>
                </c:pt>
                <c:pt idx="2759">
                  <c:v>110.82931517599999</c:v>
                </c:pt>
                <c:pt idx="2760">
                  <c:v>110.829415176</c:v>
                </c:pt>
                <c:pt idx="2761">
                  <c:v>110.829515176</c:v>
                </c:pt>
                <c:pt idx="2762">
                  <c:v>110.829615176</c:v>
                </c:pt>
                <c:pt idx="2763">
                  <c:v>110.82971517599999</c:v>
                </c:pt>
                <c:pt idx="2764">
                  <c:v>110.829815176</c:v>
                </c:pt>
                <c:pt idx="2765">
                  <c:v>110.829915176</c:v>
                </c:pt>
                <c:pt idx="2766">
                  <c:v>110.830015176</c:v>
                </c:pt>
                <c:pt idx="2767">
                  <c:v>110.83011517600001</c:v>
                </c:pt>
                <c:pt idx="2768">
                  <c:v>110.830215176</c:v>
                </c:pt>
                <c:pt idx="2769">
                  <c:v>110.830315176</c:v>
                </c:pt>
                <c:pt idx="2770">
                  <c:v>110.830415176</c:v>
                </c:pt>
                <c:pt idx="2771">
                  <c:v>110.83051517600001</c:v>
                </c:pt>
                <c:pt idx="2772">
                  <c:v>110.83061517599999</c:v>
                </c:pt>
                <c:pt idx="2773">
                  <c:v>110.830715176</c:v>
                </c:pt>
                <c:pt idx="2774">
                  <c:v>110.830815176</c:v>
                </c:pt>
                <c:pt idx="2775">
                  <c:v>110.830915176</c:v>
                </c:pt>
                <c:pt idx="2776">
                  <c:v>110.83101517599999</c:v>
                </c:pt>
                <c:pt idx="2777">
                  <c:v>110.831115176</c:v>
                </c:pt>
                <c:pt idx="2778">
                  <c:v>110.831215176</c:v>
                </c:pt>
                <c:pt idx="2779">
                  <c:v>110.831315176</c:v>
                </c:pt>
                <c:pt idx="2780">
                  <c:v>110.83141517599999</c:v>
                </c:pt>
                <c:pt idx="2781">
                  <c:v>110.831515176</c:v>
                </c:pt>
                <c:pt idx="2782">
                  <c:v>110.831615176</c:v>
                </c:pt>
                <c:pt idx="2783">
                  <c:v>110.831715176</c:v>
                </c:pt>
                <c:pt idx="2784">
                  <c:v>110.83181517600001</c:v>
                </c:pt>
                <c:pt idx="2785">
                  <c:v>110.831915176</c:v>
                </c:pt>
                <c:pt idx="2786">
                  <c:v>110.832015176</c:v>
                </c:pt>
                <c:pt idx="2787">
                  <c:v>110.832115176</c:v>
                </c:pt>
                <c:pt idx="2788">
                  <c:v>110.83221517600001</c:v>
                </c:pt>
                <c:pt idx="2789">
                  <c:v>110.83231517599999</c:v>
                </c:pt>
                <c:pt idx="2790">
                  <c:v>110.832415176</c:v>
                </c:pt>
                <c:pt idx="2791">
                  <c:v>110.832515176</c:v>
                </c:pt>
                <c:pt idx="2792">
                  <c:v>110.832615176</c:v>
                </c:pt>
                <c:pt idx="2793">
                  <c:v>110.83271517599999</c:v>
                </c:pt>
                <c:pt idx="2794">
                  <c:v>110.832815176</c:v>
                </c:pt>
                <c:pt idx="2795">
                  <c:v>110.832915176</c:v>
                </c:pt>
                <c:pt idx="2796">
                  <c:v>110.833015176</c:v>
                </c:pt>
                <c:pt idx="2797">
                  <c:v>110.83311517600001</c:v>
                </c:pt>
                <c:pt idx="2798">
                  <c:v>110.833215176</c:v>
                </c:pt>
                <c:pt idx="2799">
                  <c:v>110.833315176</c:v>
                </c:pt>
                <c:pt idx="2800">
                  <c:v>110.833415176</c:v>
                </c:pt>
                <c:pt idx="2801">
                  <c:v>110.83351517600001</c:v>
                </c:pt>
                <c:pt idx="2802">
                  <c:v>110.833615176</c:v>
                </c:pt>
                <c:pt idx="2803">
                  <c:v>110.833715176</c:v>
                </c:pt>
                <c:pt idx="2804">
                  <c:v>110.833815176</c:v>
                </c:pt>
                <c:pt idx="2805">
                  <c:v>110.833915176</c:v>
                </c:pt>
                <c:pt idx="2806">
                  <c:v>110.83401517599999</c:v>
                </c:pt>
                <c:pt idx="2807">
                  <c:v>110.834115176</c:v>
                </c:pt>
                <c:pt idx="2808">
                  <c:v>110.834215176</c:v>
                </c:pt>
                <c:pt idx="2809">
                  <c:v>110.834315176</c:v>
                </c:pt>
                <c:pt idx="2810">
                  <c:v>110.83441517599999</c:v>
                </c:pt>
                <c:pt idx="2811">
                  <c:v>110.834515176</c:v>
                </c:pt>
                <c:pt idx="2812">
                  <c:v>110.834615176</c:v>
                </c:pt>
                <c:pt idx="2813">
                  <c:v>110.834715176</c:v>
                </c:pt>
                <c:pt idx="2814">
                  <c:v>110.83481517600001</c:v>
                </c:pt>
                <c:pt idx="2815">
                  <c:v>110.834915176</c:v>
                </c:pt>
                <c:pt idx="2816">
                  <c:v>110.835015176</c:v>
                </c:pt>
                <c:pt idx="2817">
                  <c:v>110.835115176</c:v>
                </c:pt>
                <c:pt idx="2818">
                  <c:v>110.83521517600001</c:v>
                </c:pt>
                <c:pt idx="2819">
                  <c:v>110.83531517599999</c:v>
                </c:pt>
                <c:pt idx="2820">
                  <c:v>110.835415176</c:v>
                </c:pt>
                <c:pt idx="2821">
                  <c:v>110.835515176</c:v>
                </c:pt>
                <c:pt idx="2822">
                  <c:v>110.835615176</c:v>
                </c:pt>
                <c:pt idx="2823">
                  <c:v>110.83571517599999</c:v>
                </c:pt>
                <c:pt idx="2824">
                  <c:v>110.835815176</c:v>
                </c:pt>
                <c:pt idx="2825">
                  <c:v>110.835915176</c:v>
                </c:pt>
                <c:pt idx="2826">
                  <c:v>110.836015176</c:v>
                </c:pt>
                <c:pt idx="2827">
                  <c:v>110.83611517600001</c:v>
                </c:pt>
                <c:pt idx="2828">
                  <c:v>110.836215176</c:v>
                </c:pt>
                <c:pt idx="2829">
                  <c:v>110.836315176</c:v>
                </c:pt>
                <c:pt idx="2830">
                  <c:v>110.836415176</c:v>
                </c:pt>
                <c:pt idx="2831">
                  <c:v>110.83651517600001</c:v>
                </c:pt>
                <c:pt idx="2832">
                  <c:v>110.836615176</c:v>
                </c:pt>
                <c:pt idx="2833">
                  <c:v>110.836715176</c:v>
                </c:pt>
                <c:pt idx="2834">
                  <c:v>110.836815176</c:v>
                </c:pt>
                <c:pt idx="2835">
                  <c:v>110.83691517600001</c:v>
                </c:pt>
                <c:pt idx="2836">
                  <c:v>110.83701517599999</c:v>
                </c:pt>
                <c:pt idx="2837">
                  <c:v>110.837115176</c:v>
                </c:pt>
                <c:pt idx="2838">
                  <c:v>110.837215176</c:v>
                </c:pt>
                <c:pt idx="2839">
                  <c:v>110.837315176</c:v>
                </c:pt>
                <c:pt idx="2840">
                  <c:v>110.83741517599999</c:v>
                </c:pt>
                <c:pt idx="2841">
                  <c:v>110.837515176</c:v>
                </c:pt>
                <c:pt idx="2842">
                  <c:v>110.837615176</c:v>
                </c:pt>
                <c:pt idx="2843">
                  <c:v>110.837715176</c:v>
                </c:pt>
                <c:pt idx="2844">
                  <c:v>110.83781517600001</c:v>
                </c:pt>
                <c:pt idx="2845">
                  <c:v>110.837915176</c:v>
                </c:pt>
                <c:pt idx="2846">
                  <c:v>110.838015176</c:v>
                </c:pt>
                <c:pt idx="2847">
                  <c:v>110.838115176</c:v>
                </c:pt>
                <c:pt idx="2848">
                  <c:v>110.83821517600001</c:v>
                </c:pt>
                <c:pt idx="2849">
                  <c:v>101.720333184</c:v>
                </c:pt>
                <c:pt idx="2850">
                  <c:v>101.720433184</c:v>
                </c:pt>
                <c:pt idx="2851">
                  <c:v>101.720533184</c:v>
                </c:pt>
                <c:pt idx="2852">
                  <c:v>101.72063318399999</c:v>
                </c:pt>
                <c:pt idx="2853">
                  <c:v>101.720733184</c:v>
                </c:pt>
                <c:pt idx="2854">
                  <c:v>101.720833184</c:v>
                </c:pt>
                <c:pt idx="2855">
                  <c:v>101.720933184</c:v>
                </c:pt>
                <c:pt idx="2856">
                  <c:v>101.72103318400001</c:v>
                </c:pt>
                <c:pt idx="2857">
                  <c:v>100.95997391</c:v>
                </c:pt>
                <c:pt idx="2858">
                  <c:v>100.96007391000001</c:v>
                </c:pt>
                <c:pt idx="2859">
                  <c:v>100.50535931500001</c:v>
                </c:pt>
                <c:pt idx="2860">
                  <c:v>100.505459315</c:v>
                </c:pt>
                <c:pt idx="2861">
                  <c:v>100.505559315</c:v>
                </c:pt>
                <c:pt idx="2862">
                  <c:v>100.505659315</c:v>
                </c:pt>
                <c:pt idx="2863">
                  <c:v>99.949370244199997</c:v>
                </c:pt>
                <c:pt idx="2864">
                  <c:v>99.9494702442</c:v>
                </c:pt>
                <c:pt idx="2865">
                  <c:v>99.949570244200004</c:v>
                </c:pt>
                <c:pt idx="2866">
                  <c:v>99.949670244199993</c:v>
                </c:pt>
                <c:pt idx="2867">
                  <c:v>99.660606553600005</c:v>
                </c:pt>
                <c:pt idx="2868">
                  <c:v>99.660706553599994</c:v>
                </c:pt>
                <c:pt idx="2869">
                  <c:v>98.788132736700007</c:v>
                </c:pt>
                <c:pt idx="2870">
                  <c:v>98.788232736699996</c:v>
                </c:pt>
                <c:pt idx="2871">
                  <c:v>98.788332736699999</c:v>
                </c:pt>
                <c:pt idx="2872">
                  <c:v>98.788432736700003</c:v>
                </c:pt>
                <c:pt idx="2873">
                  <c:v>98.788532736700006</c:v>
                </c:pt>
                <c:pt idx="2874">
                  <c:v>98.788632736699995</c:v>
                </c:pt>
                <c:pt idx="2875">
                  <c:v>98.788732736699998</c:v>
                </c:pt>
                <c:pt idx="2876">
                  <c:v>98.788832736700002</c:v>
                </c:pt>
                <c:pt idx="2877">
                  <c:v>98.788932736700005</c:v>
                </c:pt>
                <c:pt idx="2878">
                  <c:v>98.789032736699994</c:v>
                </c:pt>
                <c:pt idx="2879">
                  <c:v>98.789132755599994</c:v>
                </c:pt>
                <c:pt idx="2880">
                  <c:v>98.763642749599995</c:v>
                </c:pt>
                <c:pt idx="2881">
                  <c:v>97.501600786099999</c:v>
                </c:pt>
                <c:pt idx="2882">
                  <c:v>97.614346150900005</c:v>
                </c:pt>
                <c:pt idx="2883">
                  <c:v>97.090771927600002</c:v>
                </c:pt>
                <c:pt idx="2884">
                  <c:v>97.090871927600006</c:v>
                </c:pt>
                <c:pt idx="2885">
                  <c:v>97.090971927599995</c:v>
                </c:pt>
                <c:pt idx="2886">
                  <c:v>97.091071927599998</c:v>
                </c:pt>
                <c:pt idx="2887">
                  <c:v>96.978885053499994</c:v>
                </c:pt>
                <c:pt idx="2888">
                  <c:v>95.7861349856</c:v>
                </c:pt>
                <c:pt idx="2889">
                  <c:v>95.786234985600004</c:v>
                </c:pt>
                <c:pt idx="2890">
                  <c:v>95.763285603900002</c:v>
                </c:pt>
                <c:pt idx="2891">
                  <c:v>95.763385603900005</c:v>
                </c:pt>
                <c:pt idx="2892">
                  <c:v>95.861747193100001</c:v>
                </c:pt>
                <c:pt idx="2893">
                  <c:v>95.861847193100004</c:v>
                </c:pt>
                <c:pt idx="2894">
                  <c:v>95.861947193099994</c:v>
                </c:pt>
                <c:pt idx="2895">
                  <c:v>95.862047193099997</c:v>
                </c:pt>
                <c:pt idx="2896">
                  <c:v>95.8621471931</c:v>
                </c:pt>
                <c:pt idx="2897">
                  <c:v>95.862247193100004</c:v>
                </c:pt>
                <c:pt idx="2898">
                  <c:v>95.862347193100007</c:v>
                </c:pt>
                <c:pt idx="2899">
                  <c:v>95.862447193099996</c:v>
                </c:pt>
                <c:pt idx="2900">
                  <c:v>95.862547193099999</c:v>
                </c:pt>
                <c:pt idx="2901">
                  <c:v>95.862647193100003</c:v>
                </c:pt>
                <c:pt idx="2902">
                  <c:v>95.862747193100006</c:v>
                </c:pt>
                <c:pt idx="2903">
                  <c:v>95.862847193099995</c:v>
                </c:pt>
                <c:pt idx="2904">
                  <c:v>95.119112359200003</c:v>
                </c:pt>
                <c:pt idx="2905">
                  <c:v>94.827167392800007</c:v>
                </c:pt>
                <c:pt idx="2906">
                  <c:v>94.827267392799996</c:v>
                </c:pt>
                <c:pt idx="2907">
                  <c:v>94.827367392799999</c:v>
                </c:pt>
                <c:pt idx="2908">
                  <c:v>94.827467392800003</c:v>
                </c:pt>
                <c:pt idx="2909">
                  <c:v>94.827567392800006</c:v>
                </c:pt>
                <c:pt idx="2910">
                  <c:v>94.108793334200001</c:v>
                </c:pt>
                <c:pt idx="2911">
                  <c:v>94.108893334200005</c:v>
                </c:pt>
                <c:pt idx="2912">
                  <c:v>94.779484725000003</c:v>
                </c:pt>
                <c:pt idx="2913">
                  <c:v>94.098824911400001</c:v>
                </c:pt>
                <c:pt idx="2914">
                  <c:v>94.098924911400005</c:v>
                </c:pt>
                <c:pt idx="2915">
                  <c:v>94.095964154100002</c:v>
                </c:pt>
                <c:pt idx="2916">
                  <c:v>94.096064154100006</c:v>
                </c:pt>
                <c:pt idx="2917">
                  <c:v>94.096164154099995</c:v>
                </c:pt>
                <c:pt idx="2918">
                  <c:v>94.096264154099998</c:v>
                </c:pt>
                <c:pt idx="2919">
                  <c:v>94.096364154100002</c:v>
                </c:pt>
                <c:pt idx="2920">
                  <c:v>94.096464154100005</c:v>
                </c:pt>
                <c:pt idx="2921">
                  <c:v>93.553788186099993</c:v>
                </c:pt>
                <c:pt idx="2922">
                  <c:v>93.553888186099996</c:v>
                </c:pt>
                <c:pt idx="2923">
                  <c:v>92.585935371999994</c:v>
                </c:pt>
                <c:pt idx="2924">
                  <c:v>92.586035371999998</c:v>
                </c:pt>
                <c:pt idx="2925">
                  <c:v>92.326822307</c:v>
                </c:pt>
                <c:pt idx="2926">
                  <c:v>92.257161622799998</c:v>
                </c:pt>
                <c:pt idx="2927">
                  <c:v>92.257261622800002</c:v>
                </c:pt>
                <c:pt idx="2928">
                  <c:v>92.257361622800005</c:v>
                </c:pt>
                <c:pt idx="2929">
                  <c:v>92.233634901200006</c:v>
                </c:pt>
                <c:pt idx="2930">
                  <c:v>92.233734901199995</c:v>
                </c:pt>
                <c:pt idx="2931">
                  <c:v>92.233834901199998</c:v>
                </c:pt>
                <c:pt idx="2932">
                  <c:v>92.140732283700004</c:v>
                </c:pt>
                <c:pt idx="2933">
                  <c:v>92.140832283700007</c:v>
                </c:pt>
                <c:pt idx="2934">
                  <c:v>92.136425518300001</c:v>
                </c:pt>
                <c:pt idx="2935">
                  <c:v>92.136525518300004</c:v>
                </c:pt>
                <c:pt idx="2936">
                  <c:v>92.136625518299994</c:v>
                </c:pt>
                <c:pt idx="2937">
                  <c:v>92.136725518299997</c:v>
                </c:pt>
                <c:pt idx="2938">
                  <c:v>91.644019381899994</c:v>
                </c:pt>
                <c:pt idx="2939">
                  <c:v>91.644119381899998</c:v>
                </c:pt>
                <c:pt idx="2940">
                  <c:v>91.644219381900001</c:v>
                </c:pt>
                <c:pt idx="2941">
                  <c:v>91.644319381900004</c:v>
                </c:pt>
                <c:pt idx="2942">
                  <c:v>91.644419381899993</c:v>
                </c:pt>
                <c:pt idx="2943">
                  <c:v>91.644519381899997</c:v>
                </c:pt>
                <c:pt idx="2944">
                  <c:v>91.6446193819</c:v>
                </c:pt>
                <c:pt idx="2945">
                  <c:v>91.644719381900003</c:v>
                </c:pt>
                <c:pt idx="2946">
                  <c:v>91.674039066399999</c:v>
                </c:pt>
                <c:pt idx="2947">
                  <c:v>90.785637355899993</c:v>
                </c:pt>
                <c:pt idx="2948">
                  <c:v>91.212900355100004</c:v>
                </c:pt>
                <c:pt idx="2949">
                  <c:v>91.005193163599998</c:v>
                </c:pt>
                <c:pt idx="2950">
                  <c:v>91.005293163600001</c:v>
                </c:pt>
                <c:pt idx="2951">
                  <c:v>91.215042176500006</c:v>
                </c:pt>
                <c:pt idx="2952">
                  <c:v>90.391655394200001</c:v>
                </c:pt>
                <c:pt idx="2953">
                  <c:v>89.404928173100004</c:v>
                </c:pt>
                <c:pt idx="2954">
                  <c:v>89.405028173100007</c:v>
                </c:pt>
                <c:pt idx="2955">
                  <c:v>89.190595670299999</c:v>
                </c:pt>
                <c:pt idx="2956">
                  <c:v>89.190695670300002</c:v>
                </c:pt>
                <c:pt idx="2957">
                  <c:v>89.190795670300005</c:v>
                </c:pt>
                <c:pt idx="2958">
                  <c:v>89.166568159700006</c:v>
                </c:pt>
                <c:pt idx="2959">
                  <c:v>89.166668159699995</c:v>
                </c:pt>
                <c:pt idx="2960">
                  <c:v>89.166768159699998</c:v>
                </c:pt>
                <c:pt idx="2961">
                  <c:v>89.166868159700002</c:v>
                </c:pt>
                <c:pt idx="2962">
                  <c:v>88.446721079699998</c:v>
                </c:pt>
                <c:pt idx="2963">
                  <c:v>88.446821079700001</c:v>
                </c:pt>
                <c:pt idx="2964">
                  <c:v>88.446921079700004</c:v>
                </c:pt>
                <c:pt idx="2965">
                  <c:v>87.828910413100004</c:v>
                </c:pt>
                <c:pt idx="2966">
                  <c:v>87.829010413099994</c:v>
                </c:pt>
                <c:pt idx="2967">
                  <c:v>88.298119461699997</c:v>
                </c:pt>
                <c:pt idx="2968">
                  <c:v>88.523966599299996</c:v>
                </c:pt>
                <c:pt idx="2969">
                  <c:v>88.524066599299999</c:v>
                </c:pt>
                <c:pt idx="2970">
                  <c:v>88.524166599300003</c:v>
                </c:pt>
                <c:pt idx="2971">
                  <c:v>88.524266599300006</c:v>
                </c:pt>
                <c:pt idx="2972">
                  <c:v>88.524366599299995</c:v>
                </c:pt>
                <c:pt idx="2973">
                  <c:v>88.524466599299998</c:v>
                </c:pt>
                <c:pt idx="2974">
                  <c:v>88.524566599300002</c:v>
                </c:pt>
                <c:pt idx="2975">
                  <c:v>88.524666599300005</c:v>
                </c:pt>
                <c:pt idx="2976">
                  <c:v>87.227062151599995</c:v>
                </c:pt>
                <c:pt idx="2977">
                  <c:v>87.227162151599998</c:v>
                </c:pt>
                <c:pt idx="2978">
                  <c:v>86.255352922599997</c:v>
                </c:pt>
                <c:pt idx="2979">
                  <c:v>85.838271133199996</c:v>
                </c:pt>
                <c:pt idx="2980">
                  <c:v>85.838371133199999</c:v>
                </c:pt>
                <c:pt idx="2981">
                  <c:v>85.838471133200002</c:v>
                </c:pt>
                <c:pt idx="2982">
                  <c:v>86.267704709599997</c:v>
                </c:pt>
                <c:pt idx="2983">
                  <c:v>86.267804721900006</c:v>
                </c:pt>
                <c:pt idx="2984">
                  <c:v>86.267904721899995</c:v>
                </c:pt>
                <c:pt idx="2985">
                  <c:v>86.268004721899999</c:v>
                </c:pt>
                <c:pt idx="2986">
                  <c:v>86.268104721900002</c:v>
                </c:pt>
                <c:pt idx="2987">
                  <c:v>86.268204721900005</c:v>
                </c:pt>
                <c:pt idx="2988">
                  <c:v>85.1026165599</c:v>
                </c:pt>
                <c:pt idx="2989">
                  <c:v>85.363899192299996</c:v>
                </c:pt>
                <c:pt idx="2990">
                  <c:v>85.3639991923</c:v>
                </c:pt>
                <c:pt idx="2991">
                  <c:v>84.426404733400005</c:v>
                </c:pt>
                <c:pt idx="2992">
                  <c:v>85.095993453399998</c:v>
                </c:pt>
                <c:pt idx="2993">
                  <c:v>84.229530640500002</c:v>
                </c:pt>
                <c:pt idx="2994">
                  <c:v>84.229630640500005</c:v>
                </c:pt>
                <c:pt idx="2995">
                  <c:v>84.229730640499994</c:v>
                </c:pt>
                <c:pt idx="2996">
                  <c:v>83.856843183899997</c:v>
                </c:pt>
                <c:pt idx="2997">
                  <c:v>83.8569431839</c:v>
                </c:pt>
                <c:pt idx="2998">
                  <c:v>84.116463607300005</c:v>
                </c:pt>
                <c:pt idx="2999">
                  <c:v>83.607246626099993</c:v>
                </c:pt>
                <c:pt idx="3000">
                  <c:v>83.607346626099996</c:v>
                </c:pt>
                <c:pt idx="3001">
                  <c:v>83.6074466261</c:v>
                </c:pt>
                <c:pt idx="3002">
                  <c:v>83.607546626100003</c:v>
                </c:pt>
                <c:pt idx="3003">
                  <c:v>83.607646626100006</c:v>
                </c:pt>
                <c:pt idx="3004">
                  <c:v>83.607746626099996</c:v>
                </c:pt>
                <c:pt idx="3005">
                  <c:v>83.607846626099999</c:v>
                </c:pt>
                <c:pt idx="3006">
                  <c:v>83.607946626100002</c:v>
                </c:pt>
                <c:pt idx="3007">
                  <c:v>83.608046626100005</c:v>
                </c:pt>
                <c:pt idx="3008">
                  <c:v>83.350620443799997</c:v>
                </c:pt>
                <c:pt idx="3009">
                  <c:v>83.3507204438</c:v>
                </c:pt>
                <c:pt idx="3010">
                  <c:v>83.225883674399995</c:v>
                </c:pt>
                <c:pt idx="3011">
                  <c:v>83.225983674399998</c:v>
                </c:pt>
                <c:pt idx="3012">
                  <c:v>82.967402938800006</c:v>
                </c:pt>
                <c:pt idx="3013">
                  <c:v>82.967502938799996</c:v>
                </c:pt>
                <c:pt idx="3014">
                  <c:v>82.967602938799999</c:v>
                </c:pt>
                <c:pt idx="3015">
                  <c:v>82.648281948399998</c:v>
                </c:pt>
                <c:pt idx="3016">
                  <c:v>82.372374015700004</c:v>
                </c:pt>
                <c:pt idx="3017">
                  <c:v>82.035136257600001</c:v>
                </c:pt>
                <c:pt idx="3018">
                  <c:v>82.622611146400004</c:v>
                </c:pt>
                <c:pt idx="3019">
                  <c:v>82.622711157699996</c:v>
                </c:pt>
                <c:pt idx="3020">
                  <c:v>82.525190357100001</c:v>
                </c:pt>
                <c:pt idx="3021">
                  <c:v>82.525290357100005</c:v>
                </c:pt>
                <c:pt idx="3022">
                  <c:v>81.646570379799996</c:v>
                </c:pt>
                <c:pt idx="3023">
                  <c:v>82.659635311299994</c:v>
                </c:pt>
                <c:pt idx="3024">
                  <c:v>82.659735311299997</c:v>
                </c:pt>
                <c:pt idx="3025">
                  <c:v>82.144992216199995</c:v>
                </c:pt>
                <c:pt idx="3026">
                  <c:v>82.145092216199998</c:v>
                </c:pt>
                <c:pt idx="3027">
                  <c:v>81.592480661400003</c:v>
                </c:pt>
                <c:pt idx="3028">
                  <c:v>81.267746228899995</c:v>
                </c:pt>
                <c:pt idx="3029">
                  <c:v>80.727347640000005</c:v>
                </c:pt>
                <c:pt idx="3030">
                  <c:v>80.727447639999994</c:v>
                </c:pt>
                <c:pt idx="3031">
                  <c:v>80.727547639999997</c:v>
                </c:pt>
                <c:pt idx="3032">
                  <c:v>80.1045337563</c:v>
                </c:pt>
                <c:pt idx="3033">
                  <c:v>80.104633756300004</c:v>
                </c:pt>
                <c:pt idx="3034">
                  <c:v>80.104733756300007</c:v>
                </c:pt>
                <c:pt idx="3035">
                  <c:v>80.104833756299996</c:v>
                </c:pt>
                <c:pt idx="3036">
                  <c:v>80.104933756299999</c:v>
                </c:pt>
                <c:pt idx="3037">
                  <c:v>80.105033756300003</c:v>
                </c:pt>
                <c:pt idx="3038">
                  <c:v>80.105133756300006</c:v>
                </c:pt>
                <c:pt idx="3039">
                  <c:v>80.105233756299995</c:v>
                </c:pt>
                <c:pt idx="3040">
                  <c:v>80.105333756299999</c:v>
                </c:pt>
                <c:pt idx="3041">
                  <c:v>80.105433756300002</c:v>
                </c:pt>
                <c:pt idx="3042">
                  <c:v>80.105533756300005</c:v>
                </c:pt>
                <c:pt idx="3043">
                  <c:v>80.105633756299994</c:v>
                </c:pt>
                <c:pt idx="3044">
                  <c:v>80.105733756299998</c:v>
                </c:pt>
                <c:pt idx="3045">
                  <c:v>80.105833756300001</c:v>
                </c:pt>
                <c:pt idx="3046">
                  <c:v>80.105933756300004</c:v>
                </c:pt>
                <c:pt idx="3047">
                  <c:v>80.106033756299993</c:v>
                </c:pt>
                <c:pt idx="3048">
                  <c:v>80.106133756299997</c:v>
                </c:pt>
                <c:pt idx="3049">
                  <c:v>80.1062337563</c:v>
                </c:pt>
                <c:pt idx="3050">
                  <c:v>80.106333756300003</c:v>
                </c:pt>
                <c:pt idx="3051">
                  <c:v>80.106433756300007</c:v>
                </c:pt>
                <c:pt idx="3052">
                  <c:v>80.106533756299996</c:v>
                </c:pt>
                <c:pt idx="3053">
                  <c:v>80.106633756299999</c:v>
                </c:pt>
                <c:pt idx="3054">
                  <c:v>80.106733756300002</c:v>
                </c:pt>
                <c:pt idx="3055">
                  <c:v>80.106833756300006</c:v>
                </c:pt>
                <c:pt idx="3056">
                  <c:v>80.106933756299995</c:v>
                </c:pt>
                <c:pt idx="3057">
                  <c:v>80.107033756299998</c:v>
                </c:pt>
                <c:pt idx="3058">
                  <c:v>80.107133756300001</c:v>
                </c:pt>
                <c:pt idx="3059">
                  <c:v>80.107233756300005</c:v>
                </c:pt>
                <c:pt idx="3060">
                  <c:v>80.107333756299994</c:v>
                </c:pt>
                <c:pt idx="3061">
                  <c:v>80.107433756299997</c:v>
                </c:pt>
                <c:pt idx="3062">
                  <c:v>80.107533756300001</c:v>
                </c:pt>
                <c:pt idx="3063">
                  <c:v>80.107633756300004</c:v>
                </c:pt>
                <c:pt idx="3064">
                  <c:v>80.107733756299993</c:v>
                </c:pt>
                <c:pt idx="3065">
                  <c:v>80.107833756299996</c:v>
                </c:pt>
                <c:pt idx="3066">
                  <c:v>80.1079337563</c:v>
                </c:pt>
                <c:pt idx="3067">
                  <c:v>80.108033756300003</c:v>
                </c:pt>
                <c:pt idx="3068">
                  <c:v>80.108133756300006</c:v>
                </c:pt>
                <c:pt idx="3069">
                  <c:v>80.108233756299995</c:v>
                </c:pt>
                <c:pt idx="3070">
                  <c:v>80.108333756299999</c:v>
                </c:pt>
                <c:pt idx="3071">
                  <c:v>80.108433756300002</c:v>
                </c:pt>
                <c:pt idx="3072">
                  <c:v>80.108533756300005</c:v>
                </c:pt>
                <c:pt idx="3073">
                  <c:v>80.108633756299994</c:v>
                </c:pt>
                <c:pt idx="3074">
                  <c:v>80.108733756299998</c:v>
                </c:pt>
                <c:pt idx="3075">
                  <c:v>80.108833756300001</c:v>
                </c:pt>
                <c:pt idx="3076">
                  <c:v>80.108933756300004</c:v>
                </c:pt>
                <c:pt idx="3077">
                  <c:v>80.109033756299993</c:v>
                </c:pt>
                <c:pt idx="3078">
                  <c:v>80.109133756299997</c:v>
                </c:pt>
                <c:pt idx="3079">
                  <c:v>80.1092337563</c:v>
                </c:pt>
                <c:pt idx="3080">
                  <c:v>80.109333756300003</c:v>
                </c:pt>
                <c:pt idx="3081">
                  <c:v>80.109433756300007</c:v>
                </c:pt>
                <c:pt idx="3082">
                  <c:v>80.109533756299996</c:v>
                </c:pt>
                <c:pt idx="3083">
                  <c:v>80.109633756299999</c:v>
                </c:pt>
                <c:pt idx="3084">
                  <c:v>80.109733756300002</c:v>
                </c:pt>
                <c:pt idx="3085">
                  <c:v>80.109833756300006</c:v>
                </c:pt>
                <c:pt idx="3086">
                  <c:v>80.109933756299995</c:v>
                </c:pt>
                <c:pt idx="3087">
                  <c:v>80.110033756299998</c:v>
                </c:pt>
                <c:pt idx="3088">
                  <c:v>80.110133756300002</c:v>
                </c:pt>
                <c:pt idx="3089">
                  <c:v>80.110233756300005</c:v>
                </c:pt>
                <c:pt idx="3090">
                  <c:v>80.110333756299994</c:v>
                </c:pt>
                <c:pt idx="3091">
                  <c:v>80.110433756299997</c:v>
                </c:pt>
                <c:pt idx="3092">
                  <c:v>80.110533756300001</c:v>
                </c:pt>
                <c:pt idx="3093">
                  <c:v>80.110633756300004</c:v>
                </c:pt>
                <c:pt idx="3094">
                  <c:v>80.110733756299993</c:v>
                </c:pt>
                <c:pt idx="3095">
                  <c:v>80.110833756299996</c:v>
                </c:pt>
                <c:pt idx="3096">
                  <c:v>80.1109337563</c:v>
                </c:pt>
                <c:pt idx="3097">
                  <c:v>80.111033756300003</c:v>
                </c:pt>
                <c:pt idx="3098">
                  <c:v>80.111133756300006</c:v>
                </c:pt>
                <c:pt idx="3099">
                  <c:v>80.111233756299995</c:v>
                </c:pt>
                <c:pt idx="3100">
                  <c:v>80.111333756299999</c:v>
                </c:pt>
                <c:pt idx="3101">
                  <c:v>80.111433756300002</c:v>
                </c:pt>
                <c:pt idx="3102">
                  <c:v>80.111533756300005</c:v>
                </c:pt>
                <c:pt idx="3103">
                  <c:v>80.111633756299995</c:v>
                </c:pt>
                <c:pt idx="3104">
                  <c:v>80.111733756299998</c:v>
                </c:pt>
                <c:pt idx="3105">
                  <c:v>80.111833756300001</c:v>
                </c:pt>
                <c:pt idx="3106">
                  <c:v>80.111933756300004</c:v>
                </c:pt>
                <c:pt idx="3107">
                  <c:v>80.112033756299994</c:v>
                </c:pt>
                <c:pt idx="3108">
                  <c:v>80.112133756299997</c:v>
                </c:pt>
                <c:pt idx="3109">
                  <c:v>80.1122337563</c:v>
                </c:pt>
                <c:pt idx="3110">
                  <c:v>80.112333756300004</c:v>
                </c:pt>
                <c:pt idx="3111">
                  <c:v>80.112433756300007</c:v>
                </c:pt>
                <c:pt idx="3112">
                  <c:v>80.112533756299996</c:v>
                </c:pt>
                <c:pt idx="3113">
                  <c:v>80.112633756299999</c:v>
                </c:pt>
                <c:pt idx="3114">
                  <c:v>80.112733756300003</c:v>
                </c:pt>
                <c:pt idx="3115">
                  <c:v>80.112833756300006</c:v>
                </c:pt>
                <c:pt idx="3116">
                  <c:v>80.112933756299995</c:v>
                </c:pt>
                <c:pt idx="3117">
                  <c:v>80.113033756299998</c:v>
                </c:pt>
                <c:pt idx="3118">
                  <c:v>80.113133756300002</c:v>
                </c:pt>
                <c:pt idx="3119">
                  <c:v>80.113233756300005</c:v>
                </c:pt>
                <c:pt idx="3120">
                  <c:v>80.113333756299994</c:v>
                </c:pt>
                <c:pt idx="3121">
                  <c:v>80.113433756299997</c:v>
                </c:pt>
                <c:pt idx="3122">
                  <c:v>80.113533756300001</c:v>
                </c:pt>
                <c:pt idx="3123">
                  <c:v>80.113633756300004</c:v>
                </c:pt>
                <c:pt idx="3124">
                  <c:v>80.113733756299993</c:v>
                </c:pt>
                <c:pt idx="3125">
                  <c:v>80.113833756299996</c:v>
                </c:pt>
                <c:pt idx="3126">
                  <c:v>80.1139337563</c:v>
                </c:pt>
                <c:pt idx="3127">
                  <c:v>80.114033756300003</c:v>
                </c:pt>
                <c:pt idx="3128">
                  <c:v>80.114133756300006</c:v>
                </c:pt>
                <c:pt idx="3129">
                  <c:v>80.114233756299996</c:v>
                </c:pt>
                <c:pt idx="3130">
                  <c:v>80.114333756299999</c:v>
                </c:pt>
                <c:pt idx="3131">
                  <c:v>80.114433756300002</c:v>
                </c:pt>
                <c:pt idx="3132">
                  <c:v>80.114533756300006</c:v>
                </c:pt>
                <c:pt idx="3133">
                  <c:v>80.114633756299995</c:v>
                </c:pt>
                <c:pt idx="3134">
                  <c:v>80.114733756299998</c:v>
                </c:pt>
                <c:pt idx="3135">
                  <c:v>80.114833756300001</c:v>
                </c:pt>
                <c:pt idx="3136">
                  <c:v>80.114933756300005</c:v>
                </c:pt>
                <c:pt idx="3137">
                  <c:v>80.115033756299994</c:v>
                </c:pt>
                <c:pt idx="3138">
                  <c:v>80.115133756299997</c:v>
                </c:pt>
                <c:pt idx="3139">
                  <c:v>80.1152337563</c:v>
                </c:pt>
                <c:pt idx="3140">
                  <c:v>80.115333756300004</c:v>
                </c:pt>
                <c:pt idx="3141">
                  <c:v>80.115433756300007</c:v>
                </c:pt>
                <c:pt idx="3142">
                  <c:v>80.115533756299996</c:v>
                </c:pt>
                <c:pt idx="3143">
                  <c:v>80.115633756299999</c:v>
                </c:pt>
                <c:pt idx="3144">
                  <c:v>80.115733756300003</c:v>
                </c:pt>
                <c:pt idx="3145">
                  <c:v>80.115833756300006</c:v>
                </c:pt>
                <c:pt idx="3146">
                  <c:v>80.115933756299995</c:v>
                </c:pt>
                <c:pt idx="3147">
                  <c:v>80.116033756299998</c:v>
                </c:pt>
                <c:pt idx="3148">
                  <c:v>80.116133756300002</c:v>
                </c:pt>
                <c:pt idx="3149">
                  <c:v>80.116233756300005</c:v>
                </c:pt>
                <c:pt idx="3150">
                  <c:v>80.116333756299994</c:v>
                </c:pt>
                <c:pt idx="3151">
                  <c:v>80.116433756299998</c:v>
                </c:pt>
                <c:pt idx="3152">
                  <c:v>80.116533756300001</c:v>
                </c:pt>
                <c:pt idx="3153">
                  <c:v>80.116633756300004</c:v>
                </c:pt>
                <c:pt idx="3154">
                  <c:v>80.116733756299993</c:v>
                </c:pt>
                <c:pt idx="3155">
                  <c:v>80.116833756299997</c:v>
                </c:pt>
                <c:pt idx="3156">
                  <c:v>80.1169337563</c:v>
                </c:pt>
                <c:pt idx="3157">
                  <c:v>80.117033756300003</c:v>
                </c:pt>
                <c:pt idx="3158">
                  <c:v>80.117133756300007</c:v>
                </c:pt>
                <c:pt idx="3159">
                  <c:v>80.117233756299996</c:v>
                </c:pt>
                <c:pt idx="3160">
                  <c:v>80.117333756299999</c:v>
                </c:pt>
                <c:pt idx="3161">
                  <c:v>80.117433756300002</c:v>
                </c:pt>
                <c:pt idx="3162">
                  <c:v>80.117533756300006</c:v>
                </c:pt>
                <c:pt idx="3163">
                  <c:v>80.117633756299995</c:v>
                </c:pt>
                <c:pt idx="3164">
                  <c:v>80.117733756299998</c:v>
                </c:pt>
                <c:pt idx="3165">
                  <c:v>80.117833756300001</c:v>
                </c:pt>
                <c:pt idx="3166">
                  <c:v>80.117933756300005</c:v>
                </c:pt>
                <c:pt idx="3167">
                  <c:v>80.118033756299994</c:v>
                </c:pt>
                <c:pt idx="3168">
                  <c:v>80.118133756299997</c:v>
                </c:pt>
                <c:pt idx="3169">
                  <c:v>80.1182337563</c:v>
                </c:pt>
                <c:pt idx="3170">
                  <c:v>80.118333756300004</c:v>
                </c:pt>
                <c:pt idx="3171">
                  <c:v>80.118433756300007</c:v>
                </c:pt>
                <c:pt idx="3172">
                  <c:v>80.118533756299996</c:v>
                </c:pt>
                <c:pt idx="3173">
                  <c:v>80.1186337563</c:v>
                </c:pt>
                <c:pt idx="3174">
                  <c:v>80.118733756300003</c:v>
                </c:pt>
                <c:pt idx="3175">
                  <c:v>80.118833756300006</c:v>
                </c:pt>
                <c:pt idx="3176">
                  <c:v>80.118933756299995</c:v>
                </c:pt>
                <c:pt idx="3177">
                  <c:v>80.119033756299999</c:v>
                </c:pt>
                <c:pt idx="3178">
                  <c:v>80.119133756300002</c:v>
                </c:pt>
                <c:pt idx="3179">
                  <c:v>80.119233756300005</c:v>
                </c:pt>
                <c:pt idx="3180">
                  <c:v>80.119333756299994</c:v>
                </c:pt>
                <c:pt idx="3181">
                  <c:v>80.119433756299998</c:v>
                </c:pt>
                <c:pt idx="3182">
                  <c:v>80.119533756300001</c:v>
                </c:pt>
                <c:pt idx="3183">
                  <c:v>80.119633756300004</c:v>
                </c:pt>
                <c:pt idx="3184">
                  <c:v>80.119733756299993</c:v>
                </c:pt>
                <c:pt idx="3185">
                  <c:v>80.119833756299997</c:v>
                </c:pt>
                <c:pt idx="3186">
                  <c:v>80.1199337563</c:v>
                </c:pt>
                <c:pt idx="3187">
                  <c:v>80.120033756300003</c:v>
                </c:pt>
                <c:pt idx="3188">
                  <c:v>80.120133756300007</c:v>
                </c:pt>
                <c:pt idx="3189">
                  <c:v>80.120233756299996</c:v>
                </c:pt>
                <c:pt idx="3190">
                  <c:v>80.120333756299999</c:v>
                </c:pt>
                <c:pt idx="3191">
                  <c:v>80.120433756300002</c:v>
                </c:pt>
                <c:pt idx="3192">
                  <c:v>80.120533756300006</c:v>
                </c:pt>
                <c:pt idx="3193">
                  <c:v>80.120633756299995</c:v>
                </c:pt>
                <c:pt idx="3194">
                  <c:v>80.120733756299998</c:v>
                </c:pt>
                <c:pt idx="3195">
                  <c:v>80.120833756300001</c:v>
                </c:pt>
                <c:pt idx="3196">
                  <c:v>80.120933756300005</c:v>
                </c:pt>
                <c:pt idx="3197">
                  <c:v>80.121033756299994</c:v>
                </c:pt>
                <c:pt idx="3198">
                  <c:v>80.121133756299997</c:v>
                </c:pt>
                <c:pt idx="3199">
                  <c:v>80.121233756300001</c:v>
                </c:pt>
                <c:pt idx="3200">
                  <c:v>80.121333756300004</c:v>
                </c:pt>
                <c:pt idx="3201">
                  <c:v>80.121433756299993</c:v>
                </c:pt>
                <c:pt idx="3202">
                  <c:v>80.121533756299996</c:v>
                </c:pt>
                <c:pt idx="3203">
                  <c:v>80.1216337563</c:v>
                </c:pt>
                <c:pt idx="3204">
                  <c:v>80.121733756300003</c:v>
                </c:pt>
                <c:pt idx="3205">
                  <c:v>80.121833756300006</c:v>
                </c:pt>
                <c:pt idx="3206">
                  <c:v>80.121933756299995</c:v>
                </c:pt>
                <c:pt idx="3207">
                  <c:v>80.122033756299999</c:v>
                </c:pt>
                <c:pt idx="3208">
                  <c:v>80.122133756300002</c:v>
                </c:pt>
                <c:pt idx="3209">
                  <c:v>80.122233756300005</c:v>
                </c:pt>
                <c:pt idx="3210">
                  <c:v>80.122333756299994</c:v>
                </c:pt>
                <c:pt idx="3211">
                  <c:v>80.122433756299998</c:v>
                </c:pt>
                <c:pt idx="3212">
                  <c:v>80.122533756300001</c:v>
                </c:pt>
                <c:pt idx="3213">
                  <c:v>80.122633756300004</c:v>
                </c:pt>
                <c:pt idx="3214">
                  <c:v>80.122733756299994</c:v>
                </c:pt>
                <c:pt idx="3215">
                  <c:v>80.122833756299997</c:v>
                </c:pt>
                <c:pt idx="3216">
                  <c:v>80.1229337563</c:v>
                </c:pt>
                <c:pt idx="3217">
                  <c:v>80.123033756300003</c:v>
                </c:pt>
                <c:pt idx="3218">
                  <c:v>80.123133756300007</c:v>
                </c:pt>
                <c:pt idx="3219">
                  <c:v>80.123233756299996</c:v>
                </c:pt>
                <c:pt idx="3220">
                  <c:v>80.123333756299999</c:v>
                </c:pt>
                <c:pt idx="3221">
                  <c:v>80.123433756300003</c:v>
                </c:pt>
                <c:pt idx="3222">
                  <c:v>80.123533756300006</c:v>
                </c:pt>
                <c:pt idx="3223">
                  <c:v>80.123633756299995</c:v>
                </c:pt>
                <c:pt idx="3224">
                  <c:v>80.123733756299998</c:v>
                </c:pt>
                <c:pt idx="3225">
                  <c:v>80.123833756300002</c:v>
                </c:pt>
                <c:pt idx="3226">
                  <c:v>80.123933756300005</c:v>
                </c:pt>
                <c:pt idx="3227">
                  <c:v>80.124033756299994</c:v>
                </c:pt>
                <c:pt idx="3228">
                  <c:v>80.124133756299997</c:v>
                </c:pt>
                <c:pt idx="3229">
                  <c:v>80.124233756300001</c:v>
                </c:pt>
                <c:pt idx="3230">
                  <c:v>80.124333756300004</c:v>
                </c:pt>
                <c:pt idx="3231">
                  <c:v>80.124433756299993</c:v>
                </c:pt>
                <c:pt idx="3232">
                  <c:v>80.124533756299996</c:v>
                </c:pt>
                <c:pt idx="3233">
                  <c:v>80.1246337563</c:v>
                </c:pt>
                <c:pt idx="3234">
                  <c:v>80.124733756300003</c:v>
                </c:pt>
                <c:pt idx="3235">
                  <c:v>80.124833756300006</c:v>
                </c:pt>
                <c:pt idx="3236">
                  <c:v>80.124933756299995</c:v>
                </c:pt>
                <c:pt idx="3237">
                  <c:v>80.125033756299999</c:v>
                </c:pt>
                <c:pt idx="3238">
                  <c:v>80.125133756300002</c:v>
                </c:pt>
                <c:pt idx="3239">
                  <c:v>80.125233756300005</c:v>
                </c:pt>
                <c:pt idx="3240">
                  <c:v>80.125333756299995</c:v>
                </c:pt>
                <c:pt idx="3241">
                  <c:v>80.125433756299998</c:v>
                </c:pt>
                <c:pt idx="3242">
                  <c:v>80.125533756300001</c:v>
                </c:pt>
                <c:pt idx="3243">
                  <c:v>80.125633756300005</c:v>
                </c:pt>
                <c:pt idx="3244">
                  <c:v>80.125733756299994</c:v>
                </c:pt>
                <c:pt idx="3245">
                  <c:v>80.125833756299997</c:v>
                </c:pt>
                <c:pt idx="3246">
                  <c:v>80.1259337563</c:v>
                </c:pt>
                <c:pt idx="3247">
                  <c:v>80.126033756300004</c:v>
                </c:pt>
                <c:pt idx="3248">
                  <c:v>80.126133756300007</c:v>
                </c:pt>
                <c:pt idx="3249">
                  <c:v>80.126233756299996</c:v>
                </c:pt>
                <c:pt idx="3250">
                  <c:v>80.126333756299999</c:v>
                </c:pt>
                <c:pt idx="3251">
                  <c:v>80.126433756300003</c:v>
                </c:pt>
                <c:pt idx="3252">
                  <c:v>80.126533756300006</c:v>
                </c:pt>
                <c:pt idx="3253">
                  <c:v>80.126633756299995</c:v>
                </c:pt>
                <c:pt idx="3254">
                  <c:v>80.126733756299998</c:v>
                </c:pt>
                <c:pt idx="3255">
                  <c:v>80.126833756300002</c:v>
                </c:pt>
                <c:pt idx="3256">
                  <c:v>80.126933756300005</c:v>
                </c:pt>
                <c:pt idx="3257">
                  <c:v>80.127033756299994</c:v>
                </c:pt>
                <c:pt idx="3258">
                  <c:v>80.127133756299997</c:v>
                </c:pt>
                <c:pt idx="3259">
                  <c:v>80.127233756300001</c:v>
                </c:pt>
                <c:pt idx="3260">
                  <c:v>80.127333756300004</c:v>
                </c:pt>
                <c:pt idx="3261">
                  <c:v>80.127433756299993</c:v>
                </c:pt>
                <c:pt idx="3262">
                  <c:v>80.127533756299997</c:v>
                </c:pt>
                <c:pt idx="3263">
                  <c:v>80.1276337563</c:v>
                </c:pt>
                <c:pt idx="3264">
                  <c:v>80.127733756300003</c:v>
                </c:pt>
                <c:pt idx="3265">
                  <c:v>80.127833756300006</c:v>
                </c:pt>
                <c:pt idx="3266">
                  <c:v>80.127933756299996</c:v>
                </c:pt>
                <c:pt idx="3267">
                  <c:v>80.128033756299999</c:v>
                </c:pt>
                <c:pt idx="3268">
                  <c:v>80.128133756300002</c:v>
                </c:pt>
                <c:pt idx="3269">
                  <c:v>80.128233756300006</c:v>
                </c:pt>
                <c:pt idx="3270">
                  <c:v>80.128333756299995</c:v>
                </c:pt>
                <c:pt idx="3271">
                  <c:v>80.128433756299998</c:v>
                </c:pt>
                <c:pt idx="3272">
                  <c:v>80.128533756300001</c:v>
                </c:pt>
                <c:pt idx="3273">
                  <c:v>80.128633756300005</c:v>
                </c:pt>
                <c:pt idx="3274">
                  <c:v>80.128733756299994</c:v>
                </c:pt>
                <c:pt idx="3275">
                  <c:v>80.128833756299997</c:v>
                </c:pt>
                <c:pt idx="3276">
                  <c:v>80.1289337563</c:v>
                </c:pt>
                <c:pt idx="3277">
                  <c:v>80.129033756300004</c:v>
                </c:pt>
                <c:pt idx="3278">
                  <c:v>80.129133756300007</c:v>
                </c:pt>
                <c:pt idx="3279">
                  <c:v>80.129233756299996</c:v>
                </c:pt>
                <c:pt idx="3280">
                  <c:v>80.129333756299999</c:v>
                </c:pt>
                <c:pt idx="3281">
                  <c:v>80.129433756300003</c:v>
                </c:pt>
                <c:pt idx="3282">
                  <c:v>80.129533756300006</c:v>
                </c:pt>
                <c:pt idx="3283">
                  <c:v>80.129633756299995</c:v>
                </c:pt>
                <c:pt idx="3284">
                  <c:v>80.129733756299999</c:v>
                </c:pt>
                <c:pt idx="3285">
                  <c:v>80.129833756300002</c:v>
                </c:pt>
                <c:pt idx="3286">
                  <c:v>80.129933756300005</c:v>
                </c:pt>
                <c:pt idx="3287">
                  <c:v>80.130033756299994</c:v>
                </c:pt>
                <c:pt idx="3288">
                  <c:v>80.130133756299998</c:v>
                </c:pt>
                <c:pt idx="3289">
                  <c:v>80.130233756300001</c:v>
                </c:pt>
                <c:pt idx="3290">
                  <c:v>80.130333756300004</c:v>
                </c:pt>
                <c:pt idx="3291">
                  <c:v>80.130433756299993</c:v>
                </c:pt>
                <c:pt idx="3292">
                  <c:v>80.130533756299997</c:v>
                </c:pt>
                <c:pt idx="3293">
                  <c:v>80.1306337563</c:v>
                </c:pt>
                <c:pt idx="3294">
                  <c:v>80.130733756300003</c:v>
                </c:pt>
                <c:pt idx="3295">
                  <c:v>80.130833756300007</c:v>
                </c:pt>
                <c:pt idx="3296">
                  <c:v>80.130933756299996</c:v>
                </c:pt>
                <c:pt idx="3297">
                  <c:v>80.131033756299999</c:v>
                </c:pt>
                <c:pt idx="3298">
                  <c:v>80.131133756300002</c:v>
                </c:pt>
                <c:pt idx="3299">
                  <c:v>80.131233756300006</c:v>
                </c:pt>
                <c:pt idx="3300">
                  <c:v>80.131333756299995</c:v>
                </c:pt>
                <c:pt idx="3301">
                  <c:v>80.131433756299998</c:v>
                </c:pt>
                <c:pt idx="3302">
                  <c:v>80.131533756300001</c:v>
                </c:pt>
                <c:pt idx="3303">
                  <c:v>80.131633756300005</c:v>
                </c:pt>
                <c:pt idx="3304">
                  <c:v>80.131733756299994</c:v>
                </c:pt>
                <c:pt idx="3305">
                  <c:v>80.131833756299997</c:v>
                </c:pt>
                <c:pt idx="3306">
                  <c:v>80.1319337563</c:v>
                </c:pt>
                <c:pt idx="3307">
                  <c:v>80.132033756300004</c:v>
                </c:pt>
                <c:pt idx="3308">
                  <c:v>80.132133756299993</c:v>
                </c:pt>
                <c:pt idx="3309">
                  <c:v>80.132233756299996</c:v>
                </c:pt>
                <c:pt idx="3310">
                  <c:v>80.1323337563</c:v>
                </c:pt>
                <c:pt idx="3311">
                  <c:v>80.132433756300003</c:v>
                </c:pt>
                <c:pt idx="3312">
                  <c:v>80.132533756300006</c:v>
                </c:pt>
                <c:pt idx="3313">
                  <c:v>80.132633756299995</c:v>
                </c:pt>
                <c:pt idx="3314">
                  <c:v>80.132733756299999</c:v>
                </c:pt>
                <c:pt idx="3315">
                  <c:v>80.132833756300002</c:v>
                </c:pt>
                <c:pt idx="3316">
                  <c:v>80.132933756300005</c:v>
                </c:pt>
                <c:pt idx="3317">
                  <c:v>80.133033756299994</c:v>
                </c:pt>
                <c:pt idx="3318">
                  <c:v>80.133133756299998</c:v>
                </c:pt>
                <c:pt idx="3319">
                  <c:v>80.133233756300001</c:v>
                </c:pt>
                <c:pt idx="3320">
                  <c:v>80.133333756300004</c:v>
                </c:pt>
                <c:pt idx="3321">
                  <c:v>80.133433756299993</c:v>
                </c:pt>
                <c:pt idx="3322">
                  <c:v>80.133533756299997</c:v>
                </c:pt>
                <c:pt idx="3323">
                  <c:v>80.1336337563</c:v>
                </c:pt>
                <c:pt idx="3324">
                  <c:v>80.133733756300003</c:v>
                </c:pt>
                <c:pt idx="3325">
                  <c:v>80.133833756300007</c:v>
                </c:pt>
                <c:pt idx="3326">
                  <c:v>80.133933756299996</c:v>
                </c:pt>
                <c:pt idx="3327">
                  <c:v>80.134033756299999</c:v>
                </c:pt>
                <c:pt idx="3328">
                  <c:v>80.134133756300002</c:v>
                </c:pt>
                <c:pt idx="3329">
                  <c:v>80.134233756300006</c:v>
                </c:pt>
                <c:pt idx="3330">
                  <c:v>80.134333756299995</c:v>
                </c:pt>
                <c:pt idx="3331">
                  <c:v>80.134433756299998</c:v>
                </c:pt>
                <c:pt idx="3332">
                  <c:v>80.134533756300002</c:v>
                </c:pt>
                <c:pt idx="3333">
                  <c:v>80.134633756300005</c:v>
                </c:pt>
                <c:pt idx="3334">
                  <c:v>80.134733756299994</c:v>
                </c:pt>
                <c:pt idx="3335">
                  <c:v>80.134833756299997</c:v>
                </c:pt>
                <c:pt idx="3336">
                  <c:v>80.134933756300001</c:v>
                </c:pt>
                <c:pt idx="3337">
                  <c:v>80.135033756300004</c:v>
                </c:pt>
                <c:pt idx="3338">
                  <c:v>80.135133756299993</c:v>
                </c:pt>
                <c:pt idx="3339">
                  <c:v>80.135233756299996</c:v>
                </c:pt>
                <c:pt idx="3340">
                  <c:v>80.1353337563</c:v>
                </c:pt>
                <c:pt idx="3341">
                  <c:v>80.135433756300003</c:v>
                </c:pt>
                <c:pt idx="3342">
                  <c:v>80.135533756300006</c:v>
                </c:pt>
                <c:pt idx="3343">
                  <c:v>80.135633756299995</c:v>
                </c:pt>
                <c:pt idx="3344">
                  <c:v>80.135733756299999</c:v>
                </c:pt>
                <c:pt idx="3345">
                  <c:v>80.135833756300002</c:v>
                </c:pt>
                <c:pt idx="3346">
                  <c:v>80.135933756300005</c:v>
                </c:pt>
                <c:pt idx="3347">
                  <c:v>80.136033756299994</c:v>
                </c:pt>
                <c:pt idx="3348">
                  <c:v>80.136133756299998</c:v>
                </c:pt>
                <c:pt idx="3349">
                  <c:v>80.136233756300001</c:v>
                </c:pt>
                <c:pt idx="3350">
                  <c:v>80.136333756300004</c:v>
                </c:pt>
                <c:pt idx="3351">
                  <c:v>80.136433756299994</c:v>
                </c:pt>
                <c:pt idx="3352">
                  <c:v>80.136533756299997</c:v>
                </c:pt>
                <c:pt idx="3353">
                  <c:v>80.1366337563</c:v>
                </c:pt>
                <c:pt idx="3354">
                  <c:v>80.136733756300004</c:v>
                </c:pt>
                <c:pt idx="3355">
                  <c:v>80.136833756300007</c:v>
                </c:pt>
                <c:pt idx="3356">
                  <c:v>80.136933756299996</c:v>
                </c:pt>
                <c:pt idx="3357">
                  <c:v>80.137033756299999</c:v>
                </c:pt>
                <c:pt idx="3358">
                  <c:v>80.137133756300003</c:v>
                </c:pt>
                <c:pt idx="3359">
                  <c:v>80.137233756300006</c:v>
                </c:pt>
                <c:pt idx="3360">
                  <c:v>80.137333756299995</c:v>
                </c:pt>
                <c:pt idx="3361">
                  <c:v>80.137433756299998</c:v>
                </c:pt>
                <c:pt idx="3362">
                  <c:v>80.137533756300002</c:v>
                </c:pt>
                <c:pt idx="3363">
                  <c:v>80.137633756300005</c:v>
                </c:pt>
                <c:pt idx="3364">
                  <c:v>80.137733756299994</c:v>
                </c:pt>
                <c:pt idx="3365">
                  <c:v>80.137833756299997</c:v>
                </c:pt>
                <c:pt idx="3366">
                  <c:v>80.137933756300001</c:v>
                </c:pt>
                <c:pt idx="3367">
                  <c:v>80.138033756300004</c:v>
                </c:pt>
                <c:pt idx="3368">
                  <c:v>80.138133756299993</c:v>
                </c:pt>
                <c:pt idx="3369">
                  <c:v>80.138233756299996</c:v>
                </c:pt>
                <c:pt idx="3370">
                  <c:v>80.1383337563</c:v>
                </c:pt>
                <c:pt idx="3371">
                  <c:v>80.138433756300003</c:v>
                </c:pt>
                <c:pt idx="3372">
                  <c:v>80.138533756300006</c:v>
                </c:pt>
                <c:pt idx="3373">
                  <c:v>80.138633756299996</c:v>
                </c:pt>
                <c:pt idx="3374">
                  <c:v>80.138733756299999</c:v>
                </c:pt>
                <c:pt idx="3375">
                  <c:v>80.138833756300002</c:v>
                </c:pt>
                <c:pt idx="3376">
                  <c:v>80.138933756300005</c:v>
                </c:pt>
                <c:pt idx="3377">
                  <c:v>80.139033756299995</c:v>
                </c:pt>
                <c:pt idx="3378">
                  <c:v>80.139133756299998</c:v>
                </c:pt>
                <c:pt idx="3379">
                  <c:v>80.139233756300001</c:v>
                </c:pt>
                <c:pt idx="3380">
                  <c:v>80.139333756300005</c:v>
                </c:pt>
                <c:pt idx="3381">
                  <c:v>80.139433756299994</c:v>
                </c:pt>
                <c:pt idx="3382">
                  <c:v>80.139533756299997</c:v>
                </c:pt>
                <c:pt idx="3383">
                  <c:v>80.1396337563</c:v>
                </c:pt>
                <c:pt idx="3384">
                  <c:v>80.139733756300004</c:v>
                </c:pt>
                <c:pt idx="3385">
                  <c:v>80.139833756300007</c:v>
                </c:pt>
                <c:pt idx="3386">
                  <c:v>80.139933756299996</c:v>
                </c:pt>
                <c:pt idx="3387">
                  <c:v>80.140033756299999</c:v>
                </c:pt>
                <c:pt idx="3388">
                  <c:v>80.140133756300003</c:v>
                </c:pt>
                <c:pt idx="3389">
                  <c:v>80.140233756300006</c:v>
                </c:pt>
                <c:pt idx="3390">
                  <c:v>80.140333756299995</c:v>
                </c:pt>
                <c:pt idx="3391">
                  <c:v>80.140433756299998</c:v>
                </c:pt>
                <c:pt idx="3392">
                  <c:v>80.140533756300002</c:v>
                </c:pt>
                <c:pt idx="3393">
                  <c:v>80.140633756300005</c:v>
                </c:pt>
                <c:pt idx="3394">
                  <c:v>80.140733756299994</c:v>
                </c:pt>
                <c:pt idx="3395">
                  <c:v>80.140833756299998</c:v>
                </c:pt>
                <c:pt idx="3396">
                  <c:v>80.140933756300001</c:v>
                </c:pt>
                <c:pt idx="3397">
                  <c:v>80.141033756300004</c:v>
                </c:pt>
                <c:pt idx="3398">
                  <c:v>80.141133756299993</c:v>
                </c:pt>
                <c:pt idx="3399">
                  <c:v>80.141233756299997</c:v>
                </c:pt>
                <c:pt idx="3400">
                  <c:v>80.1413337563</c:v>
                </c:pt>
                <c:pt idx="3401">
                  <c:v>80.141433756300003</c:v>
                </c:pt>
                <c:pt idx="3402">
                  <c:v>80.141533756300007</c:v>
                </c:pt>
                <c:pt idx="3403">
                  <c:v>80.141633756299996</c:v>
                </c:pt>
                <c:pt idx="3404">
                  <c:v>80.141733756299999</c:v>
                </c:pt>
                <c:pt idx="3405">
                  <c:v>80.141833756300002</c:v>
                </c:pt>
                <c:pt idx="3406">
                  <c:v>80.141933756300006</c:v>
                </c:pt>
                <c:pt idx="3407">
                  <c:v>80.142033756299995</c:v>
                </c:pt>
                <c:pt idx="3408">
                  <c:v>80.142133756299998</c:v>
                </c:pt>
                <c:pt idx="3409">
                  <c:v>80.142233756300001</c:v>
                </c:pt>
                <c:pt idx="3410">
                  <c:v>80.142333756300005</c:v>
                </c:pt>
                <c:pt idx="3411">
                  <c:v>80.142433756299994</c:v>
                </c:pt>
                <c:pt idx="3412">
                  <c:v>80.142533756299997</c:v>
                </c:pt>
                <c:pt idx="3413">
                  <c:v>80.1426337563</c:v>
                </c:pt>
                <c:pt idx="3414">
                  <c:v>80.142733756300004</c:v>
                </c:pt>
                <c:pt idx="3415">
                  <c:v>80.142833756300007</c:v>
                </c:pt>
                <c:pt idx="3416">
                  <c:v>80.142933756299996</c:v>
                </c:pt>
                <c:pt idx="3417">
                  <c:v>80.143033756299999</c:v>
                </c:pt>
                <c:pt idx="3418">
                  <c:v>80.143133756300003</c:v>
                </c:pt>
                <c:pt idx="3419">
                  <c:v>80.143233756300006</c:v>
                </c:pt>
                <c:pt idx="3420">
                  <c:v>80.143333756299995</c:v>
                </c:pt>
                <c:pt idx="3421">
                  <c:v>80.143433756299999</c:v>
                </c:pt>
                <c:pt idx="3422">
                  <c:v>80.143533756300002</c:v>
                </c:pt>
                <c:pt idx="3423">
                  <c:v>80.143633756300005</c:v>
                </c:pt>
                <c:pt idx="3424">
                  <c:v>80.143733756299994</c:v>
                </c:pt>
                <c:pt idx="3425">
                  <c:v>80.143833756299998</c:v>
                </c:pt>
                <c:pt idx="3426">
                  <c:v>80.143933756300001</c:v>
                </c:pt>
                <c:pt idx="3427">
                  <c:v>80.144033756300004</c:v>
                </c:pt>
                <c:pt idx="3428">
                  <c:v>80.144133756299993</c:v>
                </c:pt>
                <c:pt idx="3429">
                  <c:v>80.144233756299997</c:v>
                </c:pt>
                <c:pt idx="3430">
                  <c:v>80.1443337563</c:v>
                </c:pt>
                <c:pt idx="3431">
                  <c:v>80.144433756300003</c:v>
                </c:pt>
                <c:pt idx="3432">
                  <c:v>80.144533756300007</c:v>
                </c:pt>
                <c:pt idx="3433">
                  <c:v>80.144633756299996</c:v>
                </c:pt>
                <c:pt idx="3434">
                  <c:v>80.144733756299999</c:v>
                </c:pt>
                <c:pt idx="3435">
                  <c:v>80.144833756300002</c:v>
                </c:pt>
                <c:pt idx="3436">
                  <c:v>80.144933756300006</c:v>
                </c:pt>
                <c:pt idx="3437">
                  <c:v>80.145033756299995</c:v>
                </c:pt>
                <c:pt idx="3438">
                  <c:v>80.145133756299998</c:v>
                </c:pt>
                <c:pt idx="3439">
                  <c:v>80.145233756300001</c:v>
                </c:pt>
                <c:pt idx="3440">
                  <c:v>80.145333756300005</c:v>
                </c:pt>
                <c:pt idx="3441">
                  <c:v>80.145433756299994</c:v>
                </c:pt>
                <c:pt idx="3442">
                  <c:v>80.145533756299997</c:v>
                </c:pt>
                <c:pt idx="3443">
                  <c:v>80.145633756300001</c:v>
                </c:pt>
                <c:pt idx="3444">
                  <c:v>80.145733756300004</c:v>
                </c:pt>
                <c:pt idx="3445">
                  <c:v>80.145833756299993</c:v>
                </c:pt>
                <c:pt idx="3446">
                  <c:v>80.145933756299996</c:v>
                </c:pt>
                <c:pt idx="3447">
                  <c:v>80.1460337563</c:v>
                </c:pt>
                <c:pt idx="3448">
                  <c:v>80.146133756300003</c:v>
                </c:pt>
                <c:pt idx="3449">
                  <c:v>80.146233756300006</c:v>
                </c:pt>
                <c:pt idx="3450">
                  <c:v>80.146333756299995</c:v>
                </c:pt>
                <c:pt idx="3451">
                  <c:v>80.146433756299999</c:v>
                </c:pt>
                <c:pt idx="3452">
                  <c:v>80.146533756300002</c:v>
                </c:pt>
                <c:pt idx="3453">
                  <c:v>80.146633756300005</c:v>
                </c:pt>
                <c:pt idx="3454">
                  <c:v>80.146733756299994</c:v>
                </c:pt>
                <c:pt idx="3455">
                  <c:v>80.146833756299998</c:v>
                </c:pt>
                <c:pt idx="3456">
                  <c:v>80.146933756300001</c:v>
                </c:pt>
                <c:pt idx="3457">
                  <c:v>80.147033756300004</c:v>
                </c:pt>
                <c:pt idx="3458">
                  <c:v>80.147133756299993</c:v>
                </c:pt>
                <c:pt idx="3459">
                  <c:v>80.147233756299997</c:v>
                </c:pt>
                <c:pt idx="3460">
                  <c:v>80.1473337563</c:v>
                </c:pt>
                <c:pt idx="3461">
                  <c:v>80.147433756300003</c:v>
                </c:pt>
                <c:pt idx="3462">
                  <c:v>80.147533756300007</c:v>
                </c:pt>
                <c:pt idx="3463">
                  <c:v>80.147633756299996</c:v>
                </c:pt>
                <c:pt idx="3464">
                  <c:v>80.147733756299999</c:v>
                </c:pt>
                <c:pt idx="3465">
                  <c:v>80.147833756300003</c:v>
                </c:pt>
                <c:pt idx="3466">
                  <c:v>80.147933756300006</c:v>
                </c:pt>
                <c:pt idx="3467">
                  <c:v>80.148033756299995</c:v>
                </c:pt>
                <c:pt idx="3468">
                  <c:v>80.148133756299998</c:v>
                </c:pt>
                <c:pt idx="3469">
                  <c:v>80.148233756300002</c:v>
                </c:pt>
                <c:pt idx="3470">
                  <c:v>80.148333756300005</c:v>
                </c:pt>
                <c:pt idx="3471">
                  <c:v>80.148433756299994</c:v>
                </c:pt>
                <c:pt idx="3472">
                  <c:v>80.148533756299997</c:v>
                </c:pt>
                <c:pt idx="3473">
                  <c:v>80.148633756300001</c:v>
                </c:pt>
                <c:pt idx="3474">
                  <c:v>80.148733756300004</c:v>
                </c:pt>
                <c:pt idx="3475">
                  <c:v>80.148833756299993</c:v>
                </c:pt>
                <c:pt idx="3476">
                  <c:v>80.148933756299996</c:v>
                </c:pt>
                <c:pt idx="3477">
                  <c:v>80.1490337563</c:v>
                </c:pt>
                <c:pt idx="3478">
                  <c:v>80.149133756300003</c:v>
                </c:pt>
                <c:pt idx="3479">
                  <c:v>80.149233756300006</c:v>
                </c:pt>
                <c:pt idx="3480">
                  <c:v>80.149333756299995</c:v>
                </c:pt>
                <c:pt idx="3481">
                  <c:v>80.149433742799999</c:v>
                </c:pt>
                <c:pt idx="3482">
                  <c:v>56.556820462099999</c:v>
                </c:pt>
                <c:pt idx="3483">
                  <c:v>56.556920462100003</c:v>
                </c:pt>
                <c:pt idx="3484">
                  <c:v>56.557020462099999</c:v>
                </c:pt>
                <c:pt idx="3485">
                  <c:v>56.557120462100002</c:v>
                </c:pt>
                <c:pt idx="3486">
                  <c:v>56.557220462099998</c:v>
                </c:pt>
                <c:pt idx="3487">
                  <c:v>56.557320462100002</c:v>
                </c:pt>
                <c:pt idx="3488">
                  <c:v>56.557420462099998</c:v>
                </c:pt>
                <c:pt idx="3489">
                  <c:v>56.557520462100001</c:v>
                </c:pt>
                <c:pt idx="3490">
                  <c:v>56.557620462099997</c:v>
                </c:pt>
                <c:pt idx="3491">
                  <c:v>56.557720462100001</c:v>
                </c:pt>
                <c:pt idx="3492">
                  <c:v>56.557820462099997</c:v>
                </c:pt>
                <c:pt idx="3493">
                  <c:v>56.5579204621</c:v>
                </c:pt>
                <c:pt idx="3494">
                  <c:v>56.558020462099996</c:v>
                </c:pt>
                <c:pt idx="3495">
                  <c:v>56.5581204621</c:v>
                </c:pt>
                <c:pt idx="3496">
                  <c:v>56.558220462100003</c:v>
                </c:pt>
                <c:pt idx="3497">
                  <c:v>56.558320462099999</c:v>
                </c:pt>
                <c:pt idx="3498">
                  <c:v>56.558420462100003</c:v>
                </c:pt>
                <c:pt idx="3499">
                  <c:v>56.558520462099999</c:v>
                </c:pt>
                <c:pt idx="3500">
                  <c:v>56.558620462100002</c:v>
                </c:pt>
                <c:pt idx="3501">
                  <c:v>56.558720462099998</c:v>
                </c:pt>
                <c:pt idx="3502">
                  <c:v>56.558820462100002</c:v>
                </c:pt>
                <c:pt idx="3503">
                  <c:v>56.558920462099998</c:v>
                </c:pt>
                <c:pt idx="3504">
                  <c:v>56.559020462100001</c:v>
                </c:pt>
                <c:pt idx="3505">
                  <c:v>56.559120462099997</c:v>
                </c:pt>
                <c:pt idx="3506">
                  <c:v>56.559220462100001</c:v>
                </c:pt>
                <c:pt idx="3507">
                  <c:v>56.559320462099997</c:v>
                </c:pt>
                <c:pt idx="3508">
                  <c:v>56.5594204621</c:v>
                </c:pt>
                <c:pt idx="3509">
                  <c:v>56.559520462099997</c:v>
                </c:pt>
                <c:pt idx="3510">
                  <c:v>56.5596204621</c:v>
                </c:pt>
                <c:pt idx="3511">
                  <c:v>56.559720462100003</c:v>
                </c:pt>
                <c:pt idx="3512">
                  <c:v>56.559820462099999</c:v>
                </c:pt>
                <c:pt idx="3513">
                  <c:v>56.559920462100003</c:v>
                </c:pt>
                <c:pt idx="3514">
                  <c:v>56.560020462099999</c:v>
                </c:pt>
                <c:pt idx="3515">
                  <c:v>56.560120462100002</c:v>
                </c:pt>
                <c:pt idx="3516">
                  <c:v>56.560220462099998</c:v>
                </c:pt>
                <c:pt idx="3517">
                  <c:v>56.560320462100002</c:v>
                </c:pt>
                <c:pt idx="3518">
                  <c:v>56.560420462099998</c:v>
                </c:pt>
                <c:pt idx="3519">
                  <c:v>56.560520462100001</c:v>
                </c:pt>
                <c:pt idx="3520">
                  <c:v>56.560620462099997</c:v>
                </c:pt>
                <c:pt idx="3521">
                  <c:v>56.560720462100001</c:v>
                </c:pt>
                <c:pt idx="3522">
                  <c:v>56.560820462099997</c:v>
                </c:pt>
                <c:pt idx="3523">
                  <c:v>56.5609204621</c:v>
                </c:pt>
                <c:pt idx="3524">
                  <c:v>56.561020462099997</c:v>
                </c:pt>
                <c:pt idx="3525">
                  <c:v>56.5611204621</c:v>
                </c:pt>
                <c:pt idx="3526">
                  <c:v>56.561220462100003</c:v>
                </c:pt>
                <c:pt idx="3527">
                  <c:v>56.561320462099999</c:v>
                </c:pt>
                <c:pt idx="3528">
                  <c:v>56.561420462100003</c:v>
                </c:pt>
                <c:pt idx="3529">
                  <c:v>56.561520462099999</c:v>
                </c:pt>
                <c:pt idx="3530">
                  <c:v>56.561620462100002</c:v>
                </c:pt>
                <c:pt idx="3531">
                  <c:v>56.561720462099998</c:v>
                </c:pt>
                <c:pt idx="3532">
                  <c:v>56.561820462100002</c:v>
                </c:pt>
                <c:pt idx="3533">
                  <c:v>56.561920462099998</c:v>
                </c:pt>
                <c:pt idx="3534">
                  <c:v>56.562020462100001</c:v>
                </c:pt>
                <c:pt idx="3535">
                  <c:v>56.562120462099998</c:v>
                </c:pt>
                <c:pt idx="3536">
                  <c:v>56.562220462100001</c:v>
                </c:pt>
                <c:pt idx="3537">
                  <c:v>56.562320462099997</c:v>
                </c:pt>
                <c:pt idx="3538">
                  <c:v>56.5624204621</c:v>
                </c:pt>
                <c:pt idx="3539">
                  <c:v>56.562520462099997</c:v>
                </c:pt>
                <c:pt idx="3540">
                  <c:v>56.5626204621</c:v>
                </c:pt>
                <c:pt idx="3541">
                  <c:v>56.562720462100003</c:v>
                </c:pt>
                <c:pt idx="3542">
                  <c:v>56.562820462099999</c:v>
                </c:pt>
                <c:pt idx="3543">
                  <c:v>56.562920462100003</c:v>
                </c:pt>
                <c:pt idx="3544">
                  <c:v>56.563020462099999</c:v>
                </c:pt>
                <c:pt idx="3545">
                  <c:v>56.563120462100002</c:v>
                </c:pt>
                <c:pt idx="3546">
                  <c:v>56.563220462099999</c:v>
                </c:pt>
                <c:pt idx="3547">
                  <c:v>56.563320462100002</c:v>
                </c:pt>
                <c:pt idx="3548">
                  <c:v>56.563420462099998</c:v>
                </c:pt>
                <c:pt idx="3549">
                  <c:v>56.563520462100001</c:v>
                </c:pt>
                <c:pt idx="3550">
                  <c:v>56.563620462099998</c:v>
                </c:pt>
                <c:pt idx="3551">
                  <c:v>56.563720462100001</c:v>
                </c:pt>
                <c:pt idx="3552">
                  <c:v>56.563820462099997</c:v>
                </c:pt>
                <c:pt idx="3553">
                  <c:v>56.5639204621</c:v>
                </c:pt>
                <c:pt idx="3554">
                  <c:v>56.564020462099997</c:v>
                </c:pt>
                <c:pt idx="3555">
                  <c:v>56.5641204621</c:v>
                </c:pt>
                <c:pt idx="3556">
                  <c:v>56.564220462100003</c:v>
                </c:pt>
                <c:pt idx="3557">
                  <c:v>56.5643204621</c:v>
                </c:pt>
                <c:pt idx="3558">
                  <c:v>56.564420462100003</c:v>
                </c:pt>
                <c:pt idx="3559">
                  <c:v>56.564520462099999</c:v>
                </c:pt>
                <c:pt idx="3560">
                  <c:v>56.564620462100002</c:v>
                </c:pt>
                <c:pt idx="3561">
                  <c:v>56.564720462099999</c:v>
                </c:pt>
                <c:pt idx="3562">
                  <c:v>56.564820462100002</c:v>
                </c:pt>
                <c:pt idx="3563">
                  <c:v>56.564920462099998</c:v>
                </c:pt>
                <c:pt idx="3564">
                  <c:v>56.565020462100001</c:v>
                </c:pt>
                <c:pt idx="3565">
                  <c:v>56.565120462099998</c:v>
                </c:pt>
                <c:pt idx="3566">
                  <c:v>56.565220462100001</c:v>
                </c:pt>
                <c:pt idx="3567">
                  <c:v>56.565320462099997</c:v>
                </c:pt>
                <c:pt idx="3568">
                  <c:v>56.565420462100001</c:v>
                </c:pt>
                <c:pt idx="3569">
                  <c:v>56.565520462099997</c:v>
                </c:pt>
                <c:pt idx="3570">
                  <c:v>56.5656204621</c:v>
                </c:pt>
                <c:pt idx="3571">
                  <c:v>56.565720462100003</c:v>
                </c:pt>
                <c:pt idx="3572">
                  <c:v>56.5658204621</c:v>
                </c:pt>
                <c:pt idx="3573">
                  <c:v>56.565920462100003</c:v>
                </c:pt>
                <c:pt idx="3574">
                  <c:v>56.566020462099999</c:v>
                </c:pt>
                <c:pt idx="3575">
                  <c:v>56.566120462100002</c:v>
                </c:pt>
                <c:pt idx="3576">
                  <c:v>56.566220462099999</c:v>
                </c:pt>
                <c:pt idx="3577">
                  <c:v>56.566320462100002</c:v>
                </c:pt>
                <c:pt idx="3578">
                  <c:v>56.566420462099998</c:v>
                </c:pt>
                <c:pt idx="3579">
                  <c:v>56.566520462100002</c:v>
                </c:pt>
                <c:pt idx="3580">
                  <c:v>56.566620462099998</c:v>
                </c:pt>
                <c:pt idx="3581">
                  <c:v>56.566720462100001</c:v>
                </c:pt>
                <c:pt idx="3582">
                  <c:v>56.566820462099997</c:v>
                </c:pt>
                <c:pt idx="3583">
                  <c:v>56.566920462100001</c:v>
                </c:pt>
                <c:pt idx="3584">
                  <c:v>56.567020462099997</c:v>
                </c:pt>
                <c:pt idx="3585">
                  <c:v>56.5671204621</c:v>
                </c:pt>
                <c:pt idx="3586">
                  <c:v>56.567220462100003</c:v>
                </c:pt>
                <c:pt idx="3587">
                  <c:v>56.5673204621</c:v>
                </c:pt>
                <c:pt idx="3588">
                  <c:v>56.567420462100003</c:v>
                </c:pt>
                <c:pt idx="3589">
                  <c:v>56.567520462099999</c:v>
                </c:pt>
                <c:pt idx="3590">
                  <c:v>56.567620462100002</c:v>
                </c:pt>
                <c:pt idx="3591">
                  <c:v>56.567720462099999</c:v>
                </c:pt>
                <c:pt idx="3592">
                  <c:v>56.567820462100002</c:v>
                </c:pt>
                <c:pt idx="3593">
                  <c:v>58.188655084700002</c:v>
                </c:pt>
                <c:pt idx="3594">
                  <c:v>59.566329371000002</c:v>
                </c:pt>
                <c:pt idx="3595">
                  <c:v>59.566429370999998</c:v>
                </c:pt>
                <c:pt idx="3596">
                  <c:v>59.566529371000001</c:v>
                </c:pt>
                <c:pt idx="3597">
                  <c:v>63.886371026399999</c:v>
                </c:pt>
                <c:pt idx="3598">
                  <c:v>69.525564724399999</c:v>
                </c:pt>
                <c:pt idx="3599">
                  <c:v>69.625687804799995</c:v>
                </c:pt>
                <c:pt idx="3600">
                  <c:v>69.625787804799998</c:v>
                </c:pt>
                <c:pt idx="3601">
                  <c:v>69.625887804800001</c:v>
                </c:pt>
                <c:pt idx="3602">
                  <c:v>69.625987804800005</c:v>
                </c:pt>
                <c:pt idx="3603">
                  <c:v>69.626087804799994</c:v>
                </c:pt>
                <c:pt idx="3604">
                  <c:v>69.626187804799997</c:v>
                </c:pt>
                <c:pt idx="3605">
                  <c:v>69.6262878048</c:v>
                </c:pt>
                <c:pt idx="3606">
                  <c:v>69.626387804800004</c:v>
                </c:pt>
                <c:pt idx="3607">
                  <c:v>69.626487804800007</c:v>
                </c:pt>
                <c:pt idx="3608">
                  <c:v>69.626587804799996</c:v>
                </c:pt>
                <c:pt idx="3609">
                  <c:v>69.6266878048</c:v>
                </c:pt>
                <c:pt idx="3610">
                  <c:v>69.626787804800003</c:v>
                </c:pt>
                <c:pt idx="3611">
                  <c:v>69.626887804800006</c:v>
                </c:pt>
                <c:pt idx="3612">
                  <c:v>69.626987804799995</c:v>
                </c:pt>
                <c:pt idx="3613">
                  <c:v>69.627087804799999</c:v>
                </c:pt>
                <c:pt idx="3614">
                  <c:v>69.627187804800002</c:v>
                </c:pt>
                <c:pt idx="3615">
                  <c:v>69.627287804800005</c:v>
                </c:pt>
                <c:pt idx="3616">
                  <c:v>69.627387804799994</c:v>
                </c:pt>
                <c:pt idx="3617">
                  <c:v>69.627487804799998</c:v>
                </c:pt>
                <c:pt idx="3618">
                  <c:v>78.348314399100005</c:v>
                </c:pt>
                <c:pt idx="3619">
                  <c:v>77.933021341699998</c:v>
                </c:pt>
                <c:pt idx="3620">
                  <c:v>77.7626798382</c:v>
                </c:pt>
                <c:pt idx="3621">
                  <c:v>77.616243967200006</c:v>
                </c:pt>
                <c:pt idx="3622">
                  <c:v>77.709627346199994</c:v>
                </c:pt>
                <c:pt idx="3623">
                  <c:v>77.316998296199998</c:v>
                </c:pt>
                <c:pt idx="3624">
                  <c:v>77.506923118800003</c:v>
                </c:pt>
                <c:pt idx="3625">
                  <c:v>77.124388438899999</c:v>
                </c:pt>
                <c:pt idx="3626">
                  <c:v>77.656205361100007</c:v>
                </c:pt>
                <c:pt idx="3627">
                  <c:v>77.4182085841</c:v>
                </c:pt>
                <c:pt idx="3628">
                  <c:v>78.398665710499998</c:v>
                </c:pt>
                <c:pt idx="3629">
                  <c:v>79.175871207599997</c:v>
                </c:pt>
                <c:pt idx="3630">
                  <c:v>79.1759712076</c:v>
                </c:pt>
                <c:pt idx="3631">
                  <c:v>79.176071207600003</c:v>
                </c:pt>
                <c:pt idx="3632">
                  <c:v>79.259766819700005</c:v>
                </c:pt>
                <c:pt idx="3633">
                  <c:v>78.531651071200002</c:v>
                </c:pt>
                <c:pt idx="3634">
                  <c:v>78.531751071200006</c:v>
                </c:pt>
                <c:pt idx="3635">
                  <c:v>78.531851071199995</c:v>
                </c:pt>
                <c:pt idx="3636">
                  <c:v>78.531951071199998</c:v>
                </c:pt>
                <c:pt idx="3637">
                  <c:v>78.532051071200002</c:v>
                </c:pt>
                <c:pt idx="3638">
                  <c:v>78.532151071200005</c:v>
                </c:pt>
                <c:pt idx="3639">
                  <c:v>78.532251071199994</c:v>
                </c:pt>
                <c:pt idx="3640">
                  <c:v>78.532351071199997</c:v>
                </c:pt>
                <c:pt idx="3641">
                  <c:v>78.532451071200001</c:v>
                </c:pt>
                <c:pt idx="3642">
                  <c:v>78.532551071200004</c:v>
                </c:pt>
                <c:pt idx="3643">
                  <c:v>78.532651071199993</c:v>
                </c:pt>
                <c:pt idx="3644">
                  <c:v>78.532751071199996</c:v>
                </c:pt>
                <c:pt idx="3645">
                  <c:v>78.5328510712</c:v>
                </c:pt>
                <c:pt idx="3646">
                  <c:v>78.532951071200003</c:v>
                </c:pt>
                <c:pt idx="3647">
                  <c:v>78.533051071200006</c:v>
                </c:pt>
                <c:pt idx="3648">
                  <c:v>78.533151071199995</c:v>
                </c:pt>
                <c:pt idx="3649">
                  <c:v>78.533251071199999</c:v>
                </c:pt>
                <c:pt idx="3650">
                  <c:v>78.533351071200002</c:v>
                </c:pt>
                <c:pt idx="3651">
                  <c:v>78.533451071200005</c:v>
                </c:pt>
                <c:pt idx="3652">
                  <c:v>78.533551071199994</c:v>
                </c:pt>
                <c:pt idx="3653">
                  <c:v>78.533651071199998</c:v>
                </c:pt>
                <c:pt idx="3654">
                  <c:v>78.533751071200001</c:v>
                </c:pt>
                <c:pt idx="3655">
                  <c:v>78.533851071200004</c:v>
                </c:pt>
                <c:pt idx="3656">
                  <c:v>78.533951071199994</c:v>
                </c:pt>
                <c:pt idx="3657">
                  <c:v>78.534051071199997</c:v>
                </c:pt>
                <c:pt idx="3658">
                  <c:v>78.5341510712</c:v>
                </c:pt>
                <c:pt idx="3659">
                  <c:v>78.534251071200003</c:v>
                </c:pt>
                <c:pt idx="3660">
                  <c:v>78.779466397199997</c:v>
                </c:pt>
                <c:pt idx="3661">
                  <c:v>78.7795663972</c:v>
                </c:pt>
                <c:pt idx="3662">
                  <c:v>78.779666397200003</c:v>
                </c:pt>
                <c:pt idx="3663">
                  <c:v>78.779766397200007</c:v>
                </c:pt>
                <c:pt idx="3664">
                  <c:v>78.779866397199996</c:v>
                </c:pt>
                <c:pt idx="3665">
                  <c:v>78.779966397199999</c:v>
                </c:pt>
                <c:pt idx="3666">
                  <c:v>78.780066397200002</c:v>
                </c:pt>
                <c:pt idx="3667">
                  <c:v>78.780166397200006</c:v>
                </c:pt>
                <c:pt idx="3668">
                  <c:v>78.780266397199995</c:v>
                </c:pt>
                <c:pt idx="3669">
                  <c:v>78.780366397199998</c:v>
                </c:pt>
                <c:pt idx="3670">
                  <c:v>78.780466397200001</c:v>
                </c:pt>
                <c:pt idx="3671">
                  <c:v>78.780566397200005</c:v>
                </c:pt>
                <c:pt idx="3672">
                  <c:v>78.780666397199994</c:v>
                </c:pt>
                <c:pt idx="3673">
                  <c:v>78.780766397199997</c:v>
                </c:pt>
                <c:pt idx="3674">
                  <c:v>78.780866397200001</c:v>
                </c:pt>
                <c:pt idx="3675">
                  <c:v>78.780966397200004</c:v>
                </c:pt>
                <c:pt idx="3676">
                  <c:v>78.781066397199993</c:v>
                </c:pt>
                <c:pt idx="3677">
                  <c:v>78.781166397199996</c:v>
                </c:pt>
                <c:pt idx="3678">
                  <c:v>78.7812663972</c:v>
                </c:pt>
                <c:pt idx="3679">
                  <c:v>78.781366397200003</c:v>
                </c:pt>
                <c:pt idx="3680">
                  <c:v>78.781466397200006</c:v>
                </c:pt>
                <c:pt idx="3681">
                  <c:v>78.781566397199995</c:v>
                </c:pt>
                <c:pt idx="3682">
                  <c:v>78.781666397199999</c:v>
                </c:pt>
                <c:pt idx="3683">
                  <c:v>78.781766397200002</c:v>
                </c:pt>
                <c:pt idx="3684">
                  <c:v>78.781866397200005</c:v>
                </c:pt>
                <c:pt idx="3685">
                  <c:v>78.781966397199994</c:v>
                </c:pt>
                <c:pt idx="3686">
                  <c:v>78.782066397199998</c:v>
                </c:pt>
                <c:pt idx="3687">
                  <c:v>78.782166397200001</c:v>
                </c:pt>
                <c:pt idx="3688">
                  <c:v>78.782266397200004</c:v>
                </c:pt>
                <c:pt idx="3689">
                  <c:v>78.782366397199993</c:v>
                </c:pt>
                <c:pt idx="3690">
                  <c:v>78.782466397199997</c:v>
                </c:pt>
                <c:pt idx="3691">
                  <c:v>78.7825663972</c:v>
                </c:pt>
                <c:pt idx="3692">
                  <c:v>78.782666397200003</c:v>
                </c:pt>
                <c:pt idx="3693">
                  <c:v>78.782766397200007</c:v>
                </c:pt>
                <c:pt idx="3694">
                  <c:v>78.782866397199996</c:v>
                </c:pt>
                <c:pt idx="3695">
                  <c:v>78.782966397199999</c:v>
                </c:pt>
                <c:pt idx="3696">
                  <c:v>78.783066397200002</c:v>
                </c:pt>
                <c:pt idx="3697">
                  <c:v>78.783166397200006</c:v>
                </c:pt>
                <c:pt idx="3698">
                  <c:v>79.197824833699997</c:v>
                </c:pt>
                <c:pt idx="3699">
                  <c:v>79.1979248337</c:v>
                </c:pt>
                <c:pt idx="3700">
                  <c:v>79.201973924900003</c:v>
                </c:pt>
                <c:pt idx="3701">
                  <c:v>79.297798377899994</c:v>
                </c:pt>
                <c:pt idx="3702">
                  <c:v>79.297898377899998</c:v>
                </c:pt>
                <c:pt idx="3703">
                  <c:v>79.297998377900001</c:v>
                </c:pt>
                <c:pt idx="3704">
                  <c:v>79.298098377900004</c:v>
                </c:pt>
                <c:pt idx="3705">
                  <c:v>79.298198377899993</c:v>
                </c:pt>
                <c:pt idx="3706">
                  <c:v>79.298298377899997</c:v>
                </c:pt>
                <c:pt idx="3707">
                  <c:v>79.2983983779</c:v>
                </c:pt>
                <c:pt idx="3708">
                  <c:v>79.298498377900003</c:v>
                </c:pt>
                <c:pt idx="3709">
                  <c:v>79.298598377900007</c:v>
                </c:pt>
                <c:pt idx="3710">
                  <c:v>79.298698377899996</c:v>
                </c:pt>
                <c:pt idx="3711">
                  <c:v>79.298798377899999</c:v>
                </c:pt>
                <c:pt idx="3712">
                  <c:v>79.298898377900002</c:v>
                </c:pt>
                <c:pt idx="3713">
                  <c:v>79.298998377900006</c:v>
                </c:pt>
                <c:pt idx="3714">
                  <c:v>79.299098377899995</c:v>
                </c:pt>
                <c:pt idx="3715">
                  <c:v>79.299198377899998</c:v>
                </c:pt>
                <c:pt idx="3716">
                  <c:v>79.299298377900001</c:v>
                </c:pt>
                <c:pt idx="3717">
                  <c:v>79.299398377900005</c:v>
                </c:pt>
                <c:pt idx="3718">
                  <c:v>79.299498377899994</c:v>
                </c:pt>
                <c:pt idx="3719">
                  <c:v>78.018934607099993</c:v>
                </c:pt>
                <c:pt idx="3720">
                  <c:v>78.019034607099996</c:v>
                </c:pt>
                <c:pt idx="3721">
                  <c:v>77.736867862599993</c:v>
                </c:pt>
                <c:pt idx="3722">
                  <c:v>77.673257805800006</c:v>
                </c:pt>
                <c:pt idx="3723">
                  <c:v>77.673357805799995</c:v>
                </c:pt>
                <c:pt idx="3724">
                  <c:v>77.673457805799998</c:v>
                </c:pt>
                <c:pt idx="3725">
                  <c:v>77.673557805800002</c:v>
                </c:pt>
                <c:pt idx="3726">
                  <c:v>77.673657805800005</c:v>
                </c:pt>
                <c:pt idx="3727">
                  <c:v>77.673757805799994</c:v>
                </c:pt>
                <c:pt idx="3728">
                  <c:v>77.673857805799997</c:v>
                </c:pt>
                <c:pt idx="3729">
                  <c:v>77.673957805800001</c:v>
                </c:pt>
                <c:pt idx="3730">
                  <c:v>77.400131620799996</c:v>
                </c:pt>
                <c:pt idx="3731">
                  <c:v>77.4002316208</c:v>
                </c:pt>
                <c:pt idx="3732">
                  <c:v>76.926409512700005</c:v>
                </c:pt>
                <c:pt idx="3733">
                  <c:v>76.760892813200002</c:v>
                </c:pt>
                <c:pt idx="3734">
                  <c:v>76.6008057592</c:v>
                </c:pt>
                <c:pt idx="3735">
                  <c:v>76.434670078300002</c:v>
                </c:pt>
                <c:pt idx="3736">
                  <c:v>76.352690326800001</c:v>
                </c:pt>
                <c:pt idx="3737">
                  <c:v>76.3604916213</c:v>
                </c:pt>
                <c:pt idx="3738">
                  <c:v>76.340071386899993</c:v>
                </c:pt>
                <c:pt idx="3739">
                  <c:v>76.323325484799994</c:v>
                </c:pt>
                <c:pt idx="3740">
                  <c:v>76.342811301099999</c:v>
                </c:pt>
                <c:pt idx="3741">
                  <c:v>76.2919288967</c:v>
                </c:pt>
                <c:pt idx="3742">
                  <c:v>76.288351474199999</c:v>
                </c:pt>
                <c:pt idx="3743">
                  <c:v>76.299373717400002</c:v>
                </c:pt>
                <c:pt idx="3744">
                  <c:v>76.277823596800005</c:v>
                </c:pt>
                <c:pt idx="3745">
                  <c:v>76.329684486000005</c:v>
                </c:pt>
                <c:pt idx="3746">
                  <c:v>76.2825646525</c:v>
                </c:pt>
                <c:pt idx="3747">
                  <c:v>76.315451140799993</c:v>
                </c:pt>
                <c:pt idx="3748">
                  <c:v>76.278893720300005</c:v>
                </c:pt>
                <c:pt idx="3749">
                  <c:v>76.282864596099998</c:v>
                </c:pt>
                <c:pt idx="3750">
                  <c:v>76.232893980300005</c:v>
                </c:pt>
                <c:pt idx="3751">
                  <c:v>76.0707352413</c:v>
                </c:pt>
                <c:pt idx="3752">
                  <c:v>75.859797225400001</c:v>
                </c:pt>
                <c:pt idx="3753">
                  <c:v>75.6418794991</c:v>
                </c:pt>
                <c:pt idx="3754">
                  <c:v>75.394613839300007</c:v>
                </c:pt>
                <c:pt idx="3755">
                  <c:v>75.148500227499994</c:v>
                </c:pt>
                <c:pt idx="3756">
                  <c:v>75.108250999800006</c:v>
                </c:pt>
                <c:pt idx="3757">
                  <c:v>75.128737955199995</c:v>
                </c:pt>
                <c:pt idx="3758">
                  <c:v>75.074762714399995</c:v>
                </c:pt>
                <c:pt idx="3759">
                  <c:v>74.976692232199994</c:v>
                </c:pt>
                <c:pt idx="3760">
                  <c:v>74.558617138000002</c:v>
                </c:pt>
                <c:pt idx="3761">
                  <c:v>74.5771529843</c:v>
                </c:pt>
                <c:pt idx="3762">
                  <c:v>74.564361392500004</c:v>
                </c:pt>
                <c:pt idx="3763">
                  <c:v>74.565793640099997</c:v>
                </c:pt>
                <c:pt idx="3764">
                  <c:v>74.565893640100001</c:v>
                </c:pt>
                <c:pt idx="3765">
                  <c:v>74.524275571700002</c:v>
                </c:pt>
                <c:pt idx="3766">
                  <c:v>74.518754333800004</c:v>
                </c:pt>
                <c:pt idx="3767">
                  <c:v>74.560191202799999</c:v>
                </c:pt>
                <c:pt idx="3768">
                  <c:v>74.509542099399994</c:v>
                </c:pt>
                <c:pt idx="3769">
                  <c:v>74.558983084100007</c:v>
                </c:pt>
                <c:pt idx="3770">
                  <c:v>74.435726541299999</c:v>
                </c:pt>
                <c:pt idx="3771">
                  <c:v>74.239602781000002</c:v>
                </c:pt>
                <c:pt idx="3772">
                  <c:v>74.048030730400001</c:v>
                </c:pt>
                <c:pt idx="3773">
                  <c:v>73.831210114499996</c:v>
                </c:pt>
                <c:pt idx="3774">
                  <c:v>73.622260869300007</c:v>
                </c:pt>
                <c:pt idx="3775">
                  <c:v>73.478051418999996</c:v>
                </c:pt>
                <c:pt idx="3776">
                  <c:v>73.471304223900006</c:v>
                </c:pt>
                <c:pt idx="3777">
                  <c:v>73.425187163900006</c:v>
                </c:pt>
                <c:pt idx="3778">
                  <c:v>73.4177350362</c:v>
                </c:pt>
                <c:pt idx="3779">
                  <c:v>73.189261108899998</c:v>
                </c:pt>
                <c:pt idx="3780">
                  <c:v>73.192318549600003</c:v>
                </c:pt>
                <c:pt idx="3781">
                  <c:v>73.160627697600006</c:v>
                </c:pt>
                <c:pt idx="3782">
                  <c:v>72.957002283600005</c:v>
                </c:pt>
                <c:pt idx="3783">
                  <c:v>72.9334212423</c:v>
                </c:pt>
                <c:pt idx="3784">
                  <c:v>72.658973959799994</c:v>
                </c:pt>
                <c:pt idx="3785">
                  <c:v>72.493538773400005</c:v>
                </c:pt>
                <c:pt idx="3786">
                  <c:v>72.309980865100002</c:v>
                </c:pt>
                <c:pt idx="3787">
                  <c:v>72.2829487976</c:v>
                </c:pt>
                <c:pt idx="3788">
                  <c:v>72.283048797600003</c:v>
                </c:pt>
                <c:pt idx="3789">
                  <c:v>72.283148797600006</c:v>
                </c:pt>
                <c:pt idx="3790">
                  <c:v>72.283248797599995</c:v>
                </c:pt>
                <c:pt idx="3791">
                  <c:v>72.209275473399998</c:v>
                </c:pt>
                <c:pt idx="3792">
                  <c:v>72.173032692800007</c:v>
                </c:pt>
                <c:pt idx="3793">
                  <c:v>72.173132692799996</c:v>
                </c:pt>
                <c:pt idx="3794">
                  <c:v>72.173232692799999</c:v>
                </c:pt>
                <c:pt idx="3795">
                  <c:v>72.173332692800003</c:v>
                </c:pt>
                <c:pt idx="3796">
                  <c:v>72.173432692800006</c:v>
                </c:pt>
                <c:pt idx="3797">
                  <c:v>72.062893792400004</c:v>
                </c:pt>
                <c:pt idx="3798">
                  <c:v>72.130789794500004</c:v>
                </c:pt>
                <c:pt idx="3799">
                  <c:v>72.009432703499996</c:v>
                </c:pt>
                <c:pt idx="3800">
                  <c:v>71.951304833400002</c:v>
                </c:pt>
                <c:pt idx="3801">
                  <c:v>71.696367906099994</c:v>
                </c:pt>
                <c:pt idx="3802">
                  <c:v>71.381233382999994</c:v>
                </c:pt>
                <c:pt idx="3803">
                  <c:v>71.100409171500004</c:v>
                </c:pt>
                <c:pt idx="3804">
                  <c:v>70.738173078200006</c:v>
                </c:pt>
                <c:pt idx="3805">
                  <c:v>70.512079675999999</c:v>
                </c:pt>
                <c:pt idx="3806">
                  <c:v>70.483475887699996</c:v>
                </c:pt>
                <c:pt idx="3807">
                  <c:v>70.483575887699999</c:v>
                </c:pt>
                <c:pt idx="3808">
                  <c:v>70.483675887700002</c:v>
                </c:pt>
                <c:pt idx="3809">
                  <c:v>70.483775887700006</c:v>
                </c:pt>
                <c:pt idx="3810">
                  <c:v>70.483875887699995</c:v>
                </c:pt>
                <c:pt idx="3811">
                  <c:v>70.483975887699998</c:v>
                </c:pt>
                <c:pt idx="3812">
                  <c:v>70.484075887700001</c:v>
                </c:pt>
                <c:pt idx="3813">
                  <c:v>70.484175887700005</c:v>
                </c:pt>
                <c:pt idx="3814">
                  <c:v>70.484275887699994</c:v>
                </c:pt>
                <c:pt idx="3815">
                  <c:v>70.330655032500005</c:v>
                </c:pt>
                <c:pt idx="3816">
                  <c:v>70.3307546092</c:v>
                </c:pt>
                <c:pt idx="3817">
                  <c:v>70.330854609200003</c:v>
                </c:pt>
                <c:pt idx="3818">
                  <c:v>70.330954609200006</c:v>
                </c:pt>
                <c:pt idx="3819">
                  <c:v>70.163525308800004</c:v>
                </c:pt>
                <c:pt idx="3820">
                  <c:v>69.952570246199997</c:v>
                </c:pt>
                <c:pt idx="3821">
                  <c:v>69.537839738299994</c:v>
                </c:pt>
                <c:pt idx="3822">
                  <c:v>68.442187176800005</c:v>
                </c:pt>
                <c:pt idx="3823">
                  <c:v>67.876674511199994</c:v>
                </c:pt>
                <c:pt idx="3824">
                  <c:v>67.818915875200005</c:v>
                </c:pt>
                <c:pt idx="3825">
                  <c:v>67.819015875199995</c:v>
                </c:pt>
                <c:pt idx="3826">
                  <c:v>67.819115875199998</c:v>
                </c:pt>
                <c:pt idx="3827">
                  <c:v>67.819215875200001</c:v>
                </c:pt>
                <c:pt idx="3828">
                  <c:v>67.819315875200004</c:v>
                </c:pt>
                <c:pt idx="3829">
                  <c:v>66.988563761600005</c:v>
                </c:pt>
                <c:pt idx="3830">
                  <c:v>66.988663761599994</c:v>
                </c:pt>
                <c:pt idx="3831">
                  <c:v>66.988763761599998</c:v>
                </c:pt>
                <c:pt idx="3832">
                  <c:v>66.988863761600001</c:v>
                </c:pt>
                <c:pt idx="3833">
                  <c:v>66.988963761600004</c:v>
                </c:pt>
                <c:pt idx="3834">
                  <c:v>66.989063761599994</c:v>
                </c:pt>
                <c:pt idx="3835">
                  <c:v>66.989163761599997</c:v>
                </c:pt>
                <c:pt idx="3836">
                  <c:v>66.9892637616</c:v>
                </c:pt>
                <c:pt idx="3837">
                  <c:v>66.989363761600003</c:v>
                </c:pt>
                <c:pt idx="3838">
                  <c:v>65.599971691700006</c:v>
                </c:pt>
                <c:pt idx="3839">
                  <c:v>65.250680916700006</c:v>
                </c:pt>
                <c:pt idx="3840">
                  <c:v>63.071040518099998</c:v>
                </c:pt>
                <c:pt idx="3841">
                  <c:v>63.071140518100002</c:v>
                </c:pt>
                <c:pt idx="3842">
                  <c:v>63.071240518099998</c:v>
                </c:pt>
                <c:pt idx="3843">
                  <c:v>63.071340518100001</c:v>
                </c:pt>
                <c:pt idx="3844">
                  <c:v>63.071440518099998</c:v>
                </c:pt>
                <c:pt idx="3845">
                  <c:v>63.071540518100001</c:v>
                </c:pt>
                <c:pt idx="3846">
                  <c:v>63.071640518099997</c:v>
                </c:pt>
                <c:pt idx="3847">
                  <c:v>63.0717405181</c:v>
                </c:pt>
                <c:pt idx="3848">
                  <c:v>63.071840518099997</c:v>
                </c:pt>
                <c:pt idx="3849">
                  <c:v>63.0719405181</c:v>
                </c:pt>
                <c:pt idx="3850">
                  <c:v>63.072040518100003</c:v>
                </c:pt>
                <c:pt idx="3851">
                  <c:v>63.072140518099999</c:v>
                </c:pt>
                <c:pt idx="3852">
                  <c:v>63.072240518100003</c:v>
                </c:pt>
                <c:pt idx="3853">
                  <c:v>63.072340518099999</c:v>
                </c:pt>
                <c:pt idx="3854">
                  <c:v>63.072440518100002</c:v>
                </c:pt>
                <c:pt idx="3855">
                  <c:v>63.072540518099999</c:v>
                </c:pt>
                <c:pt idx="3856">
                  <c:v>63.072640518100002</c:v>
                </c:pt>
                <c:pt idx="3857">
                  <c:v>63.072740518099998</c:v>
                </c:pt>
                <c:pt idx="3858">
                  <c:v>63.072840518100001</c:v>
                </c:pt>
                <c:pt idx="3859">
                  <c:v>63.072940518099998</c:v>
                </c:pt>
                <c:pt idx="3860">
                  <c:v>63.073040518100001</c:v>
                </c:pt>
                <c:pt idx="3861">
                  <c:v>63.073140518099997</c:v>
                </c:pt>
                <c:pt idx="3862">
                  <c:v>63.0732405181</c:v>
                </c:pt>
                <c:pt idx="3863">
                  <c:v>63.073340518099997</c:v>
                </c:pt>
                <c:pt idx="3864">
                  <c:v>63.0734405181</c:v>
                </c:pt>
                <c:pt idx="3865">
                  <c:v>63.073540518100003</c:v>
                </c:pt>
                <c:pt idx="3866">
                  <c:v>63.073640518099999</c:v>
                </c:pt>
                <c:pt idx="3867">
                  <c:v>63.073740518100003</c:v>
                </c:pt>
                <c:pt idx="3868">
                  <c:v>63.073840518099999</c:v>
                </c:pt>
                <c:pt idx="3869">
                  <c:v>63.073940518100002</c:v>
                </c:pt>
                <c:pt idx="3870">
                  <c:v>63.074040518099999</c:v>
                </c:pt>
                <c:pt idx="3871">
                  <c:v>58.618621630200003</c:v>
                </c:pt>
                <c:pt idx="3872">
                  <c:v>58.6187216302</c:v>
                </c:pt>
                <c:pt idx="3873">
                  <c:v>58.618821630200003</c:v>
                </c:pt>
                <c:pt idx="3874">
                  <c:v>58.618921630199999</c:v>
                </c:pt>
                <c:pt idx="3875">
                  <c:v>58.619021630200002</c:v>
                </c:pt>
                <c:pt idx="3876">
                  <c:v>58.619121630199999</c:v>
                </c:pt>
                <c:pt idx="3877">
                  <c:v>58.619221630200002</c:v>
                </c:pt>
                <c:pt idx="3878">
                  <c:v>58.619321630199998</c:v>
                </c:pt>
                <c:pt idx="3879">
                  <c:v>58.619421630200002</c:v>
                </c:pt>
                <c:pt idx="3880">
                  <c:v>58.619521630199998</c:v>
                </c:pt>
                <c:pt idx="3881">
                  <c:v>58.619621630200001</c:v>
                </c:pt>
                <c:pt idx="3882">
                  <c:v>58.619721630199997</c:v>
                </c:pt>
                <c:pt idx="3883">
                  <c:v>58.619821630200001</c:v>
                </c:pt>
                <c:pt idx="3884">
                  <c:v>58.619921630199997</c:v>
                </c:pt>
                <c:pt idx="3885">
                  <c:v>58.6200216302</c:v>
                </c:pt>
                <c:pt idx="3886">
                  <c:v>58.620121630200003</c:v>
                </c:pt>
                <c:pt idx="3887">
                  <c:v>58.6202216302</c:v>
                </c:pt>
                <c:pt idx="3888">
                  <c:v>58.620321630200003</c:v>
                </c:pt>
                <c:pt idx="3889">
                  <c:v>58.620421630199999</c:v>
                </c:pt>
                <c:pt idx="3890">
                  <c:v>58.620521630200003</c:v>
                </c:pt>
                <c:pt idx="3891">
                  <c:v>58.620621630199999</c:v>
                </c:pt>
                <c:pt idx="3892">
                  <c:v>58.620721630200002</c:v>
                </c:pt>
                <c:pt idx="3893">
                  <c:v>58.620821630199998</c:v>
                </c:pt>
                <c:pt idx="3894">
                  <c:v>58.620921630200002</c:v>
                </c:pt>
                <c:pt idx="3895">
                  <c:v>58.621021630199998</c:v>
                </c:pt>
                <c:pt idx="3896">
                  <c:v>58.621121630200001</c:v>
                </c:pt>
                <c:pt idx="3897">
                  <c:v>58.621221630199997</c:v>
                </c:pt>
                <c:pt idx="3898">
                  <c:v>58.621321630200001</c:v>
                </c:pt>
                <c:pt idx="3899">
                  <c:v>58.621421630199997</c:v>
                </c:pt>
                <c:pt idx="3900">
                  <c:v>58.6215216302</c:v>
                </c:pt>
                <c:pt idx="3901">
                  <c:v>58.621621630200003</c:v>
                </c:pt>
                <c:pt idx="3902">
                  <c:v>58.6217216302</c:v>
                </c:pt>
                <c:pt idx="3903">
                  <c:v>58.621821630200003</c:v>
                </c:pt>
                <c:pt idx="3904">
                  <c:v>58.621921630199999</c:v>
                </c:pt>
                <c:pt idx="3905">
                  <c:v>58.622021630200003</c:v>
                </c:pt>
                <c:pt idx="3906">
                  <c:v>58.622121630199999</c:v>
                </c:pt>
                <c:pt idx="3907">
                  <c:v>58.622221630200002</c:v>
                </c:pt>
                <c:pt idx="3908">
                  <c:v>58.622321630199998</c:v>
                </c:pt>
                <c:pt idx="3909">
                  <c:v>58.622421630200002</c:v>
                </c:pt>
                <c:pt idx="3910">
                  <c:v>58.622521630199998</c:v>
                </c:pt>
                <c:pt idx="3911">
                  <c:v>58.622621630200001</c:v>
                </c:pt>
                <c:pt idx="3912">
                  <c:v>58.622721630199997</c:v>
                </c:pt>
                <c:pt idx="3913">
                  <c:v>58.622821630200001</c:v>
                </c:pt>
                <c:pt idx="3914">
                  <c:v>58.622921630199997</c:v>
                </c:pt>
                <c:pt idx="3915">
                  <c:v>58.6230216302</c:v>
                </c:pt>
                <c:pt idx="3916">
                  <c:v>58.623121630200004</c:v>
                </c:pt>
                <c:pt idx="3917">
                  <c:v>58.6232216302</c:v>
                </c:pt>
                <c:pt idx="3918">
                  <c:v>58.623321630200003</c:v>
                </c:pt>
                <c:pt idx="3919">
                  <c:v>58.623421630199999</c:v>
                </c:pt>
                <c:pt idx="3920">
                  <c:v>58.623521630200003</c:v>
                </c:pt>
                <c:pt idx="3921">
                  <c:v>58.623621630199999</c:v>
                </c:pt>
                <c:pt idx="3922">
                  <c:v>58.623721630200002</c:v>
                </c:pt>
                <c:pt idx="3923">
                  <c:v>58.623821630199998</c:v>
                </c:pt>
                <c:pt idx="3924">
                  <c:v>58.623921630200002</c:v>
                </c:pt>
                <c:pt idx="3925">
                  <c:v>58.624021630199998</c:v>
                </c:pt>
                <c:pt idx="3926">
                  <c:v>58.624121630200001</c:v>
                </c:pt>
                <c:pt idx="3927">
                  <c:v>58.624221630199997</c:v>
                </c:pt>
                <c:pt idx="3928">
                  <c:v>58.624321630200001</c:v>
                </c:pt>
                <c:pt idx="3929">
                  <c:v>58.624421630199997</c:v>
                </c:pt>
                <c:pt idx="3930">
                  <c:v>58.6245216302</c:v>
                </c:pt>
                <c:pt idx="3931">
                  <c:v>58.624621630199997</c:v>
                </c:pt>
                <c:pt idx="3932">
                  <c:v>58.6247216302</c:v>
                </c:pt>
                <c:pt idx="3933">
                  <c:v>58.624821630200003</c:v>
                </c:pt>
                <c:pt idx="3934">
                  <c:v>58.624921630199999</c:v>
                </c:pt>
                <c:pt idx="3935">
                  <c:v>58.625021630200003</c:v>
                </c:pt>
                <c:pt idx="3936">
                  <c:v>58.625121630199999</c:v>
                </c:pt>
                <c:pt idx="3937">
                  <c:v>58.625221630200002</c:v>
                </c:pt>
                <c:pt idx="3938">
                  <c:v>58.625321630199998</c:v>
                </c:pt>
                <c:pt idx="3939">
                  <c:v>58.625421630200002</c:v>
                </c:pt>
                <c:pt idx="3940">
                  <c:v>58.625521630199998</c:v>
                </c:pt>
                <c:pt idx="3941">
                  <c:v>58.625621630200001</c:v>
                </c:pt>
                <c:pt idx="3942">
                  <c:v>58.625721630199997</c:v>
                </c:pt>
                <c:pt idx="3943">
                  <c:v>58.625821630200001</c:v>
                </c:pt>
                <c:pt idx="3944">
                  <c:v>58.625921630199997</c:v>
                </c:pt>
                <c:pt idx="3945">
                  <c:v>58.6260216302</c:v>
                </c:pt>
                <c:pt idx="3946">
                  <c:v>58.626121630199997</c:v>
                </c:pt>
                <c:pt idx="3947">
                  <c:v>58.6262216302</c:v>
                </c:pt>
                <c:pt idx="3948">
                  <c:v>58.626321630200003</c:v>
                </c:pt>
                <c:pt idx="3949">
                  <c:v>58.626421630199999</c:v>
                </c:pt>
                <c:pt idx="3950">
                  <c:v>58.626521630200003</c:v>
                </c:pt>
                <c:pt idx="3951">
                  <c:v>58.626621630199999</c:v>
                </c:pt>
                <c:pt idx="3952">
                  <c:v>58.626721630200002</c:v>
                </c:pt>
                <c:pt idx="3953">
                  <c:v>58.626821630199998</c:v>
                </c:pt>
                <c:pt idx="3954">
                  <c:v>58.626921630200002</c:v>
                </c:pt>
                <c:pt idx="3955">
                  <c:v>58.627021630199998</c:v>
                </c:pt>
                <c:pt idx="3956">
                  <c:v>58.627121630200001</c:v>
                </c:pt>
                <c:pt idx="3957">
                  <c:v>58.627221630199998</c:v>
                </c:pt>
                <c:pt idx="3958">
                  <c:v>58.627321630200001</c:v>
                </c:pt>
                <c:pt idx="3959">
                  <c:v>58.627421630199997</c:v>
                </c:pt>
                <c:pt idx="3960">
                  <c:v>58.6275216302</c:v>
                </c:pt>
                <c:pt idx="3961">
                  <c:v>58.627621630199997</c:v>
                </c:pt>
                <c:pt idx="3962">
                  <c:v>58.6277216302</c:v>
                </c:pt>
                <c:pt idx="3963">
                  <c:v>58.627821630200003</c:v>
                </c:pt>
                <c:pt idx="3964">
                  <c:v>58.627921630199999</c:v>
                </c:pt>
                <c:pt idx="3965">
                  <c:v>58.628021630200003</c:v>
                </c:pt>
                <c:pt idx="3966">
                  <c:v>58.628121630199999</c:v>
                </c:pt>
                <c:pt idx="3967">
                  <c:v>58.628221630200002</c:v>
                </c:pt>
                <c:pt idx="3968">
                  <c:v>58.628321630199999</c:v>
                </c:pt>
                <c:pt idx="3969">
                  <c:v>58.628421630200002</c:v>
                </c:pt>
                <c:pt idx="3970">
                  <c:v>58.628521630199998</c:v>
                </c:pt>
                <c:pt idx="3971">
                  <c:v>58.628621630200001</c:v>
                </c:pt>
                <c:pt idx="3972">
                  <c:v>58.628721630199998</c:v>
                </c:pt>
                <c:pt idx="3973">
                  <c:v>58.628821630200001</c:v>
                </c:pt>
                <c:pt idx="3974">
                  <c:v>58.628921630199997</c:v>
                </c:pt>
                <c:pt idx="3975">
                  <c:v>58.6290216302</c:v>
                </c:pt>
                <c:pt idx="3976">
                  <c:v>58.629121630199997</c:v>
                </c:pt>
                <c:pt idx="3977">
                  <c:v>58.6292216302</c:v>
                </c:pt>
                <c:pt idx="3978">
                  <c:v>58.629321630200003</c:v>
                </c:pt>
                <c:pt idx="3979">
                  <c:v>58.6294216302</c:v>
                </c:pt>
                <c:pt idx="3980">
                  <c:v>58.629521630200003</c:v>
                </c:pt>
                <c:pt idx="3981">
                  <c:v>58.629621630199999</c:v>
                </c:pt>
                <c:pt idx="3982">
                  <c:v>58.629721630200002</c:v>
                </c:pt>
                <c:pt idx="3983">
                  <c:v>58.629821630199999</c:v>
                </c:pt>
                <c:pt idx="3984">
                  <c:v>58.629921630200002</c:v>
                </c:pt>
                <c:pt idx="3985">
                  <c:v>58.630021630199998</c:v>
                </c:pt>
                <c:pt idx="3986">
                  <c:v>58.630121630200001</c:v>
                </c:pt>
                <c:pt idx="3987">
                  <c:v>58.630221630199998</c:v>
                </c:pt>
                <c:pt idx="3988">
                  <c:v>58.630321630200001</c:v>
                </c:pt>
                <c:pt idx="3989">
                  <c:v>58.630421630199997</c:v>
                </c:pt>
                <c:pt idx="3990">
                  <c:v>58.630521630200001</c:v>
                </c:pt>
                <c:pt idx="3991">
                  <c:v>58.630621630199997</c:v>
                </c:pt>
                <c:pt idx="3992">
                  <c:v>58.6307216302</c:v>
                </c:pt>
                <c:pt idx="3993">
                  <c:v>58.630821630200003</c:v>
                </c:pt>
                <c:pt idx="3994">
                  <c:v>58.6309216302</c:v>
                </c:pt>
                <c:pt idx="3995">
                  <c:v>58.631021630200003</c:v>
                </c:pt>
                <c:pt idx="3996">
                  <c:v>58.631121630199999</c:v>
                </c:pt>
                <c:pt idx="3997">
                  <c:v>58.631221630200002</c:v>
                </c:pt>
                <c:pt idx="3998">
                  <c:v>58.631321630199999</c:v>
                </c:pt>
                <c:pt idx="3999">
                  <c:v>46.336594392099997</c:v>
                </c:pt>
                <c:pt idx="4000">
                  <c:v>46.3366943921</c:v>
                </c:pt>
                <c:pt idx="4001">
                  <c:v>46.336794392100003</c:v>
                </c:pt>
                <c:pt idx="4002">
                  <c:v>46.3368943921</c:v>
                </c:pt>
                <c:pt idx="4003">
                  <c:v>46.336994392100003</c:v>
                </c:pt>
                <c:pt idx="4004">
                  <c:v>46.337094392099999</c:v>
                </c:pt>
                <c:pt idx="4005">
                  <c:v>46.337194392100002</c:v>
                </c:pt>
                <c:pt idx="4006">
                  <c:v>46.337294392099999</c:v>
                </c:pt>
                <c:pt idx="4007">
                  <c:v>46.337394392100002</c:v>
                </c:pt>
                <c:pt idx="4008">
                  <c:v>46.337494392099998</c:v>
                </c:pt>
                <c:pt idx="4009">
                  <c:v>46.337594392100002</c:v>
                </c:pt>
                <c:pt idx="4010">
                  <c:v>46.337694392099998</c:v>
                </c:pt>
                <c:pt idx="4011">
                  <c:v>46.337794392100001</c:v>
                </c:pt>
                <c:pt idx="4012">
                  <c:v>46.337894392099997</c:v>
                </c:pt>
                <c:pt idx="4013">
                  <c:v>46.337994392100001</c:v>
                </c:pt>
                <c:pt idx="4014">
                  <c:v>46.338094392099997</c:v>
                </c:pt>
                <c:pt idx="4015">
                  <c:v>46.3381943921</c:v>
                </c:pt>
                <c:pt idx="4016">
                  <c:v>46.338294392100003</c:v>
                </c:pt>
                <c:pt idx="4017">
                  <c:v>46.3383943921</c:v>
                </c:pt>
                <c:pt idx="4018">
                  <c:v>46.338494392100003</c:v>
                </c:pt>
                <c:pt idx="4019">
                  <c:v>46.338594392099999</c:v>
                </c:pt>
                <c:pt idx="4020">
                  <c:v>46.338694392100003</c:v>
                </c:pt>
                <c:pt idx="4021">
                  <c:v>46.338794392099999</c:v>
                </c:pt>
                <c:pt idx="4022">
                  <c:v>46.338894392100002</c:v>
                </c:pt>
                <c:pt idx="4023">
                  <c:v>46.338994392099998</c:v>
                </c:pt>
                <c:pt idx="4024">
                  <c:v>46.339094392100002</c:v>
                </c:pt>
                <c:pt idx="4025">
                  <c:v>46.339194392099998</c:v>
                </c:pt>
                <c:pt idx="4026">
                  <c:v>46.339294392100001</c:v>
                </c:pt>
                <c:pt idx="4027">
                  <c:v>46.339394392099997</c:v>
                </c:pt>
                <c:pt idx="4028">
                  <c:v>46.339494392100001</c:v>
                </c:pt>
                <c:pt idx="4029">
                  <c:v>46.339594392099997</c:v>
                </c:pt>
                <c:pt idx="4030">
                  <c:v>46.3396943921</c:v>
                </c:pt>
                <c:pt idx="4031">
                  <c:v>46.339794392100004</c:v>
                </c:pt>
                <c:pt idx="4032">
                  <c:v>46.3398943921</c:v>
                </c:pt>
                <c:pt idx="4033">
                  <c:v>46.339994392100003</c:v>
                </c:pt>
                <c:pt idx="4034">
                  <c:v>46.340094392099999</c:v>
                </c:pt>
                <c:pt idx="4035">
                  <c:v>46.340194392100003</c:v>
                </c:pt>
                <c:pt idx="4036">
                  <c:v>46.340294392099999</c:v>
                </c:pt>
                <c:pt idx="4037">
                  <c:v>46.340394392100002</c:v>
                </c:pt>
                <c:pt idx="4038">
                  <c:v>46.340494392099998</c:v>
                </c:pt>
                <c:pt idx="4039">
                  <c:v>46.340594392100002</c:v>
                </c:pt>
                <c:pt idx="4040">
                  <c:v>46.340694392099998</c:v>
                </c:pt>
                <c:pt idx="4041">
                  <c:v>46.340794392100001</c:v>
                </c:pt>
                <c:pt idx="4042">
                  <c:v>46.340894392099997</c:v>
                </c:pt>
                <c:pt idx="4043">
                  <c:v>46.340994392100001</c:v>
                </c:pt>
                <c:pt idx="4044">
                  <c:v>46.341094392099997</c:v>
                </c:pt>
                <c:pt idx="4045">
                  <c:v>46.3411943921</c:v>
                </c:pt>
                <c:pt idx="4046">
                  <c:v>46.341294392099996</c:v>
                </c:pt>
                <c:pt idx="4047">
                  <c:v>46.3413943921</c:v>
                </c:pt>
                <c:pt idx="4048">
                  <c:v>46.341494392100003</c:v>
                </c:pt>
                <c:pt idx="4049">
                  <c:v>46.341594392099999</c:v>
                </c:pt>
                <c:pt idx="4050">
                  <c:v>46.341694392100003</c:v>
                </c:pt>
                <c:pt idx="4051">
                  <c:v>46.341794392099999</c:v>
                </c:pt>
                <c:pt idx="4052">
                  <c:v>46.341894392100002</c:v>
                </c:pt>
                <c:pt idx="4053">
                  <c:v>46.341994392099998</c:v>
                </c:pt>
                <c:pt idx="4054">
                  <c:v>46.342094392100002</c:v>
                </c:pt>
                <c:pt idx="4055">
                  <c:v>46.342194392099998</c:v>
                </c:pt>
                <c:pt idx="4056">
                  <c:v>46.342294392100001</c:v>
                </c:pt>
                <c:pt idx="4057">
                  <c:v>46.342394392099997</c:v>
                </c:pt>
                <c:pt idx="4058">
                  <c:v>46.342494392100001</c:v>
                </c:pt>
                <c:pt idx="4059">
                  <c:v>46.342594392099997</c:v>
                </c:pt>
                <c:pt idx="4060">
                  <c:v>46.3426943921</c:v>
                </c:pt>
                <c:pt idx="4061">
                  <c:v>46.342794392099997</c:v>
                </c:pt>
                <c:pt idx="4062">
                  <c:v>46.3428943921</c:v>
                </c:pt>
                <c:pt idx="4063">
                  <c:v>46.342994392100003</c:v>
                </c:pt>
                <c:pt idx="4064">
                  <c:v>46.343094392099999</c:v>
                </c:pt>
                <c:pt idx="4065">
                  <c:v>46.343194392100003</c:v>
                </c:pt>
                <c:pt idx="4066">
                  <c:v>46.343294392099999</c:v>
                </c:pt>
                <c:pt idx="4067">
                  <c:v>46.343394392100002</c:v>
                </c:pt>
                <c:pt idx="4068">
                  <c:v>46.343494392099998</c:v>
                </c:pt>
                <c:pt idx="4069">
                  <c:v>46.343594392100002</c:v>
                </c:pt>
                <c:pt idx="4070">
                  <c:v>46.343694392099998</c:v>
                </c:pt>
                <c:pt idx="4071">
                  <c:v>46.343794392100001</c:v>
                </c:pt>
                <c:pt idx="4072">
                  <c:v>46.343894392099998</c:v>
                </c:pt>
                <c:pt idx="4073">
                  <c:v>46.343994392100001</c:v>
                </c:pt>
                <c:pt idx="4074">
                  <c:v>46.344094392099997</c:v>
                </c:pt>
                <c:pt idx="4075">
                  <c:v>46.3441943921</c:v>
                </c:pt>
                <c:pt idx="4076">
                  <c:v>46.344294392099997</c:v>
                </c:pt>
                <c:pt idx="4077">
                  <c:v>46.3443943921</c:v>
                </c:pt>
                <c:pt idx="4078">
                  <c:v>46.344494392100003</c:v>
                </c:pt>
                <c:pt idx="4079">
                  <c:v>46.344594392099999</c:v>
                </c:pt>
                <c:pt idx="4080">
                  <c:v>46.344694392100003</c:v>
                </c:pt>
                <c:pt idx="4081">
                  <c:v>46.344794392099999</c:v>
                </c:pt>
                <c:pt idx="4082">
                  <c:v>46.344894392100002</c:v>
                </c:pt>
                <c:pt idx="4083">
                  <c:v>46.344994392099998</c:v>
                </c:pt>
                <c:pt idx="4084">
                  <c:v>46.345094392100002</c:v>
                </c:pt>
                <c:pt idx="4085">
                  <c:v>46.345194392099998</c:v>
                </c:pt>
                <c:pt idx="4086">
                  <c:v>46.345294392100001</c:v>
                </c:pt>
                <c:pt idx="4087">
                  <c:v>46.345394392099998</c:v>
                </c:pt>
                <c:pt idx="4088">
                  <c:v>46.345494392100001</c:v>
                </c:pt>
                <c:pt idx="4089">
                  <c:v>46.345594392099997</c:v>
                </c:pt>
                <c:pt idx="4090">
                  <c:v>46.3456943921</c:v>
                </c:pt>
                <c:pt idx="4091">
                  <c:v>46.345794392099997</c:v>
                </c:pt>
                <c:pt idx="4092">
                  <c:v>46.3458943921</c:v>
                </c:pt>
                <c:pt idx="4093">
                  <c:v>46.345994392100003</c:v>
                </c:pt>
                <c:pt idx="4094">
                  <c:v>46.346094392099999</c:v>
                </c:pt>
                <c:pt idx="4095">
                  <c:v>46.346194392100003</c:v>
                </c:pt>
                <c:pt idx="4096">
                  <c:v>46.346294392099999</c:v>
                </c:pt>
                <c:pt idx="4097">
                  <c:v>46.346394392100002</c:v>
                </c:pt>
                <c:pt idx="4098">
                  <c:v>46.346494392099999</c:v>
                </c:pt>
                <c:pt idx="4099">
                  <c:v>46.346594392100002</c:v>
                </c:pt>
                <c:pt idx="4100">
                  <c:v>46.346694392099998</c:v>
                </c:pt>
                <c:pt idx="4101">
                  <c:v>46.346794392100001</c:v>
                </c:pt>
                <c:pt idx="4102">
                  <c:v>46.346894392099998</c:v>
                </c:pt>
                <c:pt idx="4103">
                  <c:v>46.346994392100001</c:v>
                </c:pt>
                <c:pt idx="4104">
                  <c:v>46.347094392099997</c:v>
                </c:pt>
                <c:pt idx="4105">
                  <c:v>46.3471943921</c:v>
                </c:pt>
                <c:pt idx="4106">
                  <c:v>46.347294392099997</c:v>
                </c:pt>
                <c:pt idx="4107">
                  <c:v>46.3473943921</c:v>
                </c:pt>
                <c:pt idx="4108">
                  <c:v>46.347494392100003</c:v>
                </c:pt>
                <c:pt idx="4109">
                  <c:v>46.3475943921</c:v>
                </c:pt>
                <c:pt idx="4110">
                  <c:v>46.347694392100003</c:v>
                </c:pt>
                <c:pt idx="4111">
                  <c:v>46.347794392099999</c:v>
                </c:pt>
                <c:pt idx="4112">
                  <c:v>46.347894392100002</c:v>
                </c:pt>
                <c:pt idx="4113">
                  <c:v>46.347994392099999</c:v>
                </c:pt>
                <c:pt idx="4114">
                  <c:v>46.348094392100002</c:v>
                </c:pt>
                <c:pt idx="4115">
                  <c:v>46.348194392099998</c:v>
                </c:pt>
                <c:pt idx="4116">
                  <c:v>46.348294392100001</c:v>
                </c:pt>
                <c:pt idx="4117">
                  <c:v>46.348394392099998</c:v>
                </c:pt>
                <c:pt idx="4118">
                  <c:v>46.348494392100001</c:v>
                </c:pt>
                <c:pt idx="4119">
                  <c:v>46.348594392099997</c:v>
                </c:pt>
                <c:pt idx="4120">
                  <c:v>46.348694392100001</c:v>
                </c:pt>
                <c:pt idx="4121">
                  <c:v>46.348794392099997</c:v>
                </c:pt>
                <c:pt idx="4122">
                  <c:v>46.3488943921</c:v>
                </c:pt>
                <c:pt idx="4123">
                  <c:v>46.348994392100003</c:v>
                </c:pt>
                <c:pt idx="4124">
                  <c:v>46.3490943921</c:v>
                </c:pt>
                <c:pt idx="4125">
                  <c:v>46.349194392100003</c:v>
                </c:pt>
                <c:pt idx="4126">
                  <c:v>46.349294392099999</c:v>
                </c:pt>
                <c:pt idx="4127">
                  <c:v>46.349394392100002</c:v>
                </c:pt>
                <c:pt idx="4128">
                  <c:v>46.349494392099999</c:v>
                </c:pt>
                <c:pt idx="4129">
                  <c:v>46.349594392100002</c:v>
                </c:pt>
                <c:pt idx="4130">
                  <c:v>46.349694392099998</c:v>
                </c:pt>
                <c:pt idx="4131">
                  <c:v>46.349794392100002</c:v>
                </c:pt>
                <c:pt idx="4132">
                  <c:v>46.349894392099998</c:v>
                </c:pt>
                <c:pt idx="4133">
                  <c:v>46.349994392100001</c:v>
                </c:pt>
                <c:pt idx="4134">
                  <c:v>46.350094392099997</c:v>
                </c:pt>
                <c:pt idx="4135">
                  <c:v>46.350194392100001</c:v>
                </c:pt>
                <c:pt idx="4136">
                  <c:v>46.350294392099997</c:v>
                </c:pt>
                <c:pt idx="4137">
                  <c:v>46.3503943921</c:v>
                </c:pt>
                <c:pt idx="4138">
                  <c:v>46.350494392100003</c:v>
                </c:pt>
                <c:pt idx="4139">
                  <c:v>46.3505943921</c:v>
                </c:pt>
                <c:pt idx="4140">
                  <c:v>46.350694392100003</c:v>
                </c:pt>
                <c:pt idx="4141">
                  <c:v>46.350794392099999</c:v>
                </c:pt>
                <c:pt idx="4142">
                  <c:v>46.350894392100003</c:v>
                </c:pt>
                <c:pt idx="4143">
                  <c:v>46.350994392099999</c:v>
                </c:pt>
                <c:pt idx="4144">
                  <c:v>46.351094392100002</c:v>
                </c:pt>
                <c:pt idx="4145">
                  <c:v>46.351194392099998</c:v>
                </c:pt>
                <c:pt idx="4146">
                  <c:v>46.351294392100002</c:v>
                </c:pt>
                <c:pt idx="4147">
                  <c:v>46.351394392099998</c:v>
                </c:pt>
                <c:pt idx="4148">
                  <c:v>46.351494392100001</c:v>
                </c:pt>
                <c:pt idx="4149">
                  <c:v>46.351594392099997</c:v>
                </c:pt>
                <c:pt idx="4150">
                  <c:v>46.351694392100001</c:v>
                </c:pt>
                <c:pt idx="4151">
                  <c:v>46.351794392099997</c:v>
                </c:pt>
                <c:pt idx="4152">
                  <c:v>46.3518943921</c:v>
                </c:pt>
                <c:pt idx="4153">
                  <c:v>46.351994392100003</c:v>
                </c:pt>
                <c:pt idx="4154">
                  <c:v>46.3520943921</c:v>
                </c:pt>
                <c:pt idx="4155">
                  <c:v>46.352194392100003</c:v>
                </c:pt>
                <c:pt idx="4156">
                  <c:v>46.352294392099999</c:v>
                </c:pt>
                <c:pt idx="4157">
                  <c:v>46.352394392100003</c:v>
                </c:pt>
                <c:pt idx="4158">
                  <c:v>46.352494392099999</c:v>
                </c:pt>
                <c:pt idx="4159">
                  <c:v>46.352594392100002</c:v>
                </c:pt>
                <c:pt idx="4160">
                  <c:v>46.352694392099998</c:v>
                </c:pt>
                <c:pt idx="4161">
                  <c:v>46.352794392100002</c:v>
                </c:pt>
                <c:pt idx="4162">
                  <c:v>46.352894392099998</c:v>
                </c:pt>
                <c:pt idx="4163">
                  <c:v>46.352994392100001</c:v>
                </c:pt>
                <c:pt idx="4164">
                  <c:v>46.353094392099997</c:v>
                </c:pt>
                <c:pt idx="4165">
                  <c:v>46.353194392100001</c:v>
                </c:pt>
                <c:pt idx="4166">
                  <c:v>46.353294392099997</c:v>
                </c:pt>
                <c:pt idx="4167">
                  <c:v>46.3533943921</c:v>
                </c:pt>
                <c:pt idx="4168">
                  <c:v>46.353494392100004</c:v>
                </c:pt>
                <c:pt idx="4169">
                  <c:v>46.3535943921</c:v>
                </c:pt>
                <c:pt idx="4170">
                  <c:v>46.353694392100003</c:v>
                </c:pt>
                <c:pt idx="4171">
                  <c:v>46.353794392099999</c:v>
                </c:pt>
                <c:pt idx="4172">
                  <c:v>46.353894392100003</c:v>
                </c:pt>
                <c:pt idx="4173">
                  <c:v>46.353994392099999</c:v>
                </c:pt>
                <c:pt idx="4174">
                  <c:v>46.354094392100002</c:v>
                </c:pt>
                <c:pt idx="4175">
                  <c:v>46.354194392099998</c:v>
                </c:pt>
                <c:pt idx="4176">
                  <c:v>46.354294392100002</c:v>
                </c:pt>
                <c:pt idx="4177">
                  <c:v>46.354394392099998</c:v>
                </c:pt>
                <c:pt idx="4178">
                  <c:v>46.354494392100001</c:v>
                </c:pt>
                <c:pt idx="4179">
                  <c:v>46.354594392099997</c:v>
                </c:pt>
                <c:pt idx="4180">
                  <c:v>46.354694392100001</c:v>
                </c:pt>
                <c:pt idx="4181">
                  <c:v>46.354794392099997</c:v>
                </c:pt>
                <c:pt idx="4182">
                  <c:v>46.3548943921</c:v>
                </c:pt>
                <c:pt idx="4183">
                  <c:v>46.354994392099997</c:v>
                </c:pt>
                <c:pt idx="4184">
                  <c:v>46.3550943921</c:v>
                </c:pt>
                <c:pt idx="4185">
                  <c:v>46.355194392100003</c:v>
                </c:pt>
                <c:pt idx="4186">
                  <c:v>46.355294392099999</c:v>
                </c:pt>
                <c:pt idx="4187">
                  <c:v>46.355394392100003</c:v>
                </c:pt>
                <c:pt idx="4188">
                  <c:v>46.355494392099999</c:v>
                </c:pt>
                <c:pt idx="4189">
                  <c:v>46.355594392100002</c:v>
                </c:pt>
                <c:pt idx="4190">
                  <c:v>46.355694392099998</c:v>
                </c:pt>
                <c:pt idx="4191">
                  <c:v>46.355794392100002</c:v>
                </c:pt>
                <c:pt idx="4192">
                  <c:v>46.355894392099998</c:v>
                </c:pt>
                <c:pt idx="4193">
                  <c:v>46.355994392100001</c:v>
                </c:pt>
                <c:pt idx="4194">
                  <c:v>46.356094392099997</c:v>
                </c:pt>
                <c:pt idx="4195">
                  <c:v>46.356194392100001</c:v>
                </c:pt>
                <c:pt idx="4196">
                  <c:v>46.356294392099997</c:v>
                </c:pt>
                <c:pt idx="4197">
                  <c:v>46.3563943921</c:v>
                </c:pt>
                <c:pt idx="4198">
                  <c:v>46.356494392099997</c:v>
                </c:pt>
                <c:pt idx="4199">
                  <c:v>46.3565943921</c:v>
                </c:pt>
                <c:pt idx="4200">
                  <c:v>46.356694392100003</c:v>
                </c:pt>
                <c:pt idx="4201">
                  <c:v>46.356794392099999</c:v>
                </c:pt>
                <c:pt idx="4202">
                  <c:v>46.356894392100003</c:v>
                </c:pt>
                <c:pt idx="4203">
                  <c:v>46.356994392099999</c:v>
                </c:pt>
                <c:pt idx="4204">
                  <c:v>46.357094392100002</c:v>
                </c:pt>
                <c:pt idx="4205">
                  <c:v>46.357194392099998</c:v>
                </c:pt>
                <c:pt idx="4206">
                  <c:v>46.357294392100002</c:v>
                </c:pt>
                <c:pt idx="4207">
                  <c:v>46.357394392099998</c:v>
                </c:pt>
                <c:pt idx="4208">
                  <c:v>46.357494392100001</c:v>
                </c:pt>
                <c:pt idx="4209">
                  <c:v>46.357594392099998</c:v>
                </c:pt>
                <c:pt idx="4210">
                  <c:v>46.357694392100001</c:v>
                </c:pt>
                <c:pt idx="4211">
                  <c:v>46.357794392099997</c:v>
                </c:pt>
                <c:pt idx="4212">
                  <c:v>46.3578943921</c:v>
                </c:pt>
                <c:pt idx="4213">
                  <c:v>46.357994392099997</c:v>
                </c:pt>
                <c:pt idx="4214">
                  <c:v>46.3580943921</c:v>
                </c:pt>
                <c:pt idx="4215">
                  <c:v>46.358194392100003</c:v>
                </c:pt>
                <c:pt idx="4216">
                  <c:v>46.358294392099999</c:v>
                </c:pt>
                <c:pt idx="4217">
                  <c:v>46.358394392100003</c:v>
                </c:pt>
                <c:pt idx="4218">
                  <c:v>46.358494392099999</c:v>
                </c:pt>
                <c:pt idx="4219">
                  <c:v>46.358594392100002</c:v>
                </c:pt>
                <c:pt idx="4220">
                  <c:v>46.358694392099999</c:v>
                </c:pt>
                <c:pt idx="4221">
                  <c:v>46.358794392100002</c:v>
                </c:pt>
                <c:pt idx="4222">
                  <c:v>46.358894392099998</c:v>
                </c:pt>
                <c:pt idx="4223">
                  <c:v>46.358994392100001</c:v>
                </c:pt>
                <c:pt idx="4224">
                  <c:v>16.877998938800001</c:v>
                </c:pt>
                <c:pt idx="4225">
                  <c:v>16.878098938800001</c:v>
                </c:pt>
                <c:pt idx="4226">
                  <c:v>17.4991248125</c:v>
                </c:pt>
                <c:pt idx="4227">
                  <c:v>17.192310004799999</c:v>
                </c:pt>
                <c:pt idx="4228">
                  <c:v>17.271918310499998</c:v>
                </c:pt>
                <c:pt idx="4229">
                  <c:v>17.407797497000001</c:v>
                </c:pt>
                <c:pt idx="4230">
                  <c:v>17.086602014299999</c:v>
                </c:pt>
                <c:pt idx="4231">
                  <c:v>17.409024025400001</c:v>
                </c:pt>
                <c:pt idx="4232">
                  <c:v>18.192532806199999</c:v>
                </c:pt>
                <c:pt idx="4233">
                  <c:v>17.7170425055</c:v>
                </c:pt>
                <c:pt idx="4234">
                  <c:v>17.8318791238</c:v>
                </c:pt>
                <c:pt idx="4235">
                  <c:v>18.0950056999</c:v>
                </c:pt>
                <c:pt idx="4236">
                  <c:v>18.0951056999</c:v>
                </c:pt>
                <c:pt idx="4237">
                  <c:v>18.095205699899999</c:v>
                </c:pt>
                <c:pt idx="4238">
                  <c:v>18.095305699899999</c:v>
                </c:pt>
                <c:pt idx="4239">
                  <c:v>18.070980358900002</c:v>
                </c:pt>
                <c:pt idx="4240">
                  <c:v>18.37899543</c:v>
                </c:pt>
                <c:pt idx="4241">
                  <c:v>18.241952772800001</c:v>
                </c:pt>
                <c:pt idx="4242">
                  <c:v>18.3900495623</c:v>
                </c:pt>
                <c:pt idx="4243">
                  <c:v>18.837041704099999</c:v>
                </c:pt>
                <c:pt idx="4244">
                  <c:v>19.232224167199998</c:v>
                </c:pt>
                <c:pt idx="4245">
                  <c:v>19.352072138400001</c:v>
                </c:pt>
                <c:pt idx="4246">
                  <c:v>19.813659870399999</c:v>
                </c:pt>
                <c:pt idx="4247">
                  <c:v>19.3472201539</c:v>
                </c:pt>
                <c:pt idx="4248">
                  <c:v>20.1924092675</c:v>
                </c:pt>
                <c:pt idx="4249">
                  <c:v>20.835664745799999</c:v>
                </c:pt>
                <c:pt idx="4250">
                  <c:v>21.803635149600002</c:v>
                </c:pt>
                <c:pt idx="4251">
                  <c:v>21.8009526799</c:v>
                </c:pt>
                <c:pt idx="4252">
                  <c:v>21.870916854000001</c:v>
                </c:pt>
                <c:pt idx="4253">
                  <c:v>21.871016854000001</c:v>
                </c:pt>
                <c:pt idx="4254">
                  <c:v>21.871116854</c:v>
                </c:pt>
                <c:pt idx="4255">
                  <c:v>21.451399888400001</c:v>
                </c:pt>
                <c:pt idx="4256">
                  <c:v>21.852126462899999</c:v>
                </c:pt>
                <c:pt idx="4257">
                  <c:v>21.852226462899999</c:v>
                </c:pt>
                <c:pt idx="4258">
                  <c:v>21.852326462899999</c:v>
                </c:pt>
                <c:pt idx="4259">
                  <c:v>21.852426462899999</c:v>
                </c:pt>
                <c:pt idx="4260">
                  <c:v>21.575267277599998</c:v>
                </c:pt>
                <c:pt idx="4261">
                  <c:v>21.575367277600002</c:v>
                </c:pt>
                <c:pt idx="4262">
                  <c:v>21.9792986022</c:v>
                </c:pt>
                <c:pt idx="4263">
                  <c:v>21.9793986022</c:v>
                </c:pt>
                <c:pt idx="4264">
                  <c:v>22.075379399799999</c:v>
                </c:pt>
                <c:pt idx="4265">
                  <c:v>22.0366401717</c:v>
                </c:pt>
                <c:pt idx="4266">
                  <c:v>22.252398392</c:v>
                </c:pt>
                <c:pt idx="4267">
                  <c:v>22.252498392</c:v>
                </c:pt>
                <c:pt idx="4268">
                  <c:v>22.252598391999999</c:v>
                </c:pt>
                <c:pt idx="4269">
                  <c:v>22.252698391999999</c:v>
                </c:pt>
                <c:pt idx="4270">
                  <c:v>21.920671460800001</c:v>
                </c:pt>
                <c:pt idx="4271">
                  <c:v>21.920771460800001</c:v>
                </c:pt>
                <c:pt idx="4272">
                  <c:v>21.920871460800001</c:v>
                </c:pt>
                <c:pt idx="4273">
                  <c:v>21.920971460800001</c:v>
                </c:pt>
                <c:pt idx="4274">
                  <c:v>22.008896242300001</c:v>
                </c:pt>
                <c:pt idx="4275">
                  <c:v>23.233125094599998</c:v>
                </c:pt>
                <c:pt idx="4276">
                  <c:v>23.145716413799999</c:v>
                </c:pt>
                <c:pt idx="4277">
                  <c:v>22.9748000682</c:v>
                </c:pt>
                <c:pt idx="4278">
                  <c:v>23.230131783099999</c:v>
                </c:pt>
                <c:pt idx="4279">
                  <c:v>23.545915288</c:v>
                </c:pt>
                <c:pt idx="4280">
                  <c:v>23.700106676099999</c:v>
                </c:pt>
                <c:pt idx="4281">
                  <c:v>24.2975718153</c:v>
                </c:pt>
                <c:pt idx="4282">
                  <c:v>23.998476166700001</c:v>
                </c:pt>
                <c:pt idx="4283">
                  <c:v>24.560384177300001</c:v>
                </c:pt>
                <c:pt idx="4284">
                  <c:v>25.530637801899999</c:v>
                </c:pt>
                <c:pt idx="4285">
                  <c:v>25.358738746299998</c:v>
                </c:pt>
                <c:pt idx="4286">
                  <c:v>25.302527611999999</c:v>
                </c:pt>
                <c:pt idx="4287">
                  <c:v>25.969057646900001</c:v>
                </c:pt>
                <c:pt idx="4288">
                  <c:v>25.772338401500001</c:v>
                </c:pt>
                <c:pt idx="4289">
                  <c:v>25.772438401500001</c:v>
                </c:pt>
                <c:pt idx="4290">
                  <c:v>25.7725384015</c:v>
                </c:pt>
                <c:pt idx="4291">
                  <c:v>25.7726384015</c:v>
                </c:pt>
                <c:pt idx="4292">
                  <c:v>26.1945244837</c:v>
                </c:pt>
                <c:pt idx="4293">
                  <c:v>26.333324207499999</c:v>
                </c:pt>
                <c:pt idx="4294">
                  <c:v>26.383973587900002</c:v>
                </c:pt>
                <c:pt idx="4295">
                  <c:v>26.384073587900001</c:v>
                </c:pt>
                <c:pt idx="4296">
                  <c:v>25.816417163099999</c:v>
                </c:pt>
                <c:pt idx="4297">
                  <c:v>25.816517163099999</c:v>
                </c:pt>
                <c:pt idx="4298">
                  <c:v>25.816617163099998</c:v>
                </c:pt>
                <c:pt idx="4299">
                  <c:v>25.816717163100002</c:v>
                </c:pt>
                <c:pt idx="4300">
                  <c:v>25.816817163100001</c:v>
                </c:pt>
                <c:pt idx="4301">
                  <c:v>25.816917163100001</c:v>
                </c:pt>
                <c:pt idx="4302">
                  <c:v>26.287011518100002</c:v>
                </c:pt>
                <c:pt idx="4303">
                  <c:v>26.061914404700001</c:v>
                </c:pt>
                <c:pt idx="4304">
                  <c:v>26.391352227599999</c:v>
                </c:pt>
                <c:pt idx="4305">
                  <c:v>26.3802301542</c:v>
                </c:pt>
                <c:pt idx="4306">
                  <c:v>27.0447810173</c:v>
                </c:pt>
                <c:pt idx="4307">
                  <c:v>27.0448810173</c:v>
                </c:pt>
                <c:pt idx="4308">
                  <c:v>27.018821381599999</c:v>
                </c:pt>
                <c:pt idx="4309">
                  <c:v>27.971482237</c:v>
                </c:pt>
                <c:pt idx="4310">
                  <c:v>27.971582237</c:v>
                </c:pt>
                <c:pt idx="4311">
                  <c:v>27.971682237</c:v>
                </c:pt>
                <c:pt idx="4312">
                  <c:v>27.971782236999999</c:v>
                </c:pt>
                <c:pt idx="4313">
                  <c:v>27.971882236999999</c:v>
                </c:pt>
                <c:pt idx="4314">
                  <c:v>27.971982236999999</c:v>
                </c:pt>
                <c:pt idx="4315">
                  <c:v>27.972082236999999</c:v>
                </c:pt>
                <c:pt idx="4316">
                  <c:v>27.972182236999998</c:v>
                </c:pt>
                <c:pt idx="4317">
                  <c:v>27.972282237000002</c:v>
                </c:pt>
                <c:pt idx="4318">
                  <c:v>27.972382237000001</c:v>
                </c:pt>
                <c:pt idx="4319">
                  <c:v>27.972482237000001</c:v>
                </c:pt>
                <c:pt idx="4320">
                  <c:v>27.972582237000001</c:v>
                </c:pt>
                <c:pt idx="4321">
                  <c:v>27.972682237000001</c:v>
                </c:pt>
                <c:pt idx="4322">
                  <c:v>28.259376135899998</c:v>
                </c:pt>
                <c:pt idx="4323">
                  <c:v>28.259476135900002</c:v>
                </c:pt>
                <c:pt idx="4324">
                  <c:v>28.351000131799999</c:v>
                </c:pt>
                <c:pt idx="4325">
                  <c:v>29.1637498708</c:v>
                </c:pt>
                <c:pt idx="4326">
                  <c:v>29.3981524714</c:v>
                </c:pt>
                <c:pt idx="4327">
                  <c:v>29.915916278600001</c:v>
                </c:pt>
                <c:pt idx="4328">
                  <c:v>29.851450217899998</c:v>
                </c:pt>
                <c:pt idx="4329">
                  <c:v>30.430413126200001</c:v>
                </c:pt>
                <c:pt idx="4330">
                  <c:v>30.430513126200001</c:v>
                </c:pt>
                <c:pt idx="4331">
                  <c:v>30.430613126200001</c:v>
                </c:pt>
                <c:pt idx="4332">
                  <c:v>30.430713126200001</c:v>
                </c:pt>
                <c:pt idx="4333">
                  <c:v>30.4308131262</c:v>
                </c:pt>
                <c:pt idx="4334">
                  <c:v>30.4309131262</c:v>
                </c:pt>
                <c:pt idx="4335">
                  <c:v>30.4310131262</c:v>
                </c:pt>
                <c:pt idx="4336">
                  <c:v>30.4311131262</c:v>
                </c:pt>
                <c:pt idx="4337">
                  <c:v>30.431213126199999</c:v>
                </c:pt>
                <c:pt idx="4338">
                  <c:v>30.058998952700001</c:v>
                </c:pt>
                <c:pt idx="4339">
                  <c:v>30.059098952700001</c:v>
                </c:pt>
                <c:pt idx="4340">
                  <c:v>30.428554306300001</c:v>
                </c:pt>
                <c:pt idx="4341">
                  <c:v>30.610331640999998</c:v>
                </c:pt>
                <c:pt idx="4342">
                  <c:v>30.7730198209</c:v>
                </c:pt>
                <c:pt idx="4343">
                  <c:v>30.7731198209</c:v>
                </c:pt>
                <c:pt idx="4344">
                  <c:v>31.124059235200001</c:v>
                </c:pt>
                <c:pt idx="4345">
                  <c:v>31.3910980456</c:v>
                </c:pt>
                <c:pt idx="4346">
                  <c:v>31.430441929099999</c:v>
                </c:pt>
                <c:pt idx="4347">
                  <c:v>31.430541929099999</c:v>
                </c:pt>
                <c:pt idx="4348">
                  <c:v>31.430641929099998</c:v>
                </c:pt>
                <c:pt idx="4349">
                  <c:v>32.008339454199998</c:v>
                </c:pt>
                <c:pt idx="4350">
                  <c:v>32.008439454200001</c:v>
                </c:pt>
                <c:pt idx="4351">
                  <c:v>32.008539454199997</c:v>
                </c:pt>
                <c:pt idx="4352">
                  <c:v>32.008639454200001</c:v>
                </c:pt>
                <c:pt idx="4353">
                  <c:v>32.008739454199997</c:v>
                </c:pt>
                <c:pt idx="4354">
                  <c:v>31.9229489479</c:v>
                </c:pt>
                <c:pt idx="4355">
                  <c:v>31.9037233353</c:v>
                </c:pt>
                <c:pt idx="4356">
                  <c:v>31.608588061300001</c:v>
                </c:pt>
                <c:pt idx="4357">
                  <c:v>32.474469918499999</c:v>
                </c:pt>
                <c:pt idx="4358">
                  <c:v>32.474569918500002</c:v>
                </c:pt>
                <c:pt idx="4359">
                  <c:v>31.381178016300002</c:v>
                </c:pt>
                <c:pt idx="4360">
                  <c:v>31.381278016300001</c:v>
                </c:pt>
                <c:pt idx="4361">
                  <c:v>32.277536081100003</c:v>
                </c:pt>
                <c:pt idx="4362">
                  <c:v>32.277636081099999</c:v>
                </c:pt>
                <c:pt idx="4363">
                  <c:v>31.652859789699999</c:v>
                </c:pt>
                <c:pt idx="4364">
                  <c:v>31.930083054499999</c:v>
                </c:pt>
                <c:pt idx="4365">
                  <c:v>32.366345428099997</c:v>
                </c:pt>
                <c:pt idx="4366">
                  <c:v>33.311299183499997</c:v>
                </c:pt>
                <c:pt idx="4367">
                  <c:v>33.324953322900001</c:v>
                </c:pt>
                <c:pt idx="4368">
                  <c:v>33.6301753479</c:v>
                </c:pt>
                <c:pt idx="4369">
                  <c:v>34.161798044500003</c:v>
                </c:pt>
                <c:pt idx="4370">
                  <c:v>34.266970561000001</c:v>
                </c:pt>
                <c:pt idx="4371">
                  <c:v>34.442283322999998</c:v>
                </c:pt>
                <c:pt idx="4372">
                  <c:v>34.085361126099997</c:v>
                </c:pt>
                <c:pt idx="4373">
                  <c:v>34.0854611261</c:v>
                </c:pt>
                <c:pt idx="4374">
                  <c:v>34.085561126100004</c:v>
                </c:pt>
                <c:pt idx="4375">
                  <c:v>34.0856611261</c:v>
                </c:pt>
                <c:pt idx="4376">
                  <c:v>34.221106430699997</c:v>
                </c:pt>
                <c:pt idx="4377">
                  <c:v>35.0021422254</c:v>
                </c:pt>
                <c:pt idx="4378">
                  <c:v>35.6725311378</c:v>
                </c:pt>
                <c:pt idx="4379">
                  <c:v>36.278065836400003</c:v>
                </c:pt>
                <c:pt idx="4380">
                  <c:v>36.271865941900003</c:v>
                </c:pt>
                <c:pt idx="4381">
                  <c:v>36.2719659419</c:v>
                </c:pt>
                <c:pt idx="4382">
                  <c:v>36.198953782300002</c:v>
                </c:pt>
                <c:pt idx="4383">
                  <c:v>36.199053782299998</c:v>
                </c:pt>
                <c:pt idx="4384">
                  <c:v>36.199153782300002</c:v>
                </c:pt>
                <c:pt idx="4385">
                  <c:v>36.199253782299998</c:v>
                </c:pt>
                <c:pt idx="4386">
                  <c:v>36.336431633099998</c:v>
                </c:pt>
                <c:pt idx="4387">
                  <c:v>36.512284868000002</c:v>
                </c:pt>
                <c:pt idx="4388">
                  <c:v>37.0017954789</c:v>
                </c:pt>
                <c:pt idx="4389">
                  <c:v>37.001895478900003</c:v>
                </c:pt>
                <c:pt idx="4390">
                  <c:v>37.3936513835</c:v>
                </c:pt>
                <c:pt idx="4391">
                  <c:v>37.393751383500003</c:v>
                </c:pt>
                <c:pt idx="4392">
                  <c:v>37.393851383499999</c:v>
                </c:pt>
                <c:pt idx="4393">
                  <c:v>37.393951383500003</c:v>
                </c:pt>
                <c:pt idx="4394">
                  <c:v>37.394051383499999</c:v>
                </c:pt>
                <c:pt idx="4395">
                  <c:v>37.981789690799999</c:v>
                </c:pt>
                <c:pt idx="4396">
                  <c:v>37.981889690800003</c:v>
                </c:pt>
                <c:pt idx="4397">
                  <c:v>37.981989690799999</c:v>
                </c:pt>
                <c:pt idx="4398">
                  <c:v>37.908775780299997</c:v>
                </c:pt>
                <c:pt idx="4399">
                  <c:v>37.908875780300001</c:v>
                </c:pt>
                <c:pt idx="4400">
                  <c:v>37.908975780299997</c:v>
                </c:pt>
                <c:pt idx="4401">
                  <c:v>37.8834500898</c:v>
                </c:pt>
                <c:pt idx="4402">
                  <c:v>38.381896836899998</c:v>
                </c:pt>
                <c:pt idx="4403">
                  <c:v>38.317688250800003</c:v>
                </c:pt>
                <c:pt idx="4404">
                  <c:v>38.3177882508</c:v>
                </c:pt>
                <c:pt idx="4405">
                  <c:v>38.106047683699998</c:v>
                </c:pt>
                <c:pt idx="4406">
                  <c:v>38.106603926699997</c:v>
                </c:pt>
                <c:pt idx="4407">
                  <c:v>38.6828441742</c:v>
                </c:pt>
                <c:pt idx="4408">
                  <c:v>38.682944174200003</c:v>
                </c:pt>
                <c:pt idx="4409">
                  <c:v>39.568883635500001</c:v>
                </c:pt>
                <c:pt idx="4410">
                  <c:v>39.568983635499997</c:v>
                </c:pt>
                <c:pt idx="4411">
                  <c:v>39.5690836355</c:v>
                </c:pt>
                <c:pt idx="4412">
                  <c:v>40.185057398200001</c:v>
                </c:pt>
                <c:pt idx="4413">
                  <c:v>39.261432087400003</c:v>
                </c:pt>
                <c:pt idx="4414">
                  <c:v>39.261532087399999</c:v>
                </c:pt>
                <c:pt idx="4415">
                  <c:v>39.261632087400002</c:v>
                </c:pt>
                <c:pt idx="4416">
                  <c:v>39.261732087399999</c:v>
                </c:pt>
                <c:pt idx="4417">
                  <c:v>39.261832087400002</c:v>
                </c:pt>
                <c:pt idx="4418">
                  <c:v>39.976324895499999</c:v>
                </c:pt>
                <c:pt idx="4419">
                  <c:v>40.8426637321</c:v>
                </c:pt>
                <c:pt idx="4420">
                  <c:v>40.976698456299999</c:v>
                </c:pt>
                <c:pt idx="4421">
                  <c:v>40.289690661800002</c:v>
                </c:pt>
                <c:pt idx="4422">
                  <c:v>40.289790661799998</c:v>
                </c:pt>
                <c:pt idx="4423">
                  <c:v>40.289890661800001</c:v>
                </c:pt>
                <c:pt idx="4424">
                  <c:v>41.097053410199997</c:v>
                </c:pt>
                <c:pt idx="4425">
                  <c:v>41.625972083500002</c:v>
                </c:pt>
                <c:pt idx="4426">
                  <c:v>41.715859441799999</c:v>
                </c:pt>
                <c:pt idx="4427">
                  <c:v>41.829527079999998</c:v>
                </c:pt>
                <c:pt idx="4428">
                  <c:v>42.180112057099997</c:v>
                </c:pt>
                <c:pt idx="4429">
                  <c:v>42.1802120571</c:v>
                </c:pt>
                <c:pt idx="4430">
                  <c:v>42.180312057099997</c:v>
                </c:pt>
                <c:pt idx="4431">
                  <c:v>42.1804120571</c:v>
                </c:pt>
                <c:pt idx="4432">
                  <c:v>42.180512057100003</c:v>
                </c:pt>
                <c:pt idx="4433">
                  <c:v>42.180612057099999</c:v>
                </c:pt>
                <c:pt idx="4434">
                  <c:v>42.180712057100003</c:v>
                </c:pt>
                <c:pt idx="4435">
                  <c:v>42.180812057099999</c:v>
                </c:pt>
                <c:pt idx="4436">
                  <c:v>42.180912057100002</c:v>
                </c:pt>
                <c:pt idx="4437">
                  <c:v>42.181012057099998</c:v>
                </c:pt>
                <c:pt idx="4438">
                  <c:v>42.181112057100002</c:v>
                </c:pt>
                <c:pt idx="4439">
                  <c:v>42.181212057099998</c:v>
                </c:pt>
                <c:pt idx="4440">
                  <c:v>41.717497741300001</c:v>
                </c:pt>
                <c:pt idx="4441">
                  <c:v>41.717597741299997</c:v>
                </c:pt>
                <c:pt idx="4442">
                  <c:v>41.833476920700001</c:v>
                </c:pt>
                <c:pt idx="4443">
                  <c:v>41.833576920699997</c:v>
                </c:pt>
                <c:pt idx="4444">
                  <c:v>41.8336769207</c:v>
                </c:pt>
                <c:pt idx="4445">
                  <c:v>42.226703048300003</c:v>
                </c:pt>
                <c:pt idx="4446">
                  <c:v>43.074482732500002</c:v>
                </c:pt>
                <c:pt idx="4447">
                  <c:v>43.074582720000002</c:v>
                </c:pt>
                <c:pt idx="4448">
                  <c:v>41.548498787500002</c:v>
                </c:pt>
                <c:pt idx="4449">
                  <c:v>42.089262736599999</c:v>
                </c:pt>
                <c:pt idx="4450">
                  <c:v>41.872814970500002</c:v>
                </c:pt>
                <c:pt idx="4451">
                  <c:v>42.363032448299997</c:v>
                </c:pt>
                <c:pt idx="4452">
                  <c:v>42.3631324483</c:v>
                </c:pt>
                <c:pt idx="4453">
                  <c:v>43.883826468700001</c:v>
                </c:pt>
                <c:pt idx="4454">
                  <c:v>43.450495351000001</c:v>
                </c:pt>
                <c:pt idx="4455">
                  <c:v>43.5146562575</c:v>
                </c:pt>
                <c:pt idx="4456">
                  <c:v>44.272671537999997</c:v>
                </c:pt>
                <c:pt idx="4457">
                  <c:v>44.272771538000001</c:v>
                </c:pt>
                <c:pt idx="4458">
                  <c:v>46.002516199200002</c:v>
                </c:pt>
                <c:pt idx="4459">
                  <c:v>44.7843028335</c:v>
                </c:pt>
                <c:pt idx="4460">
                  <c:v>45.656126071400003</c:v>
                </c:pt>
                <c:pt idx="4461">
                  <c:v>45.3073985873</c:v>
                </c:pt>
                <c:pt idx="4462">
                  <c:v>45.506404924400002</c:v>
                </c:pt>
                <c:pt idx="4463">
                  <c:v>44.925390451600002</c:v>
                </c:pt>
                <c:pt idx="4464">
                  <c:v>46.4091094873</c:v>
                </c:pt>
                <c:pt idx="4465">
                  <c:v>46.130731375499998</c:v>
                </c:pt>
                <c:pt idx="4466">
                  <c:v>46.130831375500001</c:v>
                </c:pt>
                <c:pt idx="4467">
                  <c:v>46.617076830800002</c:v>
                </c:pt>
                <c:pt idx="4468">
                  <c:v>46.386918792400003</c:v>
                </c:pt>
                <c:pt idx="4469">
                  <c:v>46.913393056700002</c:v>
                </c:pt>
                <c:pt idx="4470">
                  <c:v>46.913493056699998</c:v>
                </c:pt>
                <c:pt idx="4471">
                  <c:v>46.913593056700002</c:v>
                </c:pt>
                <c:pt idx="4472">
                  <c:v>46.913693056699998</c:v>
                </c:pt>
                <c:pt idx="4473">
                  <c:v>46.983526684300003</c:v>
                </c:pt>
                <c:pt idx="4474">
                  <c:v>46.983626684299999</c:v>
                </c:pt>
                <c:pt idx="4475">
                  <c:v>46.983726684300002</c:v>
                </c:pt>
                <c:pt idx="4476">
                  <c:v>47.960430946599999</c:v>
                </c:pt>
                <c:pt idx="4477">
                  <c:v>48.286549594999997</c:v>
                </c:pt>
                <c:pt idx="4478">
                  <c:v>48.286649595</c:v>
                </c:pt>
                <c:pt idx="4479">
                  <c:v>48.679860661799999</c:v>
                </c:pt>
                <c:pt idx="4480">
                  <c:v>48.679960661800003</c:v>
                </c:pt>
                <c:pt idx="4481">
                  <c:v>48.680060661799999</c:v>
                </c:pt>
                <c:pt idx="4482">
                  <c:v>48.680160661800002</c:v>
                </c:pt>
                <c:pt idx="4483">
                  <c:v>48.680260661799998</c:v>
                </c:pt>
                <c:pt idx="4484">
                  <c:v>48.680360661800002</c:v>
                </c:pt>
                <c:pt idx="4485">
                  <c:v>48.680460661799998</c:v>
                </c:pt>
                <c:pt idx="4486">
                  <c:v>48.680560661800001</c:v>
                </c:pt>
                <c:pt idx="4487">
                  <c:v>48.807601922899998</c:v>
                </c:pt>
                <c:pt idx="4488">
                  <c:v>49.075920009599997</c:v>
                </c:pt>
                <c:pt idx="4489">
                  <c:v>49.598609689200003</c:v>
                </c:pt>
                <c:pt idx="4490">
                  <c:v>49.199770776599998</c:v>
                </c:pt>
                <c:pt idx="4491">
                  <c:v>49.199870776600001</c:v>
                </c:pt>
                <c:pt idx="4492">
                  <c:v>49.199970776599997</c:v>
                </c:pt>
                <c:pt idx="4493">
                  <c:v>50.0784441849</c:v>
                </c:pt>
                <c:pt idx="4494">
                  <c:v>50.078544184899997</c:v>
                </c:pt>
                <c:pt idx="4495">
                  <c:v>50.0786441849</c:v>
                </c:pt>
                <c:pt idx="4496">
                  <c:v>50.078744184900003</c:v>
                </c:pt>
                <c:pt idx="4497">
                  <c:v>50.078844184899999</c:v>
                </c:pt>
                <c:pt idx="4498">
                  <c:v>50.078944184900003</c:v>
                </c:pt>
                <c:pt idx="4499">
                  <c:v>50.079044184899999</c:v>
                </c:pt>
                <c:pt idx="4500">
                  <c:v>50.079144184900002</c:v>
                </c:pt>
                <c:pt idx="4501">
                  <c:v>50.079244184899999</c:v>
                </c:pt>
                <c:pt idx="4502">
                  <c:v>50.079344184900002</c:v>
                </c:pt>
                <c:pt idx="4503">
                  <c:v>50.079444184899998</c:v>
                </c:pt>
                <c:pt idx="4504">
                  <c:v>49.152068724700001</c:v>
                </c:pt>
                <c:pt idx="4505">
                  <c:v>49.152168724699997</c:v>
                </c:pt>
                <c:pt idx="4506">
                  <c:v>49.706025348399997</c:v>
                </c:pt>
                <c:pt idx="4507">
                  <c:v>49.706125348400001</c:v>
                </c:pt>
                <c:pt idx="4508">
                  <c:v>49.706225348399997</c:v>
                </c:pt>
                <c:pt idx="4509">
                  <c:v>49.7063253484</c:v>
                </c:pt>
                <c:pt idx="4510">
                  <c:v>49.706425348400003</c:v>
                </c:pt>
                <c:pt idx="4511">
                  <c:v>49.7065253484</c:v>
                </c:pt>
                <c:pt idx="4512">
                  <c:v>49.373320957499999</c:v>
                </c:pt>
                <c:pt idx="4513">
                  <c:v>50.498942546000002</c:v>
                </c:pt>
                <c:pt idx="4514">
                  <c:v>50.014615127100001</c:v>
                </c:pt>
                <c:pt idx="4515">
                  <c:v>50.014715127099997</c:v>
                </c:pt>
                <c:pt idx="4516">
                  <c:v>49.5780010784</c:v>
                </c:pt>
                <c:pt idx="4517">
                  <c:v>49.578101078400003</c:v>
                </c:pt>
                <c:pt idx="4518">
                  <c:v>49.877477152499999</c:v>
                </c:pt>
                <c:pt idx="4519">
                  <c:v>49.877577152500002</c:v>
                </c:pt>
                <c:pt idx="4520">
                  <c:v>49.877677152499999</c:v>
                </c:pt>
                <c:pt idx="4521">
                  <c:v>49.877777152500002</c:v>
                </c:pt>
                <c:pt idx="4522">
                  <c:v>49.877877152499998</c:v>
                </c:pt>
                <c:pt idx="4523">
                  <c:v>49.877977152500002</c:v>
                </c:pt>
                <c:pt idx="4524">
                  <c:v>49.878077152499998</c:v>
                </c:pt>
                <c:pt idx="4525">
                  <c:v>49.878177152500001</c:v>
                </c:pt>
                <c:pt idx="4526">
                  <c:v>49.878277152499997</c:v>
                </c:pt>
                <c:pt idx="4527">
                  <c:v>49.878377152500001</c:v>
                </c:pt>
                <c:pt idx="4528">
                  <c:v>49.878477152499997</c:v>
                </c:pt>
                <c:pt idx="4529">
                  <c:v>49.600049606100001</c:v>
                </c:pt>
                <c:pt idx="4530">
                  <c:v>49.600149606099997</c:v>
                </c:pt>
                <c:pt idx="4531">
                  <c:v>50.4196037022</c:v>
                </c:pt>
                <c:pt idx="4532">
                  <c:v>50.419703702200003</c:v>
                </c:pt>
                <c:pt idx="4533">
                  <c:v>50.419803702199999</c:v>
                </c:pt>
                <c:pt idx="4534">
                  <c:v>50.419903702200003</c:v>
                </c:pt>
                <c:pt idx="4535">
                  <c:v>49.733677514199996</c:v>
                </c:pt>
                <c:pt idx="4536">
                  <c:v>50.377273081699997</c:v>
                </c:pt>
                <c:pt idx="4537">
                  <c:v>50.3773730817</c:v>
                </c:pt>
                <c:pt idx="4538">
                  <c:v>50.377473081700003</c:v>
                </c:pt>
                <c:pt idx="4539">
                  <c:v>50.3775730817</c:v>
                </c:pt>
                <c:pt idx="4540">
                  <c:v>50.377673081700003</c:v>
                </c:pt>
                <c:pt idx="4541">
                  <c:v>50.377773081699999</c:v>
                </c:pt>
                <c:pt idx="4542">
                  <c:v>50.377873081700002</c:v>
                </c:pt>
                <c:pt idx="4543">
                  <c:v>50.377973081699999</c:v>
                </c:pt>
                <c:pt idx="4544">
                  <c:v>50.378073081700002</c:v>
                </c:pt>
                <c:pt idx="4545">
                  <c:v>50.378173081699998</c:v>
                </c:pt>
                <c:pt idx="4546">
                  <c:v>50.378273081700002</c:v>
                </c:pt>
                <c:pt idx="4547">
                  <c:v>50.378373081699998</c:v>
                </c:pt>
                <c:pt idx="4548">
                  <c:v>50.378473081700001</c:v>
                </c:pt>
                <c:pt idx="4549">
                  <c:v>50.378573081699997</c:v>
                </c:pt>
                <c:pt idx="4550">
                  <c:v>50.015754506599997</c:v>
                </c:pt>
                <c:pt idx="4551">
                  <c:v>50.0158545066</c:v>
                </c:pt>
                <c:pt idx="4552">
                  <c:v>50.015954506600004</c:v>
                </c:pt>
                <c:pt idx="4553">
                  <c:v>50.0160545066</c:v>
                </c:pt>
                <c:pt idx="4554">
                  <c:v>50.016154506600003</c:v>
                </c:pt>
                <c:pt idx="4555">
                  <c:v>50.016254506599999</c:v>
                </c:pt>
                <c:pt idx="4556">
                  <c:v>50.016354506600003</c:v>
                </c:pt>
                <c:pt idx="4557">
                  <c:v>49.260505291599998</c:v>
                </c:pt>
                <c:pt idx="4558">
                  <c:v>49.260605291600001</c:v>
                </c:pt>
                <c:pt idx="4559">
                  <c:v>49.260705291599997</c:v>
                </c:pt>
                <c:pt idx="4560">
                  <c:v>49.260805291600001</c:v>
                </c:pt>
                <c:pt idx="4561">
                  <c:v>49.260905291599997</c:v>
                </c:pt>
                <c:pt idx="4562">
                  <c:v>49.2610052916</c:v>
                </c:pt>
                <c:pt idx="4563">
                  <c:v>49.261105291600003</c:v>
                </c:pt>
                <c:pt idx="4564">
                  <c:v>49.455095135400001</c:v>
                </c:pt>
                <c:pt idx="4565">
                  <c:v>49.455195135399997</c:v>
                </c:pt>
                <c:pt idx="4566">
                  <c:v>49.4552951354</c:v>
                </c:pt>
                <c:pt idx="4567">
                  <c:v>49.455395135400003</c:v>
                </c:pt>
                <c:pt idx="4568">
                  <c:v>49.4554951354</c:v>
                </c:pt>
                <c:pt idx="4569">
                  <c:v>49.455595135400003</c:v>
                </c:pt>
                <c:pt idx="4570">
                  <c:v>49.455695135399999</c:v>
                </c:pt>
                <c:pt idx="4571">
                  <c:v>49.455795135400002</c:v>
                </c:pt>
                <c:pt idx="4572">
                  <c:v>49.455895130000002</c:v>
                </c:pt>
                <c:pt idx="4573">
                  <c:v>47.424887079299999</c:v>
                </c:pt>
                <c:pt idx="4574">
                  <c:v>47.869753114399998</c:v>
                </c:pt>
                <c:pt idx="4575">
                  <c:v>47.869853114400001</c:v>
                </c:pt>
                <c:pt idx="4576">
                  <c:v>47.869953114399998</c:v>
                </c:pt>
                <c:pt idx="4577">
                  <c:v>47.870053114400001</c:v>
                </c:pt>
                <c:pt idx="4578">
                  <c:v>47.870153114399997</c:v>
                </c:pt>
                <c:pt idx="4579">
                  <c:v>47.870253114400001</c:v>
                </c:pt>
                <c:pt idx="4580">
                  <c:v>47.870353114399997</c:v>
                </c:pt>
                <c:pt idx="4581">
                  <c:v>47.8704531144</c:v>
                </c:pt>
                <c:pt idx="4582">
                  <c:v>47.870553114400003</c:v>
                </c:pt>
                <c:pt idx="4583">
                  <c:v>47.8706531144</c:v>
                </c:pt>
                <c:pt idx="4584">
                  <c:v>47.870753114400003</c:v>
                </c:pt>
                <c:pt idx="4585">
                  <c:v>47.870853114399999</c:v>
                </c:pt>
                <c:pt idx="4586">
                  <c:v>47.870953114400002</c:v>
                </c:pt>
                <c:pt idx="4587">
                  <c:v>48.0310430404</c:v>
                </c:pt>
                <c:pt idx="4588">
                  <c:v>48.031143037100001</c:v>
                </c:pt>
                <c:pt idx="4589">
                  <c:v>48.031243037099998</c:v>
                </c:pt>
                <c:pt idx="4590">
                  <c:v>48.031343037100001</c:v>
                </c:pt>
                <c:pt idx="4591">
                  <c:v>48.031443037099997</c:v>
                </c:pt>
                <c:pt idx="4592">
                  <c:v>48.031543037100001</c:v>
                </c:pt>
                <c:pt idx="4593">
                  <c:v>48.031643037099997</c:v>
                </c:pt>
                <c:pt idx="4594">
                  <c:v>48.0317430371</c:v>
                </c:pt>
                <c:pt idx="4595">
                  <c:v>48.031843037100003</c:v>
                </c:pt>
                <c:pt idx="4596">
                  <c:v>48.0319430371</c:v>
                </c:pt>
                <c:pt idx="4597">
                  <c:v>48.032043029900002</c:v>
                </c:pt>
                <c:pt idx="4598">
                  <c:v>48.032143029899999</c:v>
                </c:pt>
                <c:pt idx="4599">
                  <c:v>48.032243029900002</c:v>
                </c:pt>
                <c:pt idx="4600">
                  <c:v>48.032343029899998</c:v>
                </c:pt>
                <c:pt idx="4601">
                  <c:v>48.032443029900001</c:v>
                </c:pt>
                <c:pt idx="4602">
                  <c:v>48.032543029899998</c:v>
                </c:pt>
                <c:pt idx="4603">
                  <c:v>48.032643029900001</c:v>
                </c:pt>
                <c:pt idx="4604">
                  <c:v>48.032743029899997</c:v>
                </c:pt>
                <c:pt idx="4605">
                  <c:v>48.0328430299</c:v>
                </c:pt>
                <c:pt idx="4606">
                  <c:v>48.032943029899997</c:v>
                </c:pt>
                <c:pt idx="4607">
                  <c:v>48.0330430299</c:v>
                </c:pt>
                <c:pt idx="4608">
                  <c:v>48.033143029900003</c:v>
                </c:pt>
                <c:pt idx="4609">
                  <c:v>48.033243029899999</c:v>
                </c:pt>
                <c:pt idx="4610">
                  <c:v>48.033343029900003</c:v>
                </c:pt>
                <c:pt idx="4611">
                  <c:v>48.033443029899999</c:v>
                </c:pt>
                <c:pt idx="4612">
                  <c:v>48.033543029900002</c:v>
                </c:pt>
                <c:pt idx="4613">
                  <c:v>48.033643029899999</c:v>
                </c:pt>
                <c:pt idx="4614">
                  <c:v>48.033743029900002</c:v>
                </c:pt>
                <c:pt idx="4615">
                  <c:v>48.033843029899998</c:v>
                </c:pt>
                <c:pt idx="4616">
                  <c:v>48.033943029900001</c:v>
                </c:pt>
                <c:pt idx="4617">
                  <c:v>48.034043029899998</c:v>
                </c:pt>
                <c:pt idx="4618">
                  <c:v>48.034143029900001</c:v>
                </c:pt>
                <c:pt idx="4619">
                  <c:v>48.034243029899997</c:v>
                </c:pt>
                <c:pt idx="4620">
                  <c:v>48.0343430299</c:v>
                </c:pt>
                <c:pt idx="4621">
                  <c:v>48.034443029899997</c:v>
                </c:pt>
                <c:pt idx="4622">
                  <c:v>48.0345430299</c:v>
                </c:pt>
                <c:pt idx="4623">
                  <c:v>48.034643029900003</c:v>
                </c:pt>
                <c:pt idx="4624">
                  <c:v>48.0347430299</c:v>
                </c:pt>
                <c:pt idx="4625">
                  <c:v>48.034843029900003</c:v>
                </c:pt>
                <c:pt idx="4626">
                  <c:v>48.034943029899999</c:v>
                </c:pt>
                <c:pt idx="4627">
                  <c:v>48.035043029900002</c:v>
                </c:pt>
                <c:pt idx="4628">
                  <c:v>48.035143029899999</c:v>
                </c:pt>
                <c:pt idx="4629">
                  <c:v>48.035243029900002</c:v>
                </c:pt>
                <c:pt idx="4630">
                  <c:v>48.035343029899998</c:v>
                </c:pt>
                <c:pt idx="4631">
                  <c:v>48.035443029900001</c:v>
                </c:pt>
                <c:pt idx="4632">
                  <c:v>48.035543029899998</c:v>
                </c:pt>
                <c:pt idx="4633">
                  <c:v>48.035643029900001</c:v>
                </c:pt>
                <c:pt idx="4634">
                  <c:v>48.035743029899997</c:v>
                </c:pt>
                <c:pt idx="4635">
                  <c:v>48.035843029900001</c:v>
                </c:pt>
                <c:pt idx="4636">
                  <c:v>48.035943029899997</c:v>
                </c:pt>
                <c:pt idx="4637">
                  <c:v>48.0360430299</c:v>
                </c:pt>
                <c:pt idx="4638">
                  <c:v>48.036143029900003</c:v>
                </c:pt>
                <c:pt idx="4639">
                  <c:v>48.0362430299</c:v>
                </c:pt>
                <c:pt idx="4640">
                  <c:v>48.036343029900003</c:v>
                </c:pt>
                <c:pt idx="4641">
                  <c:v>48.036443029899999</c:v>
                </c:pt>
                <c:pt idx="4642">
                  <c:v>48.036543029900002</c:v>
                </c:pt>
                <c:pt idx="4643">
                  <c:v>48.036643029899999</c:v>
                </c:pt>
                <c:pt idx="4644">
                  <c:v>48.036743029900002</c:v>
                </c:pt>
                <c:pt idx="4645">
                  <c:v>48.036843029899998</c:v>
                </c:pt>
                <c:pt idx="4646">
                  <c:v>48.036943029900002</c:v>
                </c:pt>
                <c:pt idx="4647">
                  <c:v>48.037043029899998</c:v>
                </c:pt>
                <c:pt idx="4648">
                  <c:v>48.037143029900001</c:v>
                </c:pt>
                <c:pt idx="4649">
                  <c:v>48.037243029899997</c:v>
                </c:pt>
                <c:pt idx="4650">
                  <c:v>48.037343029900001</c:v>
                </c:pt>
                <c:pt idx="4651">
                  <c:v>48.037443029899997</c:v>
                </c:pt>
                <c:pt idx="4652">
                  <c:v>48.0375430299</c:v>
                </c:pt>
                <c:pt idx="4653">
                  <c:v>48.037643029900003</c:v>
                </c:pt>
                <c:pt idx="4654">
                  <c:v>48.0377430299</c:v>
                </c:pt>
                <c:pt idx="4655">
                  <c:v>48.037843029900003</c:v>
                </c:pt>
                <c:pt idx="4656">
                  <c:v>48.037943029899999</c:v>
                </c:pt>
                <c:pt idx="4657">
                  <c:v>48.038043029900003</c:v>
                </c:pt>
                <c:pt idx="4658">
                  <c:v>48.038143029899999</c:v>
                </c:pt>
                <c:pt idx="4659">
                  <c:v>48.038243029900002</c:v>
                </c:pt>
                <c:pt idx="4660">
                  <c:v>48.038343029899998</c:v>
                </c:pt>
                <c:pt idx="4661">
                  <c:v>48.038443029900002</c:v>
                </c:pt>
                <c:pt idx="4662">
                  <c:v>48.038543029899998</c:v>
                </c:pt>
                <c:pt idx="4663">
                  <c:v>48.038643029900001</c:v>
                </c:pt>
                <c:pt idx="4664">
                  <c:v>48.038743029899997</c:v>
                </c:pt>
                <c:pt idx="4665">
                  <c:v>48.038843029900001</c:v>
                </c:pt>
                <c:pt idx="4666">
                  <c:v>48.038943029899997</c:v>
                </c:pt>
                <c:pt idx="4667">
                  <c:v>48.0390430299</c:v>
                </c:pt>
                <c:pt idx="4668">
                  <c:v>48.039143029900004</c:v>
                </c:pt>
                <c:pt idx="4669">
                  <c:v>48.0392430299</c:v>
                </c:pt>
                <c:pt idx="4670">
                  <c:v>48.039343029900003</c:v>
                </c:pt>
                <c:pt idx="4671">
                  <c:v>48.039443029899999</c:v>
                </c:pt>
                <c:pt idx="4672">
                  <c:v>48.039543029900003</c:v>
                </c:pt>
                <c:pt idx="4673">
                  <c:v>48.039643029899999</c:v>
                </c:pt>
                <c:pt idx="4674">
                  <c:v>48.039743029900002</c:v>
                </c:pt>
                <c:pt idx="4675">
                  <c:v>48.039843029899998</c:v>
                </c:pt>
                <c:pt idx="4676">
                  <c:v>48.039943029900002</c:v>
                </c:pt>
                <c:pt idx="4677">
                  <c:v>48.040043029899998</c:v>
                </c:pt>
                <c:pt idx="4678">
                  <c:v>48.040143029900001</c:v>
                </c:pt>
                <c:pt idx="4679">
                  <c:v>48.040243029899997</c:v>
                </c:pt>
                <c:pt idx="4680">
                  <c:v>48.040343029900001</c:v>
                </c:pt>
                <c:pt idx="4681">
                  <c:v>48.040443029899997</c:v>
                </c:pt>
                <c:pt idx="4682">
                  <c:v>48.0405430299</c:v>
                </c:pt>
                <c:pt idx="4683">
                  <c:v>48.040643029899996</c:v>
                </c:pt>
                <c:pt idx="4684">
                  <c:v>48.0407430299</c:v>
                </c:pt>
                <c:pt idx="4685">
                  <c:v>48.040843029900003</c:v>
                </c:pt>
                <c:pt idx="4686">
                  <c:v>48.040943029899999</c:v>
                </c:pt>
                <c:pt idx="4687">
                  <c:v>48.041043029900003</c:v>
                </c:pt>
                <c:pt idx="4688">
                  <c:v>48.041143029899999</c:v>
                </c:pt>
                <c:pt idx="4689">
                  <c:v>48.041243029900002</c:v>
                </c:pt>
                <c:pt idx="4690">
                  <c:v>48.041343029899998</c:v>
                </c:pt>
                <c:pt idx="4691">
                  <c:v>48.041443029900002</c:v>
                </c:pt>
                <c:pt idx="4692">
                  <c:v>48.041543029899998</c:v>
                </c:pt>
                <c:pt idx="4693">
                  <c:v>48.041643029900001</c:v>
                </c:pt>
                <c:pt idx="4694">
                  <c:v>48.041743029899997</c:v>
                </c:pt>
                <c:pt idx="4695">
                  <c:v>48.041843029900001</c:v>
                </c:pt>
                <c:pt idx="4696">
                  <c:v>48.041943029899997</c:v>
                </c:pt>
                <c:pt idx="4697">
                  <c:v>48.0420430299</c:v>
                </c:pt>
                <c:pt idx="4698">
                  <c:v>48.042143029899997</c:v>
                </c:pt>
                <c:pt idx="4699">
                  <c:v>48.0422430299</c:v>
                </c:pt>
                <c:pt idx="4700">
                  <c:v>48.042343029900003</c:v>
                </c:pt>
                <c:pt idx="4701">
                  <c:v>48.042443029899999</c:v>
                </c:pt>
                <c:pt idx="4702">
                  <c:v>48.042543029900003</c:v>
                </c:pt>
                <c:pt idx="4703">
                  <c:v>48.042643029899999</c:v>
                </c:pt>
                <c:pt idx="4704">
                  <c:v>48.042743029900002</c:v>
                </c:pt>
                <c:pt idx="4705">
                  <c:v>48.042843029899998</c:v>
                </c:pt>
                <c:pt idx="4706">
                  <c:v>48.042943029900002</c:v>
                </c:pt>
                <c:pt idx="4707">
                  <c:v>48.043043029899998</c:v>
                </c:pt>
                <c:pt idx="4708">
                  <c:v>48.043143029900001</c:v>
                </c:pt>
                <c:pt idx="4709">
                  <c:v>48.043243029899998</c:v>
                </c:pt>
                <c:pt idx="4710">
                  <c:v>48.043343029900001</c:v>
                </c:pt>
                <c:pt idx="4711">
                  <c:v>48.043443029899997</c:v>
                </c:pt>
                <c:pt idx="4712">
                  <c:v>48.0435430299</c:v>
                </c:pt>
                <c:pt idx="4713">
                  <c:v>48.043643029899997</c:v>
                </c:pt>
                <c:pt idx="4714">
                  <c:v>48.0437430299</c:v>
                </c:pt>
                <c:pt idx="4715">
                  <c:v>48.043843029900003</c:v>
                </c:pt>
                <c:pt idx="4716">
                  <c:v>48.043943029899999</c:v>
                </c:pt>
                <c:pt idx="4717">
                  <c:v>48.044043029900003</c:v>
                </c:pt>
                <c:pt idx="4718">
                  <c:v>48.044143029899999</c:v>
                </c:pt>
                <c:pt idx="4719">
                  <c:v>48.044243029900002</c:v>
                </c:pt>
                <c:pt idx="4720">
                  <c:v>48.044343029899998</c:v>
                </c:pt>
                <c:pt idx="4721">
                  <c:v>48.044443029900002</c:v>
                </c:pt>
                <c:pt idx="4722">
                  <c:v>48.044543029899998</c:v>
                </c:pt>
                <c:pt idx="4723">
                  <c:v>48.044643029900001</c:v>
                </c:pt>
                <c:pt idx="4724">
                  <c:v>48.044743029899998</c:v>
                </c:pt>
                <c:pt idx="4725">
                  <c:v>48.044843029900001</c:v>
                </c:pt>
                <c:pt idx="4726">
                  <c:v>48.044943029899997</c:v>
                </c:pt>
                <c:pt idx="4727">
                  <c:v>48.0450430299</c:v>
                </c:pt>
                <c:pt idx="4728">
                  <c:v>48.045143029899997</c:v>
                </c:pt>
                <c:pt idx="4729">
                  <c:v>48.0452430299</c:v>
                </c:pt>
                <c:pt idx="4730">
                  <c:v>48.045343029900003</c:v>
                </c:pt>
                <c:pt idx="4731">
                  <c:v>48.045443029899999</c:v>
                </c:pt>
                <c:pt idx="4732">
                  <c:v>48.045543029900003</c:v>
                </c:pt>
                <c:pt idx="4733">
                  <c:v>48.045643029899999</c:v>
                </c:pt>
                <c:pt idx="4734">
                  <c:v>48.045743029900002</c:v>
                </c:pt>
                <c:pt idx="4735">
                  <c:v>48.045843029899999</c:v>
                </c:pt>
                <c:pt idx="4736">
                  <c:v>48.045943029900002</c:v>
                </c:pt>
                <c:pt idx="4737">
                  <c:v>48.046043029899998</c:v>
                </c:pt>
                <c:pt idx="4738">
                  <c:v>48.046143029900001</c:v>
                </c:pt>
                <c:pt idx="4739">
                  <c:v>48.046243029899998</c:v>
                </c:pt>
                <c:pt idx="4740">
                  <c:v>48.046343029900001</c:v>
                </c:pt>
                <c:pt idx="4741">
                  <c:v>48.046443029899997</c:v>
                </c:pt>
                <c:pt idx="4742">
                  <c:v>48.0465430299</c:v>
                </c:pt>
                <c:pt idx="4743">
                  <c:v>48.046643029899997</c:v>
                </c:pt>
                <c:pt idx="4744">
                  <c:v>48.0467430299</c:v>
                </c:pt>
                <c:pt idx="4745">
                  <c:v>48.046843029900003</c:v>
                </c:pt>
                <c:pt idx="4746">
                  <c:v>48.0469430299</c:v>
                </c:pt>
                <c:pt idx="4747">
                  <c:v>48.047043029900003</c:v>
                </c:pt>
                <c:pt idx="4748">
                  <c:v>48.047143029899999</c:v>
                </c:pt>
                <c:pt idx="4749">
                  <c:v>48.047243029900002</c:v>
                </c:pt>
                <c:pt idx="4750">
                  <c:v>48.047343029899999</c:v>
                </c:pt>
                <c:pt idx="4751">
                  <c:v>48.047443029900002</c:v>
                </c:pt>
                <c:pt idx="4752">
                  <c:v>48.047543029899998</c:v>
                </c:pt>
                <c:pt idx="4753">
                  <c:v>48.047643029900001</c:v>
                </c:pt>
                <c:pt idx="4754">
                  <c:v>48.047743029899998</c:v>
                </c:pt>
                <c:pt idx="4755">
                  <c:v>48.047843029900001</c:v>
                </c:pt>
                <c:pt idx="4756">
                  <c:v>48.047943029899997</c:v>
                </c:pt>
                <c:pt idx="4757">
                  <c:v>48.048043029900001</c:v>
                </c:pt>
                <c:pt idx="4758">
                  <c:v>48.048143029899997</c:v>
                </c:pt>
                <c:pt idx="4759">
                  <c:v>48.0482430299</c:v>
                </c:pt>
                <c:pt idx="4760">
                  <c:v>48.048343029900003</c:v>
                </c:pt>
                <c:pt idx="4761">
                  <c:v>48.0484430299</c:v>
                </c:pt>
                <c:pt idx="4762">
                  <c:v>48.048543029900003</c:v>
                </c:pt>
                <c:pt idx="4763">
                  <c:v>48.048643029899999</c:v>
                </c:pt>
                <c:pt idx="4764">
                  <c:v>48.048743029900002</c:v>
                </c:pt>
                <c:pt idx="4765">
                  <c:v>48.048843029899999</c:v>
                </c:pt>
                <c:pt idx="4766">
                  <c:v>48.048943029900002</c:v>
                </c:pt>
                <c:pt idx="4767">
                  <c:v>48.049043029899998</c:v>
                </c:pt>
                <c:pt idx="4768">
                  <c:v>48.049143029900002</c:v>
                </c:pt>
                <c:pt idx="4769">
                  <c:v>48.049243029899998</c:v>
                </c:pt>
                <c:pt idx="4770">
                  <c:v>48.243975690100001</c:v>
                </c:pt>
                <c:pt idx="4771">
                  <c:v>48.457971641299999</c:v>
                </c:pt>
                <c:pt idx="4772">
                  <c:v>48.326329026300002</c:v>
                </c:pt>
                <c:pt idx="4773">
                  <c:v>48.326429026299998</c:v>
                </c:pt>
                <c:pt idx="4774">
                  <c:v>48.326529026300001</c:v>
                </c:pt>
                <c:pt idx="4775">
                  <c:v>48.326629026600003</c:v>
                </c:pt>
                <c:pt idx="4776">
                  <c:v>48.762431968500003</c:v>
                </c:pt>
                <c:pt idx="4777">
                  <c:v>48.786052596600001</c:v>
                </c:pt>
                <c:pt idx="4778">
                  <c:v>48.880256858400003</c:v>
                </c:pt>
                <c:pt idx="4779">
                  <c:v>48.624440596100001</c:v>
                </c:pt>
                <c:pt idx="4780">
                  <c:v>48.775052079799998</c:v>
                </c:pt>
                <c:pt idx="4781">
                  <c:v>51.065413153400002</c:v>
                </c:pt>
                <c:pt idx="4782">
                  <c:v>51.065513153399998</c:v>
                </c:pt>
                <c:pt idx="4783">
                  <c:v>51.065613153400001</c:v>
                </c:pt>
                <c:pt idx="4784">
                  <c:v>51.065713153399997</c:v>
                </c:pt>
                <c:pt idx="4785">
                  <c:v>51.065813153400001</c:v>
                </c:pt>
                <c:pt idx="4786">
                  <c:v>51.065913153399997</c:v>
                </c:pt>
                <c:pt idx="4787">
                  <c:v>51.0660131534</c:v>
                </c:pt>
                <c:pt idx="4788">
                  <c:v>51.0661131504</c:v>
                </c:pt>
                <c:pt idx="4789">
                  <c:v>50.714244025799999</c:v>
                </c:pt>
                <c:pt idx="4790">
                  <c:v>50.714344023599999</c:v>
                </c:pt>
                <c:pt idx="4791">
                  <c:v>50.714444023600002</c:v>
                </c:pt>
                <c:pt idx="4792">
                  <c:v>50.714544023599998</c:v>
                </c:pt>
                <c:pt idx="4793">
                  <c:v>50.714644023600002</c:v>
                </c:pt>
                <c:pt idx="4794">
                  <c:v>50.714744023599998</c:v>
                </c:pt>
                <c:pt idx="4795">
                  <c:v>50.714844023600001</c:v>
                </c:pt>
                <c:pt idx="4796">
                  <c:v>50.714944023599998</c:v>
                </c:pt>
                <c:pt idx="4797">
                  <c:v>50.715044023600001</c:v>
                </c:pt>
                <c:pt idx="4798">
                  <c:v>50.715144023599997</c:v>
                </c:pt>
                <c:pt idx="4799">
                  <c:v>50.7152440236</c:v>
                </c:pt>
                <c:pt idx="4800">
                  <c:v>50.715344023599997</c:v>
                </c:pt>
                <c:pt idx="4801">
                  <c:v>50.7154440236</c:v>
                </c:pt>
                <c:pt idx="4802">
                  <c:v>50.715544023600003</c:v>
                </c:pt>
                <c:pt idx="4803">
                  <c:v>50.715644023599999</c:v>
                </c:pt>
                <c:pt idx="4804">
                  <c:v>50.715744023600003</c:v>
                </c:pt>
                <c:pt idx="4805">
                  <c:v>48.266083780300001</c:v>
                </c:pt>
                <c:pt idx="4806">
                  <c:v>47.747961955400001</c:v>
                </c:pt>
                <c:pt idx="4807">
                  <c:v>47.748061955399997</c:v>
                </c:pt>
                <c:pt idx="4808">
                  <c:v>47.748161955400001</c:v>
                </c:pt>
                <c:pt idx="4809">
                  <c:v>47.748261955399997</c:v>
                </c:pt>
                <c:pt idx="4810">
                  <c:v>47.7483619554</c:v>
                </c:pt>
                <c:pt idx="4811">
                  <c:v>47.748461955400003</c:v>
                </c:pt>
                <c:pt idx="4812">
                  <c:v>47.7485619554</c:v>
                </c:pt>
                <c:pt idx="4813">
                  <c:v>47.748661955400003</c:v>
                </c:pt>
                <c:pt idx="4814">
                  <c:v>47.748761955399999</c:v>
                </c:pt>
                <c:pt idx="4815">
                  <c:v>47.748861955400002</c:v>
                </c:pt>
                <c:pt idx="4816">
                  <c:v>47.748961955399999</c:v>
                </c:pt>
                <c:pt idx="4817">
                  <c:v>47.749061955400002</c:v>
                </c:pt>
                <c:pt idx="4818">
                  <c:v>47.749161955399998</c:v>
                </c:pt>
                <c:pt idx="4819">
                  <c:v>47.749261955400002</c:v>
                </c:pt>
                <c:pt idx="4820">
                  <c:v>47.749361955399998</c:v>
                </c:pt>
                <c:pt idx="4821">
                  <c:v>47.749461955400001</c:v>
                </c:pt>
                <c:pt idx="4822">
                  <c:v>47.749561955399997</c:v>
                </c:pt>
                <c:pt idx="4823">
                  <c:v>47.749661955400001</c:v>
                </c:pt>
                <c:pt idx="4824">
                  <c:v>47.749761955399997</c:v>
                </c:pt>
                <c:pt idx="4825">
                  <c:v>47.7498619554</c:v>
                </c:pt>
                <c:pt idx="4826">
                  <c:v>47.749961955400003</c:v>
                </c:pt>
                <c:pt idx="4827">
                  <c:v>47.7500619554</c:v>
                </c:pt>
                <c:pt idx="4828">
                  <c:v>47.750161955400003</c:v>
                </c:pt>
                <c:pt idx="4829">
                  <c:v>47.750261955399999</c:v>
                </c:pt>
                <c:pt idx="4830">
                  <c:v>47.750361955400003</c:v>
                </c:pt>
                <c:pt idx="4831">
                  <c:v>47.750461955399999</c:v>
                </c:pt>
                <c:pt idx="4832">
                  <c:v>47.750561955400002</c:v>
                </c:pt>
                <c:pt idx="4833">
                  <c:v>47.750661955399998</c:v>
                </c:pt>
                <c:pt idx="4834">
                  <c:v>47.750761955400002</c:v>
                </c:pt>
                <c:pt idx="4835">
                  <c:v>47.750861955399998</c:v>
                </c:pt>
                <c:pt idx="4836">
                  <c:v>47.750961955400001</c:v>
                </c:pt>
                <c:pt idx="4837">
                  <c:v>47.751061955399997</c:v>
                </c:pt>
                <c:pt idx="4838">
                  <c:v>47.751161955400001</c:v>
                </c:pt>
                <c:pt idx="4839">
                  <c:v>47.751261955399997</c:v>
                </c:pt>
                <c:pt idx="4840">
                  <c:v>47.7513619554</c:v>
                </c:pt>
                <c:pt idx="4841">
                  <c:v>47.751461955400003</c:v>
                </c:pt>
                <c:pt idx="4842">
                  <c:v>47.7515619554</c:v>
                </c:pt>
                <c:pt idx="4843">
                  <c:v>47.751661955400003</c:v>
                </c:pt>
                <c:pt idx="4844">
                  <c:v>47.751761955399999</c:v>
                </c:pt>
                <c:pt idx="4845">
                  <c:v>47.751861955400003</c:v>
                </c:pt>
                <c:pt idx="4846">
                  <c:v>47.751961955399999</c:v>
                </c:pt>
                <c:pt idx="4847">
                  <c:v>47.752061955400002</c:v>
                </c:pt>
                <c:pt idx="4848">
                  <c:v>47.752161955399998</c:v>
                </c:pt>
                <c:pt idx="4849">
                  <c:v>47.752261955400002</c:v>
                </c:pt>
                <c:pt idx="4850">
                  <c:v>47.752361955399998</c:v>
                </c:pt>
                <c:pt idx="4851">
                  <c:v>47.752461955400001</c:v>
                </c:pt>
                <c:pt idx="4852">
                  <c:v>47.752561955399997</c:v>
                </c:pt>
                <c:pt idx="4853">
                  <c:v>47.752661955400001</c:v>
                </c:pt>
                <c:pt idx="4854">
                  <c:v>47.752761955399997</c:v>
                </c:pt>
                <c:pt idx="4855">
                  <c:v>47.7528619554</c:v>
                </c:pt>
                <c:pt idx="4856">
                  <c:v>47.752961955400004</c:v>
                </c:pt>
                <c:pt idx="4857">
                  <c:v>47.7530619554</c:v>
                </c:pt>
                <c:pt idx="4858">
                  <c:v>47.753161955400003</c:v>
                </c:pt>
                <c:pt idx="4859">
                  <c:v>48.835712683399997</c:v>
                </c:pt>
                <c:pt idx="4860">
                  <c:v>48.8358126834</c:v>
                </c:pt>
                <c:pt idx="4861">
                  <c:v>48.835912683399997</c:v>
                </c:pt>
                <c:pt idx="4862">
                  <c:v>48.006868699100004</c:v>
                </c:pt>
                <c:pt idx="4863">
                  <c:v>48.0069686991</c:v>
                </c:pt>
                <c:pt idx="4864">
                  <c:v>48.007068699100003</c:v>
                </c:pt>
                <c:pt idx="4865">
                  <c:v>48.632289368999999</c:v>
                </c:pt>
                <c:pt idx="4866">
                  <c:v>48.632389369000002</c:v>
                </c:pt>
                <c:pt idx="4867">
                  <c:v>48.747370413799999</c:v>
                </c:pt>
                <c:pt idx="4868">
                  <c:v>48.747470413800002</c:v>
                </c:pt>
                <c:pt idx="4869">
                  <c:v>49.112869426499998</c:v>
                </c:pt>
                <c:pt idx="4870">
                  <c:v>49.112969413800002</c:v>
                </c:pt>
                <c:pt idx="4871">
                  <c:v>49.113069413799998</c:v>
                </c:pt>
                <c:pt idx="4872">
                  <c:v>49.113169413800001</c:v>
                </c:pt>
                <c:pt idx="4873">
                  <c:v>49.032303107700002</c:v>
                </c:pt>
                <c:pt idx="4874">
                  <c:v>49.032403107699999</c:v>
                </c:pt>
                <c:pt idx="4875">
                  <c:v>49.032503107700002</c:v>
                </c:pt>
                <c:pt idx="4876">
                  <c:v>49.032603107699998</c:v>
                </c:pt>
                <c:pt idx="4877">
                  <c:v>49.032703107700002</c:v>
                </c:pt>
                <c:pt idx="4878">
                  <c:v>48.937873357400001</c:v>
                </c:pt>
                <c:pt idx="4879">
                  <c:v>48.657377952700003</c:v>
                </c:pt>
                <c:pt idx="4880">
                  <c:v>49.430610112899998</c:v>
                </c:pt>
                <c:pt idx="4881">
                  <c:v>49.430710112900002</c:v>
                </c:pt>
                <c:pt idx="4882">
                  <c:v>49.430810112899998</c:v>
                </c:pt>
                <c:pt idx="4883">
                  <c:v>49.430910112900001</c:v>
                </c:pt>
                <c:pt idx="4884">
                  <c:v>49.431010112899997</c:v>
                </c:pt>
                <c:pt idx="4885">
                  <c:v>49.366907084200001</c:v>
                </c:pt>
                <c:pt idx="4886">
                  <c:v>49.367007084199997</c:v>
                </c:pt>
                <c:pt idx="4887">
                  <c:v>49.367107084200001</c:v>
                </c:pt>
                <c:pt idx="4888">
                  <c:v>49.2664839093</c:v>
                </c:pt>
                <c:pt idx="4889">
                  <c:v>49.419047984700001</c:v>
                </c:pt>
                <c:pt idx="4890">
                  <c:v>49.419147984699997</c:v>
                </c:pt>
                <c:pt idx="4891">
                  <c:v>49.4192479847</c:v>
                </c:pt>
                <c:pt idx="4892">
                  <c:v>49.311367109700001</c:v>
                </c:pt>
                <c:pt idx="4893">
                  <c:v>49.311467109699997</c:v>
                </c:pt>
                <c:pt idx="4894">
                  <c:v>49.3115671097</c:v>
                </c:pt>
                <c:pt idx="4895">
                  <c:v>49.311667109699997</c:v>
                </c:pt>
                <c:pt idx="4896">
                  <c:v>49.3117671097</c:v>
                </c:pt>
                <c:pt idx="4897">
                  <c:v>49.311867109700003</c:v>
                </c:pt>
                <c:pt idx="4898">
                  <c:v>49.311967109699999</c:v>
                </c:pt>
                <c:pt idx="4899">
                  <c:v>49.312067109700003</c:v>
                </c:pt>
                <c:pt idx="4900">
                  <c:v>49.312167109699999</c:v>
                </c:pt>
                <c:pt idx="4901">
                  <c:v>48.1707726737</c:v>
                </c:pt>
                <c:pt idx="4902">
                  <c:v>48.395587778699998</c:v>
                </c:pt>
                <c:pt idx="4903">
                  <c:v>48.869311656800001</c:v>
                </c:pt>
                <c:pt idx="4904">
                  <c:v>48.869411656799997</c:v>
                </c:pt>
                <c:pt idx="4905">
                  <c:v>48.300769975500003</c:v>
                </c:pt>
                <c:pt idx="4906">
                  <c:v>48.300869975499999</c:v>
                </c:pt>
                <c:pt idx="4907">
                  <c:v>48.713227543400002</c:v>
                </c:pt>
                <c:pt idx="4908">
                  <c:v>48.713327543399998</c:v>
                </c:pt>
                <c:pt idx="4909">
                  <c:v>48.713427543400002</c:v>
                </c:pt>
                <c:pt idx="4910">
                  <c:v>46.898717332799997</c:v>
                </c:pt>
                <c:pt idx="4911">
                  <c:v>48.293438151399997</c:v>
                </c:pt>
                <c:pt idx="4912">
                  <c:v>48.2935381514</c:v>
                </c:pt>
                <c:pt idx="4913">
                  <c:v>48.293638151400003</c:v>
                </c:pt>
                <c:pt idx="4914">
                  <c:v>48.293738151399999</c:v>
                </c:pt>
                <c:pt idx="4915">
                  <c:v>48.293838151400003</c:v>
                </c:pt>
                <c:pt idx="4916">
                  <c:v>48.293938151399999</c:v>
                </c:pt>
                <c:pt idx="4917">
                  <c:v>48.294038151400002</c:v>
                </c:pt>
                <c:pt idx="4918">
                  <c:v>48.294138151399999</c:v>
                </c:pt>
                <c:pt idx="4919">
                  <c:v>48.294238151400002</c:v>
                </c:pt>
                <c:pt idx="4920">
                  <c:v>48.294338151399998</c:v>
                </c:pt>
                <c:pt idx="4921">
                  <c:v>48.294438151400001</c:v>
                </c:pt>
                <c:pt idx="4922">
                  <c:v>48.294538151399998</c:v>
                </c:pt>
                <c:pt idx="4923">
                  <c:v>48.294638151400001</c:v>
                </c:pt>
                <c:pt idx="4924">
                  <c:v>48.294738151399997</c:v>
                </c:pt>
                <c:pt idx="4925">
                  <c:v>48.2948381514</c:v>
                </c:pt>
                <c:pt idx="4926">
                  <c:v>48.294938151399997</c:v>
                </c:pt>
                <c:pt idx="4927">
                  <c:v>48.2950381514</c:v>
                </c:pt>
                <c:pt idx="4928">
                  <c:v>48.295138151400003</c:v>
                </c:pt>
                <c:pt idx="4929">
                  <c:v>48.2952381514</c:v>
                </c:pt>
                <c:pt idx="4930">
                  <c:v>48.295338151400003</c:v>
                </c:pt>
                <c:pt idx="4931">
                  <c:v>48.295438151399999</c:v>
                </c:pt>
                <c:pt idx="4932">
                  <c:v>48.295538151400002</c:v>
                </c:pt>
                <c:pt idx="4933">
                  <c:v>48.295638151399999</c:v>
                </c:pt>
                <c:pt idx="4934">
                  <c:v>48.295738151400002</c:v>
                </c:pt>
                <c:pt idx="4935">
                  <c:v>48.295838151399998</c:v>
                </c:pt>
                <c:pt idx="4936">
                  <c:v>48.295938151400001</c:v>
                </c:pt>
                <c:pt idx="4937">
                  <c:v>48.296038151399998</c:v>
                </c:pt>
                <c:pt idx="4938">
                  <c:v>48.296138151400001</c:v>
                </c:pt>
                <c:pt idx="4939">
                  <c:v>48.296238151399997</c:v>
                </c:pt>
                <c:pt idx="4940">
                  <c:v>48.296338151400001</c:v>
                </c:pt>
                <c:pt idx="4941">
                  <c:v>48.296438151399997</c:v>
                </c:pt>
                <c:pt idx="4942">
                  <c:v>48.2965381514</c:v>
                </c:pt>
                <c:pt idx="4943">
                  <c:v>48.296638151400003</c:v>
                </c:pt>
                <c:pt idx="4944">
                  <c:v>48.2967381514</c:v>
                </c:pt>
                <c:pt idx="4945">
                  <c:v>48.296838151400003</c:v>
                </c:pt>
                <c:pt idx="4946">
                  <c:v>48.296938151399999</c:v>
                </c:pt>
                <c:pt idx="4947">
                  <c:v>48.297038151400002</c:v>
                </c:pt>
                <c:pt idx="4948">
                  <c:v>48.297138151399999</c:v>
                </c:pt>
                <c:pt idx="4949">
                  <c:v>48.297238151400002</c:v>
                </c:pt>
                <c:pt idx="4950">
                  <c:v>48.297338151399998</c:v>
                </c:pt>
                <c:pt idx="4951">
                  <c:v>48.297438151400002</c:v>
                </c:pt>
                <c:pt idx="4952">
                  <c:v>48.297538151399998</c:v>
                </c:pt>
                <c:pt idx="4953">
                  <c:v>48.297638151400001</c:v>
                </c:pt>
                <c:pt idx="4954">
                  <c:v>48.297738151399997</c:v>
                </c:pt>
                <c:pt idx="4955">
                  <c:v>48.297838151400001</c:v>
                </c:pt>
                <c:pt idx="4956">
                  <c:v>48.297938151399997</c:v>
                </c:pt>
                <c:pt idx="4957">
                  <c:v>48.2980381514</c:v>
                </c:pt>
                <c:pt idx="4958">
                  <c:v>48.298138151400003</c:v>
                </c:pt>
                <c:pt idx="4959">
                  <c:v>48.2982381514</c:v>
                </c:pt>
                <c:pt idx="4960">
                  <c:v>48.298338151400003</c:v>
                </c:pt>
                <c:pt idx="4961">
                  <c:v>48.298438151399999</c:v>
                </c:pt>
                <c:pt idx="4962">
                  <c:v>48.298538151400003</c:v>
                </c:pt>
                <c:pt idx="4963">
                  <c:v>48.298638151399999</c:v>
                </c:pt>
                <c:pt idx="4964">
                  <c:v>48.298738151400002</c:v>
                </c:pt>
                <c:pt idx="4965">
                  <c:v>48.298838151399998</c:v>
                </c:pt>
                <c:pt idx="4966">
                  <c:v>48.298938151400002</c:v>
                </c:pt>
                <c:pt idx="4967">
                  <c:v>48.299038151399998</c:v>
                </c:pt>
                <c:pt idx="4968">
                  <c:v>48.299138151400001</c:v>
                </c:pt>
                <c:pt idx="4969">
                  <c:v>48.299238151399997</c:v>
                </c:pt>
                <c:pt idx="4970">
                  <c:v>48.299338151400001</c:v>
                </c:pt>
                <c:pt idx="4971">
                  <c:v>48.299438151399997</c:v>
                </c:pt>
                <c:pt idx="4972">
                  <c:v>48.2995381514</c:v>
                </c:pt>
                <c:pt idx="4973">
                  <c:v>48.299638151400003</c:v>
                </c:pt>
                <c:pt idx="4974">
                  <c:v>48.2997381514</c:v>
                </c:pt>
                <c:pt idx="4975">
                  <c:v>48.299838151400003</c:v>
                </c:pt>
                <c:pt idx="4976">
                  <c:v>48.299938151399999</c:v>
                </c:pt>
                <c:pt idx="4977">
                  <c:v>48.300038151400003</c:v>
                </c:pt>
                <c:pt idx="4978">
                  <c:v>48.300138151399999</c:v>
                </c:pt>
                <c:pt idx="4979">
                  <c:v>48.300238151400002</c:v>
                </c:pt>
                <c:pt idx="4980">
                  <c:v>48.300338151399998</c:v>
                </c:pt>
                <c:pt idx="4981">
                  <c:v>48.300438151400002</c:v>
                </c:pt>
                <c:pt idx="4982">
                  <c:v>48.300538151399998</c:v>
                </c:pt>
                <c:pt idx="4983">
                  <c:v>48.300638151400001</c:v>
                </c:pt>
                <c:pt idx="4984">
                  <c:v>48.300738151399997</c:v>
                </c:pt>
                <c:pt idx="4985">
                  <c:v>48.300838151400001</c:v>
                </c:pt>
                <c:pt idx="4986">
                  <c:v>48.300938151399997</c:v>
                </c:pt>
                <c:pt idx="4987">
                  <c:v>48.3010381514</c:v>
                </c:pt>
                <c:pt idx="4988">
                  <c:v>48.301138151400004</c:v>
                </c:pt>
                <c:pt idx="4989">
                  <c:v>48.3012381514</c:v>
                </c:pt>
                <c:pt idx="4990">
                  <c:v>48.301338151400003</c:v>
                </c:pt>
                <c:pt idx="4991">
                  <c:v>48.301438151399999</c:v>
                </c:pt>
                <c:pt idx="4992">
                  <c:v>48.301538151400003</c:v>
                </c:pt>
                <c:pt idx="4993">
                  <c:v>48.301638151399999</c:v>
                </c:pt>
                <c:pt idx="4994">
                  <c:v>48.301738151400002</c:v>
                </c:pt>
                <c:pt idx="4995">
                  <c:v>48.301838151399998</c:v>
                </c:pt>
                <c:pt idx="4996">
                  <c:v>48.301938151400002</c:v>
                </c:pt>
                <c:pt idx="4997">
                  <c:v>48.302038151399998</c:v>
                </c:pt>
                <c:pt idx="4998">
                  <c:v>48.302138151400001</c:v>
                </c:pt>
                <c:pt idx="4999">
                  <c:v>48.302238151399997</c:v>
                </c:pt>
                <c:pt idx="5000">
                  <c:v>48.302338151400001</c:v>
                </c:pt>
                <c:pt idx="5001">
                  <c:v>48.302438151399997</c:v>
                </c:pt>
                <c:pt idx="5002">
                  <c:v>48.3025381514</c:v>
                </c:pt>
                <c:pt idx="5003">
                  <c:v>48.302638151399997</c:v>
                </c:pt>
                <c:pt idx="5004">
                  <c:v>48.3027381514</c:v>
                </c:pt>
                <c:pt idx="5005">
                  <c:v>48.302838151400003</c:v>
                </c:pt>
                <c:pt idx="5006">
                  <c:v>48.302938151399999</c:v>
                </c:pt>
                <c:pt idx="5007">
                  <c:v>48.303038151400003</c:v>
                </c:pt>
                <c:pt idx="5008">
                  <c:v>48.303138151399999</c:v>
                </c:pt>
                <c:pt idx="5009">
                  <c:v>48.303238151400002</c:v>
                </c:pt>
                <c:pt idx="5010">
                  <c:v>48.303338151399998</c:v>
                </c:pt>
                <c:pt idx="5011">
                  <c:v>48.303438151400002</c:v>
                </c:pt>
                <c:pt idx="5012">
                  <c:v>48.303538151399998</c:v>
                </c:pt>
                <c:pt idx="5013">
                  <c:v>48.303638151400001</c:v>
                </c:pt>
                <c:pt idx="5014">
                  <c:v>48.303738151399997</c:v>
                </c:pt>
                <c:pt idx="5015">
                  <c:v>48.303838151400001</c:v>
                </c:pt>
                <c:pt idx="5016">
                  <c:v>48.303938151399997</c:v>
                </c:pt>
                <c:pt idx="5017">
                  <c:v>48.3040381514</c:v>
                </c:pt>
                <c:pt idx="5018">
                  <c:v>48.304138151399997</c:v>
                </c:pt>
                <c:pt idx="5019">
                  <c:v>48.3042381514</c:v>
                </c:pt>
                <c:pt idx="5020">
                  <c:v>48.304338151400003</c:v>
                </c:pt>
                <c:pt idx="5021">
                  <c:v>48.304438151399999</c:v>
                </c:pt>
                <c:pt idx="5022">
                  <c:v>48.304538151400003</c:v>
                </c:pt>
                <c:pt idx="5023">
                  <c:v>48.304638151399999</c:v>
                </c:pt>
                <c:pt idx="5024">
                  <c:v>48.304738151400002</c:v>
                </c:pt>
                <c:pt idx="5025">
                  <c:v>48.304838151399998</c:v>
                </c:pt>
                <c:pt idx="5026">
                  <c:v>48.304938151400002</c:v>
                </c:pt>
                <c:pt idx="5027">
                  <c:v>48.305038151399998</c:v>
                </c:pt>
                <c:pt idx="5028">
                  <c:v>48.305138151400001</c:v>
                </c:pt>
                <c:pt idx="5029">
                  <c:v>48.305238151399998</c:v>
                </c:pt>
                <c:pt idx="5030">
                  <c:v>48.305338151400001</c:v>
                </c:pt>
                <c:pt idx="5031">
                  <c:v>48.305438151399997</c:v>
                </c:pt>
                <c:pt idx="5032">
                  <c:v>48.3055381514</c:v>
                </c:pt>
                <c:pt idx="5033">
                  <c:v>48.305638151399997</c:v>
                </c:pt>
                <c:pt idx="5034">
                  <c:v>48.3057381514</c:v>
                </c:pt>
                <c:pt idx="5035">
                  <c:v>48.305838151400003</c:v>
                </c:pt>
                <c:pt idx="5036">
                  <c:v>48.305938151399999</c:v>
                </c:pt>
                <c:pt idx="5037">
                  <c:v>48.306038151400003</c:v>
                </c:pt>
                <c:pt idx="5038">
                  <c:v>48.306138151399999</c:v>
                </c:pt>
                <c:pt idx="5039">
                  <c:v>48.306238151400002</c:v>
                </c:pt>
                <c:pt idx="5040">
                  <c:v>48.306338151399999</c:v>
                </c:pt>
                <c:pt idx="5041">
                  <c:v>48.306438151400002</c:v>
                </c:pt>
                <c:pt idx="5042">
                  <c:v>48.306538151399998</c:v>
                </c:pt>
                <c:pt idx="5043">
                  <c:v>48.306638151400001</c:v>
                </c:pt>
                <c:pt idx="5044">
                  <c:v>48.306738151399998</c:v>
                </c:pt>
                <c:pt idx="5045">
                  <c:v>48.306838151400001</c:v>
                </c:pt>
                <c:pt idx="5046">
                  <c:v>48.306938151399997</c:v>
                </c:pt>
                <c:pt idx="5047">
                  <c:v>48.3070381514</c:v>
                </c:pt>
                <c:pt idx="5048">
                  <c:v>48.307138151399997</c:v>
                </c:pt>
                <c:pt idx="5049">
                  <c:v>48.3072381514</c:v>
                </c:pt>
                <c:pt idx="5050">
                  <c:v>48.307338151400003</c:v>
                </c:pt>
                <c:pt idx="5051">
                  <c:v>48.3074381514</c:v>
                </c:pt>
                <c:pt idx="5052">
                  <c:v>48.307538151400003</c:v>
                </c:pt>
                <c:pt idx="5053">
                  <c:v>48.307638151399999</c:v>
                </c:pt>
                <c:pt idx="5054">
                  <c:v>48.307738151400002</c:v>
                </c:pt>
                <c:pt idx="5055">
                  <c:v>48.307838151399999</c:v>
                </c:pt>
                <c:pt idx="5056">
                  <c:v>48.307938151400002</c:v>
                </c:pt>
                <c:pt idx="5057">
                  <c:v>48.308038151399998</c:v>
                </c:pt>
                <c:pt idx="5058">
                  <c:v>48.308138151400001</c:v>
                </c:pt>
                <c:pt idx="5059">
                  <c:v>48.308238151399998</c:v>
                </c:pt>
                <c:pt idx="5060">
                  <c:v>48.308338151400001</c:v>
                </c:pt>
                <c:pt idx="5061">
                  <c:v>48.308438151399997</c:v>
                </c:pt>
                <c:pt idx="5062">
                  <c:v>48.308538151400001</c:v>
                </c:pt>
                <c:pt idx="5063">
                  <c:v>48.308638151399997</c:v>
                </c:pt>
                <c:pt idx="5064">
                  <c:v>48.3087381514</c:v>
                </c:pt>
                <c:pt idx="5065">
                  <c:v>48.308838151400003</c:v>
                </c:pt>
                <c:pt idx="5066">
                  <c:v>48.3089381514</c:v>
                </c:pt>
                <c:pt idx="5067">
                  <c:v>48.309038151400003</c:v>
                </c:pt>
                <c:pt idx="5068">
                  <c:v>48.309138151399999</c:v>
                </c:pt>
                <c:pt idx="5069">
                  <c:v>48.309238151400002</c:v>
                </c:pt>
                <c:pt idx="5070">
                  <c:v>48.309338151399999</c:v>
                </c:pt>
                <c:pt idx="5071">
                  <c:v>48.309438151400002</c:v>
                </c:pt>
                <c:pt idx="5072">
                  <c:v>48.309538151399998</c:v>
                </c:pt>
                <c:pt idx="5073">
                  <c:v>48.309638151400002</c:v>
                </c:pt>
                <c:pt idx="5074">
                  <c:v>48.309738151399998</c:v>
                </c:pt>
                <c:pt idx="5075">
                  <c:v>48.309838151400001</c:v>
                </c:pt>
                <c:pt idx="5076">
                  <c:v>48.309938151399997</c:v>
                </c:pt>
                <c:pt idx="5077">
                  <c:v>48.310038151400001</c:v>
                </c:pt>
                <c:pt idx="5078">
                  <c:v>48.310138151399997</c:v>
                </c:pt>
                <c:pt idx="5079">
                  <c:v>48.3102381514</c:v>
                </c:pt>
                <c:pt idx="5080">
                  <c:v>48.310338151400003</c:v>
                </c:pt>
                <c:pt idx="5081">
                  <c:v>48.3104381514</c:v>
                </c:pt>
                <c:pt idx="5082">
                  <c:v>48.310538151400003</c:v>
                </c:pt>
                <c:pt idx="5083">
                  <c:v>48.310638151399999</c:v>
                </c:pt>
                <c:pt idx="5084">
                  <c:v>48.310738151400002</c:v>
                </c:pt>
                <c:pt idx="5085">
                  <c:v>48.310838151399999</c:v>
                </c:pt>
                <c:pt idx="5086">
                  <c:v>48.310938151400002</c:v>
                </c:pt>
                <c:pt idx="5087">
                  <c:v>48.311038151399998</c:v>
                </c:pt>
                <c:pt idx="5088">
                  <c:v>48.311138151400002</c:v>
                </c:pt>
                <c:pt idx="5089">
                  <c:v>48.311238151399998</c:v>
                </c:pt>
                <c:pt idx="5090">
                  <c:v>48.311338151400001</c:v>
                </c:pt>
                <c:pt idx="5091">
                  <c:v>48.311438151399997</c:v>
                </c:pt>
                <c:pt idx="5092">
                  <c:v>48.311538151400001</c:v>
                </c:pt>
                <c:pt idx="5093">
                  <c:v>48.311638151399997</c:v>
                </c:pt>
                <c:pt idx="5094">
                  <c:v>48.3117381514</c:v>
                </c:pt>
                <c:pt idx="5095">
                  <c:v>48.311838151400003</c:v>
                </c:pt>
                <c:pt idx="5096">
                  <c:v>48.3119381514</c:v>
                </c:pt>
                <c:pt idx="5097">
                  <c:v>48.312038151400003</c:v>
                </c:pt>
                <c:pt idx="5098">
                  <c:v>48.312138151399999</c:v>
                </c:pt>
                <c:pt idx="5099">
                  <c:v>48.312238151400003</c:v>
                </c:pt>
                <c:pt idx="5100">
                  <c:v>48.312338151399999</c:v>
                </c:pt>
                <c:pt idx="5101">
                  <c:v>48.312438151400002</c:v>
                </c:pt>
                <c:pt idx="5102">
                  <c:v>48.312538151399998</c:v>
                </c:pt>
                <c:pt idx="5103">
                  <c:v>48.312638151400002</c:v>
                </c:pt>
                <c:pt idx="5104">
                  <c:v>48.312738151399998</c:v>
                </c:pt>
                <c:pt idx="5105">
                  <c:v>48.312838151400001</c:v>
                </c:pt>
                <c:pt idx="5106">
                  <c:v>48.312938144</c:v>
                </c:pt>
                <c:pt idx="5107">
                  <c:v>48.313038131299997</c:v>
                </c:pt>
                <c:pt idx="5108">
                  <c:v>48.313138131300001</c:v>
                </c:pt>
                <c:pt idx="5109">
                  <c:v>48.313238131299997</c:v>
                </c:pt>
                <c:pt idx="5110">
                  <c:v>48.3133381313</c:v>
                </c:pt>
                <c:pt idx="5111">
                  <c:v>48.313438123899999</c:v>
                </c:pt>
                <c:pt idx="5112">
                  <c:v>48.313538118499999</c:v>
                </c:pt>
                <c:pt idx="5113">
                  <c:v>48.313638118500002</c:v>
                </c:pt>
                <c:pt idx="5114">
                  <c:v>48.313738118499998</c:v>
                </c:pt>
                <c:pt idx="5115">
                  <c:v>48.313838118500001</c:v>
                </c:pt>
                <c:pt idx="5116">
                  <c:v>48.313938111100001</c:v>
                </c:pt>
                <c:pt idx="5117">
                  <c:v>48.314038105800002</c:v>
                </c:pt>
                <c:pt idx="5118">
                  <c:v>48.314138098400001</c:v>
                </c:pt>
                <c:pt idx="5119">
                  <c:v>48.314238098399997</c:v>
                </c:pt>
                <c:pt idx="5120">
                  <c:v>48.3143380984</c:v>
                </c:pt>
                <c:pt idx="5121">
                  <c:v>48.314438098399997</c:v>
                </c:pt>
                <c:pt idx="5122">
                  <c:v>48.3145380984</c:v>
                </c:pt>
                <c:pt idx="5123">
                  <c:v>48.314638098400003</c:v>
                </c:pt>
                <c:pt idx="5124">
                  <c:v>48.314738098399999</c:v>
                </c:pt>
                <c:pt idx="5125">
                  <c:v>48.314838098400003</c:v>
                </c:pt>
                <c:pt idx="5126">
                  <c:v>48.314938098399999</c:v>
                </c:pt>
                <c:pt idx="5127">
                  <c:v>48.315038098400002</c:v>
                </c:pt>
                <c:pt idx="5128">
                  <c:v>48.315138098399999</c:v>
                </c:pt>
                <c:pt idx="5129">
                  <c:v>48.315238098400002</c:v>
                </c:pt>
                <c:pt idx="5130">
                  <c:v>48.315338098399998</c:v>
                </c:pt>
                <c:pt idx="5131">
                  <c:v>48.315438098400001</c:v>
                </c:pt>
                <c:pt idx="5132">
                  <c:v>48.315538098399998</c:v>
                </c:pt>
                <c:pt idx="5133">
                  <c:v>48.315638098400001</c:v>
                </c:pt>
                <c:pt idx="5134">
                  <c:v>48.315738098399997</c:v>
                </c:pt>
                <c:pt idx="5135">
                  <c:v>48.3158380984</c:v>
                </c:pt>
                <c:pt idx="5136">
                  <c:v>48.315938098399997</c:v>
                </c:pt>
                <c:pt idx="5137">
                  <c:v>48.3160380984</c:v>
                </c:pt>
                <c:pt idx="5138">
                  <c:v>48.316138098400003</c:v>
                </c:pt>
                <c:pt idx="5139">
                  <c:v>48.316238093199999</c:v>
                </c:pt>
                <c:pt idx="5140">
                  <c:v>48.316338081600001</c:v>
                </c:pt>
                <c:pt idx="5141">
                  <c:v>48.316438074200001</c:v>
                </c:pt>
                <c:pt idx="5142">
                  <c:v>-0.72015021174399996</c:v>
                </c:pt>
                <c:pt idx="5143">
                  <c:v>1.0739706330000001</c:v>
                </c:pt>
                <c:pt idx="5144">
                  <c:v>2.8447483095799999</c:v>
                </c:pt>
                <c:pt idx="5145">
                  <c:v>4.4232463435299998</c:v>
                </c:pt>
                <c:pt idx="5146">
                  <c:v>5.4786864461800002</c:v>
                </c:pt>
                <c:pt idx="5147">
                  <c:v>5.4922117100800003</c:v>
                </c:pt>
                <c:pt idx="5148">
                  <c:v>6.0181299023900001</c:v>
                </c:pt>
                <c:pt idx="5149">
                  <c:v>6.3381097650799996</c:v>
                </c:pt>
                <c:pt idx="5150">
                  <c:v>6.4214115510400003</c:v>
                </c:pt>
                <c:pt idx="5151">
                  <c:v>6.42151155104</c:v>
                </c:pt>
                <c:pt idx="5152">
                  <c:v>6.4216115510399998</c:v>
                </c:pt>
                <c:pt idx="5153">
                  <c:v>8.5922033097499995</c:v>
                </c:pt>
                <c:pt idx="5154">
                  <c:v>9.3848400936900003</c:v>
                </c:pt>
                <c:pt idx="5155">
                  <c:v>11.010571756899999</c:v>
                </c:pt>
                <c:pt idx="5156">
                  <c:v>12.9665585645</c:v>
                </c:pt>
                <c:pt idx="5157">
                  <c:v>16.043409365599999</c:v>
                </c:pt>
                <c:pt idx="5158">
                  <c:v>19.325461338699998</c:v>
                </c:pt>
                <c:pt idx="5159">
                  <c:v>21.692532502399999</c:v>
                </c:pt>
                <c:pt idx="5160">
                  <c:v>23.380092428099999</c:v>
                </c:pt>
                <c:pt idx="5161">
                  <c:v>24.157980172199998</c:v>
                </c:pt>
                <c:pt idx="5162">
                  <c:v>24.9442291324</c:v>
                </c:pt>
                <c:pt idx="5163">
                  <c:v>26.125809134600001</c:v>
                </c:pt>
                <c:pt idx="5164">
                  <c:v>27.187471418200001</c:v>
                </c:pt>
                <c:pt idx="5165">
                  <c:v>29.066672498900001</c:v>
                </c:pt>
                <c:pt idx="5166">
                  <c:v>31.041905375500001</c:v>
                </c:pt>
                <c:pt idx="5167">
                  <c:v>31.817737750300001</c:v>
                </c:pt>
                <c:pt idx="5168">
                  <c:v>32.409184146999998</c:v>
                </c:pt>
                <c:pt idx="5169">
                  <c:v>32.409284147000001</c:v>
                </c:pt>
                <c:pt idx="5170">
                  <c:v>32.409384146999997</c:v>
                </c:pt>
                <c:pt idx="5171">
                  <c:v>25.8064796028</c:v>
                </c:pt>
                <c:pt idx="5172">
                  <c:v>25.806579602799999</c:v>
                </c:pt>
                <c:pt idx="5173">
                  <c:v>25.806679602799999</c:v>
                </c:pt>
                <c:pt idx="5174">
                  <c:v>25.806779602799999</c:v>
                </c:pt>
                <c:pt idx="5175">
                  <c:v>25.806879602799999</c:v>
                </c:pt>
                <c:pt idx="5176">
                  <c:v>25.806979602799998</c:v>
                </c:pt>
                <c:pt idx="5177">
                  <c:v>25.807079602799998</c:v>
                </c:pt>
                <c:pt idx="5178">
                  <c:v>25.807179602800002</c:v>
                </c:pt>
                <c:pt idx="5179">
                  <c:v>25.807279602800001</c:v>
                </c:pt>
                <c:pt idx="5180">
                  <c:v>25.807379602800001</c:v>
                </c:pt>
                <c:pt idx="5181">
                  <c:v>25.807479602800001</c:v>
                </c:pt>
                <c:pt idx="5182">
                  <c:v>25.807579602800001</c:v>
                </c:pt>
                <c:pt idx="5183">
                  <c:v>25.8076796028</c:v>
                </c:pt>
                <c:pt idx="5184">
                  <c:v>25.8077796028</c:v>
                </c:pt>
                <c:pt idx="5185">
                  <c:v>25.8078796028</c:v>
                </c:pt>
                <c:pt idx="5186">
                  <c:v>25.8079796028</c:v>
                </c:pt>
                <c:pt idx="5187">
                  <c:v>25.808079602799999</c:v>
                </c:pt>
                <c:pt idx="5188">
                  <c:v>25.808179602799999</c:v>
                </c:pt>
                <c:pt idx="5189">
                  <c:v>25.808279599799999</c:v>
                </c:pt>
                <c:pt idx="5190">
                  <c:v>25.808379597599998</c:v>
                </c:pt>
                <c:pt idx="5191">
                  <c:v>25.808479597600002</c:v>
                </c:pt>
                <c:pt idx="5192">
                  <c:v>25.808579597600001</c:v>
                </c:pt>
                <c:pt idx="5193">
                  <c:v>25.808679597600001</c:v>
                </c:pt>
                <c:pt idx="5194">
                  <c:v>25.808779597600001</c:v>
                </c:pt>
                <c:pt idx="5195">
                  <c:v>25.808879597600001</c:v>
                </c:pt>
                <c:pt idx="5196">
                  <c:v>25.8089795976</c:v>
                </c:pt>
                <c:pt idx="5197">
                  <c:v>25.8090795976</c:v>
                </c:pt>
                <c:pt idx="5198">
                  <c:v>25.8091795976</c:v>
                </c:pt>
                <c:pt idx="5199">
                  <c:v>25.8092795976</c:v>
                </c:pt>
                <c:pt idx="5200">
                  <c:v>25.8093795976</c:v>
                </c:pt>
                <c:pt idx="5201">
                  <c:v>25.809479597599999</c:v>
                </c:pt>
                <c:pt idx="5202">
                  <c:v>25.809579597599999</c:v>
                </c:pt>
                <c:pt idx="5203">
                  <c:v>25.809679597599999</c:v>
                </c:pt>
                <c:pt idx="5204">
                  <c:v>25.809779597599999</c:v>
                </c:pt>
                <c:pt idx="5205">
                  <c:v>25.809879597599998</c:v>
                </c:pt>
                <c:pt idx="5206">
                  <c:v>26.1898370135</c:v>
                </c:pt>
                <c:pt idx="5207">
                  <c:v>27.512666103600001</c:v>
                </c:pt>
                <c:pt idx="5208">
                  <c:v>28.464055070600001</c:v>
                </c:pt>
                <c:pt idx="5209">
                  <c:v>29.320833752199999</c:v>
                </c:pt>
                <c:pt idx="5210">
                  <c:v>30.879324907299999</c:v>
                </c:pt>
                <c:pt idx="5211">
                  <c:v>31.921287510900001</c:v>
                </c:pt>
                <c:pt idx="5212">
                  <c:v>33.039888312899997</c:v>
                </c:pt>
                <c:pt idx="5213">
                  <c:v>34.917612318700002</c:v>
                </c:pt>
                <c:pt idx="5214">
                  <c:v>35.457643673299998</c:v>
                </c:pt>
                <c:pt idx="5215">
                  <c:v>35.546443700200001</c:v>
                </c:pt>
                <c:pt idx="5216">
                  <c:v>35.546543700199997</c:v>
                </c:pt>
                <c:pt idx="5217">
                  <c:v>35.546643700200001</c:v>
                </c:pt>
                <c:pt idx="5218">
                  <c:v>35.546743700199997</c:v>
                </c:pt>
                <c:pt idx="5219">
                  <c:v>35.5468437002</c:v>
                </c:pt>
                <c:pt idx="5220">
                  <c:v>35.546943700200003</c:v>
                </c:pt>
                <c:pt idx="5221">
                  <c:v>35.5470437002</c:v>
                </c:pt>
                <c:pt idx="5222">
                  <c:v>35.547143700200003</c:v>
                </c:pt>
                <c:pt idx="5223">
                  <c:v>35.547243700199999</c:v>
                </c:pt>
                <c:pt idx="5224">
                  <c:v>35.547343700200003</c:v>
                </c:pt>
                <c:pt idx="5225">
                  <c:v>35.547443700199999</c:v>
                </c:pt>
                <c:pt idx="5226">
                  <c:v>18.887015983200001</c:v>
                </c:pt>
                <c:pt idx="5227">
                  <c:v>18.887115983200001</c:v>
                </c:pt>
                <c:pt idx="5228">
                  <c:v>18.887215983200001</c:v>
                </c:pt>
                <c:pt idx="5229">
                  <c:v>18.887315983200001</c:v>
                </c:pt>
                <c:pt idx="5230">
                  <c:v>18.8874159832</c:v>
                </c:pt>
                <c:pt idx="5231">
                  <c:v>18.8875159832</c:v>
                </c:pt>
                <c:pt idx="5232">
                  <c:v>18.8876159832</c:v>
                </c:pt>
                <c:pt idx="5233">
                  <c:v>18.8877159832</c:v>
                </c:pt>
                <c:pt idx="5234">
                  <c:v>18.887815983199999</c:v>
                </c:pt>
                <c:pt idx="5235">
                  <c:v>18.887915983199999</c:v>
                </c:pt>
                <c:pt idx="5236">
                  <c:v>18.888015983199999</c:v>
                </c:pt>
                <c:pt idx="5237">
                  <c:v>18.888115983199999</c:v>
                </c:pt>
                <c:pt idx="5238">
                  <c:v>18.888215983199999</c:v>
                </c:pt>
                <c:pt idx="5239">
                  <c:v>18.888315983199998</c:v>
                </c:pt>
                <c:pt idx="5240">
                  <c:v>18.888415983200002</c:v>
                </c:pt>
                <c:pt idx="5241">
                  <c:v>18.888515983200001</c:v>
                </c:pt>
                <c:pt idx="5242">
                  <c:v>18.888615983200001</c:v>
                </c:pt>
                <c:pt idx="5243">
                  <c:v>18.888715983200001</c:v>
                </c:pt>
                <c:pt idx="5244">
                  <c:v>18.888815983200001</c:v>
                </c:pt>
                <c:pt idx="5245">
                  <c:v>18.8889159832</c:v>
                </c:pt>
                <c:pt idx="5246">
                  <c:v>18.8890159832</c:v>
                </c:pt>
                <c:pt idx="5247">
                  <c:v>18.8891159832</c:v>
                </c:pt>
                <c:pt idx="5248">
                  <c:v>18.8892159832</c:v>
                </c:pt>
                <c:pt idx="5249">
                  <c:v>18.889315983199999</c:v>
                </c:pt>
                <c:pt idx="5250">
                  <c:v>18.889415983199999</c:v>
                </c:pt>
                <c:pt idx="5251">
                  <c:v>18.889515983199999</c:v>
                </c:pt>
                <c:pt idx="5252">
                  <c:v>18.889615983199999</c:v>
                </c:pt>
                <c:pt idx="5253">
                  <c:v>18.889715983199999</c:v>
                </c:pt>
                <c:pt idx="5254">
                  <c:v>18.889815983199998</c:v>
                </c:pt>
                <c:pt idx="5255">
                  <c:v>18.889915983200002</c:v>
                </c:pt>
                <c:pt idx="5256">
                  <c:v>18.890015983200001</c:v>
                </c:pt>
                <c:pt idx="5257">
                  <c:v>18.890115983200001</c:v>
                </c:pt>
                <c:pt idx="5258">
                  <c:v>18.890215983200001</c:v>
                </c:pt>
                <c:pt idx="5259">
                  <c:v>18.890315983200001</c:v>
                </c:pt>
                <c:pt idx="5260">
                  <c:v>18.8904159832</c:v>
                </c:pt>
                <c:pt idx="5261">
                  <c:v>18.8905159832</c:v>
                </c:pt>
                <c:pt idx="5262">
                  <c:v>18.8906159832</c:v>
                </c:pt>
                <c:pt idx="5263">
                  <c:v>18.8907159832</c:v>
                </c:pt>
                <c:pt idx="5264">
                  <c:v>18.8908159832</c:v>
                </c:pt>
                <c:pt idx="5265">
                  <c:v>18.890915983199999</c:v>
                </c:pt>
                <c:pt idx="5266">
                  <c:v>18.891015983199999</c:v>
                </c:pt>
                <c:pt idx="5267">
                  <c:v>18.891115983199999</c:v>
                </c:pt>
                <c:pt idx="5268">
                  <c:v>18.891215983199999</c:v>
                </c:pt>
                <c:pt idx="5269">
                  <c:v>18.891315983199998</c:v>
                </c:pt>
                <c:pt idx="5270">
                  <c:v>18.891415983200002</c:v>
                </c:pt>
                <c:pt idx="5271">
                  <c:v>18.891515983200001</c:v>
                </c:pt>
                <c:pt idx="5272">
                  <c:v>18.891615983200001</c:v>
                </c:pt>
                <c:pt idx="5273">
                  <c:v>18.891715983200001</c:v>
                </c:pt>
                <c:pt idx="5274">
                  <c:v>18.891815983200001</c:v>
                </c:pt>
                <c:pt idx="5275">
                  <c:v>18.891915983200001</c:v>
                </c:pt>
                <c:pt idx="5276">
                  <c:v>18.8920159832</c:v>
                </c:pt>
                <c:pt idx="5277">
                  <c:v>18.8921159832</c:v>
                </c:pt>
                <c:pt idx="5278">
                  <c:v>18.8922159832</c:v>
                </c:pt>
                <c:pt idx="5279">
                  <c:v>18.8923159832</c:v>
                </c:pt>
                <c:pt idx="5280">
                  <c:v>18.892415983199999</c:v>
                </c:pt>
                <c:pt idx="5281">
                  <c:v>18.892515983199999</c:v>
                </c:pt>
                <c:pt idx="5282">
                  <c:v>18.892615983199999</c:v>
                </c:pt>
                <c:pt idx="5283">
                  <c:v>18.892715983199999</c:v>
                </c:pt>
                <c:pt idx="5284">
                  <c:v>18.892815983199998</c:v>
                </c:pt>
                <c:pt idx="5285">
                  <c:v>18.892915983200002</c:v>
                </c:pt>
                <c:pt idx="5286">
                  <c:v>18.893015983200002</c:v>
                </c:pt>
                <c:pt idx="5287">
                  <c:v>18.893115983200001</c:v>
                </c:pt>
                <c:pt idx="5288">
                  <c:v>18.893215983200001</c:v>
                </c:pt>
                <c:pt idx="5289">
                  <c:v>18.893315983200001</c:v>
                </c:pt>
                <c:pt idx="5290">
                  <c:v>18.893415983200001</c:v>
                </c:pt>
                <c:pt idx="5291">
                  <c:v>18.8935159832</c:v>
                </c:pt>
                <c:pt idx="5292">
                  <c:v>18.8936159832</c:v>
                </c:pt>
                <c:pt idx="5293">
                  <c:v>18.8937159832</c:v>
                </c:pt>
                <c:pt idx="5294">
                  <c:v>-4.9686673196399997</c:v>
                </c:pt>
                <c:pt idx="5295">
                  <c:v>-5.0008141580799998</c:v>
                </c:pt>
                <c:pt idx="5296">
                  <c:v>-4.9341971046799999</c:v>
                </c:pt>
                <c:pt idx="5297">
                  <c:v>-4.9415016756899997</c:v>
                </c:pt>
                <c:pt idx="5298">
                  <c:v>-4.8597041717799998</c:v>
                </c:pt>
                <c:pt idx="5299">
                  <c:v>-4.9163044639300004</c:v>
                </c:pt>
                <c:pt idx="5300">
                  <c:v>-5.0229445518000002</c:v>
                </c:pt>
                <c:pt idx="5301">
                  <c:v>-4.9553150980699998</c:v>
                </c:pt>
                <c:pt idx="5302">
                  <c:v>-4.93032572061</c:v>
                </c:pt>
                <c:pt idx="5303">
                  <c:v>-4.9738310990699999</c:v>
                </c:pt>
                <c:pt idx="5304">
                  <c:v>-4.9912083129299996</c:v>
                </c:pt>
                <c:pt idx="5305">
                  <c:v>-4.9564288237099996</c:v>
                </c:pt>
                <c:pt idx="5306">
                  <c:v>-4.7376871458499998</c:v>
                </c:pt>
                <c:pt idx="5307">
                  <c:v>-4.8508096802100003</c:v>
                </c:pt>
                <c:pt idx="5308">
                  <c:v>-4.8507096802099996</c:v>
                </c:pt>
                <c:pt idx="5309">
                  <c:v>-4.8155251951600002</c:v>
                </c:pt>
                <c:pt idx="5310">
                  <c:v>-4.89018522809</c:v>
                </c:pt>
                <c:pt idx="5311">
                  <c:v>-4.8900852311499996</c:v>
                </c:pt>
                <c:pt idx="5312">
                  <c:v>-4.7379261277999998</c:v>
                </c:pt>
                <c:pt idx="5313">
                  <c:v>-4.7378261278</c:v>
                </c:pt>
                <c:pt idx="5314">
                  <c:v>-4.7377261278000002</c:v>
                </c:pt>
                <c:pt idx="5315">
                  <c:v>-4.7376261277999996</c:v>
                </c:pt>
                <c:pt idx="5316">
                  <c:v>-4.7582711496699996</c:v>
                </c:pt>
                <c:pt idx="5317">
                  <c:v>-4.6668264334999998</c:v>
                </c:pt>
                <c:pt idx="5318">
                  <c:v>-5.1134789726700003</c:v>
                </c:pt>
                <c:pt idx="5319">
                  <c:v>-4.6498913177699999</c:v>
                </c:pt>
                <c:pt idx="5320">
                  <c:v>-4.6497913177700001</c:v>
                </c:pt>
                <c:pt idx="5321">
                  <c:v>-4.6496913177700003</c:v>
                </c:pt>
                <c:pt idx="5322">
                  <c:v>-4.3820133545699997</c:v>
                </c:pt>
                <c:pt idx="5323">
                  <c:v>-4.4704491284900003</c:v>
                </c:pt>
                <c:pt idx="5324">
                  <c:v>-4.5288181604900002</c:v>
                </c:pt>
                <c:pt idx="5325">
                  <c:v>-4.6027757494600001</c:v>
                </c:pt>
                <c:pt idx="5326">
                  <c:v>-4.7980009777000001</c:v>
                </c:pt>
                <c:pt idx="5327">
                  <c:v>-4.5765696772300002</c:v>
                </c:pt>
                <c:pt idx="5328">
                  <c:v>-4.5354423021499999</c:v>
                </c:pt>
                <c:pt idx="5329">
                  <c:v>-4.39394260101</c:v>
                </c:pt>
                <c:pt idx="5330">
                  <c:v>-4.1622816248100003</c:v>
                </c:pt>
                <c:pt idx="5331">
                  <c:v>-3.97919137382</c:v>
                </c:pt>
                <c:pt idx="5332">
                  <c:v>-4.1282153413199998</c:v>
                </c:pt>
                <c:pt idx="5333">
                  <c:v>-3.7443274923600001</c:v>
                </c:pt>
                <c:pt idx="5334">
                  <c:v>-3.6484492227700001</c:v>
                </c:pt>
                <c:pt idx="5335">
                  <c:v>-3.3616012086899998</c:v>
                </c:pt>
                <c:pt idx="5336">
                  <c:v>-3.3588055081200001</c:v>
                </c:pt>
                <c:pt idx="5337">
                  <c:v>-3.2024067283500002</c:v>
                </c:pt>
                <c:pt idx="5338">
                  <c:v>-3.1612374270200001</c:v>
                </c:pt>
                <c:pt idx="5339">
                  <c:v>-3.0132261741000002</c:v>
                </c:pt>
                <c:pt idx="5340">
                  <c:v>-3.1389358140899999</c:v>
                </c:pt>
                <c:pt idx="5341">
                  <c:v>-2.94470364902</c:v>
                </c:pt>
                <c:pt idx="5342">
                  <c:v>-2.9446036490199998</c:v>
                </c:pt>
                <c:pt idx="5343">
                  <c:v>-2.9445036490200001</c:v>
                </c:pt>
                <c:pt idx="5344">
                  <c:v>-2.9444036490199998</c:v>
                </c:pt>
                <c:pt idx="5345">
                  <c:v>-2.9443036490200001</c:v>
                </c:pt>
                <c:pt idx="5346">
                  <c:v>-3.0453013702099998</c:v>
                </c:pt>
                <c:pt idx="5347">
                  <c:v>-3.04520137021</c:v>
                </c:pt>
                <c:pt idx="5348">
                  <c:v>-3.0451013702099998</c:v>
                </c:pt>
                <c:pt idx="5349">
                  <c:v>-3.0450013702100001</c:v>
                </c:pt>
                <c:pt idx="5350">
                  <c:v>-3.0449013702099998</c:v>
                </c:pt>
                <c:pt idx="5351">
                  <c:v>-2.9295537989899998</c:v>
                </c:pt>
                <c:pt idx="5352">
                  <c:v>-2.63904047214</c:v>
                </c:pt>
                <c:pt idx="5353">
                  <c:v>-2.5158820896799998</c:v>
                </c:pt>
                <c:pt idx="5354">
                  <c:v>-2.4195256113700001</c:v>
                </c:pt>
                <c:pt idx="5355">
                  <c:v>-2.0818890891300001</c:v>
                </c:pt>
                <c:pt idx="5356">
                  <c:v>-1.43695797393</c:v>
                </c:pt>
                <c:pt idx="5357">
                  <c:v>-1.43685797393</c:v>
                </c:pt>
                <c:pt idx="5358">
                  <c:v>-1.04193462882</c:v>
                </c:pt>
                <c:pt idx="5359">
                  <c:v>-0.89863431111699998</c:v>
                </c:pt>
                <c:pt idx="5360">
                  <c:v>-0.54541925523599999</c:v>
                </c:pt>
                <c:pt idx="5361">
                  <c:v>-0.49166874135299998</c:v>
                </c:pt>
                <c:pt idx="5362">
                  <c:v>-0.28811750917000001</c:v>
                </c:pt>
                <c:pt idx="5363">
                  <c:v>-0.28801750917000002</c:v>
                </c:pt>
                <c:pt idx="5364">
                  <c:v>-6.4797769318399997E-3</c:v>
                </c:pt>
                <c:pt idx="5365">
                  <c:v>-6.3797769318400003E-3</c:v>
                </c:pt>
                <c:pt idx="5366">
                  <c:v>0.35058055188199999</c:v>
                </c:pt>
                <c:pt idx="5367">
                  <c:v>0.76001184651800002</c:v>
                </c:pt>
                <c:pt idx="5368">
                  <c:v>0.76011184651800001</c:v>
                </c:pt>
                <c:pt idx="5369">
                  <c:v>0.760211846518</c:v>
                </c:pt>
                <c:pt idx="5370">
                  <c:v>0.76031184651799999</c:v>
                </c:pt>
                <c:pt idx="5371">
                  <c:v>0.76041184651799998</c:v>
                </c:pt>
                <c:pt idx="5372">
                  <c:v>0.76051184651799997</c:v>
                </c:pt>
                <c:pt idx="5373">
                  <c:v>0.76061184651799996</c:v>
                </c:pt>
                <c:pt idx="5374">
                  <c:v>0.76071184651799995</c:v>
                </c:pt>
                <c:pt idx="5375">
                  <c:v>0.76081184651800005</c:v>
                </c:pt>
                <c:pt idx="5376">
                  <c:v>0.76091184651800003</c:v>
                </c:pt>
                <c:pt idx="5377">
                  <c:v>0.76101184651800002</c:v>
                </c:pt>
                <c:pt idx="5378">
                  <c:v>0.76111184651800001</c:v>
                </c:pt>
                <c:pt idx="5379">
                  <c:v>0.761211846518</c:v>
                </c:pt>
                <c:pt idx="5380">
                  <c:v>0.76131184651799999</c:v>
                </c:pt>
                <c:pt idx="5381">
                  <c:v>0.76141184651799998</c:v>
                </c:pt>
                <c:pt idx="5382">
                  <c:v>0.76151184651799997</c:v>
                </c:pt>
                <c:pt idx="5383">
                  <c:v>0.76161184651799996</c:v>
                </c:pt>
                <c:pt idx="5384">
                  <c:v>0.76171184651799995</c:v>
                </c:pt>
                <c:pt idx="5385">
                  <c:v>0.76181184651800005</c:v>
                </c:pt>
                <c:pt idx="5386">
                  <c:v>0.76191184651800004</c:v>
                </c:pt>
                <c:pt idx="5387">
                  <c:v>0.76201184651800002</c:v>
                </c:pt>
                <c:pt idx="5388">
                  <c:v>0.76211184651800001</c:v>
                </c:pt>
                <c:pt idx="5389">
                  <c:v>0.762211846518</c:v>
                </c:pt>
                <c:pt idx="5390">
                  <c:v>0.76231184651799999</c:v>
                </c:pt>
                <c:pt idx="5391">
                  <c:v>0.76241184651799998</c:v>
                </c:pt>
                <c:pt idx="5392">
                  <c:v>0.76251184651799997</c:v>
                </c:pt>
                <c:pt idx="5393">
                  <c:v>0.76261184651799996</c:v>
                </c:pt>
                <c:pt idx="5394">
                  <c:v>0.76271184651799995</c:v>
                </c:pt>
                <c:pt idx="5395">
                  <c:v>0.76281184651800005</c:v>
                </c:pt>
                <c:pt idx="5396">
                  <c:v>0.76291184651800004</c:v>
                </c:pt>
                <c:pt idx="5397">
                  <c:v>0.76301184651800003</c:v>
                </c:pt>
                <c:pt idx="5398">
                  <c:v>0.76311184651800001</c:v>
                </c:pt>
                <c:pt idx="5399">
                  <c:v>0.763211846518</c:v>
                </c:pt>
                <c:pt idx="5400">
                  <c:v>0.76331184651799999</c:v>
                </c:pt>
                <c:pt idx="5401">
                  <c:v>0.76341184651799998</c:v>
                </c:pt>
                <c:pt idx="5402">
                  <c:v>0.76351184651799997</c:v>
                </c:pt>
                <c:pt idx="5403">
                  <c:v>0.76361184651799996</c:v>
                </c:pt>
                <c:pt idx="5404">
                  <c:v>0.76371184651799995</c:v>
                </c:pt>
                <c:pt idx="5405">
                  <c:v>0.76381184651800005</c:v>
                </c:pt>
                <c:pt idx="5406">
                  <c:v>0.76391184651800004</c:v>
                </c:pt>
                <c:pt idx="5407">
                  <c:v>0.76401184651800003</c:v>
                </c:pt>
                <c:pt idx="5408">
                  <c:v>0.76411184651800002</c:v>
                </c:pt>
                <c:pt idx="5409">
                  <c:v>0.764211846518</c:v>
                </c:pt>
                <c:pt idx="5410">
                  <c:v>0.76431184651799999</c:v>
                </c:pt>
                <c:pt idx="5411">
                  <c:v>0.76441184651799998</c:v>
                </c:pt>
                <c:pt idx="5412">
                  <c:v>0.76451184651799997</c:v>
                </c:pt>
                <c:pt idx="5413">
                  <c:v>0.76461184651799996</c:v>
                </c:pt>
                <c:pt idx="5414">
                  <c:v>0.76471184651799995</c:v>
                </c:pt>
                <c:pt idx="5415">
                  <c:v>0.76481184651800005</c:v>
                </c:pt>
                <c:pt idx="5416">
                  <c:v>0.76491184651800004</c:v>
                </c:pt>
                <c:pt idx="5417">
                  <c:v>0.76501184651800003</c:v>
                </c:pt>
                <c:pt idx="5418">
                  <c:v>0.76511184651800002</c:v>
                </c:pt>
                <c:pt idx="5419">
                  <c:v>0.76521184651800001</c:v>
                </c:pt>
                <c:pt idx="5420">
                  <c:v>0.76531184651799999</c:v>
                </c:pt>
                <c:pt idx="5421">
                  <c:v>0.76541184651799998</c:v>
                </c:pt>
                <c:pt idx="5422">
                  <c:v>0.76551184651799997</c:v>
                </c:pt>
                <c:pt idx="5423">
                  <c:v>0.76561184651799996</c:v>
                </c:pt>
                <c:pt idx="5424">
                  <c:v>0.76571184651799995</c:v>
                </c:pt>
                <c:pt idx="5425">
                  <c:v>0.76581184651800005</c:v>
                </c:pt>
                <c:pt idx="5426">
                  <c:v>0.76591184651800004</c:v>
                </c:pt>
                <c:pt idx="5427">
                  <c:v>0.76601184651800003</c:v>
                </c:pt>
                <c:pt idx="5428">
                  <c:v>0.76611184651800002</c:v>
                </c:pt>
                <c:pt idx="5429">
                  <c:v>0.76621184651800001</c:v>
                </c:pt>
                <c:pt idx="5430">
                  <c:v>0.76631184651799999</c:v>
                </c:pt>
                <c:pt idx="5431">
                  <c:v>0.76641184651799998</c:v>
                </c:pt>
                <c:pt idx="5432">
                  <c:v>0.76651184651799997</c:v>
                </c:pt>
                <c:pt idx="5433">
                  <c:v>13.9612301008</c:v>
                </c:pt>
                <c:pt idx="5434">
                  <c:v>13.9613301008</c:v>
                </c:pt>
                <c:pt idx="5435">
                  <c:v>13.961430100799999</c:v>
                </c:pt>
                <c:pt idx="5436">
                  <c:v>13.961530100799999</c:v>
                </c:pt>
                <c:pt idx="5437">
                  <c:v>13.961630100800001</c:v>
                </c:pt>
                <c:pt idx="5438">
                  <c:v>13.961730100800001</c:v>
                </c:pt>
                <c:pt idx="5439">
                  <c:v>13.9618301008</c:v>
                </c:pt>
                <c:pt idx="5440">
                  <c:v>13.9619301008</c:v>
                </c:pt>
                <c:pt idx="5441">
                  <c:v>14.912610047899999</c:v>
                </c:pt>
                <c:pt idx="5442">
                  <c:v>14.912710047899999</c:v>
                </c:pt>
                <c:pt idx="5443">
                  <c:v>14.912810047900001</c:v>
                </c:pt>
                <c:pt idx="5444">
                  <c:v>14.912910047900001</c:v>
                </c:pt>
                <c:pt idx="5445">
                  <c:v>14.9130100479</c:v>
                </c:pt>
                <c:pt idx="5446">
                  <c:v>14.9131100479</c:v>
                </c:pt>
                <c:pt idx="5447">
                  <c:v>14.9132100479</c:v>
                </c:pt>
                <c:pt idx="5448">
                  <c:v>14.9133100479</c:v>
                </c:pt>
                <c:pt idx="5449">
                  <c:v>14.913410047899999</c:v>
                </c:pt>
                <c:pt idx="5450">
                  <c:v>14.913510047899999</c:v>
                </c:pt>
                <c:pt idx="5451">
                  <c:v>14.913610047900001</c:v>
                </c:pt>
                <c:pt idx="5452">
                  <c:v>14.9137100479</c:v>
                </c:pt>
                <c:pt idx="5453">
                  <c:v>14.9138100479</c:v>
                </c:pt>
                <c:pt idx="5454">
                  <c:v>14.9139100479</c:v>
                </c:pt>
                <c:pt idx="5455">
                  <c:v>14.9140100479</c:v>
                </c:pt>
                <c:pt idx="5456">
                  <c:v>14.9141100479</c:v>
                </c:pt>
                <c:pt idx="5457">
                  <c:v>14.914210047899999</c:v>
                </c:pt>
                <c:pt idx="5458">
                  <c:v>14.914310047900001</c:v>
                </c:pt>
                <c:pt idx="5459">
                  <c:v>14.914410047900001</c:v>
                </c:pt>
                <c:pt idx="5460">
                  <c:v>14.9145100479</c:v>
                </c:pt>
                <c:pt idx="5461">
                  <c:v>14.9146100479</c:v>
                </c:pt>
                <c:pt idx="5462">
                  <c:v>14.9147100479</c:v>
                </c:pt>
                <c:pt idx="5463">
                  <c:v>14.9148100479</c:v>
                </c:pt>
                <c:pt idx="5464">
                  <c:v>14.914910047899999</c:v>
                </c:pt>
                <c:pt idx="5465">
                  <c:v>14.915010047899999</c:v>
                </c:pt>
                <c:pt idx="5466">
                  <c:v>14.915110047900001</c:v>
                </c:pt>
                <c:pt idx="5467">
                  <c:v>14.9152100479</c:v>
                </c:pt>
                <c:pt idx="5468">
                  <c:v>14.9153100479</c:v>
                </c:pt>
                <c:pt idx="5469">
                  <c:v>14.9154100479</c:v>
                </c:pt>
                <c:pt idx="5470">
                  <c:v>13.067638564399999</c:v>
                </c:pt>
                <c:pt idx="5471">
                  <c:v>11.057038243699999</c:v>
                </c:pt>
                <c:pt idx="5472">
                  <c:v>9.2868688347399999</c:v>
                </c:pt>
                <c:pt idx="5473">
                  <c:v>7.4840118219300003</c:v>
                </c:pt>
                <c:pt idx="5474">
                  <c:v>6.6114896540899997</c:v>
                </c:pt>
                <c:pt idx="5475">
                  <c:v>5.0689148382100004</c:v>
                </c:pt>
                <c:pt idx="5476">
                  <c:v>3.8905528873500002</c:v>
                </c:pt>
                <c:pt idx="5477">
                  <c:v>3.26126689126</c:v>
                </c:pt>
                <c:pt idx="5478">
                  <c:v>2.4731276317200002</c:v>
                </c:pt>
                <c:pt idx="5479">
                  <c:v>2.0845384350899998</c:v>
                </c:pt>
                <c:pt idx="5480">
                  <c:v>1.00971169258</c:v>
                </c:pt>
                <c:pt idx="5481">
                  <c:v>0.40284336022799999</c:v>
                </c:pt>
                <c:pt idx="5482">
                  <c:v>-1.1540438741200001E-2</c:v>
                </c:pt>
                <c:pt idx="5483">
                  <c:v>-0.25890084860599999</c:v>
                </c:pt>
                <c:pt idx="5484">
                  <c:v>-0.30687753945500001</c:v>
                </c:pt>
                <c:pt idx="5485">
                  <c:v>-9.9241944180900002E-2</c:v>
                </c:pt>
                <c:pt idx="5486">
                  <c:v>-9.9141944180899999E-2</c:v>
                </c:pt>
                <c:pt idx="5487">
                  <c:v>-9.9041944180899996E-2</c:v>
                </c:pt>
                <c:pt idx="5488">
                  <c:v>-9.8941944180899993E-2</c:v>
                </c:pt>
                <c:pt idx="5489">
                  <c:v>0.24785237307399999</c:v>
                </c:pt>
                <c:pt idx="5490">
                  <c:v>0.247952373074</c:v>
                </c:pt>
                <c:pt idx="5491">
                  <c:v>1.3992028485400001</c:v>
                </c:pt>
                <c:pt idx="5492">
                  <c:v>1.3993028485400001</c:v>
                </c:pt>
                <c:pt idx="5493">
                  <c:v>1.3994028485400001</c:v>
                </c:pt>
                <c:pt idx="5494">
                  <c:v>1.3995028485400001</c:v>
                </c:pt>
                <c:pt idx="5495">
                  <c:v>1.3996028485400001</c:v>
                </c:pt>
                <c:pt idx="5496">
                  <c:v>1.39970284854</c:v>
                </c:pt>
                <c:pt idx="5497">
                  <c:v>1.39980284854</c:v>
                </c:pt>
                <c:pt idx="5498">
                  <c:v>1.39990284854</c:v>
                </c:pt>
                <c:pt idx="5499">
                  <c:v>1.40000284854</c:v>
                </c:pt>
                <c:pt idx="5500">
                  <c:v>1.40010284854</c:v>
                </c:pt>
                <c:pt idx="5501">
                  <c:v>1.40020284854</c:v>
                </c:pt>
                <c:pt idx="5502">
                  <c:v>1.40030284854</c:v>
                </c:pt>
                <c:pt idx="5503">
                  <c:v>1.40040284854</c:v>
                </c:pt>
                <c:pt idx="5504">
                  <c:v>9.4213814455500007</c:v>
                </c:pt>
                <c:pt idx="5505">
                  <c:v>10.4563174899</c:v>
                </c:pt>
                <c:pt idx="5506">
                  <c:v>10.4564174899</c:v>
                </c:pt>
                <c:pt idx="5507">
                  <c:v>10.4565174899</c:v>
                </c:pt>
                <c:pt idx="5508">
                  <c:v>10.456617489899999</c:v>
                </c:pt>
                <c:pt idx="5509">
                  <c:v>10.456717489900001</c:v>
                </c:pt>
                <c:pt idx="5510">
                  <c:v>10.456817489900001</c:v>
                </c:pt>
                <c:pt idx="5511">
                  <c:v>10.4569174899</c:v>
                </c:pt>
                <c:pt idx="5512">
                  <c:v>10.4570174899</c:v>
                </c:pt>
                <c:pt idx="5513">
                  <c:v>10.4571174899</c:v>
                </c:pt>
                <c:pt idx="5514">
                  <c:v>10.4572174899</c:v>
                </c:pt>
                <c:pt idx="5515">
                  <c:v>10.457317489899999</c:v>
                </c:pt>
                <c:pt idx="5516">
                  <c:v>10.457417489899999</c:v>
                </c:pt>
                <c:pt idx="5517">
                  <c:v>10.457517489900001</c:v>
                </c:pt>
                <c:pt idx="5518">
                  <c:v>10.457617489900001</c:v>
                </c:pt>
                <c:pt idx="5519">
                  <c:v>10.4577174899</c:v>
                </c:pt>
                <c:pt idx="5520">
                  <c:v>10.4578174899</c:v>
                </c:pt>
                <c:pt idx="5521">
                  <c:v>10.4579174899</c:v>
                </c:pt>
                <c:pt idx="5522">
                  <c:v>10.4580174899</c:v>
                </c:pt>
                <c:pt idx="5523">
                  <c:v>10.458117489899999</c:v>
                </c:pt>
                <c:pt idx="5524">
                  <c:v>10.458217489900001</c:v>
                </c:pt>
                <c:pt idx="5525">
                  <c:v>10.458317489900001</c:v>
                </c:pt>
                <c:pt idx="5526">
                  <c:v>10.4584174899</c:v>
                </c:pt>
                <c:pt idx="5527">
                  <c:v>10.4585174899</c:v>
                </c:pt>
                <c:pt idx="5528">
                  <c:v>10.4586174899</c:v>
                </c:pt>
                <c:pt idx="5529">
                  <c:v>10.4587174899</c:v>
                </c:pt>
                <c:pt idx="5530">
                  <c:v>10.458817489899999</c:v>
                </c:pt>
                <c:pt idx="5531">
                  <c:v>10.458917489899999</c:v>
                </c:pt>
                <c:pt idx="5532">
                  <c:v>10.459017489900001</c:v>
                </c:pt>
                <c:pt idx="5533">
                  <c:v>10.459117489900001</c:v>
                </c:pt>
                <c:pt idx="5534">
                  <c:v>10.4592174899</c:v>
                </c:pt>
                <c:pt idx="5535">
                  <c:v>10.4593174899</c:v>
                </c:pt>
                <c:pt idx="5536">
                  <c:v>10.4594174899</c:v>
                </c:pt>
                <c:pt idx="5537">
                  <c:v>10.4595174899</c:v>
                </c:pt>
                <c:pt idx="5538">
                  <c:v>10.459617489899999</c:v>
                </c:pt>
                <c:pt idx="5539">
                  <c:v>10.459717489899999</c:v>
                </c:pt>
                <c:pt idx="5540">
                  <c:v>10.459817489900001</c:v>
                </c:pt>
                <c:pt idx="5541">
                  <c:v>10.4599174899</c:v>
                </c:pt>
                <c:pt idx="5542">
                  <c:v>10.4600174899</c:v>
                </c:pt>
                <c:pt idx="5543">
                  <c:v>10.4601174899</c:v>
                </c:pt>
                <c:pt idx="5544">
                  <c:v>10.4602174899</c:v>
                </c:pt>
                <c:pt idx="5545">
                  <c:v>10.4603174899</c:v>
                </c:pt>
                <c:pt idx="5546">
                  <c:v>10.460417489899999</c:v>
                </c:pt>
                <c:pt idx="5547">
                  <c:v>10.460517489900001</c:v>
                </c:pt>
                <c:pt idx="5548">
                  <c:v>10.460617489900001</c:v>
                </c:pt>
                <c:pt idx="5549">
                  <c:v>10.4607174899</c:v>
                </c:pt>
                <c:pt idx="5550">
                  <c:v>10.4608174899</c:v>
                </c:pt>
                <c:pt idx="5551">
                  <c:v>10.4609174899</c:v>
                </c:pt>
                <c:pt idx="5552">
                  <c:v>10.4610174899</c:v>
                </c:pt>
                <c:pt idx="5553">
                  <c:v>10.461117489899999</c:v>
                </c:pt>
                <c:pt idx="5554">
                  <c:v>10.461217489899999</c:v>
                </c:pt>
                <c:pt idx="5555">
                  <c:v>10.461317489900001</c:v>
                </c:pt>
                <c:pt idx="5556">
                  <c:v>10.461417489900001</c:v>
                </c:pt>
                <c:pt idx="5557">
                  <c:v>10.4615174899</c:v>
                </c:pt>
                <c:pt idx="5558">
                  <c:v>10.4616174899</c:v>
                </c:pt>
                <c:pt idx="5559">
                  <c:v>10.4617174899</c:v>
                </c:pt>
                <c:pt idx="5560">
                  <c:v>10.4618174899</c:v>
                </c:pt>
                <c:pt idx="5561">
                  <c:v>10.461917489899999</c:v>
                </c:pt>
                <c:pt idx="5562">
                  <c:v>10.462017489899999</c:v>
                </c:pt>
                <c:pt idx="5563">
                  <c:v>10.462117489900001</c:v>
                </c:pt>
                <c:pt idx="5564">
                  <c:v>10.4622174899</c:v>
                </c:pt>
                <c:pt idx="5565">
                  <c:v>10.4623174899</c:v>
                </c:pt>
                <c:pt idx="5566">
                  <c:v>10.4624174899</c:v>
                </c:pt>
                <c:pt idx="5567">
                  <c:v>10.4625174899</c:v>
                </c:pt>
                <c:pt idx="5568">
                  <c:v>10.4626174899</c:v>
                </c:pt>
                <c:pt idx="5569">
                  <c:v>10.462717489899999</c:v>
                </c:pt>
                <c:pt idx="5570">
                  <c:v>10.462817489900001</c:v>
                </c:pt>
                <c:pt idx="5571">
                  <c:v>10.462917489900001</c:v>
                </c:pt>
                <c:pt idx="5572">
                  <c:v>10.4630174899</c:v>
                </c:pt>
                <c:pt idx="5573">
                  <c:v>10.4631174899</c:v>
                </c:pt>
                <c:pt idx="5574">
                  <c:v>10.4632174899</c:v>
                </c:pt>
                <c:pt idx="5575">
                  <c:v>10.4633174899</c:v>
                </c:pt>
                <c:pt idx="5576">
                  <c:v>10.463417489899999</c:v>
                </c:pt>
                <c:pt idx="5577">
                  <c:v>10.463517489899999</c:v>
                </c:pt>
                <c:pt idx="5578">
                  <c:v>10.463617489900001</c:v>
                </c:pt>
                <c:pt idx="5579">
                  <c:v>10.463717489900001</c:v>
                </c:pt>
                <c:pt idx="5580">
                  <c:v>10.4638174899</c:v>
                </c:pt>
                <c:pt idx="5581">
                  <c:v>10.4639174899</c:v>
                </c:pt>
                <c:pt idx="5582">
                  <c:v>10.4640174899</c:v>
                </c:pt>
                <c:pt idx="5583">
                  <c:v>10.4641174899</c:v>
                </c:pt>
                <c:pt idx="5584">
                  <c:v>10.464217489899999</c:v>
                </c:pt>
                <c:pt idx="5585">
                  <c:v>10.464317489900001</c:v>
                </c:pt>
                <c:pt idx="5586">
                  <c:v>10.464417489900001</c:v>
                </c:pt>
                <c:pt idx="5587">
                  <c:v>10.4645174899</c:v>
                </c:pt>
                <c:pt idx="5588">
                  <c:v>10.4646174899</c:v>
                </c:pt>
                <c:pt idx="5589">
                  <c:v>10.4647174899</c:v>
                </c:pt>
                <c:pt idx="5590">
                  <c:v>10.4648174899</c:v>
                </c:pt>
                <c:pt idx="5591">
                  <c:v>10.464917489899999</c:v>
                </c:pt>
                <c:pt idx="5592">
                  <c:v>10.465017489899999</c:v>
                </c:pt>
                <c:pt idx="5593">
                  <c:v>10.465117489900001</c:v>
                </c:pt>
                <c:pt idx="5594">
                  <c:v>10.465217489900001</c:v>
                </c:pt>
                <c:pt idx="5595">
                  <c:v>10.4653174899</c:v>
                </c:pt>
                <c:pt idx="5596">
                  <c:v>10.4654174899</c:v>
                </c:pt>
                <c:pt idx="5597">
                  <c:v>10.4655174899</c:v>
                </c:pt>
                <c:pt idx="5598">
                  <c:v>10.4656174899</c:v>
                </c:pt>
                <c:pt idx="5599">
                  <c:v>10.465717489899999</c:v>
                </c:pt>
                <c:pt idx="5600">
                  <c:v>10.465817489899999</c:v>
                </c:pt>
                <c:pt idx="5601">
                  <c:v>10.465917489900001</c:v>
                </c:pt>
                <c:pt idx="5602">
                  <c:v>10.4660174899</c:v>
                </c:pt>
                <c:pt idx="5603">
                  <c:v>10.4661174899</c:v>
                </c:pt>
                <c:pt idx="5604">
                  <c:v>10.4662174899</c:v>
                </c:pt>
                <c:pt idx="5605">
                  <c:v>10.4663174899</c:v>
                </c:pt>
                <c:pt idx="5606">
                  <c:v>10.4664174899</c:v>
                </c:pt>
                <c:pt idx="5607">
                  <c:v>10.466517489899999</c:v>
                </c:pt>
                <c:pt idx="5608">
                  <c:v>10.466617489900001</c:v>
                </c:pt>
                <c:pt idx="5609">
                  <c:v>10.466717489900001</c:v>
                </c:pt>
                <c:pt idx="5610">
                  <c:v>10.4668174899</c:v>
                </c:pt>
                <c:pt idx="5611">
                  <c:v>10.4669174899</c:v>
                </c:pt>
                <c:pt idx="5612">
                  <c:v>10.4670174899</c:v>
                </c:pt>
                <c:pt idx="5613">
                  <c:v>10.4671174899</c:v>
                </c:pt>
                <c:pt idx="5614">
                  <c:v>10.467217489899999</c:v>
                </c:pt>
                <c:pt idx="5615">
                  <c:v>10.467317489899999</c:v>
                </c:pt>
                <c:pt idx="5616">
                  <c:v>10.467417489900001</c:v>
                </c:pt>
                <c:pt idx="5617">
                  <c:v>10.467517489900001</c:v>
                </c:pt>
                <c:pt idx="5618">
                  <c:v>10.4676174899</c:v>
                </c:pt>
                <c:pt idx="5619">
                  <c:v>10.4677174899</c:v>
                </c:pt>
                <c:pt idx="5620">
                  <c:v>10.4678174899</c:v>
                </c:pt>
                <c:pt idx="5621">
                  <c:v>10.4679174899</c:v>
                </c:pt>
                <c:pt idx="5622">
                  <c:v>10.468017489899999</c:v>
                </c:pt>
                <c:pt idx="5623">
                  <c:v>10.468117489899999</c:v>
                </c:pt>
                <c:pt idx="5624">
                  <c:v>10.468217489900001</c:v>
                </c:pt>
                <c:pt idx="5625">
                  <c:v>10.4683174899</c:v>
                </c:pt>
                <c:pt idx="5626">
                  <c:v>10.4684174899</c:v>
                </c:pt>
                <c:pt idx="5627">
                  <c:v>10.4685174899</c:v>
                </c:pt>
                <c:pt idx="5628">
                  <c:v>10.4686174899</c:v>
                </c:pt>
                <c:pt idx="5629">
                  <c:v>10.4687174899</c:v>
                </c:pt>
                <c:pt idx="5630">
                  <c:v>10.468817489899999</c:v>
                </c:pt>
                <c:pt idx="5631">
                  <c:v>10.468917489900001</c:v>
                </c:pt>
                <c:pt idx="5632">
                  <c:v>10.469017489900001</c:v>
                </c:pt>
                <c:pt idx="5633">
                  <c:v>10.4691174899</c:v>
                </c:pt>
                <c:pt idx="5634">
                  <c:v>10.4692174899</c:v>
                </c:pt>
                <c:pt idx="5635">
                  <c:v>10.4693174899</c:v>
                </c:pt>
                <c:pt idx="5636">
                  <c:v>10.4694174899</c:v>
                </c:pt>
                <c:pt idx="5637">
                  <c:v>10.469517489899999</c:v>
                </c:pt>
                <c:pt idx="5638">
                  <c:v>10.469617489899999</c:v>
                </c:pt>
                <c:pt idx="5639">
                  <c:v>10.469717489900001</c:v>
                </c:pt>
                <c:pt idx="5640">
                  <c:v>10.4698174899</c:v>
                </c:pt>
                <c:pt idx="5641">
                  <c:v>10.4699174899</c:v>
                </c:pt>
                <c:pt idx="5642">
                  <c:v>10.4700174899</c:v>
                </c:pt>
                <c:pt idx="5643">
                  <c:v>10.4701174899</c:v>
                </c:pt>
                <c:pt idx="5644">
                  <c:v>10.4702174899</c:v>
                </c:pt>
                <c:pt idx="5645">
                  <c:v>10.470317489899999</c:v>
                </c:pt>
                <c:pt idx="5646">
                  <c:v>10.470417489900001</c:v>
                </c:pt>
                <c:pt idx="5647">
                  <c:v>10.470517489900001</c:v>
                </c:pt>
                <c:pt idx="5648">
                  <c:v>10.4706174899</c:v>
                </c:pt>
                <c:pt idx="5649">
                  <c:v>10.4707174899</c:v>
                </c:pt>
                <c:pt idx="5650">
                  <c:v>10.4708174899</c:v>
                </c:pt>
                <c:pt idx="5651">
                  <c:v>10.4709174899</c:v>
                </c:pt>
                <c:pt idx="5652">
                  <c:v>10.471017489899999</c:v>
                </c:pt>
                <c:pt idx="5653">
                  <c:v>10.471117489899999</c:v>
                </c:pt>
                <c:pt idx="5654">
                  <c:v>10.471217489900001</c:v>
                </c:pt>
                <c:pt idx="5655">
                  <c:v>10.471317489900001</c:v>
                </c:pt>
                <c:pt idx="5656">
                  <c:v>10.4714174899</c:v>
                </c:pt>
                <c:pt idx="5657">
                  <c:v>10.4715174899</c:v>
                </c:pt>
                <c:pt idx="5658">
                  <c:v>10.4716174899</c:v>
                </c:pt>
                <c:pt idx="5659">
                  <c:v>10.4717174899</c:v>
                </c:pt>
                <c:pt idx="5660">
                  <c:v>10.471817489899999</c:v>
                </c:pt>
                <c:pt idx="5661">
                  <c:v>10.471917489899999</c:v>
                </c:pt>
                <c:pt idx="5662">
                  <c:v>10.472017489900001</c:v>
                </c:pt>
                <c:pt idx="5663">
                  <c:v>10.4721174899</c:v>
                </c:pt>
                <c:pt idx="5664">
                  <c:v>10.4722174899</c:v>
                </c:pt>
                <c:pt idx="5665">
                  <c:v>10.4723174899</c:v>
                </c:pt>
                <c:pt idx="5666">
                  <c:v>10.4724174899</c:v>
                </c:pt>
                <c:pt idx="5667">
                  <c:v>10.4725174899</c:v>
                </c:pt>
                <c:pt idx="5668">
                  <c:v>10.472617489899999</c:v>
                </c:pt>
                <c:pt idx="5669">
                  <c:v>10.472717489900001</c:v>
                </c:pt>
                <c:pt idx="5670">
                  <c:v>10.472817489900001</c:v>
                </c:pt>
                <c:pt idx="5671">
                  <c:v>10.4729174899</c:v>
                </c:pt>
                <c:pt idx="5672">
                  <c:v>10.4730174899</c:v>
                </c:pt>
                <c:pt idx="5673">
                  <c:v>10.4731174899</c:v>
                </c:pt>
                <c:pt idx="5674">
                  <c:v>10.4732174899</c:v>
                </c:pt>
                <c:pt idx="5675">
                  <c:v>10.473317489899999</c:v>
                </c:pt>
                <c:pt idx="5676">
                  <c:v>10.473417489899999</c:v>
                </c:pt>
                <c:pt idx="5677">
                  <c:v>10.473517489900001</c:v>
                </c:pt>
                <c:pt idx="5678">
                  <c:v>10.473617489900001</c:v>
                </c:pt>
                <c:pt idx="5679">
                  <c:v>10.4737174899</c:v>
                </c:pt>
                <c:pt idx="5680">
                  <c:v>10.4738174899</c:v>
                </c:pt>
                <c:pt idx="5681">
                  <c:v>10.4739174899</c:v>
                </c:pt>
                <c:pt idx="5682">
                  <c:v>10.4740174899</c:v>
                </c:pt>
                <c:pt idx="5683">
                  <c:v>10.474117489899999</c:v>
                </c:pt>
                <c:pt idx="5684">
                  <c:v>10.474217489899999</c:v>
                </c:pt>
                <c:pt idx="5685">
                  <c:v>10.474317489900001</c:v>
                </c:pt>
                <c:pt idx="5686">
                  <c:v>10.4744174899</c:v>
                </c:pt>
                <c:pt idx="5687">
                  <c:v>10.4745174899</c:v>
                </c:pt>
                <c:pt idx="5688">
                  <c:v>10.4746174899</c:v>
                </c:pt>
                <c:pt idx="5689">
                  <c:v>10.4747174899</c:v>
                </c:pt>
                <c:pt idx="5690">
                  <c:v>10.4748174899</c:v>
                </c:pt>
                <c:pt idx="5691">
                  <c:v>10.474917489899999</c:v>
                </c:pt>
                <c:pt idx="5692">
                  <c:v>10.475017489900001</c:v>
                </c:pt>
                <c:pt idx="5693">
                  <c:v>10.475117489900001</c:v>
                </c:pt>
                <c:pt idx="5694">
                  <c:v>10.4752174899</c:v>
                </c:pt>
                <c:pt idx="5695">
                  <c:v>10.4753174899</c:v>
                </c:pt>
                <c:pt idx="5696">
                  <c:v>10.4754174899</c:v>
                </c:pt>
                <c:pt idx="5697">
                  <c:v>10.4755174899</c:v>
                </c:pt>
                <c:pt idx="5698">
                  <c:v>10.475617489899999</c:v>
                </c:pt>
                <c:pt idx="5699">
                  <c:v>10.475717489899999</c:v>
                </c:pt>
                <c:pt idx="5700">
                  <c:v>10.475817489900001</c:v>
                </c:pt>
                <c:pt idx="5701">
                  <c:v>10.4759174899</c:v>
                </c:pt>
                <c:pt idx="5702">
                  <c:v>10.4760174899</c:v>
                </c:pt>
                <c:pt idx="5703">
                  <c:v>10.4761174899</c:v>
                </c:pt>
                <c:pt idx="5704">
                  <c:v>10.4762174899</c:v>
                </c:pt>
                <c:pt idx="5705">
                  <c:v>10.4763174899</c:v>
                </c:pt>
                <c:pt idx="5706">
                  <c:v>10.476417489899999</c:v>
                </c:pt>
                <c:pt idx="5707">
                  <c:v>10.476517489900001</c:v>
                </c:pt>
                <c:pt idx="5708">
                  <c:v>10.476617489900001</c:v>
                </c:pt>
                <c:pt idx="5709">
                  <c:v>10.4767174899</c:v>
                </c:pt>
                <c:pt idx="5710">
                  <c:v>10.4768174899</c:v>
                </c:pt>
                <c:pt idx="5711">
                  <c:v>10.4769174899</c:v>
                </c:pt>
                <c:pt idx="5712">
                  <c:v>10.4770174899</c:v>
                </c:pt>
                <c:pt idx="5713">
                  <c:v>10.477117489899999</c:v>
                </c:pt>
                <c:pt idx="5714">
                  <c:v>10.477217489899999</c:v>
                </c:pt>
                <c:pt idx="5715">
                  <c:v>10.477317489900001</c:v>
                </c:pt>
                <c:pt idx="5716">
                  <c:v>10.477417489900001</c:v>
                </c:pt>
                <c:pt idx="5717">
                  <c:v>10.4775174899</c:v>
                </c:pt>
                <c:pt idx="5718">
                  <c:v>10.4776174899</c:v>
                </c:pt>
                <c:pt idx="5719">
                  <c:v>10.4777174899</c:v>
                </c:pt>
                <c:pt idx="5720">
                  <c:v>10.4778174899</c:v>
                </c:pt>
                <c:pt idx="5721">
                  <c:v>10.477917489899999</c:v>
                </c:pt>
                <c:pt idx="5722">
                  <c:v>10.478017489899999</c:v>
                </c:pt>
                <c:pt idx="5723">
                  <c:v>10.478117489900001</c:v>
                </c:pt>
                <c:pt idx="5724">
                  <c:v>10.4782174899</c:v>
                </c:pt>
                <c:pt idx="5725">
                  <c:v>10.4783174899</c:v>
                </c:pt>
                <c:pt idx="5726">
                  <c:v>10.4784174899</c:v>
                </c:pt>
                <c:pt idx="5727">
                  <c:v>10.4785174899</c:v>
                </c:pt>
                <c:pt idx="5728">
                  <c:v>10.4786174899</c:v>
                </c:pt>
                <c:pt idx="5729">
                  <c:v>10.478717489899999</c:v>
                </c:pt>
                <c:pt idx="5730">
                  <c:v>10.478817489900001</c:v>
                </c:pt>
                <c:pt idx="5731">
                  <c:v>10.478917489900001</c:v>
                </c:pt>
                <c:pt idx="5732">
                  <c:v>10.4790174899</c:v>
                </c:pt>
                <c:pt idx="5733">
                  <c:v>10.4791174899</c:v>
                </c:pt>
                <c:pt idx="5734">
                  <c:v>10.4792174899</c:v>
                </c:pt>
                <c:pt idx="5735">
                  <c:v>10.4793174899</c:v>
                </c:pt>
                <c:pt idx="5736">
                  <c:v>10.479417489899999</c:v>
                </c:pt>
                <c:pt idx="5737">
                  <c:v>10.479517489899999</c:v>
                </c:pt>
                <c:pt idx="5738">
                  <c:v>10.479617489900001</c:v>
                </c:pt>
                <c:pt idx="5739">
                  <c:v>10.479717489900001</c:v>
                </c:pt>
                <c:pt idx="5740">
                  <c:v>10.4798174899</c:v>
                </c:pt>
                <c:pt idx="5741">
                  <c:v>10.4799174899</c:v>
                </c:pt>
                <c:pt idx="5742">
                  <c:v>10.4800174899</c:v>
                </c:pt>
                <c:pt idx="5743">
                  <c:v>10.4801174899</c:v>
                </c:pt>
                <c:pt idx="5744">
                  <c:v>10.480217489899999</c:v>
                </c:pt>
                <c:pt idx="5745">
                  <c:v>10.480317489899999</c:v>
                </c:pt>
                <c:pt idx="5746">
                  <c:v>10.480417489900001</c:v>
                </c:pt>
                <c:pt idx="5747">
                  <c:v>10.4805174899</c:v>
                </c:pt>
                <c:pt idx="5748">
                  <c:v>10.4806174899</c:v>
                </c:pt>
                <c:pt idx="5749">
                  <c:v>10.4807174899</c:v>
                </c:pt>
                <c:pt idx="5750">
                  <c:v>10.4808174899</c:v>
                </c:pt>
                <c:pt idx="5751">
                  <c:v>10.480917489899999</c:v>
                </c:pt>
                <c:pt idx="5752">
                  <c:v>10.481017489899999</c:v>
                </c:pt>
                <c:pt idx="5753">
                  <c:v>10.481117489900001</c:v>
                </c:pt>
                <c:pt idx="5754">
                  <c:v>10.481217489900001</c:v>
                </c:pt>
                <c:pt idx="5755">
                  <c:v>10.4813174899</c:v>
                </c:pt>
                <c:pt idx="5756">
                  <c:v>10.4814174899</c:v>
                </c:pt>
                <c:pt idx="5757">
                  <c:v>10.4815174899</c:v>
                </c:pt>
                <c:pt idx="5758">
                  <c:v>10.4816174899</c:v>
                </c:pt>
                <c:pt idx="5759">
                  <c:v>10.481717489899999</c:v>
                </c:pt>
                <c:pt idx="5760">
                  <c:v>10.481817489899999</c:v>
                </c:pt>
                <c:pt idx="5761">
                  <c:v>10.481917489900001</c:v>
                </c:pt>
                <c:pt idx="5762">
                  <c:v>10.4820174899</c:v>
                </c:pt>
                <c:pt idx="5763">
                  <c:v>10.4821174899</c:v>
                </c:pt>
                <c:pt idx="5764">
                  <c:v>10.4822174899</c:v>
                </c:pt>
                <c:pt idx="5765">
                  <c:v>10.4823174899</c:v>
                </c:pt>
                <c:pt idx="5766">
                  <c:v>10.4824174899</c:v>
                </c:pt>
                <c:pt idx="5767">
                  <c:v>10.482517489899999</c:v>
                </c:pt>
                <c:pt idx="5768">
                  <c:v>10.482617489900001</c:v>
                </c:pt>
                <c:pt idx="5769">
                  <c:v>10.482717489900001</c:v>
                </c:pt>
                <c:pt idx="5770">
                  <c:v>10.4828174899</c:v>
                </c:pt>
                <c:pt idx="5771">
                  <c:v>10.4829174899</c:v>
                </c:pt>
                <c:pt idx="5772">
                  <c:v>10.4830174899</c:v>
                </c:pt>
                <c:pt idx="5773">
                  <c:v>10.4831174899</c:v>
                </c:pt>
                <c:pt idx="5774">
                  <c:v>10.483217489899999</c:v>
                </c:pt>
                <c:pt idx="5775">
                  <c:v>10.483317489899999</c:v>
                </c:pt>
                <c:pt idx="5776">
                  <c:v>10.483417489900001</c:v>
                </c:pt>
                <c:pt idx="5777">
                  <c:v>10.483517489900001</c:v>
                </c:pt>
                <c:pt idx="5778">
                  <c:v>10.4836174899</c:v>
                </c:pt>
                <c:pt idx="5779">
                  <c:v>10.4837174899</c:v>
                </c:pt>
                <c:pt idx="5780">
                  <c:v>10.4838174899</c:v>
                </c:pt>
                <c:pt idx="5781">
                  <c:v>10.4839174899</c:v>
                </c:pt>
                <c:pt idx="5782">
                  <c:v>10.484017489899999</c:v>
                </c:pt>
                <c:pt idx="5783">
                  <c:v>10.484117489899999</c:v>
                </c:pt>
                <c:pt idx="5784">
                  <c:v>10.484217489900001</c:v>
                </c:pt>
                <c:pt idx="5785">
                  <c:v>10.4843174899</c:v>
                </c:pt>
                <c:pt idx="5786">
                  <c:v>10.4844174899</c:v>
                </c:pt>
                <c:pt idx="5787">
                  <c:v>10.4845174899</c:v>
                </c:pt>
                <c:pt idx="5788">
                  <c:v>10.4846174899</c:v>
                </c:pt>
                <c:pt idx="5789">
                  <c:v>10.4847174899</c:v>
                </c:pt>
                <c:pt idx="5790">
                  <c:v>10.484817489899999</c:v>
                </c:pt>
                <c:pt idx="5791">
                  <c:v>10.484917489900001</c:v>
                </c:pt>
                <c:pt idx="5792">
                  <c:v>10.485017489900001</c:v>
                </c:pt>
                <c:pt idx="5793">
                  <c:v>10.4851174899</c:v>
                </c:pt>
                <c:pt idx="5794">
                  <c:v>10.4852174899</c:v>
                </c:pt>
                <c:pt idx="5795">
                  <c:v>10.4853174899</c:v>
                </c:pt>
                <c:pt idx="5796">
                  <c:v>10.4854174899</c:v>
                </c:pt>
                <c:pt idx="5797">
                  <c:v>10.485517489899999</c:v>
                </c:pt>
                <c:pt idx="5798">
                  <c:v>10.485617489899999</c:v>
                </c:pt>
                <c:pt idx="5799">
                  <c:v>10.485717489900001</c:v>
                </c:pt>
                <c:pt idx="5800">
                  <c:v>10.485817489900001</c:v>
                </c:pt>
                <c:pt idx="5801">
                  <c:v>10.4859174899</c:v>
                </c:pt>
                <c:pt idx="5802">
                  <c:v>10.4860174899</c:v>
                </c:pt>
                <c:pt idx="5803">
                  <c:v>10.4861174899</c:v>
                </c:pt>
                <c:pt idx="5804">
                  <c:v>10.4862174899</c:v>
                </c:pt>
                <c:pt idx="5805">
                  <c:v>10.486317489899999</c:v>
                </c:pt>
                <c:pt idx="5806">
                  <c:v>10.486417489900001</c:v>
                </c:pt>
                <c:pt idx="5807">
                  <c:v>10.486517489900001</c:v>
                </c:pt>
                <c:pt idx="5808">
                  <c:v>10.4866174899</c:v>
                </c:pt>
                <c:pt idx="5809">
                  <c:v>10.4867174899</c:v>
                </c:pt>
                <c:pt idx="5810">
                  <c:v>10.4868174899</c:v>
                </c:pt>
                <c:pt idx="5811">
                  <c:v>10.4869174899</c:v>
                </c:pt>
                <c:pt idx="5812">
                  <c:v>10.487017489899999</c:v>
                </c:pt>
                <c:pt idx="5813">
                  <c:v>10.487117489899999</c:v>
                </c:pt>
                <c:pt idx="5814">
                  <c:v>10.487217489900001</c:v>
                </c:pt>
                <c:pt idx="5815">
                  <c:v>10.487317489900001</c:v>
                </c:pt>
                <c:pt idx="5816">
                  <c:v>10.4874174899</c:v>
                </c:pt>
                <c:pt idx="5817">
                  <c:v>10.4875174899</c:v>
                </c:pt>
                <c:pt idx="5818">
                  <c:v>10.4876174899</c:v>
                </c:pt>
                <c:pt idx="5819">
                  <c:v>10.4877174899</c:v>
                </c:pt>
                <c:pt idx="5820">
                  <c:v>10.487817489899999</c:v>
                </c:pt>
                <c:pt idx="5821">
                  <c:v>10.487917489899999</c:v>
                </c:pt>
                <c:pt idx="5822">
                  <c:v>10.488017489900001</c:v>
                </c:pt>
                <c:pt idx="5823">
                  <c:v>10.4881174899</c:v>
                </c:pt>
                <c:pt idx="5824">
                  <c:v>10.4882174899</c:v>
                </c:pt>
                <c:pt idx="5825">
                  <c:v>10.4883174899</c:v>
                </c:pt>
                <c:pt idx="5826">
                  <c:v>10.4884174899</c:v>
                </c:pt>
                <c:pt idx="5827">
                  <c:v>10.4885174899</c:v>
                </c:pt>
                <c:pt idx="5828">
                  <c:v>10.488617489899999</c:v>
                </c:pt>
                <c:pt idx="5829">
                  <c:v>10.488717489900001</c:v>
                </c:pt>
                <c:pt idx="5830">
                  <c:v>10.488817489900001</c:v>
                </c:pt>
                <c:pt idx="5831">
                  <c:v>10.4889174899</c:v>
                </c:pt>
                <c:pt idx="5832">
                  <c:v>10.4890174899</c:v>
                </c:pt>
                <c:pt idx="5833">
                  <c:v>10.4891174899</c:v>
                </c:pt>
                <c:pt idx="5834">
                  <c:v>10.4892174899</c:v>
                </c:pt>
                <c:pt idx="5835">
                  <c:v>10.489317489899999</c:v>
                </c:pt>
                <c:pt idx="5836">
                  <c:v>10.489417489899999</c:v>
                </c:pt>
                <c:pt idx="5837">
                  <c:v>10.489517489900001</c:v>
                </c:pt>
                <c:pt idx="5838">
                  <c:v>10.489617489900001</c:v>
                </c:pt>
                <c:pt idx="5839">
                  <c:v>10.4897174899</c:v>
                </c:pt>
                <c:pt idx="5840">
                  <c:v>10.4898174899</c:v>
                </c:pt>
                <c:pt idx="5841">
                  <c:v>10.4899174899</c:v>
                </c:pt>
                <c:pt idx="5842">
                  <c:v>10.4900174899</c:v>
                </c:pt>
                <c:pt idx="5843">
                  <c:v>10.490117489899999</c:v>
                </c:pt>
                <c:pt idx="5844">
                  <c:v>10.490217489899999</c:v>
                </c:pt>
                <c:pt idx="5845">
                  <c:v>10.490317489900001</c:v>
                </c:pt>
                <c:pt idx="5846">
                  <c:v>10.4904174899</c:v>
                </c:pt>
                <c:pt idx="5847">
                  <c:v>10.4905174899</c:v>
                </c:pt>
                <c:pt idx="5848">
                  <c:v>10.4906174899</c:v>
                </c:pt>
                <c:pt idx="5849">
                  <c:v>10.4907174899</c:v>
                </c:pt>
                <c:pt idx="5850">
                  <c:v>10.4908174899</c:v>
                </c:pt>
                <c:pt idx="5851">
                  <c:v>10.490917489899999</c:v>
                </c:pt>
                <c:pt idx="5852">
                  <c:v>10.491017489900001</c:v>
                </c:pt>
                <c:pt idx="5853">
                  <c:v>10.491117489900001</c:v>
                </c:pt>
                <c:pt idx="5854">
                  <c:v>10.4912174899</c:v>
                </c:pt>
                <c:pt idx="5855">
                  <c:v>10.4913174899</c:v>
                </c:pt>
                <c:pt idx="5856">
                  <c:v>10.4914174899</c:v>
                </c:pt>
                <c:pt idx="5857">
                  <c:v>10.4915174899</c:v>
                </c:pt>
                <c:pt idx="5858">
                  <c:v>10.491617489899999</c:v>
                </c:pt>
                <c:pt idx="5859">
                  <c:v>10.491717489899999</c:v>
                </c:pt>
                <c:pt idx="5860">
                  <c:v>10.491817489900001</c:v>
                </c:pt>
                <c:pt idx="5861">
                  <c:v>10.491917489900001</c:v>
                </c:pt>
                <c:pt idx="5862">
                  <c:v>10.4920174899</c:v>
                </c:pt>
                <c:pt idx="5863">
                  <c:v>10.4921174899</c:v>
                </c:pt>
                <c:pt idx="5864">
                  <c:v>10.4922174899</c:v>
                </c:pt>
                <c:pt idx="5865">
                  <c:v>10.4923174899</c:v>
                </c:pt>
                <c:pt idx="5866">
                  <c:v>10.492417489899999</c:v>
                </c:pt>
                <c:pt idx="5867">
                  <c:v>10.492517489900001</c:v>
                </c:pt>
                <c:pt idx="5868">
                  <c:v>10.492617489900001</c:v>
                </c:pt>
                <c:pt idx="5869">
                  <c:v>10.4927174899</c:v>
                </c:pt>
                <c:pt idx="5870">
                  <c:v>10.4928174899</c:v>
                </c:pt>
                <c:pt idx="5871">
                  <c:v>10.4929174899</c:v>
                </c:pt>
                <c:pt idx="5872">
                  <c:v>10.4930174899</c:v>
                </c:pt>
                <c:pt idx="5873">
                  <c:v>10.493117489899999</c:v>
                </c:pt>
                <c:pt idx="5874">
                  <c:v>10.493217489899999</c:v>
                </c:pt>
                <c:pt idx="5875">
                  <c:v>10.493317489900001</c:v>
                </c:pt>
                <c:pt idx="5876">
                  <c:v>10.493417489900001</c:v>
                </c:pt>
                <c:pt idx="5877">
                  <c:v>10.4935174899</c:v>
                </c:pt>
                <c:pt idx="5878">
                  <c:v>10.4936174899</c:v>
                </c:pt>
                <c:pt idx="5879">
                  <c:v>10.4937174899</c:v>
                </c:pt>
                <c:pt idx="5880">
                  <c:v>10.4938174899</c:v>
                </c:pt>
                <c:pt idx="5881">
                  <c:v>10.493917489899999</c:v>
                </c:pt>
                <c:pt idx="5882">
                  <c:v>10.494017489899999</c:v>
                </c:pt>
                <c:pt idx="5883">
                  <c:v>10.494117489900001</c:v>
                </c:pt>
                <c:pt idx="5884">
                  <c:v>10.4942174899</c:v>
                </c:pt>
                <c:pt idx="5885">
                  <c:v>10.4943174899</c:v>
                </c:pt>
                <c:pt idx="5886">
                  <c:v>10.4944174899</c:v>
                </c:pt>
                <c:pt idx="5887">
                  <c:v>10.4945174899</c:v>
                </c:pt>
                <c:pt idx="5888">
                  <c:v>10.4946174899</c:v>
                </c:pt>
                <c:pt idx="5889">
                  <c:v>10.494717489899999</c:v>
                </c:pt>
                <c:pt idx="5890">
                  <c:v>10.494817489900001</c:v>
                </c:pt>
                <c:pt idx="5891">
                  <c:v>10.494917489900001</c:v>
                </c:pt>
                <c:pt idx="5892">
                  <c:v>10.4950174899</c:v>
                </c:pt>
                <c:pt idx="5893">
                  <c:v>10.4951174899</c:v>
                </c:pt>
                <c:pt idx="5894">
                  <c:v>10.4952174899</c:v>
                </c:pt>
                <c:pt idx="5895">
                  <c:v>10.4953174899</c:v>
                </c:pt>
                <c:pt idx="5896">
                  <c:v>10.495417489899999</c:v>
                </c:pt>
                <c:pt idx="5897">
                  <c:v>10.495517489899999</c:v>
                </c:pt>
                <c:pt idx="5898">
                  <c:v>10.495617489900001</c:v>
                </c:pt>
                <c:pt idx="5899">
                  <c:v>10.495717489900001</c:v>
                </c:pt>
                <c:pt idx="5900">
                  <c:v>10.4958174899</c:v>
                </c:pt>
                <c:pt idx="5901">
                  <c:v>10.4959174899</c:v>
                </c:pt>
                <c:pt idx="5902">
                  <c:v>10.4960174899</c:v>
                </c:pt>
                <c:pt idx="5903">
                  <c:v>10.4961174899</c:v>
                </c:pt>
                <c:pt idx="5904">
                  <c:v>10.496217489899999</c:v>
                </c:pt>
                <c:pt idx="5905">
                  <c:v>10.496317489899999</c:v>
                </c:pt>
                <c:pt idx="5906">
                  <c:v>10.496417489900001</c:v>
                </c:pt>
                <c:pt idx="5907">
                  <c:v>10.4965174899</c:v>
                </c:pt>
                <c:pt idx="5908">
                  <c:v>10.4966174899</c:v>
                </c:pt>
                <c:pt idx="5909">
                  <c:v>10.4967174899</c:v>
                </c:pt>
                <c:pt idx="5910">
                  <c:v>10.4968174899</c:v>
                </c:pt>
                <c:pt idx="5911">
                  <c:v>10.4969174899</c:v>
                </c:pt>
                <c:pt idx="5912">
                  <c:v>10.497017489899999</c:v>
                </c:pt>
                <c:pt idx="5913">
                  <c:v>10.497117489900001</c:v>
                </c:pt>
                <c:pt idx="5914">
                  <c:v>10.497217489900001</c:v>
                </c:pt>
                <c:pt idx="5915">
                  <c:v>10.4973174899</c:v>
                </c:pt>
                <c:pt idx="5916">
                  <c:v>10.4974174899</c:v>
                </c:pt>
                <c:pt idx="5917">
                  <c:v>10.4975174899</c:v>
                </c:pt>
                <c:pt idx="5918">
                  <c:v>10.4976174899</c:v>
                </c:pt>
                <c:pt idx="5919">
                  <c:v>10.497717489899999</c:v>
                </c:pt>
                <c:pt idx="5920">
                  <c:v>10.497817489899999</c:v>
                </c:pt>
                <c:pt idx="5921">
                  <c:v>10.497917489900001</c:v>
                </c:pt>
                <c:pt idx="5922">
                  <c:v>10.4980174899</c:v>
                </c:pt>
                <c:pt idx="5923">
                  <c:v>10.4981174899</c:v>
                </c:pt>
                <c:pt idx="5924">
                  <c:v>10.4982174899</c:v>
                </c:pt>
                <c:pt idx="5925">
                  <c:v>10.4983174899</c:v>
                </c:pt>
                <c:pt idx="5926">
                  <c:v>10.4984174899</c:v>
                </c:pt>
                <c:pt idx="5927">
                  <c:v>10.498517489899999</c:v>
                </c:pt>
                <c:pt idx="5928">
                  <c:v>10.498617489900001</c:v>
                </c:pt>
                <c:pt idx="5929">
                  <c:v>10.498717489900001</c:v>
                </c:pt>
                <c:pt idx="5930">
                  <c:v>10.4988174899</c:v>
                </c:pt>
                <c:pt idx="5931">
                  <c:v>10.4989174899</c:v>
                </c:pt>
                <c:pt idx="5932">
                  <c:v>10.4990174899</c:v>
                </c:pt>
                <c:pt idx="5933">
                  <c:v>10.4991174899</c:v>
                </c:pt>
                <c:pt idx="5934">
                  <c:v>10.499217489899999</c:v>
                </c:pt>
                <c:pt idx="5935">
                  <c:v>10.499317489899999</c:v>
                </c:pt>
                <c:pt idx="5936">
                  <c:v>10.499417489900001</c:v>
                </c:pt>
                <c:pt idx="5937">
                  <c:v>10.499517489900001</c:v>
                </c:pt>
                <c:pt idx="5938">
                  <c:v>10.4996174899</c:v>
                </c:pt>
                <c:pt idx="5939">
                  <c:v>10.4997174899</c:v>
                </c:pt>
                <c:pt idx="5940">
                  <c:v>10.4998174899</c:v>
                </c:pt>
                <c:pt idx="5941">
                  <c:v>10.4999174899</c:v>
                </c:pt>
                <c:pt idx="5942">
                  <c:v>10.500017489899999</c:v>
                </c:pt>
                <c:pt idx="5943">
                  <c:v>10.500117489899999</c:v>
                </c:pt>
                <c:pt idx="5944">
                  <c:v>10.500217489900001</c:v>
                </c:pt>
                <c:pt idx="5945">
                  <c:v>10.5003174899</c:v>
                </c:pt>
                <c:pt idx="5946">
                  <c:v>10.5004174899</c:v>
                </c:pt>
                <c:pt idx="5947">
                  <c:v>10.5005174899</c:v>
                </c:pt>
                <c:pt idx="5948">
                  <c:v>10.5006174899</c:v>
                </c:pt>
                <c:pt idx="5949">
                  <c:v>10.5007174899</c:v>
                </c:pt>
                <c:pt idx="5950">
                  <c:v>10.500817489899999</c:v>
                </c:pt>
                <c:pt idx="5951">
                  <c:v>10.500917489900001</c:v>
                </c:pt>
                <c:pt idx="5952">
                  <c:v>10.501017489900001</c:v>
                </c:pt>
                <c:pt idx="5953">
                  <c:v>10.5011174899</c:v>
                </c:pt>
                <c:pt idx="5954">
                  <c:v>10.5012174899</c:v>
                </c:pt>
                <c:pt idx="5955">
                  <c:v>10.5013174899</c:v>
                </c:pt>
                <c:pt idx="5956">
                  <c:v>10.5014174899</c:v>
                </c:pt>
                <c:pt idx="5957">
                  <c:v>10.501517489899999</c:v>
                </c:pt>
                <c:pt idx="5958">
                  <c:v>10.501617489899999</c:v>
                </c:pt>
                <c:pt idx="5959">
                  <c:v>10.501717489900001</c:v>
                </c:pt>
                <c:pt idx="5960">
                  <c:v>10.501817489900001</c:v>
                </c:pt>
                <c:pt idx="5961">
                  <c:v>10.5019174899</c:v>
                </c:pt>
                <c:pt idx="5962">
                  <c:v>10.5020174899</c:v>
                </c:pt>
                <c:pt idx="5963">
                  <c:v>10.5021174899</c:v>
                </c:pt>
                <c:pt idx="5964">
                  <c:v>10.5022174899</c:v>
                </c:pt>
                <c:pt idx="5965">
                  <c:v>10.502317489899999</c:v>
                </c:pt>
                <c:pt idx="5966">
                  <c:v>10.502417489899999</c:v>
                </c:pt>
                <c:pt idx="5967">
                  <c:v>10.502517489900001</c:v>
                </c:pt>
                <c:pt idx="5968">
                  <c:v>10.5026174899</c:v>
                </c:pt>
                <c:pt idx="5969">
                  <c:v>10.5027174899</c:v>
                </c:pt>
                <c:pt idx="5970">
                  <c:v>10.502817478600001</c:v>
                </c:pt>
                <c:pt idx="5971">
                  <c:v>50.869342401899999</c:v>
                </c:pt>
                <c:pt idx="5972">
                  <c:v>50.985505752000002</c:v>
                </c:pt>
                <c:pt idx="5973">
                  <c:v>51.251432082100003</c:v>
                </c:pt>
                <c:pt idx="5974">
                  <c:v>51.276959017499998</c:v>
                </c:pt>
                <c:pt idx="5975">
                  <c:v>51.277059017500001</c:v>
                </c:pt>
                <c:pt idx="5976">
                  <c:v>51.277159017499997</c:v>
                </c:pt>
                <c:pt idx="5977">
                  <c:v>51.2772590175</c:v>
                </c:pt>
                <c:pt idx="5978">
                  <c:v>51.277359017499997</c:v>
                </c:pt>
                <c:pt idx="5979">
                  <c:v>51.541101134999998</c:v>
                </c:pt>
                <c:pt idx="5980">
                  <c:v>51.759152976599999</c:v>
                </c:pt>
                <c:pt idx="5981">
                  <c:v>51.759252976600003</c:v>
                </c:pt>
                <c:pt idx="5982">
                  <c:v>51.879891284599999</c:v>
                </c:pt>
                <c:pt idx="5983">
                  <c:v>51.879991284600003</c:v>
                </c:pt>
                <c:pt idx="5984">
                  <c:v>51.880091284599999</c:v>
                </c:pt>
                <c:pt idx="5985">
                  <c:v>51.880191284600002</c:v>
                </c:pt>
                <c:pt idx="5986">
                  <c:v>51.880291284599998</c:v>
                </c:pt>
                <c:pt idx="5987">
                  <c:v>51.821825753399999</c:v>
                </c:pt>
                <c:pt idx="5988">
                  <c:v>51.821925753400002</c:v>
                </c:pt>
                <c:pt idx="5989">
                  <c:v>52.117567801200003</c:v>
                </c:pt>
                <c:pt idx="5990">
                  <c:v>52.523776851000001</c:v>
                </c:pt>
                <c:pt idx="5991">
                  <c:v>52.523876850999997</c:v>
                </c:pt>
                <c:pt idx="5992">
                  <c:v>52.637337795699999</c:v>
                </c:pt>
                <c:pt idx="5993">
                  <c:v>52.940991070199999</c:v>
                </c:pt>
                <c:pt idx="5994">
                  <c:v>52.941091070200002</c:v>
                </c:pt>
                <c:pt idx="5995">
                  <c:v>53.054047424799997</c:v>
                </c:pt>
                <c:pt idx="5996">
                  <c:v>52.944289380699999</c:v>
                </c:pt>
                <c:pt idx="5997">
                  <c:v>52.944389380700002</c:v>
                </c:pt>
                <c:pt idx="5998">
                  <c:v>52.944489380699999</c:v>
                </c:pt>
                <c:pt idx="5999">
                  <c:v>52.944589380700002</c:v>
                </c:pt>
                <c:pt idx="6000">
                  <c:v>52.944689380699998</c:v>
                </c:pt>
                <c:pt idx="6001">
                  <c:v>52.944789380700001</c:v>
                </c:pt>
                <c:pt idx="6002">
                  <c:v>52.944889380699998</c:v>
                </c:pt>
                <c:pt idx="6003">
                  <c:v>53.061797344299997</c:v>
                </c:pt>
                <c:pt idx="6004">
                  <c:v>53.0618973443</c:v>
                </c:pt>
                <c:pt idx="6005">
                  <c:v>53.061997344300003</c:v>
                </c:pt>
                <c:pt idx="6006">
                  <c:v>53.0620973443</c:v>
                </c:pt>
                <c:pt idx="6007">
                  <c:v>53.062197344300003</c:v>
                </c:pt>
                <c:pt idx="6008">
                  <c:v>53.062297344299999</c:v>
                </c:pt>
                <c:pt idx="6009">
                  <c:v>53.062397344300003</c:v>
                </c:pt>
                <c:pt idx="6010">
                  <c:v>53.062497344299999</c:v>
                </c:pt>
                <c:pt idx="6011">
                  <c:v>53.062597344300002</c:v>
                </c:pt>
                <c:pt idx="6012">
                  <c:v>53.062697344299998</c:v>
                </c:pt>
                <c:pt idx="6013">
                  <c:v>53.062797344300002</c:v>
                </c:pt>
                <c:pt idx="6014">
                  <c:v>53.062897344299998</c:v>
                </c:pt>
                <c:pt idx="6015">
                  <c:v>53.062997344300001</c:v>
                </c:pt>
                <c:pt idx="6016">
                  <c:v>53.063097344299997</c:v>
                </c:pt>
                <c:pt idx="6017">
                  <c:v>53.063197344300001</c:v>
                </c:pt>
                <c:pt idx="6018">
                  <c:v>53.063297344299997</c:v>
                </c:pt>
                <c:pt idx="6019">
                  <c:v>53.0633973443</c:v>
                </c:pt>
                <c:pt idx="6020">
                  <c:v>53.063497344300004</c:v>
                </c:pt>
                <c:pt idx="6021">
                  <c:v>53.0635973443</c:v>
                </c:pt>
                <c:pt idx="6022">
                  <c:v>53.063697344300003</c:v>
                </c:pt>
                <c:pt idx="6023">
                  <c:v>53.063797344299999</c:v>
                </c:pt>
                <c:pt idx="6024">
                  <c:v>53.063897344300003</c:v>
                </c:pt>
                <c:pt idx="6025">
                  <c:v>53.063997344299999</c:v>
                </c:pt>
                <c:pt idx="6026">
                  <c:v>53.064097344300002</c:v>
                </c:pt>
                <c:pt idx="6027">
                  <c:v>53.064197344299998</c:v>
                </c:pt>
                <c:pt idx="6028">
                  <c:v>53.064297344300002</c:v>
                </c:pt>
                <c:pt idx="6029">
                  <c:v>53.064397344299998</c:v>
                </c:pt>
                <c:pt idx="6030">
                  <c:v>53.163436803499998</c:v>
                </c:pt>
                <c:pt idx="6031">
                  <c:v>53.229702750599998</c:v>
                </c:pt>
                <c:pt idx="6032">
                  <c:v>53.1378779677</c:v>
                </c:pt>
                <c:pt idx="6033">
                  <c:v>53.293424790499998</c:v>
                </c:pt>
                <c:pt idx="6034">
                  <c:v>53.293524790500001</c:v>
                </c:pt>
                <c:pt idx="6035">
                  <c:v>53.293624790499997</c:v>
                </c:pt>
                <c:pt idx="6036">
                  <c:v>53.172027151199998</c:v>
                </c:pt>
                <c:pt idx="6037">
                  <c:v>53.253945164800001</c:v>
                </c:pt>
                <c:pt idx="6038">
                  <c:v>53.254045164799997</c:v>
                </c:pt>
                <c:pt idx="6039">
                  <c:v>53.254145164800001</c:v>
                </c:pt>
                <c:pt idx="6040">
                  <c:v>53.292006218200001</c:v>
                </c:pt>
                <c:pt idx="6041">
                  <c:v>53.418297477899998</c:v>
                </c:pt>
                <c:pt idx="6042">
                  <c:v>53.367656858499998</c:v>
                </c:pt>
                <c:pt idx="6043">
                  <c:v>53.367756858500002</c:v>
                </c:pt>
                <c:pt idx="6044">
                  <c:v>53.367856858499998</c:v>
                </c:pt>
                <c:pt idx="6045">
                  <c:v>53.367956858500001</c:v>
                </c:pt>
                <c:pt idx="6046">
                  <c:v>53.368056858499997</c:v>
                </c:pt>
                <c:pt idx="6047">
                  <c:v>53.348342334500003</c:v>
                </c:pt>
                <c:pt idx="6048">
                  <c:v>53.3080735494</c:v>
                </c:pt>
                <c:pt idx="6049">
                  <c:v>53.394176571599999</c:v>
                </c:pt>
                <c:pt idx="6050">
                  <c:v>53.394276571600003</c:v>
                </c:pt>
                <c:pt idx="6051">
                  <c:v>53.598096164600001</c:v>
                </c:pt>
                <c:pt idx="6052">
                  <c:v>53.389462724300003</c:v>
                </c:pt>
                <c:pt idx="6053">
                  <c:v>53.389562724299999</c:v>
                </c:pt>
                <c:pt idx="6054">
                  <c:v>53.389662724300003</c:v>
                </c:pt>
                <c:pt idx="6055">
                  <c:v>53.389762724299999</c:v>
                </c:pt>
                <c:pt idx="6056">
                  <c:v>53.389862724300002</c:v>
                </c:pt>
                <c:pt idx="6057">
                  <c:v>53.389962724299998</c:v>
                </c:pt>
                <c:pt idx="6058">
                  <c:v>53.390062724300002</c:v>
                </c:pt>
                <c:pt idx="6059">
                  <c:v>53.390162724299998</c:v>
                </c:pt>
                <c:pt idx="6060">
                  <c:v>53.390262724300001</c:v>
                </c:pt>
                <c:pt idx="6061">
                  <c:v>53.390362724299997</c:v>
                </c:pt>
                <c:pt idx="6062">
                  <c:v>53.390462724300001</c:v>
                </c:pt>
                <c:pt idx="6063">
                  <c:v>53.390562724299997</c:v>
                </c:pt>
                <c:pt idx="6064">
                  <c:v>53.3906627243</c:v>
                </c:pt>
                <c:pt idx="6065">
                  <c:v>53.390762724299996</c:v>
                </c:pt>
                <c:pt idx="6066">
                  <c:v>53.3908627243</c:v>
                </c:pt>
                <c:pt idx="6067">
                  <c:v>53.698664038499999</c:v>
                </c:pt>
                <c:pt idx="6068">
                  <c:v>53.650325410800001</c:v>
                </c:pt>
                <c:pt idx="6069">
                  <c:v>53.958190541299999</c:v>
                </c:pt>
                <c:pt idx="6070">
                  <c:v>54.3246761471</c:v>
                </c:pt>
                <c:pt idx="6071">
                  <c:v>54.805133395699997</c:v>
                </c:pt>
                <c:pt idx="6072">
                  <c:v>55.129388628299999</c:v>
                </c:pt>
                <c:pt idx="6073">
                  <c:v>55.498914950900001</c:v>
                </c:pt>
                <c:pt idx="6074">
                  <c:v>55.966839448000002</c:v>
                </c:pt>
                <c:pt idx="6075">
                  <c:v>55.966939447999998</c:v>
                </c:pt>
                <c:pt idx="6076">
                  <c:v>56.1605527818</c:v>
                </c:pt>
                <c:pt idx="6077">
                  <c:v>55.963201980900003</c:v>
                </c:pt>
                <c:pt idx="6078">
                  <c:v>55.963301980899999</c:v>
                </c:pt>
                <c:pt idx="6079">
                  <c:v>56.030007764899999</c:v>
                </c:pt>
                <c:pt idx="6080">
                  <c:v>56.030107764900002</c:v>
                </c:pt>
                <c:pt idx="6081">
                  <c:v>55.958363281300002</c:v>
                </c:pt>
                <c:pt idx="6082">
                  <c:v>55.958463281299998</c:v>
                </c:pt>
                <c:pt idx="6083">
                  <c:v>55.958563281300002</c:v>
                </c:pt>
                <c:pt idx="6084">
                  <c:v>55.958663281299998</c:v>
                </c:pt>
                <c:pt idx="6085">
                  <c:v>55.958763281300001</c:v>
                </c:pt>
                <c:pt idx="6086">
                  <c:v>55.958863281299998</c:v>
                </c:pt>
                <c:pt idx="6087">
                  <c:v>55.958963281300001</c:v>
                </c:pt>
                <c:pt idx="6088">
                  <c:v>55.980394362200002</c:v>
                </c:pt>
                <c:pt idx="6089">
                  <c:v>55.980494362199998</c:v>
                </c:pt>
                <c:pt idx="6090">
                  <c:v>56.062825434399997</c:v>
                </c:pt>
                <c:pt idx="6091">
                  <c:v>55.914481982700003</c:v>
                </c:pt>
                <c:pt idx="6092">
                  <c:v>55.9145819827</c:v>
                </c:pt>
                <c:pt idx="6093">
                  <c:v>55.938984213399998</c:v>
                </c:pt>
                <c:pt idx="6094">
                  <c:v>55.991388675800003</c:v>
                </c:pt>
                <c:pt idx="6095">
                  <c:v>56.028622286800001</c:v>
                </c:pt>
                <c:pt idx="6096">
                  <c:v>55.998796201399998</c:v>
                </c:pt>
                <c:pt idx="6097">
                  <c:v>55.998896201400001</c:v>
                </c:pt>
                <c:pt idx="6098">
                  <c:v>55.998996201399997</c:v>
                </c:pt>
                <c:pt idx="6099">
                  <c:v>55.9990962014</c:v>
                </c:pt>
                <c:pt idx="6100">
                  <c:v>55.999196201399997</c:v>
                </c:pt>
                <c:pt idx="6101">
                  <c:v>56.2265276603</c:v>
                </c:pt>
                <c:pt idx="6102">
                  <c:v>56.793183925599998</c:v>
                </c:pt>
                <c:pt idx="6103">
                  <c:v>57.636916937999999</c:v>
                </c:pt>
                <c:pt idx="6104">
                  <c:v>57.637798192200002</c:v>
                </c:pt>
                <c:pt idx="6105">
                  <c:v>57.637898192199998</c:v>
                </c:pt>
                <c:pt idx="6106">
                  <c:v>57.637998192200001</c:v>
                </c:pt>
                <c:pt idx="6107">
                  <c:v>57.638098192199998</c:v>
                </c:pt>
                <c:pt idx="6108">
                  <c:v>57.638198192200001</c:v>
                </c:pt>
                <c:pt idx="6109">
                  <c:v>57.638298192199997</c:v>
                </c:pt>
                <c:pt idx="6110">
                  <c:v>57.6383981922</c:v>
                </c:pt>
                <c:pt idx="6111">
                  <c:v>57.638498192199997</c:v>
                </c:pt>
                <c:pt idx="6112">
                  <c:v>58.897405971600001</c:v>
                </c:pt>
                <c:pt idx="6113">
                  <c:v>58.897505971599998</c:v>
                </c:pt>
                <c:pt idx="6114">
                  <c:v>58.897605971600001</c:v>
                </c:pt>
                <c:pt idx="6115">
                  <c:v>58.897705971599997</c:v>
                </c:pt>
                <c:pt idx="6116">
                  <c:v>58.8978059716</c:v>
                </c:pt>
                <c:pt idx="6117">
                  <c:v>58.897905971599997</c:v>
                </c:pt>
                <c:pt idx="6118">
                  <c:v>58.8980059716</c:v>
                </c:pt>
                <c:pt idx="6119">
                  <c:v>58.898105971600003</c:v>
                </c:pt>
                <c:pt idx="6120">
                  <c:v>58.898205971599999</c:v>
                </c:pt>
                <c:pt idx="6121">
                  <c:v>58.898305971600003</c:v>
                </c:pt>
                <c:pt idx="6122">
                  <c:v>58.898405971599999</c:v>
                </c:pt>
                <c:pt idx="6123">
                  <c:v>58.898505971600002</c:v>
                </c:pt>
                <c:pt idx="6124">
                  <c:v>58.898605971599999</c:v>
                </c:pt>
                <c:pt idx="6125">
                  <c:v>58.898705971600002</c:v>
                </c:pt>
                <c:pt idx="6126">
                  <c:v>58.898805971599998</c:v>
                </c:pt>
                <c:pt idx="6127">
                  <c:v>61.6416735711</c:v>
                </c:pt>
                <c:pt idx="6128">
                  <c:v>61.641773572300004</c:v>
                </c:pt>
                <c:pt idx="6129">
                  <c:v>61.6418735723</c:v>
                </c:pt>
                <c:pt idx="6130">
                  <c:v>61.641973572300003</c:v>
                </c:pt>
                <c:pt idx="6131">
                  <c:v>61.642073572299999</c:v>
                </c:pt>
                <c:pt idx="6132">
                  <c:v>61.642173572300003</c:v>
                </c:pt>
                <c:pt idx="6133">
                  <c:v>61.642273572299999</c:v>
                </c:pt>
                <c:pt idx="6134">
                  <c:v>61.642373572300002</c:v>
                </c:pt>
                <c:pt idx="6135">
                  <c:v>61.642473572299998</c:v>
                </c:pt>
                <c:pt idx="6136">
                  <c:v>61.642573572300002</c:v>
                </c:pt>
                <c:pt idx="6137">
                  <c:v>61.642673572299998</c:v>
                </c:pt>
                <c:pt idx="6138">
                  <c:v>61.642773572300001</c:v>
                </c:pt>
                <c:pt idx="6139">
                  <c:v>61.642873572299997</c:v>
                </c:pt>
                <c:pt idx="6140">
                  <c:v>61.642973572300001</c:v>
                </c:pt>
                <c:pt idx="6141">
                  <c:v>61.643073572299997</c:v>
                </c:pt>
                <c:pt idx="6142">
                  <c:v>61.6431735723</c:v>
                </c:pt>
                <c:pt idx="6143">
                  <c:v>61.967930438099998</c:v>
                </c:pt>
                <c:pt idx="6144">
                  <c:v>61.968030438100001</c:v>
                </c:pt>
                <c:pt idx="6145">
                  <c:v>61.968130438099998</c:v>
                </c:pt>
                <c:pt idx="6146">
                  <c:v>61.968230438100001</c:v>
                </c:pt>
                <c:pt idx="6147">
                  <c:v>61.968330438099997</c:v>
                </c:pt>
                <c:pt idx="6148">
                  <c:v>61.9684304381</c:v>
                </c:pt>
                <c:pt idx="6149">
                  <c:v>61.968530438099997</c:v>
                </c:pt>
                <c:pt idx="6150">
                  <c:v>61.9686304381</c:v>
                </c:pt>
                <c:pt idx="6151">
                  <c:v>61.968730438100003</c:v>
                </c:pt>
                <c:pt idx="6152">
                  <c:v>61.968830438099999</c:v>
                </c:pt>
                <c:pt idx="6153">
                  <c:v>61.968930438100003</c:v>
                </c:pt>
                <c:pt idx="6154">
                  <c:v>61.969030438099999</c:v>
                </c:pt>
                <c:pt idx="6155">
                  <c:v>61.969130438100002</c:v>
                </c:pt>
                <c:pt idx="6156">
                  <c:v>61.969230438099999</c:v>
                </c:pt>
                <c:pt idx="6157">
                  <c:v>61.969330438100002</c:v>
                </c:pt>
                <c:pt idx="6158">
                  <c:v>61.969430438099998</c:v>
                </c:pt>
                <c:pt idx="6159">
                  <c:v>61.969530438100001</c:v>
                </c:pt>
                <c:pt idx="6160">
                  <c:v>61.969630438099998</c:v>
                </c:pt>
                <c:pt idx="6161">
                  <c:v>61.969730438100001</c:v>
                </c:pt>
                <c:pt idx="6162">
                  <c:v>61.969830438099997</c:v>
                </c:pt>
                <c:pt idx="6163">
                  <c:v>61.9699304381</c:v>
                </c:pt>
                <c:pt idx="6164">
                  <c:v>61.970030438099997</c:v>
                </c:pt>
                <c:pt idx="6165">
                  <c:v>61.9701304381</c:v>
                </c:pt>
                <c:pt idx="6166">
                  <c:v>61.970230438100003</c:v>
                </c:pt>
                <c:pt idx="6167">
                  <c:v>61.9703304381</c:v>
                </c:pt>
                <c:pt idx="6168">
                  <c:v>61.970430438100003</c:v>
                </c:pt>
                <c:pt idx="6169">
                  <c:v>61.970530438099999</c:v>
                </c:pt>
                <c:pt idx="6170">
                  <c:v>61.970630438100002</c:v>
                </c:pt>
                <c:pt idx="6171">
                  <c:v>61.970730438099999</c:v>
                </c:pt>
                <c:pt idx="6172">
                  <c:v>61.970830438100002</c:v>
                </c:pt>
                <c:pt idx="6173">
                  <c:v>61.970930438099998</c:v>
                </c:pt>
                <c:pt idx="6174">
                  <c:v>61.971030438100001</c:v>
                </c:pt>
                <c:pt idx="6175">
                  <c:v>61.971130438099998</c:v>
                </c:pt>
                <c:pt idx="6176">
                  <c:v>61.971230438100001</c:v>
                </c:pt>
                <c:pt idx="6177">
                  <c:v>61.971330438099997</c:v>
                </c:pt>
                <c:pt idx="6178">
                  <c:v>61.971430438100001</c:v>
                </c:pt>
                <c:pt idx="6179">
                  <c:v>61.971530438099997</c:v>
                </c:pt>
                <c:pt idx="6180">
                  <c:v>61.9716304381</c:v>
                </c:pt>
                <c:pt idx="6181">
                  <c:v>61.971730438100003</c:v>
                </c:pt>
                <c:pt idx="6182">
                  <c:v>61.9718304381</c:v>
                </c:pt>
                <c:pt idx="6183">
                  <c:v>61.971930438100003</c:v>
                </c:pt>
                <c:pt idx="6184">
                  <c:v>61.972030438099999</c:v>
                </c:pt>
                <c:pt idx="6185">
                  <c:v>61.972130438100002</c:v>
                </c:pt>
                <c:pt idx="6186">
                  <c:v>61.972230438099999</c:v>
                </c:pt>
                <c:pt idx="6187">
                  <c:v>61.972330438100002</c:v>
                </c:pt>
                <c:pt idx="6188">
                  <c:v>61.972430438099998</c:v>
                </c:pt>
                <c:pt idx="6189">
                  <c:v>61.972530438100002</c:v>
                </c:pt>
                <c:pt idx="6190">
                  <c:v>61.972630438099998</c:v>
                </c:pt>
                <c:pt idx="6191">
                  <c:v>61.972730438100001</c:v>
                </c:pt>
                <c:pt idx="6192">
                  <c:v>61.972830438099997</c:v>
                </c:pt>
                <c:pt idx="6193">
                  <c:v>61.972930438100001</c:v>
                </c:pt>
                <c:pt idx="6194">
                  <c:v>61.973030438099997</c:v>
                </c:pt>
                <c:pt idx="6195">
                  <c:v>61.9731304381</c:v>
                </c:pt>
                <c:pt idx="6196">
                  <c:v>61.973230438100003</c:v>
                </c:pt>
                <c:pt idx="6197">
                  <c:v>61.9733304381</c:v>
                </c:pt>
                <c:pt idx="6198">
                  <c:v>61.973430438100003</c:v>
                </c:pt>
                <c:pt idx="6199">
                  <c:v>61.973530438099999</c:v>
                </c:pt>
                <c:pt idx="6200">
                  <c:v>61.973630438100002</c:v>
                </c:pt>
                <c:pt idx="6201">
                  <c:v>61.973730438099999</c:v>
                </c:pt>
                <c:pt idx="6202">
                  <c:v>61.973830438100002</c:v>
                </c:pt>
                <c:pt idx="6203">
                  <c:v>61.973930438099998</c:v>
                </c:pt>
                <c:pt idx="6204">
                  <c:v>61.974030438100002</c:v>
                </c:pt>
                <c:pt idx="6205">
                  <c:v>61.974130438099998</c:v>
                </c:pt>
                <c:pt idx="6206">
                  <c:v>61.974230438100001</c:v>
                </c:pt>
                <c:pt idx="6207">
                  <c:v>61.974330438099997</c:v>
                </c:pt>
                <c:pt idx="6208">
                  <c:v>61.974430438100001</c:v>
                </c:pt>
                <c:pt idx="6209">
                  <c:v>61.974530438099997</c:v>
                </c:pt>
                <c:pt idx="6210">
                  <c:v>61.9746304381</c:v>
                </c:pt>
                <c:pt idx="6211">
                  <c:v>61.974730438100003</c:v>
                </c:pt>
                <c:pt idx="6212">
                  <c:v>61.9748304381</c:v>
                </c:pt>
                <c:pt idx="6213">
                  <c:v>61.974930438100003</c:v>
                </c:pt>
                <c:pt idx="6214">
                  <c:v>61.975030438099999</c:v>
                </c:pt>
                <c:pt idx="6215">
                  <c:v>61.975130438100003</c:v>
                </c:pt>
                <c:pt idx="6216">
                  <c:v>61.975230438099999</c:v>
                </c:pt>
                <c:pt idx="6217">
                  <c:v>61.975330438100002</c:v>
                </c:pt>
                <c:pt idx="6218">
                  <c:v>61.975430438099998</c:v>
                </c:pt>
                <c:pt idx="6219">
                  <c:v>61.975530438100002</c:v>
                </c:pt>
                <c:pt idx="6220">
                  <c:v>61.975630438099998</c:v>
                </c:pt>
                <c:pt idx="6221">
                  <c:v>61.975730438100001</c:v>
                </c:pt>
                <c:pt idx="6222">
                  <c:v>61.975830438099997</c:v>
                </c:pt>
                <c:pt idx="6223">
                  <c:v>61.975930438100001</c:v>
                </c:pt>
                <c:pt idx="6224">
                  <c:v>61.976030438099997</c:v>
                </c:pt>
                <c:pt idx="6225">
                  <c:v>61.9761304381</c:v>
                </c:pt>
                <c:pt idx="6226">
                  <c:v>61.976230438100004</c:v>
                </c:pt>
                <c:pt idx="6227">
                  <c:v>61.9763304381</c:v>
                </c:pt>
                <c:pt idx="6228">
                  <c:v>61.976430438100003</c:v>
                </c:pt>
                <c:pt idx="6229">
                  <c:v>61.976530438099999</c:v>
                </c:pt>
                <c:pt idx="6230">
                  <c:v>61.976630438100003</c:v>
                </c:pt>
                <c:pt idx="6231">
                  <c:v>61.976730438099999</c:v>
                </c:pt>
                <c:pt idx="6232">
                  <c:v>61.976830438100002</c:v>
                </c:pt>
                <c:pt idx="6233">
                  <c:v>61.976930438099998</c:v>
                </c:pt>
                <c:pt idx="6234">
                  <c:v>61.977030438100002</c:v>
                </c:pt>
                <c:pt idx="6235">
                  <c:v>61.977130438099998</c:v>
                </c:pt>
                <c:pt idx="6236">
                  <c:v>61.977230438100001</c:v>
                </c:pt>
                <c:pt idx="6237">
                  <c:v>61.977330438099997</c:v>
                </c:pt>
                <c:pt idx="6238">
                  <c:v>61.977430438100001</c:v>
                </c:pt>
                <c:pt idx="6239">
                  <c:v>61.977530438099997</c:v>
                </c:pt>
                <c:pt idx="6240">
                  <c:v>61.9776304381</c:v>
                </c:pt>
                <c:pt idx="6241">
                  <c:v>61.977730438099996</c:v>
                </c:pt>
                <c:pt idx="6242">
                  <c:v>61.9778304381</c:v>
                </c:pt>
                <c:pt idx="6243">
                  <c:v>61.977930438100003</c:v>
                </c:pt>
                <c:pt idx="6244">
                  <c:v>61.978030438099999</c:v>
                </c:pt>
                <c:pt idx="6245">
                  <c:v>61.978130438100003</c:v>
                </c:pt>
                <c:pt idx="6246">
                  <c:v>61.978230438099999</c:v>
                </c:pt>
                <c:pt idx="6247">
                  <c:v>61.978330438100002</c:v>
                </c:pt>
                <c:pt idx="6248">
                  <c:v>61.978430438099998</c:v>
                </c:pt>
                <c:pt idx="6249">
                  <c:v>61.978530438100002</c:v>
                </c:pt>
                <c:pt idx="6250">
                  <c:v>61.978630438099998</c:v>
                </c:pt>
                <c:pt idx="6251">
                  <c:v>61.978730438100001</c:v>
                </c:pt>
                <c:pt idx="6252">
                  <c:v>61.978830438099997</c:v>
                </c:pt>
                <c:pt idx="6253">
                  <c:v>61.978930438100001</c:v>
                </c:pt>
                <c:pt idx="6254">
                  <c:v>61.979030438099997</c:v>
                </c:pt>
                <c:pt idx="6255">
                  <c:v>61.9791304381</c:v>
                </c:pt>
                <c:pt idx="6256">
                  <c:v>61.979230438099997</c:v>
                </c:pt>
                <c:pt idx="6257">
                  <c:v>61.9793304381</c:v>
                </c:pt>
                <c:pt idx="6258">
                  <c:v>61.979430438100003</c:v>
                </c:pt>
                <c:pt idx="6259">
                  <c:v>61.979530438099999</c:v>
                </c:pt>
                <c:pt idx="6260">
                  <c:v>61.979630438100003</c:v>
                </c:pt>
                <c:pt idx="6261">
                  <c:v>61.979730438099999</c:v>
                </c:pt>
                <c:pt idx="6262">
                  <c:v>61.979830438100002</c:v>
                </c:pt>
                <c:pt idx="6263">
                  <c:v>61.979930438099998</c:v>
                </c:pt>
                <c:pt idx="6264">
                  <c:v>61.980030438100002</c:v>
                </c:pt>
                <c:pt idx="6265">
                  <c:v>61.980130438099998</c:v>
                </c:pt>
                <c:pt idx="6266">
                  <c:v>61.980230438100001</c:v>
                </c:pt>
                <c:pt idx="6267">
                  <c:v>61.980330438099998</c:v>
                </c:pt>
                <c:pt idx="6268">
                  <c:v>61.980430438100001</c:v>
                </c:pt>
                <c:pt idx="6269">
                  <c:v>61.980530438099997</c:v>
                </c:pt>
                <c:pt idx="6270">
                  <c:v>61.9806304381</c:v>
                </c:pt>
                <c:pt idx="6271">
                  <c:v>61.980730438099997</c:v>
                </c:pt>
                <c:pt idx="6272">
                  <c:v>61.9808304381</c:v>
                </c:pt>
                <c:pt idx="6273">
                  <c:v>61.980930438100003</c:v>
                </c:pt>
                <c:pt idx="6274">
                  <c:v>61.981030438099999</c:v>
                </c:pt>
                <c:pt idx="6275">
                  <c:v>61.981130438100003</c:v>
                </c:pt>
                <c:pt idx="6276">
                  <c:v>61.981230438099999</c:v>
                </c:pt>
                <c:pt idx="6277">
                  <c:v>61.981330438100002</c:v>
                </c:pt>
                <c:pt idx="6278">
                  <c:v>61.981430438099999</c:v>
                </c:pt>
                <c:pt idx="6279">
                  <c:v>61.981530438100002</c:v>
                </c:pt>
                <c:pt idx="6280">
                  <c:v>61.981630438099998</c:v>
                </c:pt>
                <c:pt idx="6281">
                  <c:v>61.981730438100001</c:v>
                </c:pt>
                <c:pt idx="6282">
                  <c:v>61.981830438099998</c:v>
                </c:pt>
                <c:pt idx="6283">
                  <c:v>61.981930438100001</c:v>
                </c:pt>
                <c:pt idx="6284">
                  <c:v>61.982030438099997</c:v>
                </c:pt>
                <c:pt idx="6285">
                  <c:v>61.9821304381</c:v>
                </c:pt>
                <c:pt idx="6286">
                  <c:v>61.982230438099997</c:v>
                </c:pt>
                <c:pt idx="6287">
                  <c:v>61.9823304381</c:v>
                </c:pt>
                <c:pt idx="6288">
                  <c:v>61.982430438100003</c:v>
                </c:pt>
                <c:pt idx="6289">
                  <c:v>61.9825304381</c:v>
                </c:pt>
                <c:pt idx="6290">
                  <c:v>61.982630438100003</c:v>
                </c:pt>
                <c:pt idx="6291">
                  <c:v>61.982730438099999</c:v>
                </c:pt>
                <c:pt idx="6292">
                  <c:v>61.982830438100002</c:v>
                </c:pt>
                <c:pt idx="6293">
                  <c:v>61.982930438099999</c:v>
                </c:pt>
                <c:pt idx="6294">
                  <c:v>61.983030438100002</c:v>
                </c:pt>
                <c:pt idx="6295">
                  <c:v>61.983130438099998</c:v>
                </c:pt>
                <c:pt idx="6296">
                  <c:v>61.983230438100001</c:v>
                </c:pt>
                <c:pt idx="6297">
                  <c:v>61.983330438099998</c:v>
                </c:pt>
                <c:pt idx="6298">
                  <c:v>61.983430438100001</c:v>
                </c:pt>
                <c:pt idx="6299">
                  <c:v>61.983530438099997</c:v>
                </c:pt>
                <c:pt idx="6300">
                  <c:v>61.983630438100001</c:v>
                </c:pt>
                <c:pt idx="6301">
                  <c:v>61.983730438099997</c:v>
                </c:pt>
                <c:pt idx="6302">
                  <c:v>61.9838304381</c:v>
                </c:pt>
                <c:pt idx="6303">
                  <c:v>61.983930438100003</c:v>
                </c:pt>
                <c:pt idx="6304">
                  <c:v>61.9840304381</c:v>
                </c:pt>
                <c:pt idx="6305">
                  <c:v>61.984130438100003</c:v>
                </c:pt>
                <c:pt idx="6306">
                  <c:v>61.984230438099999</c:v>
                </c:pt>
                <c:pt idx="6307">
                  <c:v>61.984330438100002</c:v>
                </c:pt>
                <c:pt idx="6308">
                  <c:v>61.984430438099999</c:v>
                </c:pt>
                <c:pt idx="6309">
                  <c:v>61.984530438100002</c:v>
                </c:pt>
                <c:pt idx="6310">
                  <c:v>61.984630438099998</c:v>
                </c:pt>
                <c:pt idx="6311">
                  <c:v>61.984730438100001</c:v>
                </c:pt>
                <c:pt idx="6312">
                  <c:v>61.984830438099998</c:v>
                </c:pt>
                <c:pt idx="6313">
                  <c:v>61.984930438100001</c:v>
                </c:pt>
                <c:pt idx="6314">
                  <c:v>61.985030438099997</c:v>
                </c:pt>
                <c:pt idx="6315">
                  <c:v>61.985130438100001</c:v>
                </c:pt>
                <c:pt idx="6316">
                  <c:v>61.985230438099997</c:v>
                </c:pt>
                <c:pt idx="6317">
                  <c:v>61.9853304381</c:v>
                </c:pt>
                <c:pt idx="6318">
                  <c:v>61.985430438100003</c:v>
                </c:pt>
                <c:pt idx="6319">
                  <c:v>61.9855304381</c:v>
                </c:pt>
                <c:pt idx="6320">
                  <c:v>61.985630438100003</c:v>
                </c:pt>
                <c:pt idx="6321">
                  <c:v>61.985730438099999</c:v>
                </c:pt>
                <c:pt idx="6322">
                  <c:v>61.985830438100002</c:v>
                </c:pt>
                <c:pt idx="6323">
                  <c:v>61.985930438099999</c:v>
                </c:pt>
                <c:pt idx="6324">
                  <c:v>61.986030438100002</c:v>
                </c:pt>
                <c:pt idx="6325">
                  <c:v>61.986130438099998</c:v>
                </c:pt>
                <c:pt idx="6326">
                  <c:v>61.986230438100002</c:v>
                </c:pt>
                <c:pt idx="6327">
                  <c:v>61.986330438099998</c:v>
                </c:pt>
                <c:pt idx="6328">
                  <c:v>61.986430438100001</c:v>
                </c:pt>
                <c:pt idx="6329">
                  <c:v>61.986530438099997</c:v>
                </c:pt>
                <c:pt idx="6330">
                  <c:v>61.986630438100001</c:v>
                </c:pt>
                <c:pt idx="6331">
                  <c:v>61.986730438099997</c:v>
                </c:pt>
                <c:pt idx="6332">
                  <c:v>61.9868304381</c:v>
                </c:pt>
                <c:pt idx="6333">
                  <c:v>61.986930438100003</c:v>
                </c:pt>
                <c:pt idx="6334">
                  <c:v>61.9870304381</c:v>
                </c:pt>
                <c:pt idx="6335">
                  <c:v>61.987130438100003</c:v>
                </c:pt>
                <c:pt idx="6336">
                  <c:v>61.987230438099999</c:v>
                </c:pt>
                <c:pt idx="6337">
                  <c:v>61.987330438100003</c:v>
                </c:pt>
                <c:pt idx="6338">
                  <c:v>61.987430438099999</c:v>
                </c:pt>
                <c:pt idx="6339">
                  <c:v>61.987530438100002</c:v>
                </c:pt>
                <c:pt idx="6340">
                  <c:v>61.987630438099998</c:v>
                </c:pt>
                <c:pt idx="6341">
                  <c:v>61.987730438100002</c:v>
                </c:pt>
                <c:pt idx="6342">
                  <c:v>61.987830438099998</c:v>
                </c:pt>
                <c:pt idx="6343">
                  <c:v>61.987930438100001</c:v>
                </c:pt>
                <c:pt idx="6344">
                  <c:v>61.988030438099997</c:v>
                </c:pt>
                <c:pt idx="6345">
                  <c:v>61.988130438100001</c:v>
                </c:pt>
                <c:pt idx="6346">
                  <c:v>61.988230438099997</c:v>
                </c:pt>
                <c:pt idx="6347">
                  <c:v>61.9883304381</c:v>
                </c:pt>
                <c:pt idx="6348">
                  <c:v>61.988430438100004</c:v>
                </c:pt>
                <c:pt idx="6349">
                  <c:v>61.9885304381</c:v>
                </c:pt>
                <c:pt idx="6350">
                  <c:v>61.988630438100003</c:v>
                </c:pt>
                <c:pt idx="6351">
                  <c:v>61.988730438099999</c:v>
                </c:pt>
                <c:pt idx="6352">
                  <c:v>61.988830438100003</c:v>
                </c:pt>
                <c:pt idx="6353">
                  <c:v>61.988930438099999</c:v>
                </c:pt>
                <c:pt idx="6354">
                  <c:v>61.989030438100002</c:v>
                </c:pt>
                <c:pt idx="6355">
                  <c:v>61.989130438099998</c:v>
                </c:pt>
                <c:pt idx="6356">
                  <c:v>61.989230438100002</c:v>
                </c:pt>
                <c:pt idx="6357">
                  <c:v>61.989330438099998</c:v>
                </c:pt>
                <c:pt idx="6358">
                  <c:v>61.989430438100001</c:v>
                </c:pt>
                <c:pt idx="6359">
                  <c:v>78.576712190600006</c:v>
                </c:pt>
                <c:pt idx="6360">
                  <c:v>78.554421915800006</c:v>
                </c:pt>
                <c:pt idx="6361">
                  <c:v>78.638764550800005</c:v>
                </c:pt>
                <c:pt idx="6362">
                  <c:v>78.619864835800001</c:v>
                </c:pt>
                <c:pt idx="6363">
                  <c:v>78.570620313099994</c:v>
                </c:pt>
                <c:pt idx="6364">
                  <c:v>78.591090790899997</c:v>
                </c:pt>
                <c:pt idx="6365">
                  <c:v>78.591190790900001</c:v>
                </c:pt>
                <c:pt idx="6366">
                  <c:v>78.583916961200003</c:v>
                </c:pt>
                <c:pt idx="6367">
                  <c:v>78.6263533403</c:v>
                </c:pt>
                <c:pt idx="6368">
                  <c:v>78.626453340300003</c:v>
                </c:pt>
                <c:pt idx="6369">
                  <c:v>78.608943800000006</c:v>
                </c:pt>
                <c:pt idx="6370">
                  <c:v>78.576419358400003</c:v>
                </c:pt>
                <c:pt idx="6371">
                  <c:v>78.630892279899996</c:v>
                </c:pt>
                <c:pt idx="6372">
                  <c:v>78.571906351199999</c:v>
                </c:pt>
                <c:pt idx="6373">
                  <c:v>78.576619866200005</c:v>
                </c:pt>
                <c:pt idx="6374">
                  <c:v>78.571364488699999</c:v>
                </c:pt>
                <c:pt idx="6375">
                  <c:v>78.609297166800005</c:v>
                </c:pt>
                <c:pt idx="6376">
                  <c:v>78.609397166799994</c:v>
                </c:pt>
                <c:pt idx="6377">
                  <c:v>78.564939703099995</c:v>
                </c:pt>
                <c:pt idx="6378">
                  <c:v>78.575818667500002</c:v>
                </c:pt>
                <c:pt idx="6379">
                  <c:v>78.575918667500005</c:v>
                </c:pt>
                <c:pt idx="6380">
                  <c:v>78.576018667499994</c:v>
                </c:pt>
                <c:pt idx="6381">
                  <c:v>78.576118667499998</c:v>
                </c:pt>
                <c:pt idx="6382">
                  <c:v>78.576218667500001</c:v>
                </c:pt>
                <c:pt idx="6383">
                  <c:v>78.576318667500004</c:v>
                </c:pt>
                <c:pt idx="6384">
                  <c:v>78.576418667499993</c:v>
                </c:pt>
                <c:pt idx="6385">
                  <c:v>78.576518667499997</c:v>
                </c:pt>
                <c:pt idx="6386">
                  <c:v>78.5766186675</c:v>
                </c:pt>
                <c:pt idx="6387">
                  <c:v>78.576718667500003</c:v>
                </c:pt>
                <c:pt idx="6388">
                  <c:v>78.566918869800006</c:v>
                </c:pt>
                <c:pt idx="6389">
                  <c:v>78.5582611894</c:v>
                </c:pt>
                <c:pt idx="6390">
                  <c:v>78.531868514199999</c:v>
                </c:pt>
                <c:pt idx="6391">
                  <c:v>78.553577207999993</c:v>
                </c:pt>
                <c:pt idx="6392">
                  <c:v>78.553677207999996</c:v>
                </c:pt>
                <c:pt idx="6393">
                  <c:v>78.553777208</c:v>
                </c:pt>
                <c:pt idx="6394">
                  <c:v>78.553877208000003</c:v>
                </c:pt>
                <c:pt idx="6395">
                  <c:v>78.553977208000006</c:v>
                </c:pt>
                <c:pt idx="6396">
                  <c:v>78.554077207999995</c:v>
                </c:pt>
                <c:pt idx="6397">
                  <c:v>78.554177207999999</c:v>
                </c:pt>
                <c:pt idx="6398">
                  <c:v>78.554277208000002</c:v>
                </c:pt>
                <c:pt idx="6399">
                  <c:v>78.554377208000005</c:v>
                </c:pt>
                <c:pt idx="6400">
                  <c:v>78.554477207999994</c:v>
                </c:pt>
                <c:pt idx="6401">
                  <c:v>78.554577207999998</c:v>
                </c:pt>
                <c:pt idx="6402">
                  <c:v>78.554677208000001</c:v>
                </c:pt>
                <c:pt idx="6403">
                  <c:v>78.554777208000004</c:v>
                </c:pt>
                <c:pt idx="6404">
                  <c:v>78.554877207999994</c:v>
                </c:pt>
                <c:pt idx="6405">
                  <c:v>78.554977207999997</c:v>
                </c:pt>
                <c:pt idx="6406">
                  <c:v>78.555077208</c:v>
                </c:pt>
                <c:pt idx="6407">
                  <c:v>78.555177208000003</c:v>
                </c:pt>
                <c:pt idx="6408">
                  <c:v>78.555277208000007</c:v>
                </c:pt>
                <c:pt idx="6409">
                  <c:v>78.555377207999996</c:v>
                </c:pt>
                <c:pt idx="6410">
                  <c:v>78.555477207999999</c:v>
                </c:pt>
                <c:pt idx="6411">
                  <c:v>78.555577208000003</c:v>
                </c:pt>
                <c:pt idx="6412">
                  <c:v>78.555677208000006</c:v>
                </c:pt>
                <c:pt idx="6413">
                  <c:v>78.555777207999995</c:v>
                </c:pt>
                <c:pt idx="6414">
                  <c:v>78.555877207999998</c:v>
                </c:pt>
                <c:pt idx="6415">
                  <c:v>78.555977208000002</c:v>
                </c:pt>
                <c:pt idx="6416">
                  <c:v>78.556077208000005</c:v>
                </c:pt>
                <c:pt idx="6417">
                  <c:v>78.593788450299996</c:v>
                </c:pt>
                <c:pt idx="6418">
                  <c:v>78.549017646999999</c:v>
                </c:pt>
                <c:pt idx="6419">
                  <c:v>78.547044852100001</c:v>
                </c:pt>
                <c:pt idx="6420">
                  <c:v>78.547144852100004</c:v>
                </c:pt>
                <c:pt idx="6421">
                  <c:v>78.547244852099993</c:v>
                </c:pt>
                <c:pt idx="6422">
                  <c:v>78.547344852099997</c:v>
                </c:pt>
                <c:pt idx="6423">
                  <c:v>78.5474448521</c:v>
                </c:pt>
                <c:pt idx="6424">
                  <c:v>78.547544852100003</c:v>
                </c:pt>
                <c:pt idx="6425">
                  <c:v>78.547644852100007</c:v>
                </c:pt>
                <c:pt idx="6426">
                  <c:v>78.547744852099996</c:v>
                </c:pt>
                <c:pt idx="6427">
                  <c:v>78.547844852099999</c:v>
                </c:pt>
                <c:pt idx="6428">
                  <c:v>78.547944852100002</c:v>
                </c:pt>
                <c:pt idx="6429">
                  <c:v>78.548044852100006</c:v>
                </c:pt>
                <c:pt idx="6430">
                  <c:v>78.548144852099995</c:v>
                </c:pt>
                <c:pt idx="6431">
                  <c:v>78.4930603647</c:v>
                </c:pt>
                <c:pt idx="6432">
                  <c:v>78.2625680668</c:v>
                </c:pt>
                <c:pt idx="6433">
                  <c:v>79.700490520100004</c:v>
                </c:pt>
                <c:pt idx="6434">
                  <c:v>79.700590520099993</c:v>
                </c:pt>
                <c:pt idx="6435">
                  <c:v>79.700690520099997</c:v>
                </c:pt>
                <c:pt idx="6436">
                  <c:v>79.7007905201</c:v>
                </c:pt>
                <c:pt idx="6437">
                  <c:v>79.700890520100003</c:v>
                </c:pt>
                <c:pt idx="6438">
                  <c:v>79.700990520100007</c:v>
                </c:pt>
                <c:pt idx="6439">
                  <c:v>79.701090520099996</c:v>
                </c:pt>
                <c:pt idx="6440">
                  <c:v>79.701190520099999</c:v>
                </c:pt>
                <c:pt idx="6441">
                  <c:v>79.701290520100002</c:v>
                </c:pt>
                <c:pt idx="6442">
                  <c:v>79.701390520100006</c:v>
                </c:pt>
                <c:pt idx="6443">
                  <c:v>79.701490520099995</c:v>
                </c:pt>
                <c:pt idx="6444">
                  <c:v>79.701590520099998</c:v>
                </c:pt>
                <c:pt idx="6445">
                  <c:v>79.701690520100001</c:v>
                </c:pt>
                <c:pt idx="6446">
                  <c:v>79.701790520100005</c:v>
                </c:pt>
                <c:pt idx="6447">
                  <c:v>79.701890520099994</c:v>
                </c:pt>
                <c:pt idx="6448">
                  <c:v>79.701990520099997</c:v>
                </c:pt>
                <c:pt idx="6449">
                  <c:v>79.702090520100001</c:v>
                </c:pt>
                <c:pt idx="6450">
                  <c:v>79.702190520100004</c:v>
                </c:pt>
                <c:pt idx="6451">
                  <c:v>79.702290520099993</c:v>
                </c:pt>
                <c:pt idx="6452">
                  <c:v>79.702390520099996</c:v>
                </c:pt>
                <c:pt idx="6453">
                  <c:v>79.7024905201</c:v>
                </c:pt>
                <c:pt idx="6454">
                  <c:v>79.702590520100003</c:v>
                </c:pt>
                <c:pt idx="6455">
                  <c:v>79.702690520100006</c:v>
                </c:pt>
                <c:pt idx="6456">
                  <c:v>79.702790520099995</c:v>
                </c:pt>
                <c:pt idx="6457">
                  <c:v>79.702890520099999</c:v>
                </c:pt>
                <c:pt idx="6458">
                  <c:v>79.702990520100002</c:v>
                </c:pt>
                <c:pt idx="6459">
                  <c:v>79.703090520100005</c:v>
                </c:pt>
                <c:pt idx="6460">
                  <c:v>79.703190520099994</c:v>
                </c:pt>
                <c:pt idx="6461">
                  <c:v>79.703290520099998</c:v>
                </c:pt>
                <c:pt idx="6462">
                  <c:v>79.703390520100001</c:v>
                </c:pt>
                <c:pt idx="6463">
                  <c:v>79.703490520100004</c:v>
                </c:pt>
                <c:pt idx="6464">
                  <c:v>79.703590520099993</c:v>
                </c:pt>
                <c:pt idx="6465">
                  <c:v>79.703690520099997</c:v>
                </c:pt>
                <c:pt idx="6466">
                  <c:v>79.7037905201</c:v>
                </c:pt>
                <c:pt idx="6467">
                  <c:v>79.703890520100003</c:v>
                </c:pt>
                <c:pt idx="6468">
                  <c:v>79.703990520100007</c:v>
                </c:pt>
                <c:pt idx="6469">
                  <c:v>79.704090520099996</c:v>
                </c:pt>
                <c:pt idx="6470">
                  <c:v>79.704190520099999</c:v>
                </c:pt>
                <c:pt idx="6471">
                  <c:v>79.704290520100002</c:v>
                </c:pt>
                <c:pt idx="6472">
                  <c:v>79.704390520100006</c:v>
                </c:pt>
                <c:pt idx="6473">
                  <c:v>79.704490520099995</c:v>
                </c:pt>
                <c:pt idx="6474">
                  <c:v>79.704590520099998</c:v>
                </c:pt>
                <c:pt idx="6475">
                  <c:v>79.704690520100002</c:v>
                </c:pt>
                <c:pt idx="6476">
                  <c:v>79.704790520100005</c:v>
                </c:pt>
                <c:pt idx="6477">
                  <c:v>79.704890520099994</c:v>
                </c:pt>
                <c:pt idx="6478">
                  <c:v>79.704990520099997</c:v>
                </c:pt>
                <c:pt idx="6479">
                  <c:v>79.705090520100001</c:v>
                </c:pt>
                <c:pt idx="6480">
                  <c:v>79.705190520100004</c:v>
                </c:pt>
                <c:pt idx="6481">
                  <c:v>79.705290520099993</c:v>
                </c:pt>
                <c:pt idx="6482">
                  <c:v>79.705390520099996</c:v>
                </c:pt>
                <c:pt idx="6483">
                  <c:v>79.7054905201</c:v>
                </c:pt>
                <c:pt idx="6484">
                  <c:v>79.705590520100003</c:v>
                </c:pt>
                <c:pt idx="6485">
                  <c:v>79.705690520100006</c:v>
                </c:pt>
                <c:pt idx="6486">
                  <c:v>79.705790520099995</c:v>
                </c:pt>
                <c:pt idx="6487">
                  <c:v>79.705890520099999</c:v>
                </c:pt>
                <c:pt idx="6488">
                  <c:v>79.705990520100002</c:v>
                </c:pt>
                <c:pt idx="6489">
                  <c:v>79.706090520100005</c:v>
                </c:pt>
                <c:pt idx="6490">
                  <c:v>79.706190520099995</c:v>
                </c:pt>
                <c:pt idx="6491">
                  <c:v>79.706290520099998</c:v>
                </c:pt>
                <c:pt idx="6492">
                  <c:v>79.706390520100001</c:v>
                </c:pt>
                <c:pt idx="6493">
                  <c:v>79.706490520100004</c:v>
                </c:pt>
                <c:pt idx="6494">
                  <c:v>79.706590520099994</c:v>
                </c:pt>
                <c:pt idx="6495">
                  <c:v>79.706690520099997</c:v>
                </c:pt>
                <c:pt idx="6496">
                  <c:v>79.7067905201</c:v>
                </c:pt>
                <c:pt idx="6497">
                  <c:v>79.706890520100004</c:v>
                </c:pt>
                <c:pt idx="6498">
                  <c:v>79.706990520100007</c:v>
                </c:pt>
                <c:pt idx="6499">
                  <c:v>79.707090520099996</c:v>
                </c:pt>
                <c:pt idx="6500">
                  <c:v>79.707190520099999</c:v>
                </c:pt>
                <c:pt idx="6501">
                  <c:v>79.707290520100003</c:v>
                </c:pt>
                <c:pt idx="6502">
                  <c:v>79.707390520100006</c:v>
                </c:pt>
                <c:pt idx="6503">
                  <c:v>79.707490520099995</c:v>
                </c:pt>
                <c:pt idx="6504">
                  <c:v>79.707590520099998</c:v>
                </c:pt>
                <c:pt idx="6505">
                  <c:v>79.707690520100002</c:v>
                </c:pt>
                <c:pt idx="6506">
                  <c:v>79.707790520100005</c:v>
                </c:pt>
                <c:pt idx="6507">
                  <c:v>79.707890520099994</c:v>
                </c:pt>
                <c:pt idx="6508">
                  <c:v>79.707990520099997</c:v>
                </c:pt>
                <c:pt idx="6509">
                  <c:v>79.708090520100001</c:v>
                </c:pt>
                <c:pt idx="6510">
                  <c:v>79.708190520100004</c:v>
                </c:pt>
                <c:pt idx="6511">
                  <c:v>79.708290520099993</c:v>
                </c:pt>
                <c:pt idx="6512">
                  <c:v>79.708390520099996</c:v>
                </c:pt>
                <c:pt idx="6513">
                  <c:v>79.7084905201</c:v>
                </c:pt>
                <c:pt idx="6514">
                  <c:v>79.708590520100003</c:v>
                </c:pt>
                <c:pt idx="6515">
                  <c:v>79.708690520100006</c:v>
                </c:pt>
                <c:pt idx="6516">
                  <c:v>79.708790520099996</c:v>
                </c:pt>
                <c:pt idx="6517">
                  <c:v>79.708890520099999</c:v>
                </c:pt>
                <c:pt idx="6518">
                  <c:v>79.708990520100002</c:v>
                </c:pt>
                <c:pt idx="6519">
                  <c:v>79.709090520100006</c:v>
                </c:pt>
                <c:pt idx="6520">
                  <c:v>79.709190520099995</c:v>
                </c:pt>
                <c:pt idx="6521">
                  <c:v>79.709290520099998</c:v>
                </c:pt>
                <c:pt idx="6522">
                  <c:v>79.709390520100001</c:v>
                </c:pt>
                <c:pt idx="6523">
                  <c:v>79.709490520100005</c:v>
                </c:pt>
                <c:pt idx="6524">
                  <c:v>79.709590520099994</c:v>
                </c:pt>
                <c:pt idx="6525">
                  <c:v>79.709690520099997</c:v>
                </c:pt>
                <c:pt idx="6526">
                  <c:v>79.7097905201</c:v>
                </c:pt>
                <c:pt idx="6527">
                  <c:v>79.709890520100004</c:v>
                </c:pt>
                <c:pt idx="6528">
                  <c:v>79.709990520100007</c:v>
                </c:pt>
                <c:pt idx="6529">
                  <c:v>79.710090520099996</c:v>
                </c:pt>
                <c:pt idx="6530">
                  <c:v>79.710190520099999</c:v>
                </c:pt>
                <c:pt idx="6531">
                  <c:v>79.710290520100003</c:v>
                </c:pt>
                <c:pt idx="6532">
                  <c:v>79.710390520100006</c:v>
                </c:pt>
                <c:pt idx="6533">
                  <c:v>79.710490520099995</c:v>
                </c:pt>
                <c:pt idx="6534">
                  <c:v>79.710590520099998</c:v>
                </c:pt>
                <c:pt idx="6535">
                  <c:v>79.710690520100002</c:v>
                </c:pt>
                <c:pt idx="6536">
                  <c:v>79.710790520100005</c:v>
                </c:pt>
                <c:pt idx="6537">
                  <c:v>79.710890520099994</c:v>
                </c:pt>
                <c:pt idx="6538">
                  <c:v>79.710990520099998</c:v>
                </c:pt>
                <c:pt idx="6539">
                  <c:v>79.711090520100001</c:v>
                </c:pt>
                <c:pt idx="6540">
                  <c:v>79.711190520100004</c:v>
                </c:pt>
                <c:pt idx="6541">
                  <c:v>79.711290520099993</c:v>
                </c:pt>
                <c:pt idx="6542">
                  <c:v>79.711390520099997</c:v>
                </c:pt>
                <c:pt idx="6543">
                  <c:v>79.7114905201</c:v>
                </c:pt>
                <c:pt idx="6544">
                  <c:v>79.711590520100003</c:v>
                </c:pt>
                <c:pt idx="6545">
                  <c:v>79.711690520100007</c:v>
                </c:pt>
                <c:pt idx="6546">
                  <c:v>79.711790520099996</c:v>
                </c:pt>
                <c:pt idx="6547">
                  <c:v>79.711890520099999</c:v>
                </c:pt>
                <c:pt idx="6548">
                  <c:v>79.711990520100002</c:v>
                </c:pt>
                <c:pt idx="6549">
                  <c:v>79.712090520100006</c:v>
                </c:pt>
                <c:pt idx="6550">
                  <c:v>79.712190520099995</c:v>
                </c:pt>
                <c:pt idx="6551">
                  <c:v>79.712290520099998</c:v>
                </c:pt>
                <c:pt idx="6552">
                  <c:v>79.712390520100001</c:v>
                </c:pt>
                <c:pt idx="6553">
                  <c:v>79.712490520100005</c:v>
                </c:pt>
                <c:pt idx="6554">
                  <c:v>79.712590520099994</c:v>
                </c:pt>
                <c:pt idx="6555">
                  <c:v>79.712690520099997</c:v>
                </c:pt>
                <c:pt idx="6556">
                  <c:v>79.7127905201</c:v>
                </c:pt>
                <c:pt idx="6557">
                  <c:v>79.712890520100004</c:v>
                </c:pt>
                <c:pt idx="6558">
                  <c:v>79.712990520100007</c:v>
                </c:pt>
                <c:pt idx="6559">
                  <c:v>79.713090520099996</c:v>
                </c:pt>
                <c:pt idx="6560">
                  <c:v>79.7131905201</c:v>
                </c:pt>
                <c:pt idx="6561">
                  <c:v>79.713290520100003</c:v>
                </c:pt>
                <c:pt idx="6562">
                  <c:v>79.713390520100006</c:v>
                </c:pt>
                <c:pt idx="6563">
                  <c:v>79.713490520099995</c:v>
                </c:pt>
                <c:pt idx="6564">
                  <c:v>79.713590520099999</c:v>
                </c:pt>
                <c:pt idx="6565">
                  <c:v>79.713690520100002</c:v>
                </c:pt>
                <c:pt idx="6566">
                  <c:v>79.713790520100005</c:v>
                </c:pt>
                <c:pt idx="6567">
                  <c:v>79.713890520099994</c:v>
                </c:pt>
                <c:pt idx="6568">
                  <c:v>79.713990520099998</c:v>
                </c:pt>
                <c:pt idx="6569">
                  <c:v>79.714090520100001</c:v>
                </c:pt>
                <c:pt idx="6570">
                  <c:v>79.714190520100004</c:v>
                </c:pt>
                <c:pt idx="6571">
                  <c:v>79.714290520099993</c:v>
                </c:pt>
                <c:pt idx="6572">
                  <c:v>79.714390520099997</c:v>
                </c:pt>
                <c:pt idx="6573">
                  <c:v>79.7144905201</c:v>
                </c:pt>
                <c:pt idx="6574">
                  <c:v>79.714590520100003</c:v>
                </c:pt>
                <c:pt idx="6575">
                  <c:v>79.714690520100007</c:v>
                </c:pt>
                <c:pt idx="6576">
                  <c:v>79.714790520099996</c:v>
                </c:pt>
                <c:pt idx="6577">
                  <c:v>79.714890520099999</c:v>
                </c:pt>
                <c:pt idx="6578">
                  <c:v>79.714990520100002</c:v>
                </c:pt>
                <c:pt idx="6579">
                  <c:v>79.715090520100006</c:v>
                </c:pt>
                <c:pt idx="6580">
                  <c:v>79.715190520099995</c:v>
                </c:pt>
                <c:pt idx="6581">
                  <c:v>79.715290520099998</c:v>
                </c:pt>
                <c:pt idx="6582">
                  <c:v>79.715390520100001</c:v>
                </c:pt>
                <c:pt idx="6583">
                  <c:v>79.715490520100005</c:v>
                </c:pt>
                <c:pt idx="6584">
                  <c:v>79.715590520099994</c:v>
                </c:pt>
                <c:pt idx="6585">
                  <c:v>79.715690520099997</c:v>
                </c:pt>
                <c:pt idx="6586">
                  <c:v>79.715790520100001</c:v>
                </c:pt>
                <c:pt idx="6587">
                  <c:v>79.715890520100004</c:v>
                </c:pt>
                <c:pt idx="6588">
                  <c:v>79.715990520099993</c:v>
                </c:pt>
                <c:pt idx="6589">
                  <c:v>79.716090520099996</c:v>
                </c:pt>
                <c:pt idx="6590">
                  <c:v>79.7161905201</c:v>
                </c:pt>
                <c:pt idx="6591">
                  <c:v>79.716290520100003</c:v>
                </c:pt>
                <c:pt idx="6592">
                  <c:v>79.716390520100006</c:v>
                </c:pt>
                <c:pt idx="6593">
                  <c:v>79.716490520099995</c:v>
                </c:pt>
                <c:pt idx="6594">
                  <c:v>79.716590520099999</c:v>
                </c:pt>
                <c:pt idx="6595">
                  <c:v>79.716690520100002</c:v>
                </c:pt>
                <c:pt idx="6596">
                  <c:v>79.716790520100005</c:v>
                </c:pt>
                <c:pt idx="6597">
                  <c:v>79.716890520099994</c:v>
                </c:pt>
                <c:pt idx="6598">
                  <c:v>79.716990520099998</c:v>
                </c:pt>
                <c:pt idx="6599">
                  <c:v>79.717090520100001</c:v>
                </c:pt>
                <c:pt idx="6600">
                  <c:v>79.717190520100004</c:v>
                </c:pt>
                <c:pt idx="6601">
                  <c:v>79.717290520099994</c:v>
                </c:pt>
                <c:pt idx="6602">
                  <c:v>79.717390520099997</c:v>
                </c:pt>
                <c:pt idx="6603">
                  <c:v>79.7174905201</c:v>
                </c:pt>
                <c:pt idx="6604">
                  <c:v>79.717590520100003</c:v>
                </c:pt>
                <c:pt idx="6605">
                  <c:v>79.717690520100007</c:v>
                </c:pt>
                <c:pt idx="6606">
                  <c:v>79.717790520099996</c:v>
                </c:pt>
                <c:pt idx="6607">
                  <c:v>79.717890520099999</c:v>
                </c:pt>
                <c:pt idx="6608">
                  <c:v>79.717990520100003</c:v>
                </c:pt>
                <c:pt idx="6609">
                  <c:v>79.718090520100006</c:v>
                </c:pt>
                <c:pt idx="6610">
                  <c:v>79.718190520099995</c:v>
                </c:pt>
                <c:pt idx="6611">
                  <c:v>79.718290520099998</c:v>
                </c:pt>
                <c:pt idx="6612">
                  <c:v>79.718390520100002</c:v>
                </c:pt>
                <c:pt idx="6613">
                  <c:v>79.718490520100005</c:v>
                </c:pt>
                <c:pt idx="6614">
                  <c:v>79.718590520099994</c:v>
                </c:pt>
                <c:pt idx="6615">
                  <c:v>79.718690520099997</c:v>
                </c:pt>
                <c:pt idx="6616">
                  <c:v>79.718790520100001</c:v>
                </c:pt>
                <c:pt idx="6617">
                  <c:v>79.718890520100004</c:v>
                </c:pt>
                <c:pt idx="6618">
                  <c:v>79.718990520099993</c:v>
                </c:pt>
                <c:pt idx="6619">
                  <c:v>79.719090520099996</c:v>
                </c:pt>
                <c:pt idx="6620">
                  <c:v>79.7191905201</c:v>
                </c:pt>
                <c:pt idx="6621">
                  <c:v>79.719290520100003</c:v>
                </c:pt>
                <c:pt idx="6622">
                  <c:v>79.719390520100006</c:v>
                </c:pt>
                <c:pt idx="6623">
                  <c:v>79.719490520099995</c:v>
                </c:pt>
                <c:pt idx="6624">
                  <c:v>79.719590520099999</c:v>
                </c:pt>
                <c:pt idx="6625">
                  <c:v>79.719690520100002</c:v>
                </c:pt>
                <c:pt idx="6626">
                  <c:v>79.719790520100005</c:v>
                </c:pt>
                <c:pt idx="6627">
                  <c:v>79.719890520099995</c:v>
                </c:pt>
                <c:pt idx="6628">
                  <c:v>79.719990520099998</c:v>
                </c:pt>
                <c:pt idx="6629">
                  <c:v>79.720090520100001</c:v>
                </c:pt>
                <c:pt idx="6630">
                  <c:v>79.720190520100005</c:v>
                </c:pt>
                <c:pt idx="6631">
                  <c:v>79.720290520099994</c:v>
                </c:pt>
                <c:pt idx="6632">
                  <c:v>79.720390520099997</c:v>
                </c:pt>
                <c:pt idx="6633">
                  <c:v>79.7204905201</c:v>
                </c:pt>
                <c:pt idx="6634">
                  <c:v>78.979033392800005</c:v>
                </c:pt>
                <c:pt idx="6635">
                  <c:v>77.497106576799993</c:v>
                </c:pt>
                <c:pt idx="6636">
                  <c:v>74.246552024400003</c:v>
                </c:pt>
                <c:pt idx="6637">
                  <c:v>71.139142531100006</c:v>
                </c:pt>
                <c:pt idx="6638">
                  <c:v>69.593489072699995</c:v>
                </c:pt>
                <c:pt idx="6639">
                  <c:v>71.323095860400002</c:v>
                </c:pt>
                <c:pt idx="6640">
                  <c:v>71.323195865599999</c:v>
                </c:pt>
                <c:pt idx="6641">
                  <c:v>71.323295870799996</c:v>
                </c:pt>
                <c:pt idx="6642">
                  <c:v>71.323395875900005</c:v>
                </c:pt>
                <c:pt idx="6643">
                  <c:v>71.323495875899994</c:v>
                </c:pt>
                <c:pt idx="6644">
                  <c:v>71.323595875899997</c:v>
                </c:pt>
                <c:pt idx="6645">
                  <c:v>71.3236958759</c:v>
                </c:pt>
                <c:pt idx="6646">
                  <c:v>71.323795875900004</c:v>
                </c:pt>
                <c:pt idx="6647">
                  <c:v>71.323895875900007</c:v>
                </c:pt>
                <c:pt idx="6648">
                  <c:v>71.323995875899996</c:v>
                </c:pt>
                <c:pt idx="6649">
                  <c:v>71.324095875899999</c:v>
                </c:pt>
                <c:pt idx="6650">
                  <c:v>71.324195875900003</c:v>
                </c:pt>
                <c:pt idx="6651">
                  <c:v>71.324295875900006</c:v>
                </c:pt>
                <c:pt idx="6652">
                  <c:v>71.324395875899995</c:v>
                </c:pt>
                <c:pt idx="6653">
                  <c:v>71.324495875899999</c:v>
                </c:pt>
                <c:pt idx="6654">
                  <c:v>71.324595875900002</c:v>
                </c:pt>
                <c:pt idx="6655">
                  <c:v>71.324695875900005</c:v>
                </c:pt>
                <c:pt idx="6656">
                  <c:v>71.324795875899994</c:v>
                </c:pt>
                <c:pt idx="6657">
                  <c:v>71.324895875899998</c:v>
                </c:pt>
                <c:pt idx="6658">
                  <c:v>71.324995875900001</c:v>
                </c:pt>
                <c:pt idx="6659">
                  <c:v>71.325095875900004</c:v>
                </c:pt>
                <c:pt idx="6660">
                  <c:v>71.325195875899993</c:v>
                </c:pt>
                <c:pt idx="6661">
                  <c:v>71.325295875899997</c:v>
                </c:pt>
                <c:pt idx="6662">
                  <c:v>71.3253958759</c:v>
                </c:pt>
                <c:pt idx="6663">
                  <c:v>71.325495875900003</c:v>
                </c:pt>
                <c:pt idx="6664">
                  <c:v>71.325595875900007</c:v>
                </c:pt>
                <c:pt idx="6665">
                  <c:v>71.325695875899996</c:v>
                </c:pt>
                <c:pt idx="6666">
                  <c:v>71.325795875899999</c:v>
                </c:pt>
                <c:pt idx="6667">
                  <c:v>71.325895875900002</c:v>
                </c:pt>
                <c:pt idx="6668">
                  <c:v>71.325995875900006</c:v>
                </c:pt>
                <c:pt idx="6669">
                  <c:v>71.326095875899995</c:v>
                </c:pt>
                <c:pt idx="6670">
                  <c:v>71.326195875899998</c:v>
                </c:pt>
                <c:pt idx="6671">
                  <c:v>71.326295875900001</c:v>
                </c:pt>
                <c:pt idx="6672">
                  <c:v>71.326395875900005</c:v>
                </c:pt>
                <c:pt idx="6673">
                  <c:v>71.326495875899994</c:v>
                </c:pt>
                <c:pt idx="6674">
                  <c:v>71.326595875899997</c:v>
                </c:pt>
                <c:pt idx="6675">
                  <c:v>71.3266958759</c:v>
                </c:pt>
                <c:pt idx="6676">
                  <c:v>71.326795875900004</c:v>
                </c:pt>
                <c:pt idx="6677">
                  <c:v>71.326895875899993</c:v>
                </c:pt>
                <c:pt idx="6678">
                  <c:v>71.326995875899996</c:v>
                </c:pt>
                <c:pt idx="6679">
                  <c:v>71.3270958759</c:v>
                </c:pt>
                <c:pt idx="6680">
                  <c:v>71.327195875900003</c:v>
                </c:pt>
                <c:pt idx="6681">
                  <c:v>71.327295875900006</c:v>
                </c:pt>
                <c:pt idx="6682">
                  <c:v>71.327395875899995</c:v>
                </c:pt>
                <c:pt idx="6683">
                  <c:v>71.327495875899999</c:v>
                </c:pt>
                <c:pt idx="6684">
                  <c:v>71.327595875900002</c:v>
                </c:pt>
                <c:pt idx="6685">
                  <c:v>71.327695875900005</c:v>
                </c:pt>
                <c:pt idx="6686">
                  <c:v>71.327795875899994</c:v>
                </c:pt>
                <c:pt idx="6687">
                  <c:v>71.327895875899998</c:v>
                </c:pt>
                <c:pt idx="6688">
                  <c:v>71.327995875900001</c:v>
                </c:pt>
                <c:pt idx="6689">
                  <c:v>71.328095875900004</c:v>
                </c:pt>
                <c:pt idx="6690">
                  <c:v>71.328195875899993</c:v>
                </c:pt>
                <c:pt idx="6691">
                  <c:v>71.328295875899997</c:v>
                </c:pt>
                <c:pt idx="6692">
                  <c:v>71.3283958759</c:v>
                </c:pt>
                <c:pt idx="6693">
                  <c:v>71.328495875900003</c:v>
                </c:pt>
                <c:pt idx="6694">
                  <c:v>71.328595875900007</c:v>
                </c:pt>
                <c:pt idx="6695">
                  <c:v>71.328695875899996</c:v>
                </c:pt>
                <c:pt idx="6696">
                  <c:v>71.328795875899999</c:v>
                </c:pt>
                <c:pt idx="6697">
                  <c:v>71.328895875900002</c:v>
                </c:pt>
                <c:pt idx="6698">
                  <c:v>71.328995875900006</c:v>
                </c:pt>
                <c:pt idx="6699">
                  <c:v>71.329095875899995</c:v>
                </c:pt>
                <c:pt idx="6700">
                  <c:v>71.329195875899998</c:v>
                </c:pt>
                <c:pt idx="6701">
                  <c:v>71.329295875900002</c:v>
                </c:pt>
                <c:pt idx="6702">
                  <c:v>71.329395875900005</c:v>
                </c:pt>
                <c:pt idx="6703">
                  <c:v>71.329495875899994</c:v>
                </c:pt>
                <c:pt idx="6704">
                  <c:v>71.329595875899997</c:v>
                </c:pt>
                <c:pt idx="6705">
                  <c:v>71.329695875900001</c:v>
                </c:pt>
                <c:pt idx="6706">
                  <c:v>71.329795875900004</c:v>
                </c:pt>
                <c:pt idx="6707">
                  <c:v>71.329895875899993</c:v>
                </c:pt>
                <c:pt idx="6708">
                  <c:v>71.329995875899996</c:v>
                </c:pt>
                <c:pt idx="6709">
                  <c:v>71.3300958759</c:v>
                </c:pt>
                <c:pt idx="6710">
                  <c:v>71.330195875900003</c:v>
                </c:pt>
                <c:pt idx="6711">
                  <c:v>71.330295875900006</c:v>
                </c:pt>
                <c:pt idx="6712">
                  <c:v>71.330395875899995</c:v>
                </c:pt>
                <c:pt idx="6713">
                  <c:v>71.330495875899999</c:v>
                </c:pt>
                <c:pt idx="6714">
                  <c:v>71.330595875900002</c:v>
                </c:pt>
                <c:pt idx="6715">
                  <c:v>71.330695875900005</c:v>
                </c:pt>
                <c:pt idx="6716">
                  <c:v>71.330795875899994</c:v>
                </c:pt>
                <c:pt idx="6717">
                  <c:v>71.330895875899998</c:v>
                </c:pt>
                <c:pt idx="6718">
                  <c:v>71.330995875900001</c:v>
                </c:pt>
                <c:pt idx="6719">
                  <c:v>71.331095875900004</c:v>
                </c:pt>
                <c:pt idx="6720">
                  <c:v>71.331195875899994</c:v>
                </c:pt>
                <c:pt idx="6721">
                  <c:v>71.331295875899997</c:v>
                </c:pt>
                <c:pt idx="6722">
                  <c:v>71.3313958759</c:v>
                </c:pt>
                <c:pt idx="6723">
                  <c:v>71.331495875900004</c:v>
                </c:pt>
                <c:pt idx="6724">
                  <c:v>71.331595875900007</c:v>
                </c:pt>
                <c:pt idx="6725">
                  <c:v>71.331695875899996</c:v>
                </c:pt>
                <c:pt idx="6726">
                  <c:v>71.331795875899999</c:v>
                </c:pt>
                <c:pt idx="6727">
                  <c:v>71.331895875900003</c:v>
                </c:pt>
                <c:pt idx="6728">
                  <c:v>71.331995875900006</c:v>
                </c:pt>
                <c:pt idx="6729">
                  <c:v>71.332095875899995</c:v>
                </c:pt>
                <c:pt idx="6730">
                  <c:v>71.332195875899998</c:v>
                </c:pt>
                <c:pt idx="6731">
                  <c:v>71.332295875900002</c:v>
                </c:pt>
                <c:pt idx="6732">
                  <c:v>71.332395875900005</c:v>
                </c:pt>
                <c:pt idx="6733">
                  <c:v>71.332495875899994</c:v>
                </c:pt>
                <c:pt idx="6734">
                  <c:v>71.332595875899997</c:v>
                </c:pt>
                <c:pt idx="6735">
                  <c:v>71.332695875900001</c:v>
                </c:pt>
                <c:pt idx="6736">
                  <c:v>71.332795875900004</c:v>
                </c:pt>
                <c:pt idx="6737">
                  <c:v>71.332895875899993</c:v>
                </c:pt>
                <c:pt idx="6738">
                  <c:v>71.332995875899996</c:v>
                </c:pt>
                <c:pt idx="6739">
                  <c:v>71.3330958759</c:v>
                </c:pt>
                <c:pt idx="6740">
                  <c:v>71.333195875900003</c:v>
                </c:pt>
                <c:pt idx="6741">
                  <c:v>71.333295875900006</c:v>
                </c:pt>
                <c:pt idx="6742">
                  <c:v>71.333395875899996</c:v>
                </c:pt>
                <c:pt idx="6743">
                  <c:v>71.333495875899999</c:v>
                </c:pt>
                <c:pt idx="6744">
                  <c:v>71.333595875900002</c:v>
                </c:pt>
                <c:pt idx="6745">
                  <c:v>71.333695875900005</c:v>
                </c:pt>
                <c:pt idx="6746">
                  <c:v>71.333795875899995</c:v>
                </c:pt>
                <c:pt idx="6747">
                  <c:v>71.333895875899998</c:v>
                </c:pt>
                <c:pt idx="6748">
                  <c:v>71.333995875900001</c:v>
                </c:pt>
                <c:pt idx="6749">
                  <c:v>71.334095875900005</c:v>
                </c:pt>
                <c:pt idx="6750">
                  <c:v>71.334195875899994</c:v>
                </c:pt>
                <c:pt idx="6751">
                  <c:v>71.334295875899997</c:v>
                </c:pt>
                <c:pt idx="6752">
                  <c:v>71.3343958759</c:v>
                </c:pt>
                <c:pt idx="6753">
                  <c:v>71.334495875900004</c:v>
                </c:pt>
                <c:pt idx="6754">
                  <c:v>71.334595875900007</c:v>
                </c:pt>
                <c:pt idx="6755">
                  <c:v>71.334695875899996</c:v>
                </c:pt>
                <c:pt idx="6756">
                  <c:v>71.334795875899999</c:v>
                </c:pt>
                <c:pt idx="6757">
                  <c:v>71.334895875900003</c:v>
                </c:pt>
                <c:pt idx="6758">
                  <c:v>71.334995875900006</c:v>
                </c:pt>
                <c:pt idx="6759">
                  <c:v>71.335095875899995</c:v>
                </c:pt>
                <c:pt idx="6760">
                  <c:v>71.335195875899998</c:v>
                </c:pt>
                <c:pt idx="6761">
                  <c:v>71.335295875900002</c:v>
                </c:pt>
                <c:pt idx="6762">
                  <c:v>71.335395875900005</c:v>
                </c:pt>
                <c:pt idx="6763">
                  <c:v>71.335495875899994</c:v>
                </c:pt>
                <c:pt idx="6764">
                  <c:v>71.335595875899998</c:v>
                </c:pt>
                <c:pt idx="6765">
                  <c:v>71.335695875900001</c:v>
                </c:pt>
                <c:pt idx="6766">
                  <c:v>71.335795875900004</c:v>
                </c:pt>
                <c:pt idx="6767">
                  <c:v>71.335895875899993</c:v>
                </c:pt>
                <c:pt idx="6768">
                  <c:v>71.335995875899997</c:v>
                </c:pt>
                <c:pt idx="6769">
                  <c:v>71.3360958759</c:v>
                </c:pt>
                <c:pt idx="6770">
                  <c:v>71.336195875900003</c:v>
                </c:pt>
                <c:pt idx="6771">
                  <c:v>71.336295875900007</c:v>
                </c:pt>
                <c:pt idx="6772">
                  <c:v>71.336395875899996</c:v>
                </c:pt>
                <c:pt idx="6773">
                  <c:v>71.336495875899999</c:v>
                </c:pt>
                <c:pt idx="6774">
                  <c:v>71.336595875900002</c:v>
                </c:pt>
                <c:pt idx="6775">
                  <c:v>115.22762744000001</c:v>
                </c:pt>
                <c:pt idx="6776">
                  <c:v>110.743952355</c:v>
                </c:pt>
                <c:pt idx="6777">
                  <c:v>110.08814701999999</c:v>
                </c:pt>
                <c:pt idx="6778">
                  <c:v>110.08824702</c:v>
                </c:pt>
                <c:pt idx="6779">
                  <c:v>110.08834702</c:v>
                </c:pt>
                <c:pt idx="6780">
                  <c:v>110.08844702</c:v>
                </c:pt>
                <c:pt idx="6781">
                  <c:v>110.08854701999999</c:v>
                </c:pt>
                <c:pt idx="6782">
                  <c:v>110.08864702</c:v>
                </c:pt>
                <c:pt idx="6783">
                  <c:v>110.08874702</c:v>
                </c:pt>
                <c:pt idx="6784">
                  <c:v>110.08884702</c:v>
                </c:pt>
                <c:pt idx="6785">
                  <c:v>110.08894702000001</c:v>
                </c:pt>
                <c:pt idx="6786">
                  <c:v>110.08904702</c:v>
                </c:pt>
                <c:pt idx="6787">
                  <c:v>110.08914702</c:v>
                </c:pt>
                <c:pt idx="6788">
                  <c:v>110.08924702</c:v>
                </c:pt>
                <c:pt idx="6789">
                  <c:v>110.08934702000001</c:v>
                </c:pt>
                <c:pt idx="6790">
                  <c:v>109.711294266</c:v>
                </c:pt>
                <c:pt idx="6791">
                  <c:v>109.643800709</c:v>
                </c:pt>
                <c:pt idx="6792">
                  <c:v>109.330073633</c:v>
                </c:pt>
                <c:pt idx="6793">
                  <c:v>109.533466789</c:v>
                </c:pt>
                <c:pt idx="6794">
                  <c:v>109.53356678900001</c:v>
                </c:pt>
                <c:pt idx="6795">
                  <c:v>109.53366678899999</c:v>
                </c:pt>
                <c:pt idx="6796">
                  <c:v>109.533766789</c:v>
                </c:pt>
                <c:pt idx="6797">
                  <c:v>109.52128294800001</c:v>
                </c:pt>
                <c:pt idx="6798">
                  <c:v>109.87513933699999</c:v>
                </c:pt>
                <c:pt idx="6799">
                  <c:v>109.786369752</c:v>
                </c:pt>
                <c:pt idx="6800">
                  <c:v>109.454949984</c:v>
                </c:pt>
                <c:pt idx="6801">
                  <c:v>109.825139588</c:v>
                </c:pt>
                <c:pt idx="6802">
                  <c:v>109.825239595</c:v>
                </c:pt>
                <c:pt idx="6803">
                  <c:v>109.825339595</c:v>
                </c:pt>
                <c:pt idx="6804">
                  <c:v>109.82543959500001</c:v>
                </c:pt>
                <c:pt idx="6805">
                  <c:v>109.825539595</c:v>
                </c:pt>
                <c:pt idx="6806">
                  <c:v>109.825639595</c:v>
                </c:pt>
                <c:pt idx="6807">
                  <c:v>109.825739595</c:v>
                </c:pt>
                <c:pt idx="6808">
                  <c:v>109.82583959500001</c:v>
                </c:pt>
                <c:pt idx="6809">
                  <c:v>109.82593959499999</c:v>
                </c:pt>
                <c:pt idx="6810">
                  <c:v>109.826039595</c:v>
                </c:pt>
                <c:pt idx="6811">
                  <c:v>109.826139595</c:v>
                </c:pt>
                <c:pt idx="6812">
                  <c:v>109.826239595</c:v>
                </c:pt>
                <c:pt idx="6813">
                  <c:v>109.82633959499999</c:v>
                </c:pt>
                <c:pt idx="6814">
                  <c:v>109.826439595</c:v>
                </c:pt>
                <c:pt idx="6815">
                  <c:v>109.826539595</c:v>
                </c:pt>
                <c:pt idx="6816">
                  <c:v>109.826639595</c:v>
                </c:pt>
                <c:pt idx="6817">
                  <c:v>109.82673959500001</c:v>
                </c:pt>
                <c:pt idx="6818">
                  <c:v>109.826839595</c:v>
                </c:pt>
                <c:pt idx="6819">
                  <c:v>109.826939595</c:v>
                </c:pt>
                <c:pt idx="6820">
                  <c:v>109.827039595</c:v>
                </c:pt>
                <c:pt idx="6821">
                  <c:v>109.82713959500001</c:v>
                </c:pt>
                <c:pt idx="6822">
                  <c:v>109.82723959499999</c:v>
                </c:pt>
                <c:pt idx="6823">
                  <c:v>96.591698493500004</c:v>
                </c:pt>
                <c:pt idx="6824">
                  <c:v>95.044680121400006</c:v>
                </c:pt>
                <c:pt idx="6825">
                  <c:v>94.286623983599995</c:v>
                </c:pt>
                <c:pt idx="6826">
                  <c:v>93.641134316199995</c:v>
                </c:pt>
                <c:pt idx="6827">
                  <c:v>93.377309432199993</c:v>
                </c:pt>
                <c:pt idx="6828">
                  <c:v>92.553708111600002</c:v>
                </c:pt>
                <c:pt idx="6829">
                  <c:v>92.459723648999997</c:v>
                </c:pt>
                <c:pt idx="6830">
                  <c:v>92.568514820900006</c:v>
                </c:pt>
                <c:pt idx="6831">
                  <c:v>91.742741813999999</c:v>
                </c:pt>
                <c:pt idx="6832">
                  <c:v>91.392962655100007</c:v>
                </c:pt>
                <c:pt idx="6833">
                  <c:v>90.529416474300007</c:v>
                </c:pt>
                <c:pt idx="6834">
                  <c:v>91.101682490200005</c:v>
                </c:pt>
                <c:pt idx="6835">
                  <c:v>90.493938161000003</c:v>
                </c:pt>
                <c:pt idx="6836">
                  <c:v>90.277648260700005</c:v>
                </c:pt>
                <c:pt idx="6837">
                  <c:v>90.277748260699994</c:v>
                </c:pt>
                <c:pt idx="6838">
                  <c:v>90.145340572999999</c:v>
                </c:pt>
                <c:pt idx="6839">
                  <c:v>89.942228782300006</c:v>
                </c:pt>
                <c:pt idx="6840">
                  <c:v>88.888223763100001</c:v>
                </c:pt>
                <c:pt idx="6841">
                  <c:v>88.620246892400004</c:v>
                </c:pt>
                <c:pt idx="6842">
                  <c:v>88.209974494600004</c:v>
                </c:pt>
                <c:pt idx="6843">
                  <c:v>88.015840067699997</c:v>
                </c:pt>
                <c:pt idx="6844">
                  <c:v>88.009435288500001</c:v>
                </c:pt>
                <c:pt idx="6845">
                  <c:v>87.981858785399993</c:v>
                </c:pt>
                <c:pt idx="6846">
                  <c:v>87.927171042400005</c:v>
                </c:pt>
                <c:pt idx="6847">
                  <c:v>87.418208869500006</c:v>
                </c:pt>
                <c:pt idx="6848">
                  <c:v>86.474924708000003</c:v>
                </c:pt>
                <c:pt idx="6849">
                  <c:v>85.100193088899999</c:v>
                </c:pt>
                <c:pt idx="6850">
                  <c:v>85.181044544299994</c:v>
                </c:pt>
                <c:pt idx="6851">
                  <c:v>85.181144544299997</c:v>
                </c:pt>
                <c:pt idx="6852">
                  <c:v>85.1812445443</c:v>
                </c:pt>
                <c:pt idx="6853">
                  <c:v>85.181344544300003</c:v>
                </c:pt>
                <c:pt idx="6854">
                  <c:v>85.181444544300007</c:v>
                </c:pt>
                <c:pt idx="6855">
                  <c:v>85.181544544299996</c:v>
                </c:pt>
                <c:pt idx="6856">
                  <c:v>85.181644544299999</c:v>
                </c:pt>
                <c:pt idx="6857">
                  <c:v>85.181744544300003</c:v>
                </c:pt>
                <c:pt idx="6858">
                  <c:v>85.181844544300006</c:v>
                </c:pt>
                <c:pt idx="6859">
                  <c:v>85.181944544299995</c:v>
                </c:pt>
                <c:pt idx="6860">
                  <c:v>85.182044544299998</c:v>
                </c:pt>
                <c:pt idx="6861">
                  <c:v>85.182144544300002</c:v>
                </c:pt>
                <c:pt idx="6862">
                  <c:v>85.182244544300005</c:v>
                </c:pt>
                <c:pt idx="6863">
                  <c:v>85.182344544299994</c:v>
                </c:pt>
                <c:pt idx="6864">
                  <c:v>85.182444544299997</c:v>
                </c:pt>
                <c:pt idx="6865">
                  <c:v>85.182544544300001</c:v>
                </c:pt>
                <c:pt idx="6866">
                  <c:v>85.182644544300004</c:v>
                </c:pt>
                <c:pt idx="6867">
                  <c:v>85.182744544299993</c:v>
                </c:pt>
                <c:pt idx="6868">
                  <c:v>85.182844544299996</c:v>
                </c:pt>
                <c:pt idx="6869">
                  <c:v>85.1829445443</c:v>
                </c:pt>
                <c:pt idx="6870">
                  <c:v>85.183044544300003</c:v>
                </c:pt>
                <c:pt idx="6871">
                  <c:v>85.183144544300006</c:v>
                </c:pt>
                <c:pt idx="6872">
                  <c:v>85.183244544299995</c:v>
                </c:pt>
                <c:pt idx="6873">
                  <c:v>85.183344544299999</c:v>
                </c:pt>
                <c:pt idx="6874">
                  <c:v>85.183444544300002</c:v>
                </c:pt>
                <c:pt idx="6875">
                  <c:v>85.183544544300005</c:v>
                </c:pt>
                <c:pt idx="6876">
                  <c:v>85.183644544299995</c:v>
                </c:pt>
                <c:pt idx="6877">
                  <c:v>85.183744544299998</c:v>
                </c:pt>
                <c:pt idx="6878">
                  <c:v>85.183844544300001</c:v>
                </c:pt>
                <c:pt idx="6879">
                  <c:v>85.183944544300005</c:v>
                </c:pt>
                <c:pt idx="6880">
                  <c:v>85.184044544299994</c:v>
                </c:pt>
                <c:pt idx="6881">
                  <c:v>85.184144544299997</c:v>
                </c:pt>
                <c:pt idx="6882">
                  <c:v>85.1842445443</c:v>
                </c:pt>
                <c:pt idx="6883">
                  <c:v>85.184344544300004</c:v>
                </c:pt>
                <c:pt idx="6884">
                  <c:v>85.184444544300007</c:v>
                </c:pt>
                <c:pt idx="6885">
                  <c:v>85.184544544299996</c:v>
                </c:pt>
                <c:pt idx="6886">
                  <c:v>85.184644544299999</c:v>
                </c:pt>
                <c:pt idx="6887">
                  <c:v>85.184744544300003</c:v>
                </c:pt>
                <c:pt idx="6888">
                  <c:v>85.184844544300006</c:v>
                </c:pt>
                <c:pt idx="6889">
                  <c:v>85.184944544299995</c:v>
                </c:pt>
                <c:pt idx="6890">
                  <c:v>85.185044544299998</c:v>
                </c:pt>
                <c:pt idx="6891">
                  <c:v>85.185144544300002</c:v>
                </c:pt>
                <c:pt idx="6892">
                  <c:v>85.185244544300005</c:v>
                </c:pt>
                <c:pt idx="6893">
                  <c:v>85.185344544299994</c:v>
                </c:pt>
                <c:pt idx="6894">
                  <c:v>85.185444544299997</c:v>
                </c:pt>
                <c:pt idx="6895">
                  <c:v>85.185544544300001</c:v>
                </c:pt>
                <c:pt idx="6896">
                  <c:v>85.185644544300004</c:v>
                </c:pt>
                <c:pt idx="6897">
                  <c:v>85.185744544299993</c:v>
                </c:pt>
                <c:pt idx="6898">
                  <c:v>85.185844544299997</c:v>
                </c:pt>
                <c:pt idx="6899">
                  <c:v>85.1859445443</c:v>
                </c:pt>
                <c:pt idx="6900">
                  <c:v>85.186044544300003</c:v>
                </c:pt>
                <c:pt idx="6901">
                  <c:v>85.186144544300006</c:v>
                </c:pt>
                <c:pt idx="6902">
                  <c:v>85.186244544299996</c:v>
                </c:pt>
                <c:pt idx="6903">
                  <c:v>85.186344544299999</c:v>
                </c:pt>
                <c:pt idx="6904">
                  <c:v>85.186444544300002</c:v>
                </c:pt>
                <c:pt idx="6905">
                  <c:v>85.186544544300006</c:v>
                </c:pt>
                <c:pt idx="6906">
                  <c:v>85.186644544299995</c:v>
                </c:pt>
                <c:pt idx="6907">
                  <c:v>85.186744544299998</c:v>
                </c:pt>
                <c:pt idx="6908">
                  <c:v>85.186844544300001</c:v>
                </c:pt>
                <c:pt idx="6909">
                  <c:v>85.186944544300005</c:v>
                </c:pt>
                <c:pt idx="6910">
                  <c:v>85.187044544299994</c:v>
                </c:pt>
                <c:pt idx="6911">
                  <c:v>85.187144544299997</c:v>
                </c:pt>
                <c:pt idx="6912">
                  <c:v>85.1872445443</c:v>
                </c:pt>
                <c:pt idx="6913">
                  <c:v>85.187344544300004</c:v>
                </c:pt>
                <c:pt idx="6914">
                  <c:v>85.187444544300007</c:v>
                </c:pt>
                <c:pt idx="6915">
                  <c:v>85.187544544299996</c:v>
                </c:pt>
                <c:pt idx="6916">
                  <c:v>85.187644544299999</c:v>
                </c:pt>
                <c:pt idx="6917">
                  <c:v>85.187744544300003</c:v>
                </c:pt>
                <c:pt idx="6918">
                  <c:v>85.187844544300006</c:v>
                </c:pt>
                <c:pt idx="6919">
                  <c:v>85.187944544299995</c:v>
                </c:pt>
                <c:pt idx="6920">
                  <c:v>85.188044544299999</c:v>
                </c:pt>
                <c:pt idx="6921">
                  <c:v>85.188144544300002</c:v>
                </c:pt>
                <c:pt idx="6922">
                  <c:v>85.188244544300005</c:v>
                </c:pt>
                <c:pt idx="6923">
                  <c:v>85.188344544299994</c:v>
                </c:pt>
                <c:pt idx="6924">
                  <c:v>85.188444544299998</c:v>
                </c:pt>
                <c:pt idx="6925">
                  <c:v>85.188544544300001</c:v>
                </c:pt>
                <c:pt idx="6926">
                  <c:v>85.188644544300004</c:v>
                </c:pt>
                <c:pt idx="6927">
                  <c:v>85.188744544299993</c:v>
                </c:pt>
                <c:pt idx="6928">
                  <c:v>85.188844544299997</c:v>
                </c:pt>
                <c:pt idx="6929">
                  <c:v>85.1889445443</c:v>
                </c:pt>
                <c:pt idx="6930">
                  <c:v>85.189044544300003</c:v>
                </c:pt>
                <c:pt idx="6931">
                  <c:v>85.189144544300007</c:v>
                </c:pt>
                <c:pt idx="6932">
                  <c:v>85.189244544299996</c:v>
                </c:pt>
                <c:pt idx="6933">
                  <c:v>85.189344544299999</c:v>
                </c:pt>
                <c:pt idx="6934">
                  <c:v>124.23554522800001</c:v>
                </c:pt>
                <c:pt idx="6935">
                  <c:v>124.253766481</c:v>
                </c:pt>
                <c:pt idx="6936">
                  <c:v>125.03027391400001</c:v>
                </c:pt>
                <c:pt idx="6937">
                  <c:v>125.82066847999999</c:v>
                </c:pt>
                <c:pt idx="6938">
                  <c:v>127.261113491</c:v>
                </c:pt>
                <c:pt idx="6939">
                  <c:v>127.412120593</c:v>
                </c:pt>
                <c:pt idx="6940">
                  <c:v>127.004597164</c:v>
                </c:pt>
                <c:pt idx="6941">
                  <c:v>127.00469716400001</c:v>
                </c:pt>
                <c:pt idx="6942">
                  <c:v>127.004797164</c:v>
                </c:pt>
                <c:pt idx="6943">
                  <c:v>127.004897164</c:v>
                </c:pt>
                <c:pt idx="6944">
                  <c:v>127.004997164</c:v>
                </c:pt>
                <c:pt idx="6945">
                  <c:v>127.00509716400001</c:v>
                </c:pt>
                <c:pt idx="6946">
                  <c:v>127.00519716399999</c:v>
                </c:pt>
                <c:pt idx="6947">
                  <c:v>127.005297164</c:v>
                </c:pt>
                <c:pt idx="6948">
                  <c:v>127.005397164</c:v>
                </c:pt>
                <c:pt idx="6949">
                  <c:v>127.005497164</c:v>
                </c:pt>
                <c:pt idx="6950">
                  <c:v>127.00559716399999</c:v>
                </c:pt>
                <c:pt idx="6951">
                  <c:v>127.005697164</c:v>
                </c:pt>
                <c:pt idx="6952">
                  <c:v>127.005797164</c:v>
                </c:pt>
                <c:pt idx="6953">
                  <c:v>127.005897164</c:v>
                </c:pt>
                <c:pt idx="6954">
                  <c:v>127.00599716399999</c:v>
                </c:pt>
                <c:pt idx="6955">
                  <c:v>127.006097164</c:v>
                </c:pt>
                <c:pt idx="6956">
                  <c:v>127.006197164</c:v>
                </c:pt>
                <c:pt idx="6957">
                  <c:v>127.006297164</c:v>
                </c:pt>
                <c:pt idx="6958">
                  <c:v>127.00639716400001</c:v>
                </c:pt>
                <c:pt idx="6959">
                  <c:v>127.006497164</c:v>
                </c:pt>
                <c:pt idx="6960">
                  <c:v>127.006597164</c:v>
                </c:pt>
                <c:pt idx="6961">
                  <c:v>127.006697164</c:v>
                </c:pt>
                <c:pt idx="6962">
                  <c:v>127.00679716400001</c:v>
                </c:pt>
                <c:pt idx="6963">
                  <c:v>127.00689716399999</c:v>
                </c:pt>
                <c:pt idx="6964">
                  <c:v>127.006997164</c:v>
                </c:pt>
                <c:pt idx="6965">
                  <c:v>127.007097164</c:v>
                </c:pt>
                <c:pt idx="6966">
                  <c:v>127.007197164</c:v>
                </c:pt>
                <c:pt idx="6967">
                  <c:v>127.00729716399999</c:v>
                </c:pt>
                <c:pt idx="6968">
                  <c:v>127.007397164</c:v>
                </c:pt>
                <c:pt idx="6969">
                  <c:v>127.007497164</c:v>
                </c:pt>
                <c:pt idx="6970">
                  <c:v>127.007597164</c:v>
                </c:pt>
                <c:pt idx="6971">
                  <c:v>127.00769716400001</c:v>
                </c:pt>
                <c:pt idx="6972">
                  <c:v>127.007797164</c:v>
                </c:pt>
                <c:pt idx="6973">
                  <c:v>127.007897164</c:v>
                </c:pt>
                <c:pt idx="6974">
                  <c:v>127.007997164</c:v>
                </c:pt>
                <c:pt idx="6975">
                  <c:v>127.00809716400001</c:v>
                </c:pt>
                <c:pt idx="6976">
                  <c:v>127.00819716399999</c:v>
                </c:pt>
                <c:pt idx="6977">
                  <c:v>127.008297164</c:v>
                </c:pt>
                <c:pt idx="6978">
                  <c:v>127.008397164</c:v>
                </c:pt>
                <c:pt idx="6979">
                  <c:v>127.008497164</c:v>
                </c:pt>
                <c:pt idx="6980">
                  <c:v>127.00859716399999</c:v>
                </c:pt>
                <c:pt idx="6981">
                  <c:v>127.008697164</c:v>
                </c:pt>
                <c:pt idx="6982">
                  <c:v>127.008797164</c:v>
                </c:pt>
                <c:pt idx="6983">
                  <c:v>127.008897164</c:v>
                </c:pt>
                <c:pt idx="6984">
                  <c:v>127.00899716399999</c:v>
                </c:pt>
                <c:pt idx="6985">
                  <c:v>127.009097164</c:v>
                </c:pt>
                <c:pt idx="6986">
                  <c:v>127.009197164</c:v>
                </c:pt>
                <c:pt idx="6987">
                  <c:v>127.009297164</c:v>
                </c:pt>
                <c:pt idx="6988">
                  <c:v>127.00939716400001</c:v>
                </c:pt>
                <c:pt idx="6989">
                  <c:v>127.009497164</c:v>
                </c:pt>
                <c:pt idx="6990">
                  <c:v>127.009597164</c:v>
                </c:pt>
                <c:pt idx="6991">
                  <c:v>106.057659861</c:v>
                </c:pt>
                <c:pt idx="6992">
                  <c:v>106.05775986099999</c:v>
                </c:pt>
                <c:pt idx="6993">
                  <c:v>106.057859861</c:v>
                </c:pt>
                <c:pt idx="6994">
                  <c:v>106.057959861</c:v>
                </c:pt>
                <c:pt idx="6995">
                  <c:v>106.058059861</c:v>
                </c:pt>
                <c:pt idx="6996">
                  <c:v>106.05815986099999</c:v>
                </c:pt>
                <c:pt idx="6997">
                  <c:v>106.058259861</c:v>
                </c:pt>
                <c:pt idx="6998">
                  <c:v>106.058359861</c:v>
                </c:pt>
                <c:pt idx="6999">
                  <c:v>106.058459861</c:v>
                </c:pt>
                <c:pt idx="7000">
                  <c:v>106.05855986100001</c:v>
                </c:pt>
                <c:pt idx="7001">
                  <c:v>99.193251898</c:v>
                </c:pt>
                <c:pt idx="7002">
                  <c:v>99.193351898000003</c:v>
                </c:pt>
                <c:pt idx="7003">
                  <c:v>99.193451898000006</c:v>
                </c:pt>
                <c:pt idx="7004">
                  <c:v>97.722913496700002</c:v>
                </c:pt>
                <c:pt idx="7005">
                  <c:v>97.793456581499996</c:v>
                </c:pt>
                <c:pt idx="7006">
                  <c:v>97.793556581499999</c:v>
                </c:pt>
                <c:pt idx="7007">
                  <c:v>97.793656581500002</c:v>
                </c:pt>
                <c:pt idx="7008">
                  <c:v>97.296470819800007</c:v>
                </c:pt>
                <c:pt idx="7009">
                  <c:v>96.365308141100002</c:v>
                </c:pt>
                <c:pt idx="7010">
                  <c:v>94.999282703600002</c:v>
                </c:pt>
                <c:pt idx="7011">
                  <c:v>94.729297371300007</c:v>
                </c:pt>
                <c:pt idx="7012">
                  <c:v>93.669845810200002</c:v>
                </c:pt>
                <c:pt idx="7013">
                  <c:v>93.669945810200005</c:v>
                </c:pt>
                <c:pt idx="7014">
                  <c:v>94.248987087299994</c:v>
                </c:pt>
                <c:pt idx="7015">
                  <c:v>93.414059583899999</c:v>
                </c:pt>
                <c:pt idx="7016">
                  <c:v>93.117492972600004</c:v>
                </c:pt>
                <c:pt idx="7017">
                  <c:v>92.312130608199993</c:v>
                </c:pt>
                <c:pt idx="7018">
                  <c:v>91.825295091900003</c:v>
                </c:pt>
                <c:pt idx="7019">
                  <c:v>91.284342205200005</c:v>
                </c:pt>
                <c:pt idx="7020">
                  <c:v>91.045437464499997</c:v>
                </c:pt>
                <c:pt idx="7021">
                  <c:v>91.045537464500001</c:v>
                </c:pt>
                <c:pt idx="7022">
                  <c:v>90.678198458200001</c:v>
                </c:pt>
                <c:pt idx="7023">
                  <c:v>89.959334723300003</c:v>
                </c:pt>
                <c:pt idx="7024">
                  <c:v>89.512435241299997</c:v>
                </c:pt>
                <c:pt idx="7025">
                  <c:v>89.191920003299998</c:v>
                </c:pt>
                <c:pt idx="7026">
                  <c:v>88.949851696799996</c:v>
                </c:pt>
                <c:pt idx="7027">
                  <c:v>88.724184878399996</c:v>
                </c:pt>
                <c:pt idx="7028">
                  <c:v>88.322770023700002</c:v>
                </c:pt>
                <c:pt idx="7029">
                  <c:v>87.815140365900007</c:v>
                </c:pt>
                <c:pt idx="7030">
                  <c:v>86.395623028700001</c:v>
                </c:pt>
                <c:pt idx="7031">
                  <c:v>85.6462715678</c:v>
                </c:pt>
                <c:pt idx="7032">
                  <c:v>85.147085741200002</c:v>
                </c:pt>
                <c:pt idx="7033">
                  <c:v>85.471027927799994</c:v>
                </c:pt>
                <c:pt idx="7034">
                  <c:v>85.471127933000005</c:v>
                </c:pt>
                <c:pt idx="7035">
                  <c:v>88.183072380300004</c:v>
                </c:pt>
                <c:pt idx="7036">
                  <c:v>89.272132994100005</c:v>
                </c:pt>
                <c:pt idx="7037">
                  <c:v>89.272232994099994</c:v>
                </c:pt>
                <c:pt idx="7038">
                  <c:v>89.272332994099997</c:v>
                </c:pt>
                <c:pt idx="7039">
                  <c:v>89.272432994100001</c:v>
                </c:pt>
                <c:pt idx="7040">
                  <c:v>89.272532994100004</c:v>
                </c:pt>
                <c:pt idx="7041">
                  <c:v>89.272632994099993</c:v>
                </c:pt>
                <c:pt idx="7042">
                  <c:v>89.272732994099997</c:v>
                </c:pt>
                <c:pt idx="7043">
                  <c:v>89.2728329941</c:v>
                </c:pt>
                <c:pt idx="7044">
                  <c:v>89.272932994100003</c:v>
                </c:pt>
                <c:pt idx="7045">
                  <c:v>89.273032994100006</c:v>
                </c:pt>
                <c:pt idx="7046">
                  <c:v>89.273132994099996</c:v>
                </c:pt>
                <c:pt idx="7047">
                  <c:v>89.273232994099999</c:v>
                </c:pt>
                <c:pt idx="7048">
                  <c:v>89.273332994100002</c:v>
                </c:pt>
                <c:pt idx="7049">
                  <c:v>89.273432994100006</c:v>
                </c:pt>
                <c:pt idx="7050">
                  <c:v>89.273532994099995</c:v>
                </c:pt>
                <c:pt idx="7051">
                  <c:v>89.273632994099998</c:v>
                </c:pt>
                <c:pt idx="7052">
                  <c:v>89.273732994100001</c:v>
                </c:pt>
                <c:pt idx="7053">
                  <c:v>89.273832994100005</c:v>
                </c:pt>
                <c:pt idx="7054">
                  <c:v>89.273932994099994</c:v>
                </c:pt>
                <c:pt idx="7055">
                  <c:v>89.274032994099997</c:v>
                </c:pt>
                <c:pt idx="7056">
                  <c:v>89.2741329941</c:v>
                </c:pt>
                <c:pt idx="7057">
                  <c:v>89.274232994100004</c:v>
                </c:pt>
                <c:pt idx="7058">
                  <c:v>89.274332994100007</c:v>
                </c:pt>
                <c:pt idx="7059">
                  <c:v>89.274432994099996</c:v>
                </c:pt>
                <c:pt idx="7060">
                  <c:v>89.274532994099999</c:v>
                </c:pt>
                <c:pt idx="7061">
                  <c:v>89.274632994100003</c:v>
                </c:pt>
                <c:pt idx="7062">
                  <c:v>89.274732994100006</c:v>
                </c:pt>
                <c:pt idx="7063">
                  <c:v>89.274832994099995</c:v>
                </c:pt>
                <c:pt idx="7064">
                  <c:v>89.274932994099998</c:v>
                </c:pt>
                <c:pt idx="7065">
                  <c:v>89.275032994100002</c:v>
                </c:pt>
                <c:pt idx="7066">
                  <c:v>89.275132994100005</c:v>
                </c:pt>
                <c:pt idx="7067">
                  <c:v>89.275232994099994</c:v>
                </c:pt>
                <c:pt idx="7068">
                  <c:v>89.275332994099998</c:v>
                </c:pt>
                <c:pt idx="7069">
                  <c:v>89.275432994100001</c:v>
                </c:pt>
                <c:pt idx="7070">
                  <c:v>89.275532994100004</c:v>
                </c:pt>
                <c:pt idx="7071">
                  <c:v>89.275632994099993</c:v>
                </c:pt>
                <c:pt idx="7072">
                  <c:v>89.275732994099997</c:v>
                </c:pt>
                <c:pt idx="7073">
                  <c:v>89.2758329941</c:v>
                </c:pt>
                <c:pt idx="7074">
                  <c:v>89.275932994100003</c:v>
                </c:pt>
                <c:pt idx="7075">
                  <c:v>89.276032994100007</c:v>
                </c:pt>
                <c:pt idx="7076">
                  <c:v>116.309914249</c:v>
                </c:pt>
                <c:pt idx="7077">
                  <c:v>117.25474243399999</c:v>
                </c:pt>
                <c:pt idx="7078">
                  <c:v>118.07915579900001</c:v>
                </c:pt>
                <c:pt idx="7079">
                  <c:v>119.96747960499999</c:v>
                </c:pt>
                <c:pt idx="7080">
                  <c:v>120.789381948</c:v>
                </c:pt>
                <c:pt idx="7081">
                  <c:v>120.674545217</c:v>
                </c:pt>
                <c:pt idx="7082">
                  <c:v>120.986693669</c:v>
                </c:pt>
                <c:pt idx="7083">
                  <c:v>120.98679366899999</c:v>
                </c:pt>
                <c:pt idx="7084">
                  <c:v>120.986893669</c:v>
                </c:pt>
                <c:pt idx="7085">
                  <c:v>120.895282507</c:v>
                </c:pt>
                <c:pt idx="7086">
                  <c:v>121.433313699</c:v>
                </c:pt>
                <c:pt idx="7087">
                  <c:v>121.225708934</c:v>
                </c:pt>
                <c:pt idx="7088">
                  <c:v>123.16795432399999</c:v>
                </c:pt>
                <c:pt idx="7089">
                  <c:v>122.44954966100001</c:v>
                </c:pt>
                <c:pt idx="7090">
                  <c:v>122.950311223</c:v>
                </c:pt>
                <c:pt idx="7091">
                  <c:v>123.30479748099999</c:v>
                </c:pt>
                <c:pt idx="7092">
                  <c:v>124.22252544299999</c:v>
                </c:pt>
                <c:pt idx="7093">
                  <c:v>124.23528749499999</c:v>
                </c:pt>
                <c:pt idx="7094">
                  <c:v>125.12379317</c:v>
                </c:pt>
                <c:pt idx="7095">
                  <c:v>125.739060888</c:v>
                </c:pt>
                <c:pt idx="7096">
                  <c:v>126.443839923</c:v>
                </c:pt>
                <c:pt idx="7097">
                  <c:v>126.898998027</c:v>
                </c:pt>
                <c:pt idx="7098">
                  <c:v>127.350641916</c:v>
                </c:pt>
                <c:pt idx="7099">
                  <c:v>127.77328743299999</c:v>
                </c:pt>
                <c:pt idx="7100">
                  <c:v>127.97020483599999</c:v>
                </c:pt>
                <c:pt idx="7101">
                  <c:v>128.48380707000001</c:v>
                </c:pt>
                <c:pt idx="7102">
                  <c:v>128.87811307300001</c:v>
                </c:pt>
                <c:pt idx="7103">
                  <c:v>128.78897539299999</c:v>
                </c:pt>
                <c:pt idx="7104">
                  <c:v>128.250156535</c:v>
                </c:pt>
                <c:pt idx="7105">
                  <c:v>128.72960576400001</c:v>
                </c:pt>
                <c:pt idx="7106">
                  <c:v>128.296874188</c:v>
                </c:pt>
                <c:pt idx="7107">
                  <c:v>128.819851511</c:v>
                </c:pt>
                <c:pt idx="7108">
                  <c:v>128.65576699100001</c:v>
                </c:pt>
                <c:pt idx="7109">
                  <c:v>128.91693765799999</c:v>
                </c:pt>
                <c:pt idx="7110">
                  <c:v>128.917037658</c:v>
                </c:pt>
                <c:pt idx="7111">
                  <c:v>128.917137658</c:v>
                </c:pt>
                <c:pt idx="7112">
                  <c:v>128.917237658</c:v>
                </c:pt>
                <c:pt idx="7113">
                  <c:v>128.48606175</c:v>
                </c:pt>
                <c:pt idx="7114">
                  <c:v>129.077359027</c:v>
                </c:pt>
                <c:pt idx="7115">
                  <c:v>128.90923528900001</c:v>
                </c:pt>
                <c:pt idx="7116">
                  <c:v>128.72500720400001</c:v>
                </c:pt>
                <c:pt idx="7117">
                  <c:v>128.72510720400001</c:v>
                </c:pt>
                <c:pt idx="7118">
                  <c:v>128.72520720399999</c:v>
                </c:pt>
                <c:pt idx="7119">
                  <c:v>128.72530720399999</c:v>
                </c:pt>
                <c:pt idx="7120">
                  <c:v>128.38894033400001</c:v>
                </c:pt>
                <c:pt idx="7121">
                  <c:v>128.58727293699999</c:v>
                </c:pt>
                <c:pt idx="7122">
                  <c:v>128.587372937</c:v>
                </c:pt>
                <c:pt idx="7123">
                  <c:v>128.587472937</c:v>
                </c:pt>
                <c:pt idx="7124">
                  <c:v>128.767134532</c:v>
                </c:pt>
                <c:pt idx="7125">
                  <c:v>128.50936317</c:v>
                </c:pt>
                <c:pt idx="7126">
                  <c:v>128.50946317</c:v>
                </c:pt>
                <c:pt idx="7127">
                  <c:v>128.44668557700001</c:v>
                </c:pt>
                <c:pt idx="7128">
                  <c:v>128.26328923400001</c:v>
                </c:pt>
                <c:pt idx="7129">
                  <c:v>128.43018109400001</c:v>
                </c:pt>
                <c:pt idx="7130">
                  <c:v>128.028867545</c:v>
                </c:pt>
                <c:pt idx="7131">
                  <c:v>128.028967545</c:v>
                </c:pt>
                <c:pt idx="7132">
                  <c:v>128.029067545</c:v>
                </c:pt>
                <c:pt idx="7133">
                  <c:v>128.02916754500001</c:v>
                </c:pt>
                <c:pt idx="7134">
                  <c:v>128.02926754500001</c:v>
                </c:pt>
                <c:pt idx="7135">
                  <c:v>127.793892529</c:v>
                </c:pt>
                <c:pt idx="7136">
                  <c:v>127.959010713</c:v>
                </c:pt>
                <c:pt idx="7137">
                  <c:v>127.959110713</c:v>
                </c:pt>
                <c:pt idx="7138">
                  <c:v>127.61508358499999</c:v>
                </c:pt>
                <c:pt idx="7139">
                  <c:v>127.615183585</c:v>
                </c:pt>
                <c:pt idx="7140">
                  <c:v>127.615283585</c:v>
                </c:pt>
                <c:pt idx="7141">
                  <c:v>127.615383585</c:v>
                </c:pt>
                <c:pt idx="7142">
                  <c:v>127.61548358500001</c:v>
                </c:pt>
                <c:pt idx="7143">
                  <c:v>127.94444666299999</c:v>
                </c:pt>
                <c:pt idx="7144">
                  <c:v>127.944546663</c:v>
                </c:pt>
                <c:pt idx="7145">
                  <c:v>127.944646663</c:v>
                </c:pt>
                <c:pt idx="7146">
                  <c:v>127.944746663</c:v>
                </c:pt>
                <c:pt idx="7147">
                  <c:v>127.94484666300001</c:v>
                </c:pt>
                <c:pt idx="7148">
                  <c:v>127.944946663</c:v>
                </c:pt>
                <c:pt idx="7149">
                  <c:v>127.945046663</c:v>
                </c:pt>
                <c:pt idx="7150">
                  <c:v>127.945146663</c:v>
                </c:pt>
                <c:pt idx="7151">
                  <c:v>127.94524666300001</c:v>
                </c:pt>
                <c:pt idx="7152">
                  <c:v>127.945346663</c:v>
                </c:pt>
                <c:pt idx="7153">
                  <c:v>127.32826022499999</c:v>
                </c:pt>
                <c:pt idx="7154">
                  <c:v>127.328360225</c:v>
                </c:pt>
                <c:pt idx="7155">
                  <c:v>127.91088654799999</c:v>
                </c:pt>
                <c:pt idx="7156">
                  <c:v>127.81812478800001</c:v>
                </c:pt>
                <c:pt idx="7157">
                  <c:v>127.76243670700001</c:v>
                </c:pt>
                <c:pt idx="7158">
                  <c:v>127.658877953</c:v>
                </c:pt>
                <c:pt idx="7159">
                  <c:v>127.938281038</c:v>
                </c:pt>
                <c:pt idx="7160">
                  <c:v>127.435162105</c:v>
                </c:pt>
                <c:pt idx="7161">
                  <c:v>127.49643147</c:v>
                </c:pt>
                <c:pt idx="7162">
                  <c:v>127.642611389</c:v>
                </c:pt>
                <c:pt idx="7163">
                  <c:v>127.33244983199999</c:v>
                </c:pt>
                <c:pt idx="7164">
                  <c:v>127.317145088</c:v>
                </c:pt>
                <c:pt idx="7165">
                  <c:v>127.212247296</c:v>
                </c:pt>
                <c:pt idx="7166">
                  <c:v>127.327369967</c:v>
                </c:pt>
                <c:pt idx="7167">
                  <c:v>127.49388221700001</c:v>
                </c:pt>
                <c:pt idx="7168">
                  <c:v>127.623584161</c:v>
                </c:pt>
                <c:pt idx="7169">
                  <c:v>127.03248019500001</c:v>
                </c:pt>
                <c:pt idx="7170">
                  <c:v>126.771050229</c:v>
                </c:pt>
                <c:pt idx="7171">
                  <c:v>126.532123371</c:v>
                </c:pt>
                <c:pt idx="7172">
                  <c:v>126.34264926100001</c:v>
                </c:pt>
                <c:pt idx="7173">
                  <c:v>126.545821914</c:v>
                </c:pt>
                <c:pt idx="7174">
                  <c:v>126.81617875800001</c:v>
                </c:pt>
                <c:pt idx="7175">
                  <c:v>126.816278758</c:v>
                </c:pt>
                <c:pt idx="7176">
                  <c:v>126.816378758</c:v>
                </c:pt>
                <c:pt idx="7177">
                  <c:v>126.816478758</c:v>
                </c:pt>
                <c:pt idx="7178">
                  <c:v>126.686916653</c:v>
                </c:pt>
                <c:pt idx="7179">
                  <c:v>126.687016653</c:v>
                </c:pt>
                <c:pt idx="7180">
                  <c:v>126.687116653</c:v>
                </c:pt>
                <c:pt idx="7181">
                  <c:v>126.68721665299999</c:v>
                </c:pt>
                <c:pt idx="7182">
                  <c:v>126.218716714</c:v>
                </c:pt>
                <c:pt idx="7183">
                  <c:v>126.454326202</c:v>
                </c:pt>
                <c:pt idx="7184">
                  <c:v>125.672801079</c:v>
                </c:pt>
                <c:pt idx="7185">
                  <c:v>124.89472794700001</c:v>
                </c:pt>
                <c:pt idx="7186">
                  <c:v>123.512602863</c:v>
                </c:pt>
                <c:pt idx="7187">
                  <c:v>121.959813129</c:v>
                </c:pt>
                <c:pt idx="7188">
                  <c:v>120.577644663</c:v>
                </c:pt>
                <c:pt idx="7189">
                  <c:v>120.886216154</c:v>
                </c:pt>
                <c:pt idx="7190">
                  <c:v>119.554934097</c:v>
                </c:pt>
                <c:pt idx="7191">
                  <c:v>119.707402135</c:v>
                </c:pt>
                <c:pt idx="7192">
                  <c:v>119.707502135</c:v>
                </c:pt>
                <c:pt idx="7193">
                  <c:v>119.707602135</c:v>
                </c:pt>
                <c:pt idx="7194">
                  <c:v>119.70770213500001</c:v>
                </c:pt>
                <c:pt idx="7195">
                  <c:v>119.70780213499999</c:v>
                </c:pt>
                <c:pt idx="7196">
                  <c:v>119.707902135</c:v>
                </c:pt>
                <c:pt idx="7197">
                  <c:v>119.708002135</c:v>
                </c:pt>
                <c:pt idx="7198">
                  <c:v>119.708102135</c:v>
                </c:pt>
                <c:pt idx="7199">
                  <c:v>119.70820213499999</c:v>
                </c:pt>
                <c:pt idx="7200">
                  <c:v>119.62018756099999</c:v>
                </c:pt>
                <c:pt idx="7201">
                  <c:v>119.65200222999999</c:v>
                </c:pt>
                <c:pt idx="7202">
                  <c:v>119.65210223</c:v>
                </c:pt>
                <c:pt idx="7203">
                  <c:v>119.65220223</c:v>
                </c:pt>
                <c:pt idx="7204">
                  <c:v>119.76279988100001</c:v>
                </c:pt>
                <c:pt idx="7205">
                  <c:v>119.724095733</c:v>
                </c:pt>
                <c:pt idx="7206">
                  <c:v>119.20278240899999</c:v>
                </c:pt>
                <c:pt idx="7207">
                  <c:v>118.566326879</c:v>
                </c:pt>
                <c:pt idx="7208">
                  <c:v>118.02294610200001</c:v>
                </c:pt>
                <c:pt idx="7209">
                  <c:v>117.57823395299999</c:v>
                </c:pt>
                <c:pt idx="7210">
                  <c:v>116.811473081</c:v>
                </c:pt>
                <c:pt idx="7211">
                  <c:v>116.42069568300001</c:v>
                </c:pt>
                <c:pt idx="7212">
                  <c:v>116.08317575700001</c:v>
                </c:pt>
                <c:pt idx="7213">
                  <c:v>115.873054709</c:v>
                </c:pt>
                <c:pt idx="7214">
                  <c:v>115.873154709</c:v>
                </c:pt>
                <c:pt idx="7215">
                  <c:v>115.87325470899999</c:v>
                </c:pt>
                <c:pt idx="7216">
                  <c:v>115.966287228</c:v>
                </c:pt>
                <c:pt idx="7217">
                  <c:v>115.953826699</c:v>
                </c:pt>
                <c:pt idx="7218">
                  <c:v>115.947754249</c:v>
                </c:pt>
                <c:pt idx="7219">
                  <c:v>115.710937278</c:v>
                </c:pt>
                <c:pt idx="7220">
                  <c:v>115.454676345</c:v>
                </c:pt>
                <c:pt idx="7221">
                  <c:v>115.06763438</c:v>
                </c:pt>
                <c:pt idx="7222">
                  <c:v>114.76398703300001</c:v>
                </c:pt>
                <c:pt idx="7223">
                  <c:v>114.464359161</c:v>
                </c:pt>
                <c:pt idx="7224">
                  <c:v>114.302930452</c:v>
                </c:pt>
                <c:pt idx="7225">
                  <c:v>113.994126908</c:v>
                </c:pt>
                <c:pt idx="7226">
                  <c:v>114.097139881</c:v>
                </c:pt>
                <c:pt idx="7227">
                  <c:v>114.049364071</c:v>
                </c:pt>
                <c:pt idx="7228">
                  <c:v>114.049464071</c:v>
                </c:pt>
                <c:pt idx="7229">
                  <c:v>113.819351095</c:v>
                </c:pt>
                <c:pt idx="7230">
                  <c:v>113.51456882799999</c:v>
                </c:pt>
                <c:pt idx="7231">
                  <c:v>113.404323111</c:v>
                </c:pt>
                <c:pt idx="7232">
                  <c:v>113.19660662299999</c:v>
                </c:pt>
                <c:pt idx="7233">
                  <c:v>113.098412869</c:v>
                </c:pt>
                <c:pt idx="7234">
                  <c:v>112.321093315</c:v>
                </c:pt>
                <c:pt idx="7235">
                  <c:v>111.846058751</c:v>
                </c:pt>
                <c:pt idx="7236">
                  <c:v>111.367976258</c:v>
                </c:pt>
                <c:pt idx="7237">
                  <c:v>111.176783817</c:v>
                </c:pt>
                <c:pt idx="7238">
                  <c:v>110.864063976</c:v>
                </c:pt>
                <c:pt idx="7239">
                  <c:v>110.59652889900001</c:v>
                </c:pt>
                <c:pt idx="7240">
                  <c:v>110.177681734</c:v>
                </c:pt>
                <c:pt idx="7241">
                  <c:v>110.17906245899999</c:v>
                </c:pt>
                <c:pt idx="7242">
                  <c:v>110.179162459</c:v>
                </c:pt>
                <c:pt idx="7243">
                  <c:v>110.179262459</c:v>
                </c:pt>
                <c:pt idx="7244">
                  <c:v>109.669246814</c:v>
                </c:pt>
                <c:pt idx="7245">
                  <c:v>109.40113033599999</c:v>
                </c:pt>
                <c:pt idx="7246">
                  <c:v>109.172831054</c:v>
                </c:pt>
                <c:pt idx="7247">
                  <c:v>108.740899313</c:v>
                </c:pt>
                <c:pt idx="7248">
                  <c:v>108.28957552599999</c:v>
                </c:pt>
                <c:pt idx="7249">
                  <c:v>108.435599502</c:v>
                </c:pt>
                <c:pt idx="7250">
                  <c:v>108.43569950200001</c:v>
                </c:pt>
                <c:pt idx="7251">
                  <c:v>108.43579950199999</c:v>
                </c:pt>
                <c:pt idx="7252">
                  <c:v>108.207315866</c:v>
                </c:pt>
                <c:pt idx="7253">
                  <c:v>108.197987557</c:v>
                </c:pt>
                <c:pt idx="7254">
                  <c:v>108.224680611</c:v>
                </c:pt>
                <c:pt idx="7255">
                  <c:v>108.224780623</c:v>
                </c:pt>
                <c:pt idx="7256">
                  <c:v>108.224880638</c:v>
                </c:pt>
                <c:pt idx="7257">
                  <c:v>108.22498063800001</c:v>
                </c:pt>
                <c:pt idx="7258">
                  <c:v>108.22508063799999</c:v>
                </c:pt>
                <c:pt idx="7259">
                  <c:v>108.225180638</c:v>
                </c:pt>
                <c:pt idx="7260">
                  <c:v>108.225280638</c:v>
                </c:pt>
                <c:pt idx="7261">
                  <c:v>108.225380638</c:v>
                </c:pt>
                <c:pt idx="7262">
                  <c:v>108.22548063799999</c:v>
                </c:pt>
                <c:pt idx="7263">
                  <c:v>108.225580638</c:v>
                </c:pt>
                <c:pt idx="7264">
                  <c:v>108.225680638</c:v>
                </c:pt>
                <c:pt idx="7265">
                  <c:v>108.225780638</c:v>
                </c:pt>
                <c:pt idx="7266">
                  <c:v>108.22588063800001</c:v>
                </c:pt>
                <c:pt idx="7267">
                  <c:v>108.225980638</c:v>
                </c:pt>
                <c:pt idx="7268">
                  <c:v>108.226080638</c:v>
                </c:pt>
                <c:pt idx="7269">
                  <c:v>108.323419706</c:v>
                </c:pt>
                <c:pt idx="7270">
                  <c:v>108.323519706</c:v>
                </c:pt>
                <c:pt idx="7271">
                  <c:v>107.947631685</c:v>
                </c:pt>
                <c:pt idx="7272">
                  <c:v>107.877730169</c:v>
                </c:pt>
                <c:pt idx="7273">
                  <c:v>107.763148457</c:v>
                </c:pt>
                <c:pt idx="7274">
                  <c:v>107.763248457</c:v>
                </c:pt>
                <c:pt idx="7275">
                  <c:v>107.76334845700001</c:v>
                </c:pt>
                <c:pt idx="7276">
                  <c:v>107.763448457</c:v>
                </c:pt>
                <c:pt idx="7277">
                  <c:v>107.763548457</c:v>
                </c:pt>
                <c:pt idx="7278">
                  <c:v>108.050258916</c:v>
                </c:pt>
                <c:pt idx="7279">
                  <c:v>108.06471064500001</c:v>
                </c:pt>
                <c:pt idx="7280">
                  <c:v>108.06481064499999</c:v>
                </c:pt>
                <c:pt idx="7281">
                  <c:v>107.876169547</c:v>
                </c:pt>
                <c:pt idx="7282">
                  <c:v>107.87626954700001</c:v>
                </c:pt>
                <c:pt idx="7283">
                  <c:v>107.687585</c:v>
                </c:pt>
                <c:pt idx="7284">
                  <c:v>107.01151474700001</c:v>
                </c:pt>
                <c:pt idx="7285">
                  <c:v>107.353696011</c:v>
                </c:pt>
                <c:pt idx="7286">
                  <c:v>107.353796011</c:v>
                </c:pt>
                <c:pt idx="7287">
                  <c:v>107.307871828</c:v>
                </c:pt>
                <c:pt idx="7288">
                  <c:v>107.011152599</c:v>
                </c:pt>
                <c:pt idx="7289">
                  <c:v>106.97060377</c:v>
                </c:pt>
                <c:pt idx="7290">
                  <c:v>106.72753139300001</c:v>
                </c:pt>
                <c:pt idx="7291">
                  <c:v>106.686304327</c:v>
                </c:pt>
                <c:pt idx="7292">
                  <c:v>106.438428053</c:v>
                </c:pt>
                <c:pt idx="7293">
                  <c:v>106.06409042200001</c:v>
                </c:pt>
                <c:pt idx="7294">
                  <c:v>106.11205511199999</c:v>
                </c:pt>
                <c:pt idx="7295">
                  <c:v>105.767357789</c:v>
                </c:pt>
                <c:pt idx="7296">
                  <c:v>105.76745778900001</c:v>
                </c:pt>
                <c:pt idx="7297">
                  <c:v>105.76755778899999</c:v>
                </c:pt>
                <c:pt idx="7298">
                  <c:v>105.767657789</c:v>
                </c:pt>
                <c:pt idx="7299">
                  <c:v>105.767757789</c:v>
                </c:pt>
                <c:pt idx="7300">
                  <c:v>105.767857789</c:v>
                </c:pt>
                <c:pt idx="7301">
                  <c:v>105.76795778899999</c:v>
                </c:pt>
                <c:pt idx="7302">
                  <c:v>105.67918080699999</c:v>
                </c:pt>
                <c:pt idx="7303">
                  <c:v>105.679280807</c:v>
                </c:pt>
                <c:pt idx="7304">
                  <c:v>105.679380807</c:v>
                </c:pt>
                <c:pt idx="7305">
                  <c:v>105.679480807</c:v>
                </c:pt>
                <c:pt idx="7306">
                  <c:v>105.67958080699999</c:v>
                </c:pt>
                <c:pt idx="7307">
                  <c:v>105.679680807</c:v>
                </c:pt>
                <c:pt idx="7308">
                  <c:v>105.611940835</c:v>
                </c:pt>
                <c:pt idx="7309">
                  <c:v>105.612040841</c:v>
                </c:pt>
                <c:pt idx="7310">
                  <c:v>105.612140841</c:v>
                </c:pt>
                <c:pt idx="7311">
                  <c:v>105.498104884</c:v>
                </c:pt>
                <c:pt idx="7312">
                  <c:v>105.498204884</c:v>
                </c:pt>
                <c:pt idx="7313">
                  <c:v>105.458565001</c:v>
                </c:pt>
                <c:pt idx="7314">
                  <c:v>105.458665001</c:v>
                </c:pt>
                <c:pt idx="7315">
                  <c:v>105.458765001</c:v>
                </c:pt>
                <c:pt idx="7316">
                  <c:v>105.45886500100001</c:v>
                </c:pt>
                <c:pt idx="7317">
                  <c:v>105.458965001</c:v>
                </c:pt>
                <c:pt idx="7318">
                  <c:v>105.459065001</c:v>
                </c:pt>
                <c:pt idx="7319">
                  <c:v>105.459165001</c:v>
                </c:pt>
                <c:pt idx="7320">
                  <c:v>105.45926500100001</c:v>
                </c:pt>
                <c:pt idx="7321">
                  <c:v>105.45936500099999</c:v>
                </c:pt>
                <c:pt idx="7322">
                  <c:v>105.459465001</c:v>
                </c:pt>
                <c:pt idx="7323">
                  <c:v>105.342626803</c:v>
                </c:pt>
                <c:pt idx="7324">
                  <c:v>105.453823278</c:v>
                </c:pt>
                <c:pt idx="7325">
                  <c:v>105.057242422</c:v>
                </c:pt>
                <c:pt idx="7326">
                  <c:v>104.97920000400001</c:v>
                </c:pt>
                <c:pt idx="7327">
                  <c:v>104.979300004</c:v>
                </c:pt>
                <c:pt idx="7328">
                  <c:v>104.986028158</c:v>
                </c:pt>
                <c:pt idx="7329">
                  <c:v>104.986128158</c:v>
                </c:pt>
                <c:pt idx="7330">
                  <c:v>104.986228158</c:v>
                </c:pt>
                <c:pt idx="7331">
                  <c:v>104.910281441</c:v>
                </c:pt>
                <c:pt idx="7332">
                  <c:v>104.910381441</c:v>
                </c:pt>
                <c:pt idx="7333">
                  <c:v>104.910481441</c:v>
                </c:pt>
                <c:pt idx="7334">
                  <c:v>104.688960623</c:v>
                </c:pt>
                <c:pt idx="7335">
                  <c:v>104.689060623</c:v>
                </c:pt>
                <c:pt idx="7336">
                  <c:v>104.823720202</c:v>
                </c:pt>
                <c:pt idx="7337">
                  <c:v>103.777873962</c:v>
                </c:pt>
                <c:pt idx="7338">
                  <c:v>103.625145397</c:v>
                </c:pt>
                <c:pt idx="7339">
                  <c:v>103.365801676</c:v>
                </c:pt>
                <c:pt idx="7340">
                  <c:v>103.52053125899999</c:v>
                </c:pt>
                <c:pt idx="7341">
                  <c:v>104.13976880600001</c:v>
                </c:pt>
                <c:pt idx="7342">
                  <c:v>103.106525527</c:v>
                </c:pt>
                <c:pt idx="7343">
                  <c:v>103.35325279</c:v>
                </c:pt>
                <c:pt idx="7344">
                  <c:v>103.35335279</c:v>
                </c:pt>
                <c:pt idx="7345">
                  <c:v>102.723283877</c:v>
                </c:pt>
                <c:pt idx="7346">
                  <c:v>102.82768922</c:v>
                </c:pt>
                <c:pt idx="7347">
                  <c:v>102.82778922</c:v>
                </c:pt>
                <c:pt idx="7348">
                  <c:v>102.82788922</c:v>
                </c:pt>
                <c:pt idx="7349">
                  <c:v>102.82798922000001</c:v>
                </c:pt>
                <c:pt idx="7350">
                  <c:v>102.82808922</c:v>
                </c:pt>
                <c:pt idx="7351">
                  <c:v>102.828189233</c:v>
                </c:pt>
                <c:pt idx="7352">
                  <c:v>102.82828923300001</c:v>
                </c:pt>
                <c:pt idx="7353">
                  <c:v>102.828389233</c:v>
                </c:pt>
                <c:pt idx="7354">
                  <c:v>102.828489233</c:v>
                </c:pt>
                <c:pt idx="7355">
                  <c:v>102.936644059</c:v>
                </c:pt>
                <c:pt idx="7356">
                  <c:v>102.93674405900001</c:v>
                </c:pt>
                <c:pt idx="7357">
                  <c:v>102.64049929399999</c:v>
                </c:pt>
                <c:pt idx="7358">
                  <c:v>101.81371709</c:v>
                </c:pt>
                <c:pt idx="7359">
                  <c:v>101.81381709</c:v>
                </c:pt>
                <c:pt idx="7360">
                  <c:v>101.077804395</c:v>
                </c:pt>
                <c:pt idx="7361">
                  <c:v>100.88567743199999</c:v>
                </c:pt>
                <c:pt idx="7362">
                  <c:v>100.12211795</c:v>
                </c:pt>
                <c:pt idx="7363">
                  <c:v>100.12221795000001</c:v>
                </c:pt>
                <c:pt idx="7364">
                  <c:v>100.09902599999999</c:v>
                </c:pt>
                <c:pt idx="7365">
                  <c:v>99.939102227399999</c:v>
                </c:pt>
                <c:pt idx="7366">
                  <c:v>99.939202227400003</c:v>
                </c:pt>
                <c:pt idx="7367">
                  <c:v>99.939302227400006</c:v>
                </c:pt>
                <c:pt idx="7368">
                  <c:v>99.374051348600005</c:v>
                </c:pt>
                <c:pt idx="7369">
                  <c:v>99.374151360499994</c:v>
                </c:pt>
                <c:pt idx="7370">
                  <c:v>99.374251360499997</c:v>
                </c:pt>
                <c:pt idx="7371">
                  <c:v>99.2099515301</c:v>
                </c:pt>
                <c:pt idx="7372">
                  <c:v>99.111635006300006</c:v>
                </c:pt>
                <c:pt idx="7373">
                  <c:v>99.111735006299995</c:v>
                </c:pt>
                <c:pt idx="7374">
                  <c:v>99.196727832799994</c:v>
                </c:pt>
                <c:pt idx="7375">
                  <c:v>98.723413642400004</c:v>
                </c:pt>
                <c:pt idx="7376">
                  <c:v>98.371120240600007</c:v>
                </c:pt>
                <c:pt idx="7377">
                  <c:v>98.087232293100001</c:v>
                </c:pt>
                <c:pt idx="7378">
                  <c:v>97.824954768799998</c:v>
                </c:pt>
                <c:pt idx="7379">
                  <c:v>97.835934640299996</c:v>
                </c:pt>
                <c:pt idx="7380">
                  <c:v>97.836034640299999</c:v>
                </c:pt>
                <c:pt idx="7381">
                  <c:v>97.836134640300003</c:v>
                </c:pt>
                <c:pt idx="7382">
                  <c:v>97.836234640300006</c:v>
                </c:pt>
                <c:pt idx="7383">
                  <c:v>97.836334640299995</c:v>
                </c:pt>
                <c:pt idx="7384">
                  <c:v>97.836434640299998</c:v>
                </c:pt>
                <c:pt idx="7385">
                  <c:v>97.633009971899995</c:v>
                </c:pt>
                <c:pt idx="7386">
                  <c:v>97.633109971899998</c:v>
                </c:pt>
                <c:pt idx="7387">
                  <c:v>97.633209971900001</c:v>
                </c:pt>
                <c:pt idx="7388">
                  <c:v>97.633309971900005</c:v>
                </c:pt>
                <c:pt idx="7389">
                  <c:v>97.633409971899994</c:v>
                </c:pt>
                <c:pt idx="7390">
                  <c:v>97.633509971899997</c:v>
                </c:pt>
                <c:pt idx="7391">
                  <c:v>97.571842564400001</c:v>
                </c:pt>
                <c:pt idx="7392">
                  <c:v>97.571942564400004</c:v>
                </c:pt>
                <c:pt idx="7393">
                  <c:v>97.572042564399993</c:v>
                </c:pt>
                <c:pt idx="7394">
                  <c:v>97.572142564399996</c:v>
                </c:pt>
                <c:pt idx="7395">
                  <c:v>97.516438863600001</c:v>
                </c:pt>
                <c:pt idx="7396">
                  <c:v>97.209614825499997</c:v>
                </c:pt>
                <c:pt idx="7397">
                  <c:v>97.209714825500001</c:v>
                </c:pt>
                <c:pt idx="7398">
                  <c:v>97.142237278500005</c:v>
                </c:pt>
                <c:pt idx="7399">
                  <c:v>96.774562226300006</c:v>
                </c:pt>
                <c:pt idx="7400">
                  <c:v>96.779258699899998</c:v>
                </c:pt>
                <c:pt idx="7401">
                  <c:v>96.779358699900001</c:v>
                </c:pt>
                <c:pt idx="7402">
                  <c:v>96.779458699900005</c:v>
                </c:pt>
                <c:pt idx="7403">
                  <c:v>96.779558699899994</c:v>
                </c:pt>
                <c:pt idx="7404">
                  <c:v>96.779658699899997</c:v>
                </c:pt>
                <c:pt idx="7405">
                  <c:v>96.7797586999</c:v>
                </c:pt>
                <c:pt idx="7406">
                  <c:v>96.779858699900004</c:v>
                </c:pt>
                <c:pt idx="7407">
                  <c:v>96.779958699900007</c:v>
                </c:pt>
                <c:pt idx="7408">
                  <c:v>96.742204671799996</c:v>
                </c:pt>
                <c:pt idx="7409">
                  <c:v>96.742304671799999</c:v>
                </c:pt>
                <c:pt idx="7410">
                  <c:v>96.742404671800003</c:v>
                </c:pt>
                <c:pt idx="7411">
                  <c:v>96.536733665200003</c:v>
                </c:pt>
                <c:pt idx="7412">
                  <c:v>96.536833674999997</c:v>
                </c:pt>
                <c:pt idx="7413">
                  <c:v>96.536933675</c:v>
                </c:pt>
                <c:pt idx="7414">
                  <c:v>96.537033675000004</c:v>
                </c:pt>
                <c:pt idx="7415">
                  <c:v>96.537133675000007</c:v>
                </c:pt>
                <c:pt idx="7416">
                  <c:v>96.537233674999996</c:v>
                </c:pt>
                <c:pt idx="7417">
                  <c:v>96.537333674999999</c:v>
                </c:pt>
                <c:pt idx="7418">
                  <c:v>96.577250921100003</c:v>
                </c:pt>
                <c:pt idx="7419">
                  <c:v>96.577350921100006</c:v>
                </c:pt>
                <c:pt idx="7420">
                  <c:v>96.577450921099995</c:v>
                </c:pt>
                <c:pt idx="7421">
                  <c:v>96.577550921099999</c:v>
                </c:pt>
                <c:pt idx="7422">
                  <c:v>96.577650921100002</c:v>
                </c:pt>
                <c:pt idx="7423">
                  <c:v>96.577750921100005</c:v>
                </c:pt>
                <c:pt idx="7424">
                  <c:v>96.577850921099994</c:v>
                </c:pt>
                <c:pt idx="7425">
                  <c:v>96.746370438499994</c:v>
                </c:pt>
                <c:pt idx="7426">
                  <c:v>96.746470445</c:v>
                </c:pt>
                <c:pt idx="7427">
                  <c:v>96.746570445000003</c:v>
                </c:pt>
                <c:pt idx="7428">
                  <c:v>96.664028512000002</c:v>
                </c:pt>
                <c:pt idx="7429">
                  <c:v>96.664128512000005</c:v>
                </c:pt>
                <c:pt idx="7430">
                  <c:v>96.664228511999994</c:v>
                </c:pt>
                <c:pt idx="7431">
                  <c:v>96.664328511999997</c:v>
                </c:pt>
                <c:pt idx="7432">
                  <c:v>96.664428512000001</c:v>
                </c:pt>
                <c:pt idx="7433">
                  <c:v>96.664528512000004</c:v>
                </c:pt>
                <c:pt idx="7434">
                  <c:v>96.664628511999993</c:v>
                </c:pt>
                <c:pt idx="7435">
                  <c:v>96.664728511999996</c:v>
                </c:pt>
                <c:pt idx="7436">
                  <c:v>96.664828512</c:v>
                </c:pt>
                <c:pt idx="7437">
                  <c:v>96.664928512000003</c:v>
                </c:pt>
                <c:pt idx="7438">
                  <c:v>96.665028512000006</c:v>
                </c:pt>
                <c:pt idx="7439">
                  <c:v>96.665128511999995</c:v>
                </c:pt>
                <c:pt idx="7440">
                  <c:v>96.665228511999999</c:v>
                </c:pt>
                <c:pt idx="7441">
                  <c:v>96.665328512000002</c:v>
                </c:pt>
                <c:pt idx="7442">
                  <c:v>96.665428512000005</c:v>
                </c:pt>
                <c:pt idx="7443">
                  <c:v>96.665528511999995</c:v>
                </c:pt>
                <c:pt idx="7444">
                  <c:v>96.665628511999998</c:v>
                </c:pt>
                <c:pt idx="7445">
                  <c:v>96.665728512000001</c:v>
                </c:pt>
                <c:pt idx="7446">
                  <c:v>96.665828512000004</c:v>
                </c:pt>
                <c:pt idx="7447">
                  <c:v>96.665928511999994</c:v>
                </c:pt>
                <c:pt idx="7448">
                  <c:v>96.666028511999997</c:v>
                </c:pt>
                <c:pt idx="7449">
                  <c:v>96.666128512</c:v>
                </c:pt>
                <c:pt idx="7450">
                  <c:v>96.666228512000004</c:v>
                </c:pt>
                <c:pt idx="7451">
                  <c:v>96.666328512000007</c:v>
                </c:pt>
                <c:pt idx="7452">
                  <c:v>96.666428511999996</c:v>
                </c:pt>
                <c:pt idx="7453">
                  <c:v>96.666528511999999</c:v>
                </c:pt>
                <c:pt idx="7454">
                  <c:v>96.666628512000003</c:v>
                </c:pt>
                <c:pt idx="7455">
                  <c:v>96.666728512000006</c:v>
                </c:pt>
                <c:pt idx="7456">
                  <c:v>96.666828511999995</c:v>
                </c:pt>
                <c:pt idx="7457">
                  <c:v>96.666928511999998</c:v>
                </c:pt>
                <c:pt idx="7458">
                  <c:v>96.667028512000002</c:v>
                </c:pt>
                <c:pt idx="7459">
                  <c:v>96.667128512000005</c:v>
                </c:pt>
                <c:pt idx="7460">
                  <c:v>96.667228511999994</c:v>
                </c:pt>
                <c:pt idx="7461">
                  <c:v>96.667328511999997</c:v>
                </c:pt>
                <c:pt idx="7462">
                  <c:v>96.667428512000001</c:v>
                </c:pt>
                <c:pt idx="7463">
                  <c:v>96.667528512000004</c:v>
                </c:pt>
                <c:pt idx="7464">
                  <c:v>96.667628521300003</c:v>
                </c:pt>
                <c:pt idx="7465">
                  <c:v>97.761256221300002</c:v>
                </c:pt>
                <c:pt idx="7466">
                  <c:v>97.761356221300005</c:v>
                </c:pt>
                <c:pt idx="7467">
                  <c:v>97.761456221299994</c:v>
                </c:pt>
                <c:pt idx="7468">
                  <c:v>97.375609885599999</c:v>
                </c:pt>
                <c:pt idx="7469">
                  <c:v>97.375709885600003</c:v>
                </c:pt>
                <c:pt idx="7470">
                  <c:v>97.375809885600006</c:v>
                </c:pt>
                <c:pt idx="7471">
                  <c:v>97.375909885599995</c:v>
                </c:pt>
                <c:pt idx="7472">
                  <c:v>97.376009885599998</c:v>
                </c:pt>
                <c:pt idx="7473">
                  <c:v>97.376109885600002</c:v>
                </c:pt>
                <c:pt idx="7474">
                  <c:v>97.376209885600005</c:v>
                </c:pt>
                <c:pt idx="7475">
                  <c:v>97.376309885599994</c:v>
                </c:pt>
                <c:pt idx="7476">
                  <c:v>97.376409885599998</c:v>
                </c:pt>
                <c:pt idx="7477">
                  <c:v>97.376509885600001</c:v>
                </c:pt>
                <c:pt idx="7478">
                  <c:v>97.376609885600004</c:v>
                </c:pt>
                <c:pt idx="7479">
                  <c:v>97.376709885599993</c:v>
                </c:pt>
                <c:pt idx="7480">
                  <c:v>97.376809885599997</c:v>
                </c:pt>
                <c:pt idx="7481">
                  <c:v>97.3769098856</c:v>
                </c:pt>
                <c:pt idx="7482">
                  <c:v>97.377009885600003</c:v>
                </c:pt>
                <c:pt idx="7483">
                  <c:v>97.377109885600007</c:v>
                </c:pt>
                <c:pt idx="7484">
                  <c:v>98.288908323900003</c:v>
                </c:pt>
                <c:pt idx="7485">
                  <c:v>98.289008323900006</c:v>
                </c:pt>
                <c:pt idx="7486">
                  <c:v>98.289108323899995</c:v>
                </c:pt>
                <c:pt idx="7487">
                  <c:v>98.289208323899999</c:v>
                </c:pt>
                <c:pt idx="7488">
                  <c:v>98.289308323900002</c:v>
                </c:pt>
                <c:pt idx="7489">
                  <c:v>98.289408323900005</c:v>
                </c:pt>
                <c:pt idx="7490">
                  <c:v>98.289508323899994</c:v>
                </c:pt>
                <c:pt idx="7491">
                  <c:v>98.289608323899998</c:v>
                </c:pt>
                <c:pt idx="7492">
                  <c:v>98.289708323900001</c:v>
                </c:pt>
                <c:pt idx="7493">
                  <c:v>98.289808323900004</c:v>
                </c:pt>
                <c:pt idx="7494">
                  <c:v>98.289908323899994</c:v>
                </c:pt>
                <c:pt idx="7495">
                  <c:v>98.290008323899997</c:v>
                </c:pt>
                <c:pt idx="7496">
                  <c:v>98.2901083239</c:v>
                </c:pt>
                <c:pt idx="7497">
                  <c:v>98.290208323900004</c:v>
                </c:pt>
                <c:pt idx="7498">
                  <c:v>98.290308323900007</c:v>
                </c:pt>
                <c:pt idx="7499">
                  <c:v>98.290408323899996</c:v>
                </c:pt>
                <c:pt idx="7500">
                  <c:v>98.290508323899999</c:v>
                </c:pt>
                <c:pt idx="7501">
                  <c:v>98.290608323900003</c:v>
                </c:pt>
                <c:pt idx="7502">
                  <c:v>98.290708323900006</c:v>
                </c:pt>
                <c:pt idx="7503">
                  <c:v>98.290808323899995</c:v>
                </c:pt>
                <c:pt idx="7504">
                  <c:v>98.290908323899998</c:v>
                </c:pt>
                <c:pt idx="7505">
                  <c:v>98.291008323900002</c:v>
                </c:pt>
                <c:pt idx="7506">
                  <c:v>98.291108323900005</c:v>
                </c:pt>
                <c:pt idx="7507">
                  <c:v>98.291208323899994</c:v>
                </c:pt>
                <c:pt idx="7508">
                  <c:v>98.291308323899997</c:v>
                </c:pt>
                <c:pt idx="7509">
                  <c:v>98.291408323900001</c:v>
                </c:pt>
                <c:pt idx="7510">
                  <c:v>98.291508323900004</c:v>
                </c:pt>
                <c:pt idx="7511">
                  <c:v>98.291608323899993</c:v>
                </c:pt>
                <c:pt idx="7512">
                  <c:v>98.291708323899996</c:v>
                </c:pt>
                <c:pt idx="7513">
                  <c:v>98.2918083239</c:v>
                </c:pt>
                <c:pt idx="7514">
                  <c:v>98.291908323900003</c:v>
                </c:pt>
                <c:pt idx="7515">
                  <c:v>98.292008323900006</c:v>
                </c:pt>
                <c:pt idx="7516">
                  <c:v>98.292108323899996</c:v>
                </c:pt>
                <c:pt idx="7517">
                  <c:v>98.292208323899999</c:v>
                </c:pt>
                <c:pt idx="7518">
                  <c:v>98.292308323900002</c:v>
                </c:pt>
                <c:pt idx="7519">
                  <c:v>98.292408323900005</c:v>
                </c:pt>
                <c:pt idx="7520">
                  <c:v>98.292508323899995</c:v>
                </c:pt>
                <c:pt idx="7521">
                  <c:v>98.292608323899998</c:v>
                </c:pt>
                <c:pt idx="7522">
                  <c:v>98.292708323900001</c:v>
                </c:pt>
                <c:pt idx="7523">
                  <c:v>98.292808323900005</c:v>
                </c:pt>
                <c:pt idx="7524">
                  <c:v>98.292908323899994</c:v>
                </c:pt>
                <c:pt idx="7525">
                  <c:v>98.293008323899997</c:v>
                </c:pt>
                <c:pt idx="7526">
                  <c:v>98.2931083239</c:v>
                </c:pt>
                <c:pt idx="7527">
                  <c:v>98.293208323900004</c:v>
                </c:pt>
                <c:pt idx="7528">
                  <c:v>98.293308323900007</c:v>
                </c:pt>
                <c:pt idx="7529">
                  <c:v>98.293408323899996</c:v>
                </c:pt>
                <c:pt idx="7530">
                  <c:v>98.293508323899999</c:v>
                </c:pt>
                <c:pt idx="7531">
                  <c:v>98.293608323900003</c:v>
                </c:pt>
                <c:pt idx="7532">
                  <c:v>98.293708323900006</c:v>
                </c:pt>
                <c:pt idx="7533">
                  <c:v>98.293808323899995</c:v>
                </c:pt>
                <c:pt idx="7534">
                  <c:v>98.293908323899998</c:v>
                </c:pt>
                <c:pt idx="7535">
                  <c:v>98.294008323900002</c:v>
                </c:pt>
                <c:pt idx="7536">
                  <c:v>98.294108323900005</c:v>
                </c:pt>
                <c:pt idx="7537">
                  <c:v>98.294208323899994</c:v>
                </c:pt>
                <c:pt idx="7538">
                  <c:v>98.294308323899998</c:v>
                </c:pt>
                <c:pt idx="7539">
                  <c:v>98.294408323900001</c:v>
                </c:pt>
                <c:pt idx="7540">
                  <c:v>98.294508323900004</c:v>
                </c:pt>
                <c:pt idx="7541">
                  <c:v>98.294608323899993</c:v>
                </c:pt>
                <c:pt idx="7542">
                  <c:v>98.294708323899997</c:v>
                </c:pt>
                <c:pt idx="7543">
                  <c:v>98.2948083239</c:v>
                </c:pt>
                <c:pt idx="7544">
                  <c:v>98.294908323900003</c:v>
                </c:pt>
                <c:pt idx="7545">
                  <c:v>98.295008323900007</c:v>
                </c:pt>
                <c:pt idx="7546">
                  <c:v>98.295108323899996</c:v>
                </c:pt>
                <c:pt idx="7547">
                  <c:v>98.295208323899999</c:v>
                </c:pt>
                <c:pt idx="7548">
                  <c:v>98.295308323900002</c:v>
                </c:pt>
                <c:pt idx="7549">
                  <c:v>98.295408323900006</c:v>
                </c:pt>
                <c:pt idx="7550">
                  <c:v>98.295508323899995</c:v>
                </c:pt>
                <c:pt idx="7551">
                  <c:v>98.295608323899998</c:v>
                </c:pt>
                <c:pt idx="7552">
                  <c:v>98.295708323900001</c:v>
                </c:pt>
                <c:pt idx="7553">
                  <c:v>98.295808323900005</c:v>
                </c:pt>
                <c:pt idx="7554">
                  <c:v>98.295908323899994</c:v>
                </c:pt>
                <c:pt idx="7555">
                  <c:v>98.296008323899997</c:v>
                </c:pt>
                <c:pt idx="7556">
                  <c:v>98.2961083239</c:v>
                </c:pt>
                <c:pt idx="7557">
                  <c:v>98.296208323900004</c:v>
                </c:pt>
                <c:pt idx="7558">
                  <c:v>98.296308323900007</c:v>
                </c:pt>
                <c:pt idx="7559">
                  <c:v>98.296408323899996</c:v>
                </c:pt>
                <c:pt idx="7560">
                  <c:v>98.296508323899999</c:v>
                </c:pt>
                <c:pt idx="7561">
                  <c:v>98.296608323900003</c:v>
                </c:pt>
                <c:pt idx="7562">
                  <c:v>98.296708323900006</c:v>
                </c:pt>
                <c:pt idx="7563">
                  <c:v>98.296808323899995</c:v>
                </c:pt>
                <c:pt idx="7564">
                  <c:v>98.296908323899999</c:v>
                </c:pt>
                <c:pt idx="7565">
                  <c:v>98.297008323900002</c:v>
                </c:pt>
                <c:pt idx="7566">
                  <c:v>98.297108323900005</c:v>
                </c:pt>
                <c:pt idx="7567">
                  <c:v>98.297208323899994</c:v>
                </c:pt>
                <c:pt idx="7568">
                  <c:v>98.297308323899998</c:v>
                </c:pt>
                <c:pt idx="7569">
                  <c:v>98.297408323900001</c:v>
                </c:pt>
                <c:pt idx="7570">
                  <c:v>98.297508323900004</c:v>
                </c:pt>
                <c:pt idx="7571">
                  <c:v>98.297608323899993</c:v>
                </c:pt>
                <c:pt idx="7572">
                  <c:v>98.297708323899997</c:v>
                </c:pt>
                <c:pt idx="7573">
                  <c:v>98.2978083239</c:v>
                </c:pt>
                <c:pt idx="7574">
                  <c:v>98.297908323900003</c:v>
                </c:pt>
                <c:pt idx="7575">
                  <c:v>98.298008323900007</c:v>
                </c:pt>
                <c:pt idx="7576">
                  <c:v>98.298108323899996</c:v>
                </c:pt>
                <c:pt idx="7577">
                  <c:v>98.298208323899999</c:v>
                </c:pt>
                <c:pt idx="7578">
                  <c:v>98.298308323900002</c:v>
                </c:pt>
                <c:pt idx="7579">
                  <c:v>98.298408323900006</c:v>
                </c:pt>
                <c:pt idx="7580">
                  <c:v>98.298508323899995</c:v>
                </c:pt>
                <c:pt idx="7581">
                  <c:v>98.298608323899998</c:v>
                </c:pt>
                <c:pt idx="7582">
                  <c:v>98.298708323900001</c:v>
                </c:pt>
                <c:pt idx="7583">
                  <c:v>98.298808323900005</c:v>
                </c:pt>
                <c:pt idx="7584">
                  <c:v>98.298908323899994</c:v>
                </c:pt>
                <c:pt idx="7585">
                  <c:v>98.299008323899997</c:v>
                </c:pt>
                <c:pt idx="7586">
                  <c:v>98.299108323900001</c:v>
                </c:pt>
                <c:pt idx="7587">
                  <c:v>98.299208323900004</c:v>
                </c:pt>
                <c:pt idx="7588">
                  <c:v>98.299308323899993</c:v>
                </c:pt>
                <c:pt idx="7589">
                  <c:v>98.299408323899996</c:v>
                </c:pt>
                <c:pt idx="7590">
                  <c:v>98.2995083239</c:v>
                </c:pt>
                <c:pt idx="7591">
                  <c:v>98.299608323900003</c:v>
                </c:pt>
                <c:pt idx="7592">
                  <c:v>98.299708323900006</c:v>
                </c:pt>
                <c:pt idx="7593">
                  <c:v>98.299808323899995</c:v>
                </c:pt>
                <c:pt idx="7594">
                  <c:v>98.299908323899999</c:v>
                </c:pt>
                <c:pt idx="7595">
                  <c:v>98.300008323900002</c:v>
                </c:pt>
                <c:pt idx="7596">
                  <c:v>98.300108323900005</c:v>
                </c:pt>
                <c:pt idx="7597">
                  <c:v>98.300208323899994</c:v>
                </c:pt>
                <c:pt idx="7598">
                  <c:v>98.300308323899998</c:v>
                </c:pt>
                <c:pt idx="7599">
                  <c:v>98.300408323900001</c:v>
                </c:pt>
                <c:pt idx="7600">
                  <c:v>98.300508323900004</c:v>
                </c:pt>
                <c:pt idx="7601">
                  <c:v>98.300608323899993</c:v>
                </c:pt>
                <c:pt idx="7602">
                  <c:v>98.300708323899997</c:v>
                </c:pt>
                <c:pt idx="7603">
                  <c:v>98.3008083239</c:v>
                </c:pt>
                <c:pt idx="7604">
                  <c:v>98.300908323900003</c:v>
                </c:pt>
                <c:pt idx="7605">
                  <c:v>98.301008323900007</c:v>
                </c:pt>
                <c:pt idx="7606">
                  <c:v>98.301108323899996</c:v>
                </c:pt>
                <c:pt idx="7607">
                  <c:v>98.301208323899999</c:v>
                </c:pt>
                <c:pt idx="7608">
                  <c:v>98.301308323900003</c:v>
                </c:pt>
                <c:pt idx="7609">
                  <c:v>98.301408323900006</c:v>
                </c:pt>
                <c:pt idx="7610">
                  <c:v>98.301508323899995</c:v>
                </c:pt>
                <c:pt idx="7611">
                  <c:v>98.301608323899998</c:v>
                </c:pt>
                <c:pt idx="7612">
                  <c:v>98.301708323900002</c:v>
                </c:pt>
                <c:pt idx="7613">
                  <c:v>98.301808323900005</c:v>
                </c:pt>
                <c:pt idx="7614">
                  <c:v>98.301908323899994</c:v>
                </c:pt>
                <c:pt idx="7615">
                  <c:v>98.302008323899997</c:v>
                </c:pt>
                <c:pt idx="7616">
                  <c:v>98.302108323900001</c:v>
                </c:pt>
                <c:pt idx="7617">
                  <c:v>98.302208323900004</c:v>
                </c:pt>
                <c:pt idx="7618">
                  <c:v>98.302308323899993</c:v>
                </c:pt>
                <c:pt idx="7619">
                  <c:v>98.302408323899996</c:v>
                </c:pt>
                <c:pt idx="7620">
                  <c:v>98.3025083239</c:v>
                </c:pt>
                <c:pt idx="7621">
                  <c:v>98.302608323900003</c:v>
                </c:pt>
                <c:pt idx="7622">
                  <c:v>98.302708323900006</c:v>
                </c:pt>
                <c:pt idx="7623">
                  <c:v>98.302808323899995</c:v>
                </c:pt>
                <c:pt idx="7624">
                  <c:v>98.302908323899999</c:v>
                </c:pt>
                <c:pt idx="7625">
                  <c:v>98.303008323900002</c:v>
                </c:pt>
                <c:pt idx="7626">
                  <c:v>98.303108323900005</c:v>
                </c:pt>
                <c:pt idx="7627">
                  <c:v>98.303208323899995</c:v>
                </c:pt>
                <c:pt idx="7628">
                  <c:v>98.303308323899998</c:v>
                </c:pt>
                <c:pt idx="7629">
                  <c:v>98.303408323900001</c:v>
                </c:pt>
                <c:pt idx="7630">
                  <c:v>98.303508323900004</c:v>
                </c:pt>
                <c:pt idx="7631">
                  <c:v>98.303608323899994</c:v>
                </c:pt>
                <c:pt idx="7632">
                  <c:v>98.303708323899997</c:v>
                </c:pt>
                <c:pt idx="7633">
                  <c:v>98.3038083239</c:v>
                </c:pt>
                <c:pt idx="7634">
                  <c:v>98.303908323900004</c:v>
                </c:pt>
                <c:pt idx="7635">
                  <c:v>98.304008323900007</c:v>
                </c:pt>
                <c:pt idx="7636">
                  <c:v>98.304108323899996</c:v>
                </c:pt>
                <c:pt idx="7637">
                  <c:v>98.304208323899999</c:v>
                </c:pt>
                <c:pt idx="7638">
                  <c:v>98.304308323900003</c:v>
                </c:pt>
                <c:pt idx="7639">
                  <c:v>98.304408323900006</c:v>
                </c:pt>
                <c:pt idx="7640">
                  <c:v>98.304508323899995</c:v>
                </c:pt>
                <c:pt idx="7641">
                  <c:v>98.304608323899998</c:v>
                </c:pt>
                <c:pt idx="7642">
                  <c:v>98.304708323900002</c:v>
                </c:pt>
                <c:pt idx="7643">
                  <c:v>123.87467383400001</c:v>
                </c:pt>
                <c:pt idx="7644">
                  <c:v>123.874773834</c:v>
                </c:pt>
                <c:pt idx="7645">
                  <c:v>123.874873834</c:v>
                </c:pt>
                <c:pt idx="7646">
                  <c:v>123.874973834</c:v>
                </c:pt>
                <c:pt idx="7647">
                  <c:v>123.87507383400001</c:v>
                </c:pt>
                <c:pt idx="7648">
                  <c:v>123.87517383399999</c:v>
                </c:pt>
                <c:pt idx="7649">
                  <c:v>123.875273834</c:v>
                </c:pt>
                <c:pt idx="7650">
                  <c:v>123.875373834</c:v>
                </c:pt>
                <c:pt idx="7651">
                  <c:v>123.875473834</c:v>
                </c:pt>
                <c:pt idx="7652">
                  <c:v>123.87557383399999</c:v>
                </c:pt>
                <c:pt idx="7653">
                  <c:v>123.875673834</c:v>
                </c:pt>
                <c:pt idx="7654">
                  <c:v>123.875773834</c:v>
                </c:pt>
                <c:pt idx="7655">
                  <c:v>123.875873834</c:v>
                </c:pt>
                <c:pt idx="7656">
                  <c:v>123.87597383400001</c:v>
                </c:pt>
                <c:pt idx="7657">
                  <c:v>123.876073834</c:v>
                </c:pt>
                <c:pt idx="7658">
                  <c:v>123.876173834</c:v>
                </c:pt>
                <c:pt idx="7659">
                  <c:v>123.876273834</c:v>
                </c:pt>
                <c:pt idx="7660">
                  <c:v>123.87637383400001</c:v>
                </c:pt>
                <c:pt idx="7661">
                  <c:v>123.876473834</c:v>
                </c:pt>
                <c:pt idx="7662">
                  <c:v>123.876573834</c:v>
                </c:pt>
                <c:pt idx="7663">
                  <c:v>123.876673834</c:v>
                </c:pt>
                <c:pt idx="7664">
                  <c:v>123.87677383400001</c:v>
                </c:pt>
                <c:pt idx="7665">
                  <c:v>123.87687383399999</c:v>
                </c:pt>
                <c:pt idx="7666">
                  <c:v>123.876973834</c:v>
                </c:pt>
                <c:pt idx="7667">
                  <c:v>123.877073834</c:v>
                </c:pt>
                <c:pt idx="7668">
                  <c:v>123.877173834</c:v>
                </c:pt>
                <c:pt idx="7669">
                  <c:v>123.87727383399999</c:v>
                </c:pt>
                <c:pt idx="7670">
                  <c:v>123.877373834</c:v>
                </c:pt>
                <c:pt idx="7671">
                  <c:v>123.877473834</c:v>
                </c:pt>
                <c:pt idx="7672">
                  <c:v>123.877573834</c:v>
                </c:pt>
                <c:pt idx="7673">
                  <c:v>123.87767383400001</c:v>
                </c:pt>
                <c:pt idx="7674">
                  <c:v>123.877773834</c:v>
                </c:pt>
                <c:pt idx="7675">
                  <c:v>123.877873834</c:v>
                </c:pt>
                <c:pt idx="7676">
                  <c:v>123.877973834</c:v>
                </c:pt>
                <c:pt idx="7677">
                  <c:v>123.87807383400001</c:v>
                </c:pt>
                <c:pt idx="7678">
                  <c:v>123.87817383399999</c:v>
                </c:pt>
                <c:pt idx="7679">
                  <c:v>123.878273834</c:v>
                </c:pt>
                <c:pt idx="7680">
                  <c:v>123.878373834</c:v>
                </c:pt>
                <c:pt idx="7681">
                  <c:v>123.878473834</c:v>
                </c:pt>
                <c:pt idx="7682">
                  <c:v>123.87857383399999</c:v>
                </c:pt>
                <c:pt idx="7683">
                  <c:v>123.878673834</c:v>
                </c:pt>
                <c:pt idx="7684">
                  <c:v>123.878773834</c:v>
                </c:pt>
                <c:pt idx="7685">
                  <c:v>123.878873834</c:v>
                </c:pt>
                <c:pt idx="7686">
                  <c:v>123.87897383400001</c:v>
                </c:pt>
                <c:pt idx="7687">
                  <c:v>123.879073834</c:v>
                </c:pt>
                <c:pt idx="7688">
                  <c:v>123.879173834</c:v>
                </c:pt>
                <c:pt idx="7689">
                  <c:v>123.879273834</c:v>
                </c:pt>
                <c:pt idx="7690">
                  <c:v>123.87937383400001</c:v>
                </c:pt>
                <c:pt idx="7691">
                  <c:v>123.879473834</c:v>
                </c:pt>
                <c:pt idx="7692">
                  <c:v>123.879573834</c:v>
                </c:pt>
                <c:pt idx="7693">
                  <c:v>123.879673834</c:v>
                </c:pt>
                <c:pt idx="7694">
                  <c:v>123.87977383400001</c:v>
                </c:pt>
                <c:pt idx="7695">
                  <c:v>128.413059309</c:v>
                </c:pt>
                <c:pt idx="7696">
                  <c:v>128.41315930900001</c:v>
                </c:pt>
                <c:pt idx="7697">
                  <c:v>128.33669383700001</c:v>
                </c:pt>
                <c:pt idx="7698">
                  <c:v>128.21257198800001</c:v>
                </c:pt>
                <c:pt idx="7699">
                  <c:v>128.38730536200001</c:v>
                </c:pt>
                <c:pt idx="7700">
                  <c:v>127.870167688</c:v>
                </c:pt>
                <c:pt idx="7701">
                  <c:v>128.55614031499999</c:v>
                </c:pt>
                <c:pt idx="7702">
                  <c:v>127.273491842</c:v>
                </c:pt>
                <c:pt idx="7703">
                  <c:v>127.792244514</c:v>
                </c:pt>
                <c:pt idx="7704">
                  <c:v>126.61859603400001</c:v>
                </c:pt>
                <c:pt idx="7705">
                  <c:v>124.43320254699999</c:v>
                </c:pt>
                <c:pt idx="7706">
                  <c:v>124.27896000600001</c:v>
                </c:pt>
                <c:pt idx="7707">
                  <c:v>124.27777380400001</c:v>
                </c:pt>
                <c:pt idx="7708">
                  <c:v>124.211105789</c:v>
                </c:pt>
                <c:pt idx="7709">
                  <c:v>124.211205789</c:v>
                </c:pt>
                <c:pt idx="7710">
                  <c:v>124.21130578899999</c:v>
                </c:pt>
                <c:pt idx="7711">
                  <c:v>127.619656607</c:v>
                </c:pt>
                <c:pt idx="7712">
                  <c:v>124.072827827</c:v>
                </c:pt>
                <c:pt idx="7713">
                  <c:v>124.072927827</c:v>
                </c:pt>
                <c:pt idx="7714">
                  <c:v>124.048582835</c:v>
                </c:pt>
                <c:pt idx="7715">
                  <c:v>123.989830306</c:v>
                </c:pt>
                <c:pt idx="7716">
                  <c:v>123.80913162500001</c:v>
                </c:pt>
                <c:pt idx="7717">
                  <c:v>129.530491842</c:v>
                </c:pt>
                <c:pt idx="7718">
                  <c:v>124.60881285000001</c:v>
                </c:pt>
                <c:pt idx="7719">
                  <c:v>123.595066449</c:v>
                </c:pt>
                <c:pt idx="7720">
                  <c:v>123.595166449</c:v>
                </c:pt>
                <c:pt idx="7721">
                  <c:v>123.595266466</c:v>
                </c:pt>
                <c:pt idx="7722">
                  <c:v>125.266276742</c:v>
                </c:pt>
                <c:pt idx="7723">
                  <c:v>123.700216966</c:v>
                </c:pt>
                <c:pt idx="7724">
                  <c:v>123.5230656</c:v>
                </c:pt>
                <c:pt idx="7725">
                  <c:v>123.5231656</c:v>
                </c:pt>
                <c:pt idx="7726">
                  <c:v>123.5232656</c:v>
                </c:pt>
                <c:pt idx="7727">
                  <c:v>122.880767398</c:v>
                </c:pt>
                <c:pt idx="7728">
                  <c:v>122.524180473</c:v>
                </c:pt>
                <c:pt idx="7729">
                  <c:v>122.112361474</c:v>
                </c:pt>
                <c:pt idx="7730">
                  <c:v>122.112461474</c:v>
                </c:pt>
                <c:pt idx="7731">
                  <c:v>121.548958239</c:v>
                </c:pt>
                <c:pt idx="7732">
                  <c:v>121.23814908</c:v>
                </c:pt>
                <c:pt idx="7733">
                  <c:v>120.82648451999999</c:v>
                </c:pt>
                <c:pt idx="7734">
                  <c:v>120.42190566399999</c:v>
                </c:pt>
                <c:pt idx="7735">
                  <c:v>119.690608205</c:v>
                </c:pt>
                <c:pt idx="7736">
                  <c:v>119.69070820500001</c:v>
                </c:pt>
                <c:pt idx="7737">
                  <c:v>119.690808205</c:v>
                </c:pt>
                <c:pt idx="7738">
                  <c:v>119.69090818799999</c:v>
                </c:pt>
                <c:pt idx="7739">
                  <c:v>117.803604302</c:v>
                </c:pt>
                <c:pt idx="7740">
                  <c:v>117.803704302</c:v>
                </c:pt>
                <c:pt idx="7741">
                  <c:v>117.803804302</c:v>
                </c:pt>
                <c:pt idx="7742">
                  <c:v>117.80390430200001</c:v>
                </c:pt>
                <c:pt idx="7743">
                  <c:v>117.804004302</c:v>
                </c:pt>
                <c:pt idx="7744">
                  <c:v>117.804104302</c:v>
                </c:pt>
                <c:pt idx="7745">
                  <c:v>117.804204275</c:v>
                </c:pt>
                <c:pt idx="7746">
                  <c:v>116.22219684300001</c:v>
                </c:pt>
                <c:pt idx="7747">
                  <c:v>116.222296843</c:v>
                </c:pt>
                <c:pt idx="7748">
                  <c:v>116.222396843</c:v>
                </c:pt>
                <c:pt idx="7749">
                  <c:v>116.222496843</c:v>
                </c:pt>
                <c:pt idx="7750">
                  <c:v>116.22259684300001</c:v>
                </c:pt>
                <c:pt idx="7751">
                  <c:v>116.22269684299999</c:v>
                </c:pt>
                <c:pt idx="7752">
                  <c:v>116.222796843</c:v>
                </c:pt>
                <c:pt idx="7753">
                  <c:v>116.222896843</c:v>
                </c:pt>
                <c:pt idx="7754">
                  <c:v>116.222996843</c:v>
                </c:pt>
                <c:pt idx="7755">
                  <c:v>116.22309684299999</c:v>
                </c:pt>
                <c:pt idx="7756">
                  <c:v>116.223196843</c:v>
                </c:pt>
                <c:pt idx="7757">
                  <c:v>116.22329682100001</c:v>
                </c:pt>
                <c:pt idx="7758">
                  <c:v>116.22339680100001</c:v>
                </c:pt>
                <c:pt idx="7759">
                  <c:v>113.151152107</c:v>
                </c:pt>
                <c:pt idx="7760">
                  <c:v>112.614426552</c:v>
                </c:pt>
                <c:pt idx="7761">
                  <c:v>112.614526552</c:v>
                </c:pt>
                <c:pt idx="7762">
                  <c:v>112.614626552</c:v>
                </c:pt>
                <c:pt idx="7763">
                  <c:v>111.884132264</c:v>
                </c:pt>
                <c:pt idx="7764">
                  <c:v>111.884232264</c:v>
                </c:pt>
                <c:pt idx="7765">
                  <c:v>111.88433226399999</c:v>
                </c:pt>
                <c:pt idx="7766">
                  <c:v>111.884432264</c:v>
                </c:pt>
                <c:pt idx="7767">
                  <c:v>111.884532264</c:v>
                </c:pt>
                <c:pt idx="7768">
                  <c:v>111.884632264</c:v>
                </c:pt>
                <c:pt idx="7769">
                  <c:v>111.88473226399999</c:v>
                </c:pt>
                <c:pt idx="7770">
                  <c:v>111.884832264</c:v>
                </c:pt>
                <c:pt idx="7771">
                  <c:v>111.884932264</c:v>
                </c:pt>
                <c:pt idx="7772">
                  <c:v>111.885032264</c:v>
                </c:pt>
                <c:pt idx="7773">
                  <c:v>111.88513226400001</c:v>
                </c:pt>
                <c:pt idx="7774">
                  <c:v>111.885232264</c:v>
                </c:pt>
                <c:pt idx="7775">
                  <c:v>111.885332264</c:v>
                </c:pt>
                <c:pt idx="7776">
                  <c:v>111.885432264</c:v>
                </c:pt>
                <c:pt idx="7777">
                  <c:v>111.88553226400001</c:v>
                </c:pt>
                <c:pt idx="7778">
                  <c:v>111.88563226399999</c:v>
                </c:pt>
                <c:pt idx="7779">
                  <c:v>111.885732264</c:v>
                </c:pt>
                <c:pt idx="7780">
                  <c:v>111.885832264</c:v>
                </c:pt>
                <c:pt idx="7781">
                  <c:v>111.885932264</c:v>
                </c:pt>
                <c:pt idx="7782">
                  <c:v>111.88603226399999</c:v>
                </c:pt>
                <c:pt idx="7783">
                  <c:v>111.886132264</c:v>
                </c:pt>
                <c:pt idx="7784">
                  <c:v>111.886232264</c:v>
                </c:pt>
                <c:pt idx="7785">
                  <c:v>111.886332264</c:v>
                </c:pt>
                <c:pt idx="7786">
                  <c:v>111.88643226400001</c:v>
                </c:pt>
                <c:pt idx="7787">
                  <c:v>111.886532264</c:v>
                </c:pt>
                <c:pt idx="7788">
                  <c:v>111.886632264</c:v>
                </c:pt>
                <c:pt idx="7789">
                  <c:v>111.886732264</c:v>
                </c:pt>
                <c:pt idx="7790">
                  <c:v>111.88683226400001</c:v>
                </c:pt>
                <c:pt idx="7791">
                  <c:v>111.886932264</c:v>
                </c:pt>
                <c:pt idx="7792">
                  <c:v>111.887032264</c:v>
                </c:pt>
                <c:pt idx="7793">
                  <c:v>111.887132264</c:v>
                </c:pt>
                <c:pt idx="7794">
                  <c:v>111.887232264</c:v>
                </c:pt>
                <c:pt idx="7795">
                  <c:v>111.88733226399999</c:v>
                </c:pt>
                <c:pt idx="7796">
                  <c:v>111.887432264</c:v>
                </c:pt>
                <c:pt idx="7797">
                  <c:v>111.887532264</c:v>
                </c:pt>
                <c:pt idx="7798">
                  <c:v>111.887632264</c:v>
                </c:pt>
                <c:pt idx="7799">
                  <c:v>111.88773226399999</c:v>
                </c:pt>
                <c:pt idx="7800">
                  <c:v>111.887832264</c:v>
                </c:pt>
                <c:pt idx="7801">
                  <c:v>111.887932264</c:v>
                </c:pt>
                <c:pt idx="7802">
                  <c:v>111.888032264</c:v>
                </c:pt>
                <c:pt idx="7803">
                  <c:v>104.29766793500001</c:v>
                </c:pt>
                <c:pt idx="7804">
                  <c:v>103.793278933</c:v>
                </c:pt>
                <c:pt idx="7805">
                  <c:v>103.793378933</c:v>
                </c:pt>
                <c:pt idx="7806">
                  <c:v>103.793478933</c:v>
                </c:pt>
                <c:pt idx="7807">
                  <c:v>103.79357893300001</c:v>
                </c:pt>
                <c:pt idx="7808">
                  <c:v>103.793678933</c:v>
                </c:pt>
                <c:pt idx="7809">
                  <c:v>103.793778933</c:v>
                </c:pt>
                <c:pt idx="7810">
                  <c:v>103.793878933</c:v>
                </c:pt>
                <c:pt idx="7811">
                  <c:v>103.35117538999999</c:v>
                </c:pt>
                <c:pt idx="7812">
                  <c:v>103.358053379</c:v>
                </c:pt>
                <c:pt idx="7813">
                  <c:v>102.780425216</c:v>
                </c:pt>
                <c:pt idx="7814">
                  <c:v>102.780525216</c:v>
                </c:pt>
                <c:pt idx="7815">
                  <c:v>102.780625216</c:v>
                </c:pt>
                <c:pt idx="7816">
                  <c:v>102.78072521599999</c:v>
                </c:pt>
                <c:pt idx="7817">
                  <c:v>102.780825216</c:v>
                </c:pt>
                <c:pt idx="7818">
                  <c:v>102.780925216</c:v>
                </c:pt>
                <c:pt idx="7819">
                  <c:v>102.781025216</c:v>
                </c:pt>
                <c:pt idx="7820">
                  <c:v>102.78112521600001</c:v>
                </c:pt>
                <c:pt idx="7821">
                  <c:v>102.781225216</c:v>
                </c:pt>
                <c:pt idx="7822">
                  <c:v>102.13177303800001</c:v>
                </c:pt>
                <c:pt idx="7823">
                  <c:v>101.569727828</c:v>
                </c:pt>
                <c:pt idx="7824">
                  <c:v>101.569827828</c:v>
                </c:pt>
                <c:pt idx="7825">
                  <c:v>101.569927828</c:v>
                </c:pt>
                <c:pt idx="7826">
                  <c:v>101.57002782799999</c:v>
                </c:pt>
                <c:pt idx="7827">
                  <c:v>101.570127828</c:v>
                </c:pt>
                <c:pt idx="7828">
                  <c:v>101.570227828</c:v>
                </c:pt>
                <c:pt idx="7829">
                  <c:v>101.570327828</c:v>
                </c:pt>
                <c:pt idx="7830">
                  <c:v>101.57042782800001</c:v>
                </c:pt>
                <c:pt idx="7831">
                  <c:v>101.570527828</c:v>
                </c:pt>
                <c:pt idx="7832">
                  <c:v>101.570627828</c:v>
                </c:pt>
                <c:pt idx="7833">
                  <c:v>101.570727828</c:v>
                </c:pt>
                <c:pt idx="7834">
                  <c:v>101.57082782800001</c:v>
                </c:pt>
                <c:pt idx="7835">
                  <c:v>101.57092782799999</c:v>
                </c:pt>
                <c:pt idx="7836">
                  <c:v>101.571027828</c:v>
                </c:pt>
                <c:pt idx="7837">
                  <c:v>101.571127828</c:v>
                </c:pt>
                <c:pt idx="7838">
                  <c:v>101.571227828</c:v>
                </c:pt>
                <c:pt idx="7839">
                  <c:v>101.57132782799999</c:v>
                </c:pt>
                <c:pt idx="7840">
                  <c:v>101.571427828</c:v>
                </c:pt>
                <c:pt idx="7841">
                  <c:v>101.571527828</c:v>
                </c:pt>
                <c:pt idx="7842">
                  <c:v>101.571627828</c:v>
                </c:pt>
                <c:pt idx="7843">
                  <c:v>101.57172782799999</c:v>
                </c:pt>
                <c:pt idx="7844">
                  <c:v>101.571827828</c:v>
                </c:pt>
                <c:pt idx="7845">
                  <c:v>101.571927828</c:v>
                </c:pt>
                <c:pt idx="7846">
                  <c:v>101.572027828</c:v>
                </c:pt>
                <c:pt idx="7847">
                  <c:v>101.57212782800001</c:v>
                </c:pt>
                <c:pt idx="7848">
                  <c:v>101.572227828</c:v>
                </c:pt>
                <c:pt idx="7849">
                  <c:v>101.572327828</c:v>
                </c:pt>
                <c:pt idx="7850">
                  <c:v>101.572427828</c:v>
                </c:pt>
                <c:pt idx="7851">
                  <c:v>101.57252782800001</c:v>
                </c:pt>
                <c:pt idx="7852">
                  <c:v>101.57262782799999</c:v>
                </c:pt>
                <c:pt idx="7853">
                  <c:v>101.572727828</c:v>
                </c:pt>
                <c:pt idx="7854">
                  <c:v>101.572827828</c:v>
                </c:pt>
                <c:pt idx="7855">
                  <c:v>101.572927828</c:v>
                </c:pt>
                <c:pt idx="7856">
                  <c:v>98.349922116499997</c:v>
                </c:pt>
                <c:pt idx="7857">
                  <c:v>98.3500221165</c:v>
                </c:pt>
                <c:pt idx="7858">
                  <c:v>97.594770573299996</c:v>
                </c:pt>
                <c:pt idx="7859">
                  <c:v>97.5948705733</c:v>
                </c:pt>
                <c:pt idx="7860">
                  <c:v>97.594970573300003</c:v>
                </c:pt>
                <c:pt idx="7861">
                  <c:v>97.595070573300006</c:v>
                </c:pt>
                <c:pt idx="7862">
                  <c:v>97.595170573299995</c:v>
                </c:pt>
                <c:pt idx="7863">
                  <c:v>97.3525445537</c:v>
                </c:pt>
                <c:pt idx="7864">
                  <c:v>97.352644553700003</c:v>
                </c:pt>
                <c:pt idx="7865">
                  <c:v>97.352744553700006</c:v>
                </c:pt>
                <c:pt idx="7866">
                  <c:v>97.352844553699995</c:v>
                </c:pt>
                <c:pt idx="7867">
                  <c:v>97.352944553699999</c:v>
                </c:pt>
                <c:pt idx="7868">
                  <c:v>97.353044553700002</c:v>
                </c:pt>
                <c:pt idx="7869">
                  <c:v>96.556135512799997</c:v>
                </c:pt>
                <c:pt idx="7870">
                  <c:v>96.556235512800001</c:v>
                </c:pt>
                <c:pt idx="7871">
                  <c:v>96.556335512800004</c:v>
                </c:pt>
                <c:pt idx="7872">
                  <c:v>96.556435512799993</c:v>
                </c:pt>
                <c:pt idx="7873">
                  <c:v>96.556535512799996</c:v>
                </c:pt>
                <c:pt idx="7874">
                  <c:v>96.5566355128</c:v>
                </c:pt>
                <c:pt idx="7875">
                  <c:v>97.219744090600003</c:v>
                </c:pt>
                <c:pt idx="7876">
                  <c:v>97.316106440400006</c:v>
                </c:pt>
                <c:pt idx="7877">
                  <c:v>96.624025266299995</c:v>
                </c:pt>
                <c:pt idx="7878">
                  <c:v>95.559610853899997</c:v>
                </c:pt>
                <c:pt idx="7879">
                  <c:v>95.884752964399993</c:v>
                </c:pt>
                <c:pt idx="7880">
                  <c:v>95.140187566999998</c:v>
                </c:pt>
                <c:pt idx="7881">
                  <c:v>93.995351261300002</c:v>
                </c:pt>
                <c:pt idx="7882">
                  <c:v>93.135638808699994</c:v>
                </c:pt>
                <c:pt idx="7883">
                  <c:v>93.039654408600001</c:v>
                </c:pt>
                <c:pt idx="7884">
                  <c:v>93.039754408600004</c:v>
                </c:pt>
                <c:pt idx="7885">
                  <c:v>91.789728649400004</c:v>
                </c:pt>
                <c:pt idx="7886">
                  <c:v>91.395079336099997</c:v>
                </c:pt>
                <c:pt idx="7887">
                  <c:v>91.3951793361</c:v>
                </c:pt>
                <c:pt idx="7888">
                  <c:v>91.395279336100003</c:v>
                </c:pt>
                <c:pt idx="7889">
                  <c:v>91.5454550428</c:v>
                </c:pt>
                <c:pt idx="7890">
                  <c:v>91.545555042800004</c:v>
                </c:pt>
                <c:pt idx="7891">
                  <c:v>91.545655042800007</c:v>
                </c:pt>
                <c:pt idx="7892">
                  <c:v>91.545755042799996</c:v>
                </c:pt>
                <c:pt idx="7893">
                  <c:v>90.841173692500007</c:v>
                </c:pt>
                <c:pt idx="7894">
                  <c:v>90.841273692499996</c:v>
                </c:pt>
                <c:pt idx="7895">
                  <c:v>90.841373692499999</c:v>
                </c:pt>
                <c:pt idx="7896">
                  <c:v>90.841473692500003</c:v>
                </c:pt>
                <c:pt idx="7897">
                  <c:v>90.841573692500006</c:v>
                </c:pt>
                <c:pt idx="7898">
                  <c:v>90.841673692499995</c:v>
                </c:pt>
                <c:pt idx="7899">
                  <c:v>89.356648705200001</c:v>
                </c:pt>
                <c:pt idx="7900">
                  <c:v>89.463362422900005</c:v>
                </c:pt>
                <c:pt idx="7901">
                  <c:v>89.324153253700004</c:v>
                </c:pt>
                <c:pt idx="7902">
                  <c:v>89.324253253699993</c:v>
                </c:pt>
                <c:pt idx="7903">
                  <c:v>89.324353253699996</c:v>
                </c:pt>
                <c:pt idx="7904">
                  <c:v>89.766228067599997</c:v>
                </c:pt>
                <c:pt idx="7905">
                  <c:v>89.7663280676</c:v>
                </c:pt>
                <c:pt idx="7906">
                  <c:v>89.766428067600003</c:v>
                </c:pt>
                <c:pt idx="7907">
                  <c:v>89.766528067600007</c:v>
                </c:pt>
                <c:pt idx="7908">
                  <c:v>89.766628067599996</c:v>
                </c:pt>
                <c:pt idx="7909">
                  <c:v>89.766728067599999</c:v>
                </c:pt>
                <c:pt idx="7910">
                  <c:v>89.766828067600002</c:v>
                </c:pt>
                <c:pt idx="7911">
                  <c:v>89.766928067600006</c:v>
                </c:pt>
                <c:pt idx="7912">
                  <c:v>89.767028067599995</c:v>
                </c:pt>
                <c:pt idx="7913">
                  <c:v>89.767128067599998</c:v>
                </c:pt>
                <c:pt idx="7914">
                  <c:v>89.767228067600001</c:v>
                </c:pt>
                <c:pt idx="7915">
                  <c:v>89.767328067600005</c:v>
                </c:pt>
                <c:pt idx="7916">
                  <c:v>89.767428067599994</c:v>
                </c:pt>
                <c:pt idx="7917">
                  <c:v>89.767528067599997</c:v>
                </c:pt>
                <c:pt idx="7918">
                  <c:v>89.7676280676</c:v>
                </c:pt>
                <c:pt idx="7919">
                  <c:v>89.767728067600004</c:v>
                </c:pt>
                <c:pt idx="7920">
                  <c:v>89.767828067600007</c:v>
                </c:pt>
                <c:pt idx="7921">
                  <c:v>89.767928067599996</c:v>
                </c:pt>
                <c:pt idx="7922">
                  <c:v>89.7680280676</c:v>
                </c:pt>
                <c:pt idx="7923">
                  <c:v>89.768128067600003</c:v>
                </c:pt>
                <c:pt idx="7924">
                  <c:v>89.768228067600006</c:v>
                </c:pt>
                <c:pt idx="7925">
                  <c:v>89.768328067599995</c:v>
                </c:pt>
                <c:pt idx="7926">
                  <c:v>89.768428067599999</c:v>
                </c:pt>
                <c:pt idx="7927">
                  <c:v>89.768528067600002</c:v>
                </c:pt>
                <c:pt idx="7928">
                  <c:v>89.768628067600005</c:v>
                </c:pt>
                <c:pt idx="7929">
                  <c:v>89.768728067599994</c:v>
                </c:pt>
                <c:pt idx="7930">
                  <c:v>89.768828067599998</c:v>
                </c:pt>
                <c:pt idx="7931">
                  <c:v>89.768928067600001</c:v>
                </c:pt>
                <c:pt idx="7932">
                  <c:v>89.769028067600004</c:v>
                </c:pt>
                <c:pt idx="7933">
                  <c:v>89.769128067599993</c:v>
                </c:pt>
                <c:pt idx="7934">
                  <c:v>89.769228067599997</c:v>
                </c:pt>
                <c:pt idx="7935">
                  <c:v>89.7693280676</c:v>
                </c:pt>
                <c:pt idx="7936">
                  <c:v>89.769428067600003</c:v>
                </c:pt>
                <c:pt idx="7937">
                  <c:v>89.769528067600007</c:v>
                </c:pt>
                <c:pt idx="7938">
                  <c:v>89.769628067599996</c:v>
                </c:pt>
                <c:pt idx="7939">
                  <c:v>89.769728067599999</c:v>
                </c:pt>
                <c:pt idx="7940">
                  <c:v>89.769828067600002</c:v>
                </c:pt>
                <c:pt idx="7941">
                  <c:v>89.769928067600006</c:v>
                </c:pt>
                <c:pt idx="7942">
                  <c:v>89.770028067599995</c:v>
                </c:pt>
                <c:pt idx="7943">
                  <c:v>89.770128067599998</c:v>
                </c:pt>
                <c:pt idx="7944">
                  <c:v>89.770228067600002</c:v>
                </c:pt>
                <c:pt idx="7945">
                  <c:v>89.770328067600005</c:v>
                </c:pt>
                <c:pt idx="7946">
                  <c:v>89.770428067599994</c:v>
                </c:pt>
                <c:pt idx="7947">
                  <c:v>89.770528067599997</c:v>
                </c:pt>
                <c:pt idx="7948">
                  <c:v>89.770628067600001</c:v>
                </c:pt>
                <c:pt idx="7949">
                  <c:v>89.770728067600004</c:v>
                </c:pt>
                <c:pt idx="7950">
                  <c:v>89.537112735099996</c:v>
                </c:pt>
                <c:pt idx="7951">
                  <c:v>89.537212735099999</c:v>
                </c:pt>
                <c:pt idx="7952">
                  <c:v>89.537312735100002</c:v>
                </c:pt>
                <c:pt idx="7953">
                  <c:v>89.537412735100006</c:v>
                </c:pt>
                <c:pt idx="7954">
                  <c:v>89.537512735099995</c:v>
                </c:pt>
                <c:pt idx="7955">
                  <c:v>89.537612735099998</c:v>
                </c:pt>
                <c:pt idx="7956">
                  <c:v>89.537712735100001</c:v>
                </c:pt>
                <c:pt idx="7957">
                  <c:v>89.537812735100005</c:v>
                </c:pt>
                <c:pt idx="7958">
                  <c:v>89.537912735099994</c:v>
                </c:pt>
                <c:pt idx="7959">
                  <c:v>89.538012735099997</c:v>
                </c:pt>
                <c:pt idx="7960">
                  <c:v>89.5381127351</c:v>
                </c:pt>
                <c:pt idx="7961">
                  <c:v>89.538212735100004</c:v>
                </c:pt>
                <c:pt idx="7962">
                  <c:v>89.538312735100007</c:v>
                </c:pt>
                <c:pt idx="7963">
                  <c:v>89.538412735099996</c:v>
                </c:pt>
                <c:pt idx="7964">
                  <c:v>89.538512735099999</c:v>
                </c:pt>
                <c:pt idx="7965">
                  <c:v>89.538612735100003</c:v>
                </c:pt>
                <c:pt idx="7966">
                  <c:v>89.538712735100006</c:v>
                </c:pt>
                <c:pt idx="7967">
                  <c:v>89.538812735099995</c:v>
                </c:pt>
                <c:pt idx="7968">
                  <c:v>89.538912735099998</c:v>
                </c:pt>
                <c:pt idx="7969">
                  <c:v>89.539012735100002</c:v>
                </c:pt>
                <c:pt idx="7970">
                  <c:v>89.539112735100005</c:v>
                </c:pt>
                <c:pt idx="7971">
                  <c:v>89.539212735099994</c:v>
                </c:pt>
                <c:pt idx="7972">
                  <c:v>89.539312735099998</c:v>
                </c:pt>
                <c:pt idx="7973">
                  <c:v>89.539412735100001</c:v>
                </c:pt>
                <c:pt idx="7974">
                  <c:v>89.539512735100004</c:v>
                </c:pt>
                <c:pt idx="7975">
                  <c:v>89.539612735099993</c:v>
                </c:pt>
                <c:pt idx="7976">
                  <c:v>89.539712735099997</c:v>
                </c:pt>
                <c:pt idx="7977">
                  <c:v>89.5398127351</c:v>
                </c:pt>
                <c:pt idx="7978">
                  <c:v>89.539912735100003</c:v>
                </c:pt>
                <c:pt idx="7979">
                  <c:v>89.540012735100007</c:v>
                </c:pt>
                <c:pt idx="7980">
                  <c:v>89.540112735099996</c:v>
                </c:pt>
                <c:pt idx="7981">
                  <c:v>89.540212735099999</c:v>
                </c:pt>
                <c:pt idx="7982">
                  <c:v>89.540312735100002</c:v>
                </c:pt>
                <c:pt idx="7983">
                  <c:v>89.540412735100006</c:v>
                </c:pt>
                <c:pt idx="7984">
                  <c:v>89.540512735099995</c:v>
                </c:pt>
                <c:pt idx="7985">
                  <c:v>89.540612735099998</c:v>
                </c:pt>
                <c:pt idx="7986">
                  <c:v>89.540712735100001</c:v>
                </c:pt>
                <c:pt idx="7987">
                  <c:v>89.540812735100005</c:v>
                </c:pt>
                <c:pt idx="7988">
                  <c:v>89.540912735099994</c:v>
                </c:pt>
                <c:pt idx="7989">
                  <c:v>89.541012735099997</c:v>
                </c:pt>
                <c:pt idx="7990">
                  <c:v>89.5411127351</c:v>
                </c:pt>
                <c:pt idx="7991">
                  <c:v>89.541212735100004</c:v>
                </c:pt>
                <c:pt idx="7992">
                  <c:v>89.541312735100007</c:v>
                </c:pt>
                <c:pt idx="7993">
                  <c:v>89.541412735099996</c:v>
                </c:pt>
                <c:pt idx="7994">
                  <c:v>89.5415127351</c:v>
                </c:pt>
                <c:pt idx="7995">
                  <c:v>89.541612735100003</c:v>
                </c:pt>
                <c:pt idx="7996">
                  <c:v>89.541712735100006</c:v>
                </c:pt>
                <c:pt idx="7997">
                  <c:v>89.541812735099995</c:v>
                </c:pt>
                <c:pt idx="7998">
                  <c:v>89.541912735099999</c:v>
                </c:pt>
                <c:pt idx="7999">
                  <c:v>89.542012735100002</c:v>
                </c:pt>
                <c:pt idx="8000">
                  <c:v>89.542112735100005</c:v>
                </c:pt>
                <c:pt idx="8001">
                  <c:v>89.542212735099994</c:v>
                </c:pt>
                <c:pt idx="8002">
                  <c:v>89.542312735099998</c:v>
                </c:pt>
                <c:pt idx="8003">
                  <c:v>89.542412735100001</c:v>
                </c:pt>
                <c:pt idx="8004">
                  <c:v>89.542512735100004</c:v>
                </c:pt>
                <c:pt idx="8005">
                  <c:v>89.542612735099993</c:v>
                </c:pt>
                <c:pt idx="8006">
                  <c:v>89.542712735099997</c:v>
                </c:pt>
                <c:pt idx="8007">
                  <c:v>89.5428127351</c:v>
                </c:pt>
                <c:pt idx="8008">
                  <c:v>89.542912735100003</c:v>
                </c:pt>
                <c:pt idx="8009">
                  <c:v>89.543012735100007</c:v>
                </c:pt>
                <c:pt idx="8010">
                  <c:v>89.543112735099996</c:v>
                </c:pt>
                <c:pt idx="8011">
                  <c:v>89.543212735099999</c:v>
                </c:pt>
                <c:pt idx="8012">
                  <c:v>89.543312735100002</c:v>
                </c:pt>
                <c:pt idx="8013">
                  <c:v>89.543412735100006</c:v>
                </c:pt>
                <c:pt idx="8014">
                  <c:v>89.543512735099995</c:v>
                </c:pt>
                <c:pt idx="8015">
                  <c:v>89.543612735099998</c:v>
                </c:pt>
                <c:pt idx="8016">
                  <c:v>89.543712735100002</c:v>
                </c:pt>
                <c:pt idx="8017">
                  <c:v>89.543812735100005</c:v>
                </c:pt>
                <c:pt idx="8018">
                  <c:v>89.543912735099994</c:v>
                </c:pt>
                <c:pt idx="8019">
                  <c:v>89.544012735099997</c:v>
                </c:pt>
                <c:pt idx="8020">
                  <c:v>89.544112735100001</c:v>
                </c:pt>
                <c:pt idx="8021">
                  <c:v>89.544212735100004</c:v>
                </c:pt>
                <c:pt idx="8022">
                  <c:v>89.544312735099993</c:v>
                </c:pt>
                <c:pt idx="8023">
                  <c:v>89.544412735099996</c:v>
                </c:pt>
                <c:pt idx="8024">
                  <c:v>89.5445127351</c:v>
                </c:pt>
                <c:pt idx="8025">
                  <c:v>89.544612735100003</c:v>
                </c:pt>
                <c:pt idx="8026">
                  <c:v>89.544712735100006</c:v>
                </c:pt>
                <c:pt idx="8027">
                  <c:v>89.544812735099995</c:v>
                </c:pt>
                <c:pt idx="8028">
                  <c:v>89.544912735099999</c:v>
                </c:pt>
                <c:pt idx="8029">
                  <c:v>89.545012735100002</c:v>
                </c:pt>
                <c:pt idx="8030">
                  <c:v>89.545112735100005</c:v>
                </c:pt>
                <c:pt idx="8031">
                  <c:v>89.545212735099994</c:v>
                </c:pt>
                <c:pt idx="8032">
                  <c:v>89.545312735099998</c:v>
                </c:pt>
                <c:pt idx="8033">
                  <c:v>89.545412735100001</c:v>
                </c:pt>
                <c:pt idx="8034">
                  <c:v>89.545512735100004</c:v>
                </c:pt>
                <c:pt idx="8035">
                  <c:v>89.545612735099994</c:v>
                </c:pt>
                <c:pt idx="8036">
                  <c:v>89.545712735099997</c:v>
                </c:pt>
                <c:pt idx="8037">
                  <c:v>89.5458127351</c:v>
                </c:pt>
                <c:pt idx="8038">
                  <c:v>89.545912735100003</c:v>
                </c:pt>
                <c:pt idx="8039">
                  <c:v>89.546012735100007</c:v>
                </c:pt>
                <c:pt idx="8040">
                  <c:v>89.546112735099996</c:v>
                </c:pt>
                <c:pt idx="8041">
                  <c:v>89.546212735099999</c:v>
                </c:pt>
                <c:pt idx="8042">
                  <c:v>89.546312735100003</c:v>
                </c:pt>
                <c:pt idx="8043">
                  <c:v>89.546412735100006</c:v>
                </c:pt>
                <c:pt idx="8044">
                  <c:v>89.546512735099995</c:v>
                </c:pt>
                <c:pt idx="8045">
                  <c:v>89.546612735099998</c:v>
                </c:pt>
                <c:pt idx="8046">
                  <c:v>89.546712735100002</c:v>
                </c:pt>
                <c:pt idx="8047">
                  <c:v>89.546812735100005</c:v>
                </c:pt>
                <c:pt idx="8048">
                  <c:v>89.546912735099994</c:v>
                </c:pt>
                <c:pt idx="8049">
                  <c:v>89.547012735099997</c:v>
                </c:pt>
                <c:pt idx="8050">
                  <c:v>89.547112735100001</c:v>
                </c:pt>
                <c:pt idx="8051">
                  <c:v>89.547212735100004</c:v>
                </c:pt>
                <c:pt idx="8052">
                  <c:v>89.547312735099993</c:v>
                </c:pt>
                <c:pt idx="8053">
                  <c:v>89.547412735099996</c:v>
                </c:pt>
                <c:pt idx="8054">
                  <c:v>89.5475127351</c:v>
                </c:pt>
                <c:pt idx="8055">
                  <c:v>89.547612735100003</c:v>
                </c:pt>
                <c:pt idx="8056">
                  <c:v>89.547712735100006</c:v>
                </c:pt>
                <c:pt idx="8057">
                  <c:v>89.547812735099996</c:v>
                </c:pt>
                <c:pt idx="8058">
                  <c:v>89.547912735099999</c:v>
                </c:pt>
                <c:pt idx="8059">
                  <c:v>89.548012735100002</c:v>
                </c:pt>
                <c:pt idx="8060">
                  <c:v>89.548112735100005</c:v>
                </c:pt>
                <c:pt idx="8061">
                  <c:v>89.548212735099995</c:v>
                </c:pt>
                <c:pt idx="8062">
                  <c:v>89.548312735099998</c:v>
                </c:pt>
                <c:pt idx="8063">
                  <c:v>86.806110635099998</c:v>
                </c:pt>
                <c:pt idx="8064">
                  <c:v>86.806210635100001</c:v>
                </c:pt>
                <c:pt idx="8065">
                  <c:v>84.245442429299999</c:v>
                </c:pt>
                <c:pt idx="8066">
                  <c:v>83.345382651899996</c:v>
                </c:pt>
                <c:pt idx="8067">
                  <c:v>83.037570978100007</c:v>
                </c:pt>
                <c:pt idx="8068">
                  <c:v>82.8962428942</c:v>
                </c:pt>
                <c:pt idx="8069">
                  <c:v>82.484567162100006</c:v>
                </c:pt>
                <c:pt idx="8070">
                  <c:v>82.484667162099996</c:v>
                </c:pt>
                <c:pt idx="8071">
                  <c:v>82.484767162099999</c:v>
                </c:pt>
                <c:pt idx="8072">
                  <c:v>81.2383667868</c:v>
                </c:pt>
                <c:pt idx="8073">
                  <c:v>81.084533921800002</c:v>
                </c:pt>
                <c:pt idx="8074">
                  <c:v>81.084633921800005</c:v>
                </c:pt>
                <c:pt idx="8075">
                  <c:v>81.084733934300004</c:v>
                </c:pt>
                <c:pt idx="8076">
                  <c:v>81.830411066099998</c:v>
                </c:pt>
                <c:pt idx="8077">
                  <c:v>81.410925624900003</c:v>
                </c:pt>
                <c:pt idx="8078">
                  <c:v>81.411025624900006</c:v>
                </c:pt>
                <c:pt idx="8079">
                  <c:v>81.411125624899995</c:v>
                </c:pt>
                <c:pt idx="8080">
                  <c:v>81.411225624899998</c:v>
                </c:pt>
                <c:pt idx="8081">
                  <c:v>81.411325624900002</c:v>
                </c:pt>
                <c:pt idx="8082">
                  <c:v>81.411425624900005</c:v>
                </c:pt>
                <c:pt idx="8083">
                  <c:v>81.411525624899994</c:v>
                </c:pt>
                <c:pt idx="8084">
                  <c:v>81.411625624899997</c:v>
                </c:pt>
                <c:pt idx="8085">
                  <c:v>81.411725624900001</c:v>
                </c:pt>
                <c:pt idx="8086">
                  <c:v>81.411825624900004</c:v>
                </c:pt>
                <c:pt idx="8087">
                  <c:v>81.411925624899993</c:v>
                </c:pt>
                <c:pt idx="8088">
                  <c:v>80.590269371700003</c:v>
                </c:pt>
                <c:pt idx="8089">
                  <c:v>80.590369371700007</c:v>
                </c:pt>
                <c:pt idx="8090">
                  <c:v>79.319005397200002</c:v>
                </c:pt>
                <c:pt idx="8091">
                  <c:v>79.319105397200005</c:v>
                </c:pt>
                <c:pt idx="8092">
                  <c:v>79.3192054071</c:v>
                </c:pt>
                <c:pt idx="8093">
                  <c:v>78.950235765599999</c:v>
                </c:pt>
                <c:pt idx="8094">
                  <c:v>78.950335765600002</c:v>
                </c:pt>
                <c:pt idx="8095">
                  <c:v>78.950435765600005</c:v>
                </c:pt>
                <c:pt idx="8096">
                  <c:v>78.950535765599994</c:v>
                </c:pt>
                <c:pt idx="8097">
                  <c:v>78.950635765599998</c:v>
                </c:pt>
                <c:pt idx="8098">
                  <c:v>78.950735765600001</c:v>
                </c:pt>
                <c:pt idx="8099">
                  <c:v>78.950835765600004</c:v>
                </c:pt>
                <c:pt idx="8100">
                  <c:v>78.950935765599993</c:v>
                </c:pt>
                <c:pt idx="8101">
                  <c:v>78.951035765599997</c:v>
                </c:pt>
                <c:pt idx="8102">
                  <c:v>78.9511357656</c:v>
                </c:pt>
                <c:pt idx="8103">
                  <c:v>78.951235765600003</c:v>
                </c:pt>
                <c:pt idx="8104">
                  <c:v>78.951335765600007</c:v>
                </c:pt>
                <c:pt idx="8105">
                  <c:v>78.951435765599996</c:v>
                </c:pt>
                <c:pt idx="8106">
                  <c:v>78.951535765599999</c:v>
                </c:pt>
                <c:pt idx="8107">
                  <c:v>78.951635765600003</c:v>
                </c:pt>
                <c:pt idx="8108">
                  <c:v>78.951735765600006</c:v>
                </c:pt>
                <c:pt idx="8109">
                  <c:v>78.951835765599995</c:v>
                </c:pt>
                <c:pt idx="8110">
                  <c:v>78.951935765599998</c:v>
                </c:pt>
                <c:pt idx="8111">
                  <c:v>78.952035765600002</c:v>
                </c:pt>
                <c:pt idx="8112">
                  <c:v>78.952135765600005</c:v>
                </c:pt>
                <c:pt idx="8113">
                  <c:v>78.952235765599994</c:v>
                </c:pt>
                <c:pt idx="8114">
                  <c:v>78.952335765599997</c:v>
                </c:pt>
                <c:pt idx="8115">
                  <c:v>78.952435765600001</c:v>
                </c:pt>
                <c:pt idx="8116">
                  <c:v>78.952535765600004</c:v>
                </c:pt>
                <c:pt idx="8117">
                  <c:v>78.952635765599993</c:v>
                </c:pt>
                <c:pt idx="8118">
                  <c:v>78.952735765599996</c:v>
                </c:pt>
                <c:pt idx="8119">
                  <c:v>78.9528357656</c:v>
                </c:pt>
                <c:pt idx="8120">
                  <c:v>78.952935765600003</c:v>
                </c:pt>
                <c:pt idx="8121">
                  <c:v>78.953035765600006</c:v>
                </c:pt>
                <c:pt idx="8122">
                  <c:v>78.953135765599995</c:v>
                </c:pt>
                <c:pt idx="8123">
                  <c:v>78.953235765599999</c:v>
                </c:pt>
                <c:pt idx="8124">
                  <c:v>78.953335765600002</c:v>
                </c:pt>
                <c:pt idx="8125">
                  <c:v>78.953435765600005</c:v>
                </c:pt>
                <c:pt idx="8126">
                  <c:v>78.953535765599995</c:v>
                </c:pt>
                <c:pt idx="8127">
                  <c:v>78.953635765599998</c:v>
                </c:pt>
                <c:pt idx="8128">
                  <c:v>78.953735765600001</c:v>
                </c:pt>
                <c:pt idx="8129">
                  <c:v>78.953835765600004</c:v>
                </c:pt>
                <c:pt idx="8130">
                  <c:v>78.953935765599994</c:v>
                </c:pt>
                <c:pt idx="8131">
                  <c:v>78.954035765599997</c:v>
                </c:pt>
                <c:pt idx="8132">
                  <c:v>78.9541357656</c:v>
                </c:pt>
                <c:pt idx="8133">
                  <c:v>78.954235765600004</c:v>
                </c:pt>
                <c:pt idx="8134">
                  <c:v>78.954335765600007</c:v>
                </c:pt>
                <c:pt idx="8135">
                  <c:v>78.954435765599996</c:v>
                </c:pt>
                <c:pt idx="8136">
                  <c:v>78.954535765599999</c:v>
                </c:pt>
                <c:pt idx="8137">
                  <c:v>78.954635765600003</c:v>
                </c:pt>
                <c:pt idx="8138">
                  <c:v>78.954735765600006</c:v>
                </c:pt>
                <c:pt idx="8139">
                  <c:v>78.954835765599995</c:v>
                </c:pt>
                <c:pt idx="8140">
                  <c:v>78.954935765599998</c:v>
                </c:pt>
                <c:pt idx="8141">
                  <c:v>78.955035765600002</c:v>
                </c:pt>
                <c:pt idx="8142">
                  <c:v>78.955135765600005</c:v>
                </c:pt>
                <c:pt idx="8143">
                  <c:v>78.955235765599994</c:v>
                </c:pt>
                <c:pt idx="8144">
                  <c:v>78.955335765599997</c:v>
                </c:pt>
                <c:pt idx="8145">
                  <c:v>78.955435765600001</c:v>
                </c:pt>
                <c:pt idx="8146">
                  <c:v>78.955535765600004</c:v>
                </c:pt>
                <c:pt idx="8147">
                  <c:v>78.955635765599993</c:v>
                </c:pt>
                <c:pt idx="8148">
                  <c:v>78.955735765599997</c:v>
                </c:pt>
                <c:pt idx="8149">
                  <c:v>78.9558357656</c:v>
                </c:pt>
                <c:pt idx="8150">
                  <c:v>78.955935765600003</c:v>
                </c:pt>
                <c:pt idx="8151">
                  <c:v>78.956035765600006</c:v>
                </c:pt>
                <c:pt idx="8152">
                  <c:v>78.956135765599996</c:v>
                </c:pt>
                <c:pt idx="8153">
                  <c:v>78.956235765599999</c:v>
                </c:pt>
                <c:pt idx="8154">
                  <c:v>78.956335765600002</c:v>
                </c:pt>
                <c:pt idx="8155">
                  <c:v>78.956435765600006</c:v>
                </c:pt>
                <c:pt idx="8156">
                  <c:v>78.956535765599995</c:v>
                </c:pt>
                <c:pt idx="8157">
                  <c:v>78.956635765599998</c:v>
                </c:pt>
                <c:pt idx="8158">
                  <c:v>78.956735765600001</c:v>
                </c:pt>
                <c:pt idx="8159">
                  <c:v>78.956835765600005</c:v>
                </c:pt>
                <c:pt idx="8160">
                  <c:v>78.956935765599994</c:v>
                </c:pt>
                <c:pt idx="8161">
                  <c:v>78.957035765599997</c:v>
                </c:pt>
                <c:pt idx="8162">
                  <c:v>78.9571357656</c:v>
                </c:pt>
                <c:pt idx="8163">
                  <c:v>78.957235765600004</c:v>
                </c:pt>
                <c:pt idx="8164">
                  <c:v>78.957335765600007</c:v>
                </c:pt>
                <c:pt idx="8165">
                  <c:v>78.957435765599996</c:v>
                </c:pt>
                <c:pt idx="8166">
                  <c:v>78.957535765599999</c:v>
                </c:pt>
                <c:pt idx="8167">
                  <c:v>78.957635765600003</c:v>
                </c:pt>
                <c:pt idx="8168">
                  <c:v>78.957735765600006</c:v>
                </c:pt>
                <c:pt idx="8169">
                  <c:v>78.957835765599995</c:v>
                </c:pt>
                <c:pt idx="8170">
                  <c:v>78.957935765599998</c:v>
                </c:pt>
                <c:pt idx="8171">
                  <c:v>78.958035765600002</c:v>
                </c:pt>
                <c:pt idx="8172">
                  <c:v>78.958135765600005</c:v>
                </c:pt>
                <c:pt idx="8173">
                  <c:v>78.958235765599994</c:v>
                </c:pt>
                <c:pt idx="8174">
                  <c:v>78.958335765599998</c:v>
                </c:pt>
                <c:pt idx="8175">
                  <c:v>78.958435765600001</c:v>
                </c:pt>
                <c:pt idx="8176">
                  <c:v>78.958535765600004</c:v>
                </c:pt>
                <c:pt idx="8177">
                  <c:v>78.958635765599993</c:v>
                </c:pt>
                <c:pt idx="8178">
                  <c:v>78.958735765599997</c:v>
                </c:pt>
                <c:pt idx="8179">
                  <c:v>78.9588357656</c:v>
                </c:pt>
                <c:pt idx="8180">
                  <c:v>78.958935765600003</c:v>
                </c:pt>
                <c:pt idx="8181">
                  <c:v>78.959035765600007</c:v>
                </c:pt>
                <c:pt idx="8182">
                  <c:v>78.959135765599996</c:v>
                </c:pt>
                <c:pt idx="8183">
                  <c:v>78.959235765599999</c:v>
                </c:pt>
                <c:pt idx="8184">
                  <c:v>78.959335765600002</c:v>
                </c:pt>
                <c:pt idx="8185">
                  <c:v>78.959435765600006</c:v>
                </c:pt>
                <c:pt idx="8186">
                  <c:v>78.959535765599995</c:v>
                </c:pt>
                <c:pt idx="8187">
                  <c:v>78.959635765599998</c:v>
                </c:pt>
                <c:pt idx="8188">
                  <c:v>78.959735765600001</c:v>
                </c:pt>
                <c:pt idx="8189">
                  <c:v>78.959835765600005</c:v>
                </c:pt>
                <c:pt idx="8190">
                  <c:v>78.959935765599994</c:v>
                </c:pt>
                <c:pt idx="8191">
                  <c:v>78.960035765599997</c:v>
                </c:pt>
                <c:pt idx="8192">
                  <c:v>78.9601357656</c:v>
                </c:pt>
                <c:pt idx="8193">
                  <c:v>78.960235765600004</c:v>
                </c:pt>
                <c:pt idx="8194">
                  <c:v>78.960335765600007</c:v>
                </c:pt>
                <c:pt idx="8195">
                  <c:v>78.960435765599996</c:v>
                </c:pt>
                <c:pt idx="8196">
                  <c:v>78.9605357656</c:v>
                </c:pt>
                <c:pt idx="8197">
                  <c:v>78.960635765600003</c:v>
                </c:pt>
                <c:pt idx="8198">
                  <c:v>78.960735765600006</c:v>
                </c:pt>
                <c:pt idx="8199">
                  <c:v>78.960835765599995</c:v>
                </c:pt>
                <c:pt idx="8200">
                  <c:v>78.960935765599999</c:v>
                </c:pt>
                <c:pt idx="8201">
                  <c:v>78.961035765600002</c:v>
                </c:pt>
                <c:pt idx="8202">
                  <c:v>78.961135765600005</c:v>
                </c:pt>
                <c:pt idx="8203">
                  <c:v>78.961235765599994</c:v>
                </c:pt>
                <c:pt idx="8204">
                  <c:v>78.961335765599998</c:v>
                </c:pt>
                <c:pt idx="8205">
                  <c:v>78.961435765600001</c:v>
                </c:pt>
                <c:pt idx="8206">
                  <c:v>78.961535765600004</c:v>
                </c:pt>
                <c:pt idx="8207">
                  <c:v>78.961635765599993</c:v>
                </c:pt>
                <c:pt idx="8208">
                  <c:v>78.961735765599997</c:v>
                </c:pt>
                <c:pt idx="8209">
                  <c:v>78.9618357656</c:v>
                </c:pt>
                <c:pt idx="8210">
                  <c:v>78.961935765600003</c:v>
                </c:pt>
                <c:pt idx="8211">
                  <c:v>78.962035765600007</c:v>
                </c:pt>
                <c:pt idx="8212">
                  <c:v>78.962135765599996</c:v>
                </c:pt>
                <c:pt idx="8213">
                  <c:v>78.962235765599999</c:v>
                </c:pt>
                <c:pt idx="8214">
                  <c:v>78.962335765600002</c:v>
                </c:pt>
                <c:pt idx="8215">
                  <c:v>78.962435765600006</c:v>
                </c:pt>
                <c:pt idx="8216">
                  <c:v>78.962535765599995</c:v>
                </c:pt>
                <c:pt idx="8217">
                  <c:v>78.962635765599998</c:v>
                </c:pt>
                <c:pt idx="8218">
                  <c:v>78.962735765600002</c:v>
                </c:pt>
                <c:pt idx="8219">
                  <c:v>78.962835765600005</c:v>
                </c:pt>
                <c:pt idx="8220">
                  <c:v>78.962935765599994</c:v>
                </c:pt>
                <c:pt idx="8221">
                  <c:v>78.963035765599997</c:v>
                </c:pt>
                <c:pt idx="8222">
                  <c:v>78.963135765600001</c:v>
                </c:pt>
                <c:pt idx="8223">
                  <c:v>78.963235765600004</c:v>
                </c:pt>
                <c:pt idx="8224">
                  <c:v>78.963335765599993</c:v>
                </c:pt>
                <c:pt idx="8225">
                  <c:v>78.963435765599996</c:v>
                </c:pt>
                <c:pt idx="8226">
                  <c:v>78.9635357656</c:v>
                </c:pt>
                <c:pt idx="8227">
                  <c:v>78.963635765600003</c:v>
                </c:pt>
                <c:pt idx="8228">
                  <c:v>78.963735765600006</c:v>
                </c:pt>
                <c:pt idx="8229">
                  <c:v>78.963835765599995</c:v>
                </c:pt>
                <c:pt idx="8230">
                  <c:v>78.963935765599999</c:v>
                </c:pt>
                <c:pt idx="8231">
                  <c:v>78.964035765600002</c:v>
                </c:pt>
                <c:pt idx="8232">
                  <c:v>78.964135765600005</c:v>
                </c:pt>
                <c:pt idx="8233">
                  <c:v>78.964235765599994</c:v>
                </c:pt>
                <c:pt idx="8234">
                  <c:v>78.964335765599998</c:v>
                </c:pt>
                <c:pt idx="8235">
                  <c:v>78.964435765600001</c:v>
                </c:pt>
                <c:pt idx="8236">
                  <c:v>78.964535765600004</c:v>
                </c:pt>
                <c:pt idx="8237">
                  <c:v>78.964635765599994</c:v>
                </c:pt>
                <c:pt idx="8238">
                  <c:v>78.964735765599997</c:v>
                </c:pt>
                <c:pt idx="8239">
                  <c:v>78.9648357656</c:v>
                </c:pt>
                <c:pt idx="8240">
                  <c:v>78.964935765600003</c:v>
                </c:pt>
                <c:pt idx="8241">
                  <c:v>78.965035765600007</c:v>
                </c:pt>
                <c:pt idx="8242">
                  <c:v>78.965135765599996</c:v>
                </c:pt>
                <c:pt idx="8243">
                  <c:v>78.965235765599999</c:v>
                </c:pt>
                <c:pt idx="8244">
                  <c:v>78.965335765600003</c:v>
                </c:pt>
                <c:pt idx="8245">
                  <c:v>78.965435765600006</c:v>
                </c:pt>
                <c:pt idx="8246">
                  <c:v>78.965535765599995</c:v>
                </c:pt>
                <c:pt idx="8247">
                  <c:v>78.965635765599998</c:v>
                </c:pt>
                <c:pt idx="8248">
                  <c:v>78.965735765600002</c:v>
                </c:pt>
                <c:pt idx="8249">
                  <c:v>78.965835765600005</c:v>
                </c:pt>
                <c:pt idx="8250">
                  <c:v>78.965935765599994</c:v>
                </c:pt>
                <c:pt idx="8251">
                  <c:v>78.966035765599997</c:v>
                </c:pt>
                <c:pt idx="8252">
                  <c:v>78.966135765600001</c:v>
                </c:pt>
                <c:pt idx="8253">
                  <c:v>78.966235765600004</c:v>
                </c:pt>
                <c:pt idx="8254">
                  <c:v>78.966335765599993</c:v>
                </c:pt>
                <c:pt idx="8255">
                  <c:v>78.966435765599996</c:v>
                </c:pt>
                <c:pt idx="8256">
                  <c:v>78.9665357656</c:v>
                </c:pt>
                <c:pt idx="8257">
                  <c:v>78.966635765600003</c:v>
                </c:pt>
                <c:pt idx="8258">
                  <c:v>78.966735765600006</c:v>
                </c:pt>
                <c:pt idx="8259">
                  <c:v>78.966835765599996</c:v>
                </c:pt>
                <c:pt idx="8260">
                  <c:v>72.334395719499994</c:v>
                </c:pt>
                <c:pt idx="8261">
                  <c:v>70.994573859499994</c:v>
                </c:pt>
                <c:pt idx="8262">
                  <c:v>70.230778713299998</c:v>
                </c:pt>
                <c:pt idx="8263">
                  <c:v>68.858617816800006</c:v>
                </c:pt>
                <c:pt idx="8264">
                  <c:v>67.794236613799995</c:v>
                </c:pt>
                <c:pt idx="8265">
                  <c:v>66.596376732799996</c:v>
                </c:pt>
                <c:pt idx="8266">
                  <c:v>65.637358261700001</c:v>
                </c:pt>
                <c:pt idx="8267">
                  <c:v>65.637458261700004</c:v>
                </c:pt>
                <c:pt idx="8268">
                  <c:v>65.637558261699994</c:v>
                </c:pt>
                <c:pt idx="8269">
                  <c:v>65.637658261699997</c:v>
                </c:pt>
                <c:pt idx="8270">
                  <c:v>65.6377582617</c:v>
                </c:pt>
                <c:pt idx="8271">
                  <c:v>65.637858261700003</c:v>
                </c:pt>
                <c:pt idx="8272">
                  <c:v>65.637958261700007</c:v>
                </c:pt>
                <c:pt idx="8273">
                  <c:v>65.638058261699996</c:v>
                </c:pt>
                <c:pt idx="8274">
                  <c:v>65.638158261699999</c:v>
                </c:pt>
                <c:pt idx="8275">
                  <c:v>65.638258261700003</c:v>
                </c:pt>
                <c:pt idx="8276">
                  <c:v>65.638358261700006</c:v>
                </c:pt>
                <c:pt idx="8277">
                  <c:v>65.638458261699995</c:v>
                </c:pt>
                <c:pt idx="8278">
                  <c:v>65.638558261699998</c:v>
                </c:pt>
                <c:pt idx="8279">
                  <c:v>65.638658261700002</c:v>
                </c:pt>
                <c:pt idx="8280">
                  <c:v>65.638758261700005</c:v>
                </c:pt>
                <c:pt idx="8281">
                  <c:v>65.638858261699994</c:v>
                </c:pt>
                <c:pt idx="8282">
                  <c:v>65.638958261699997</c:v>
                </c:pt>
                <c:pt idx="8283">
                  <c:v>65.639058261700001</c:v>
                </c:pt>
                <c:pt idx="8284">
                  <c:v>65.639158261700004</c:v>
                </c:pt>
                <c:pt idx="8285">
                  <c:v>65.639258261699993</c:v>
                </c:pt>
                <c:pt idx="8286">
                  <c:v>65.639358261699996</c:v>
                </c:pt>
                <c:pt idx="8287">
                  <c:v>65.6394582617</c:v>
                </c:pt>
                <c:pt idx="8288">
                  <c:v>65.639558261700003</c:v>
                </c:pt>
                <c:pt idx="8289">
                  <c:v>65.639658261700006</c:v>
                </c:pt>
                <c:pt idx="8290">
                  <c:v>65.639758261699996</c:v>
                </c:pt>
                <c:pt idx="8291">
                  <c:v>65.639858261699999</c:v>
                </c:pt>
                <c:pt idx="8292">
                  <c:v>65.639958261700002</c:v>
                </c:pt>
                <c:pt idx="8293">
                  <c:v>65.640058261700005</c:v>
                </c:pt>
                <c:pt idx="8294">
                  <c:v>65.640158261699995</c:v>
                </c:pt>
                <c:pt idx="8295">
                  <c:v>65.640258255800006</c:v>
                </c:pt>
                <c:pt idx="8296">
                  <c:v>65.640358255799995</c:v>
                </c:pt>
                <c:pt idx="8297">
                  <c:v>65.359769556200007</c:v>
                </c:pt>
                <c:pt idx="8298">
                  <c:v>61.607520344800001</c:v>
                </c:pt>
                <c:pt idx="8299">
                  <c:v>61.575765524600001</c:v>
                </c:pt>
                <c:pt idx="8300">
                  <c:v>61.575865524599998</c:v>
                </c:pt>
                <c:pt idx="8301">
                  <c:v>61.575965524600001</c:v>
                </c:pt>
                <c:pt idx="8302">
                  <c:v>61.576065524599997</c:v>
                </c:pt>
                <c:pt idx="8303">
                  <c:v>61.5761655246</c:v>
                </c:pt>
                <c:pt idx="8304">
                  <c:v>61.576265524599997</c:v>
                </c:pt>
                <c:pt idx="8305">
                  <c:v>61.5763655246</c:v>
                </c:pt>
                <c:pt idx="8306">
                  <c:v>61.576465524600003</c:v>
                </c:pt>
                <c:pt idx="8307">
                  <c:v>61.576565524599999</c:v>
                </c:pt>
                <c:pt idx="8308">
                  <c:v>61.576665524600003</c:v>
                </c:pt>
                <c:pt idx="8309">
                  <c:v>61.576765524599999</c:v>
                </c:pt>
                <c:pt idx="8310">
                  <c:v>61.576865524600002</c:v>
                </c:pt>
                <c:pt idx="8311">
                  <c:v>61.576965524599999</c:v>
                </c:pt>
                <c:pt idx="8312">
                  <c:v>61.577065524600002</c:v>
                </c:pt>
                <c:pt idx="8313">
                  <c:v>61.577165524599998</c:v>
                </c:pt>
                <c:pt idx="8314">
                  <c:v>61.577265524600001</c:v>
                </c:pt>
                <c:pt idx="8315">
                  <c:v>61.577365524599998</c:v>
                </c:pt>
                <c:pt idx="8316">
                  <c:v>61.577465524600001</c:v>
                </c:pt>
                <c:pt idx="8317">
                  <c:v>61.577565524599997</c:v>
                </c:pt>
                <c:pt idx="8318">
                  <c:v>61.5776655246</c:v>
                </c:pt>
                <c:pt idx="8319">
                  <c:v>61.577765524599997</c:v>
                </c:pt>
                <c:pt idx="8320">
                  <c:v>79.091164425900004</c:v>
                </c:pt>
                <c:pt idx="8321">
                  <c:v>78.170560056300005</c:v>
                </c:pt>
                <c:pt idx="8322">
                  <c:v>78.170660056299994</c:v>
                </c:pt>
                <c:pt idx="8323">
                  <c:v>77.884195677600005</c:v>
                </c:pt>
                <c:pt idx="8324">
                  <c:v>77.884295677599994</c:v>
                </c:pt>
                <c:pt idx="8325">
                  <c:v>77.884395677599997</c:v>
                </c:pt>
                <c:pt idx="8326">
                  <c:v>78.002114326400005</c:v>
                </c:pt>
                <c:pt idx="8327">
                  <c:v>78.002214326399994</c:v>
                </c:pt>
                <c:pt idx="8328">
                  <c:v>78.002314326399997</c:v>
                </c:pt>
                <c:pt idx="8329">
                  <c:v>78.0024143264</c:v>
                </c:pt>
                <c:pt idx="8330">
                  <c:v>78.002514326400004</c:v>
                </c:pt>
                <c:pt idx="8331">
                  <c:v>78.002614326400007</c:v>
                </c:pt>
                <c:pt idx="8332">
                  <c:v>78.002714326399996</c:v>
                </c:pt>
                <c:pt idx="8333">
                  <c:v>78.002814326399999</c:v>
                </c:pt>
                <c:pt idx="8334">
                  <c:v>78.002914326400003</c:v>
                </c:pt>
                <c:pt idx="8335">
                  <c:v>78.003014326400006</c:v>
                </c:pt>
                <c:pt idx="8336">
                  <c:v>78.003114326399995</c:v>
                </c:pt>
                <c:pt idx="8337">
                  <c:v>78.003214326399998</c:v>
                </c:pt>
                <c:pt idx="8338">
                  <c:v>78.003314326400002</c:v>
                </c:pt>
                <c:pt idx="8339">
                  <c:v>78.003414326400005</c:v>
                </c:pt>
                <c:pt idx="8340">
                  <c:v>78.003514326399994</c:v>
                </c:pt>
                <c:pt idx="8341">
                  <c:v>78.003614326399997</c:v>
                </c:pt>
                <c:pt idx="8342">
                  <c:v>78.003714326400001</c:v>
                </c:pt>
                <c:pt idx="8343">
                  <c:v>78.003814326400004</c:v>
                </c:pt>
                <c:pt idx="8344">
                  <c:v>78.003914326399993</c:v>
                </c:pt>
                <c:pt idx="8345">
                  <c:v>78.004014326399997</c:v>
                </c:pt>
                <c:pt idx="8346">
                  <c:v>78.0041143264</c:v>
                </c:pt>
                <c:pt idx="8347">
                  <c:v>78.004214326400003</c:v>
                </c:pt>
                <c:pt idx="8348">
                  <c:v>78.004314326400007</c:v>
                </c:pt>
                <c:pt idx="8349">
                  <c:v>78.004414326399996</c:v>
                </c:pt>
                <c:pt idx="8350">
                  <c:v>78.004514326399999</c:v>
                </c:pt>
                <c:pt idx="8351">
                  <c:v>78.004614326400002</c:v>
                </c:pt>
                <c:pt idx="8352">
                  <c:v>78.004714326400006</c:v>
                </c:pt>
                <c:pt idx="8353">
                  <c:v>78.004814326399995</c:v>
                </c:pt>
                <c:pt idx="8354">
                  <c:v>78.004914326399998</c:v>
                </c:pt>
                <c:pt idx="8355">
                  <c:v>78.005014326400001</c:v>
                </c:pt>
                <c:pt idx="8356">
                  <c:v>78.005114326400005</c:v>
                </c:pt>
                <c:pt idx="8357">
                  <c:v>78.005214326399994</c:v>
                </c:pt>
                <c:pt idx="8358">
                  <c:v>78.005314326399997</c:v>
                </c:pt>
                <c:pt idx="8359">
                  <c:v>78.0054143264</c:v>
                </c:pt>
                <c:pt idx="8360">
                  <c:v>78.005514326400004</c:v>
                </c:pt>
                <c:pt idx="8361">
                  <c:v>78.005614326400007</c:v>
                </c:pt>
                <c:pt idx="8362">
                  <c:v>78.005714326399996</c:v>
                </c:pt>
                <c:pt idx="8363">
                  <c:v>78.005814326399999</c:v>
                </c:pt>
                <c:pt idx="8364">
                  <c:v>78.005914326400003</c:v>
                </c:pt>
                <c:pt idx="8365">
                  <c:v>78.006014326400006</c:v>
                </c:pt>
                <c:pt idx="8366">
                  <c:v>78.006114326399995</c:v>
                </c:pt>
                <c:pt idx="8367">
                  <c:v>78.006214326399999</c:v>
                </c:pt>
                <c:pt idx="8368">
                  <c:v>78.006314326400002</c:v>
                </c:pt>
                <c:pt idx="8369">
                  <c:v>78.006414326400005</c:v>
                </c:pt>
                <c:pt idx="8370">
                  <c:v>78.006514326399994</c:v>
                </c:pt>
                <c:pt idx="8371">
                  <c:v>78.006614326399998</c:v>
                </c:pt>
                <c:pt idx="8372">
                  <c:v>78.006714326400001</c:v>
                </c:pt>
                <c:pt idx="8373">
                  <c:v>78.006814326400004</c:v>
                </c:pt>
                <c:pt idx="8374">
                  <c:v>78.006914326399993</c:v>
                </c:pt>
                <c:pt idx="8375">
                  <c:v>78.007014326399997</c:v>
                </c:pt>
                <c:pt idx="8376">
                  <c:v>64.037151234700005</c:v>
                </c:pt>
                <c:pt idx="8377">
                  <c:v>62.136738717199997</c:v>
                </c:pt>
                <c:pt idx="8378">
                  <c:v>62.1368387172</c:v>
                </c:pt>
                <c:pt idx="8379">
                  <c:v>62.136938717200003</c:v>
                </c:pt>
                <c:pt idx="8380">
                  <c:v>62.137038717199999</c:v>
                </c:pt>
                <c:pt idx="8381">
                  <c:v>62.137138717200003</c:v>
                </c:pt>
                <c:pt idx="8382">
                  <c:v>62.137238717199999</c:v>
                </c:pt>
                <c:pt idx="8383">
                  <c:v>62.137338717200002</c:v>
                </c:pt>
                <c:pt idx="8384">
                  <c:v>62.137438717199998</c:v>
                </c:pt>
                <c:pt idx="8385">
                  <c:v>62.137538717200002</c:v>
                </c:pt>
                <c:pt idx="8386">
                  <c:v>62.137638717199998</c:v>
                </c:pt>
                <c:pt idx="8387">
                  <c:v>62.137738717200001</c:v>
                </c:pt>
                <c:pt idx="8388">
                  <c:v>62.137838717199998</c:v>
                </c:pt>
                <c:pt idx="8389">
                  <c:v>62.137938717200001</c:v>
                </c:pt>
                <c:pt idx="8390">
                  <c:v>62.138038717199997</c:v>
                </c:pt>
                <c:pt idx="8391">
                  <c:v>62.1381387172</c:v>
                </c:pt>
                <c:pt idx="8392">
                  <c:v>62.138238717199997</c:v>
                </c:pt>
                <c:pt idx="8393">
                  <c:v>62.1383387172</c:v>
                </c:pt>
                <c:pt idx="8394">
                  <c:v>62.138438717200003</c:v>
                </c:pt>
                <c:pt idx="8395">
                  <c:v>62.138538717199999</c:v>
                </c:pt>
                <c:pt idx="8396">
                  <c:v>62.138638717200003</c:v>
                </c:pt>
                <c:pt idx="8397">
                  <c:v>62.138738717199999</c:v>
                </c:pt>
                <c:pt idx="8398">
                  <c:v>62.138838717200002</c:v>
                </c:pt>
                <c:pt idx="8399">
                  <c:v>62.138938717199999</c:v>
                </c:pt>
                <c:pt idx="8400">
                  <c:v>62.139038717200002</c:v>
                </c:pt>
                <c:pt idx="8401">
                  <c:v>62.139138717199998</c:v>
                </c:pt>
                <c:pt idx="8402">
                  <c:v>62.139238717200001</c:v>
                </c:pt>
                <c:pt idx="8403">
                  <c:v>62.139338717199998</c:v>
                </c:pt>
                <c:pt idx="8404">
                  <c:v>62.139438717200001</c:v>
                </c:pt>
                <c:pt idx="8405">
                  <c:v>62.139538717199997</c:v>
                </c:pt>
                <c:pt idx="8406">
                  <c:v>62.1396387172</c:v>
                </c:pt>
                <c:pt idx="8407">
                  <c:v>62.139738717199997</c:v>
                </c:pt>
                <c:pt idx="8408">
                  <c:v>62.1398387172</c:v>
                </c:pt>
                <c:pt idx="8409">
                  <c:v>62.139938717200003</c:v>
                </c:pt>
                <c:pt idx="8410">
                  <c:v>62.140038717199999</c:v>
                </c:pt>
                <c:pt idx="8411">
                  <c:v>62.140138717200003</c:v>
                </c:pt>
                <c:pt idx="8412">
                  <c:v>62.140238717199999</c:v>
                </c:pt>
                <c:pt idx="8413">
                  <c:v>62.140338717200002</c:v>
                </c:pt>
                <c:pt idx="8414">
                  <c:v>62.140438717199999</c:v>
                </c:pt>
                <c:pt idx="8415">
                  <c:v>62.140538717200002</c:v>
                </c:pt>
                <c:pt idx="8416">
                  <c:v>62.140638717199998</c:v>
                </c:pt>
                <c:pt idx="8417">
                  <c:v>62.140738717200001</c:v>
                </c:pt>
                <c:pt idx="8418">
                  <c:v>62.140838717199998</c:v>
                </c:pt>
                <c:pt idx="8419">
                  <c:v>62.140938717200001</c:v>
                </c:pt>
                <c:pt idx="8420">
                  <c:v>62.141038717199997</c:v>
                </c:pt>
                <c:pt idx="8421">
                  <c:v>62.1411387172</c:v>
                </c:pt>
                <c:pt idx="8422">
                  <c:v>62.141238723400001</c:v>
                </c:pt>
                <c:pt idx="8423">
                  <c:v>79.574309650399996</c:v>
                </c:pt>
                <c:pt idx="8424">
                  <c:v>79.400506296800003</c:v>
                </c:pt>
                <c:pt idx="8425">
                  <c:v>79.343424165399995</c:v>
                </c:pt>
                <c:pt idx="8426">
                  <c:v>79.508054907800002</c:v>
                </c:pt>
                <c:pt idx="8427">
                  <c:v>79.563670174199999</c:v>
                </c:pt>
                <c:pt idx="8428">
                  <c:v>79.038853545400002</c:v>
                </c:pt>
                <c:pt idx="8429">
                  <c:v>78.769846498199996</c:v>
                </c:pt>
                <c:pt idx="8430">
                  <c:v>78.420444626000005</c:v>
                </c:pt>
                <c:pt idx="8431">
                  <c:v>78.420544625999995</c:v>
                </c:pt>
                <c:pt idx="8432">
                  <c:v>78.420644625999998</c:v>
                </c:pt>
                <c:pt idx="8433">
                  <c:v>78.446723175700001</c:v>
                </c:pt>
                <c:pt idx="8434">
                  <c:v>78.446823175700004</c:v>
                </c:pt>
                <c:pt idx="8435">
                  <c:v>78.446923175699993</c:v>
                </c:pt>
                <c:pt idx="8436">
                  <c:v>78.447023175699997</c:v>
                </c:pt>
                <c:pt idx="8437">
                  <c:v>78.652953765999996</c:v>
                </c:pt>
                <c:pt idx="8438">
                  <c:v>78.327471439199996</c:v>
                </c:pt>
                <c:pt idx="8439">
                  <c:v>78.018399010899998</c:v>
                </c:pt>
                <c:pt idx="8440">
                  <c:v>78.198503404799993</c:v>
                </c:pt>
                <c:pt idx="8441">
                  <c:v>78.198603404799996</c:v>
                </c:pt>
                <c:pt idx="8442">
                  <c:v>78.1987034048</c:v>
                </c:pt>
                <c:pt idx="8443">
                  <c:v>78.198803404800003</c:v>
                </c:pt>
                <c:pt idx="8444">
                  <c:v>78.198903404800006</c:v>
                </c:pt>
                <c:pt idx="8445">
                  <c:v>78.199003404799996</c:v>
                </c:pt>
                <c:pt idx="8446">
                  <c:v>78.199103404799999</c:v>
                </c:pt>
                <c:pt idx="8447">
                  <c:v>78.199203404800002</c:v>
                </c:pt>
                <c:pt idx="8448">
                  <c:v>78.199303404800006</c:v>
                </c:pt>
                <c:pt idx="8449">
                  <c:v>78.199403404799995</c:v>
                </c:pt>
                <c:pt idx="8450">
                  <c:v>78.199503414999995</c:v>
                </c:pt>
                <c:pt idx="8451">
                  <c:v>78.592707964300004</c:v>
                </c:pt>
                <c:pt idx="8452">
                  <c:v>78.592807964299993</c:v>
                </c:pt>
                <c:pt idx="8453">
                  <c:v>78.251620676900004</c:v>
                </c:pt>
                <c:pt idx="8454">
                  <c:v>78.024349550599993</c:v>
                </c:pt>
                <c:pt idx="8455">
                  <c:v>77.993026339400004</c:v>
                </c:pt>
                <c:pt idx="8456">
                  <c:v>77.528005504700005</c:v>
                </c:pt>
                <c:pt idx="8457">
                  <c:v>77.713726636700002</c:v>
                </c:pt>
                <c:pt idx="8458">
                  <c:v>77.201558242499999</c:v>
                </c:pt>
                <c:pt idx="8459">
                  <c:v>77.262216961500002</c:v>
                </c:pt>
                <c:pt idx="8460">
                  <c:v>77.264122314600002</c:v>
                </c:pt>
                <c:pt idx="8461">
                  <c:v>77.2528110258</c:v>
                </c:pt>
                <c:pt idx="8462">
                  <c:v>77.358292384899997</c:v>
                </c:pt>
                <c:pt idx="8463">
                  <c:v>77.408831761299993</c:v>
                </c:pt>
                <c:pt idx="8464">
                  <c:v>77.1741955273</c:v>
                </c:pt>
                <c:pt idx="8465">
                  <c:v>77.192904863899997</c:v>
                </c:pt>
                <c:pt idx="8466">
                  <c:v>77.611542840499993</c:v>
                </c:pt>
                <c:pt idx="8467">
                  <c:v>78.024756102300003</c:v>
                </c:pt>
                <c:pt idx="8468">
                  <c:v>78.345651696499999</c:v>
                </c:pt>
                <c:pt idx="8469">
                  <c:v>79.588260568899997</c:v>
                </c:pt>
                <c:pt idx="8470">
                  <c:v>79.588360568900001</c:v>
                </c:pt>
                <c:pt idx="8471">
                  <c:v>79.588460568900004</c:v>
                </c:pt>
                <c:pt idx="8472">
                  <c:v>79.588560568899993</c:v>
                </c:pt>
                <c:pt idx="8473">
                  <c:v>79.588660568899996</c:v>
                </c:pt>
                <c:pt idx="8474">
                  <c:v>79.5887605689</c:v>
                </c:pt>
                <c:pt idx="8475">
                  <c:v>79.588860568900003</c:v>
                </c:pt>
                <c:pt idx="8476">
                  <c:v>79.588960568900006</c:v>
                </c:pt>
                <c:pt idx="8477">
                  <c:v>79.589060568899995</c:v>
                </c:pt>
                <c:pt idx="8478">
                  <c:v>79.589160568899999</c:v>
                </c:pt>
                <c:pt idx="8479">
                  <c:v>79.589260568900002</c:v>
                </c:pt>
                <c:pt idx="8480">
                  <c:v>79.589360568900005</c:v>
                </c:pt>
                <c:pt idx="8481">
                  <c:v>79.589460568899995</c:v>
                </c:pt>
                <c:pt idx="8482">
                  <c:v>79.589560568899998</c:v>
                </c:pt>
                <c:pt idx="8483">
                  <c:v>79.589660568900001</c:v>
                </c:pt>
                <c:pt idx="8484">
                  <c:v>79.589760568900005</c:v>
                </c:pt>
                <c:pt idx="8485">
                  <c:v>79.589860568899994</c:v>
                </c:pt>
                <c:pt idx="8486">
                  <c:v>79.589960568899997</c:v>
                </c:pt>
                <c:pt idx="8487">
                  <c:v>79.5900605689</c:v>
                </c:pt>
                <c:pt idx="8488">
                  <c:v>79.590160568900004</c:v>
                </c:pt>
                <c:pt idx="8489">
                  <c:v>79.590260568900007</c:v>
                </c:pt>
                <c:pt idx="8490">
                  <c:v>79.590360568899996</c:v>
                </c:pt>
                <c:pt idx="8491">
                  <c:v>79.590460568899999</c:v>
                </c:pt>
                <c:pt idx="8492">
                  <c:v>79.590560568900003</c:v>
                </c:pt>
                <c:pt idx="8493">
                  <c:v>79.590660568900006</c:v>
                </c:pt>
                <c:pt idx="8494">
                  <c:v>79.590760568899995</c:v>
                </c:pt>
                <c:pt idx="8495">
                  <c:v>79.590860568899998</c:v>
                </c:pt>
                <c:pt idx="8496">
                  <c:v>79.590960568900002</c:v>
                </c:pt>
                <c:pt idx="8497">
                  <c:v>79.591060568900005</c:v>
                </c:pt>
                <c:pt idx="8498">
                  <c:v>79.591160568899994</c:v>
                </c:pt>
                <c:pt idx="8499">
                  <c:v>79.591260568899997</c:v>
                </c:pt>
                <c:pt idx="8500">
                  <c:v>79.591360568900001</c:v>
                </c:pt>
                <c:pt idx="8501">
                  <c:v>79.591460568900004</c:v>
                </c:pt>
                <c:pt idx="8502">
                  <c:v>79.591560568899993</c:v>
                </c:pt>
                <c:pt idx="8503">
                  <c:v>79.591660568899997</c:v>
                </c:pt>
                <c:pt idx="8504">
                  <c:v>79.5917605689</c:v>
                </c:pt>
                <c:pt idx="8505">
                  <c:v>79.591860568900003</c:v>
                </c:pt>
                <c:pt idx="8506">
                  <c:v>79.591960568900006</c:v>
                </c:pt>
                <c:pt idx="8507">
                  <c:v>79.592060568899996</c:v>
                </c:pt>
                <c:pt idx="8508">
                  <c:v>79.592160568899999</c:v>
                </c:pt>
                <c:pt idx="8509">
                  <c:v>79.592260568900002</c:v>
                </c:pt>
                <c:pt idx="8510">
                  <c:v>79.592360568900006</c:v>
                </c:pt>
                <c:pt idx="8511">
                  <c:v>79.592460568899995</c:v>
                </c:pt>
                <c:pt idx="8512">
                  <c:v>79.592560568899998</c:v>
                </c:pt>
                <c:pt idx="8513">
                  <c:v>79.592660568900001</c:v>
                </c:pt>
                <c:pt idx="8514">
                  <c:v>79.592760568900005</c:v>
                </c:pt>
                <c:pt idx="8515">
                  <c:v>79.592860568899994</c:v>
                </c:pt>
                <c:pt idx="8516">
                  <c:v>79.592960568899997</c:v>
                </c:pt>
                <c:pt idx="8517">
                  <c:v>79.5930605689</c:v>
                </c:pt>
                <c:pt idx="8518">
                  <c:v>79.593160568900004</c:v>
                </c:pt>
                <c:pt idx="8519">
                  <c:v>79.593260568900007</c:v>
                </c:pt>
                <c:pt idx="8520">
                  <c:v>79.593360568899996</c:v>
                </c:pt>
                <c:pt idx="8521">
                  <c:v>79.593460568899999</c:v>
                </c:pt>
                <c:pt idx="8522">
                  <c:v>79.593560568900003</c:v>
                </c:pt>
                <c:pt idx="8523">
                  <c:v>79.593660568900006</c:v>
                </c:pt>
                <c:pt idx="8524">
                  <c:v>79.593760568899995</c:v>
                </c:pt>
                <c:pt idx="8525">
                  <c:v>79.593860568899998</c:v>
                </c:pt>
                <c:pt idx="8526">
                  <c:v>79.593960568900002</c:v>
                </c:pt>
                <c:pt idx="8527">
                  <c:v>79.594060568900005</c:v>
                </c:pt>
                <c:pt idx="8528">
                  <c:v>79.594160568899994</c:v>
                </c:pt>
                <c:pt idx="8529">
                  <c:v>79.594260568899998</c:v>
                </c:pt>
                <c:pt idx="8530">
                  <c:v>79.594360568900001</c:v>
                </c:pt>
                <c:pt idx="8531">
                  <c:v>79.594460568900004</c:v>
                </c:pt>
                <c:pt idx="8532">
                  <c:v>79.594560568899993</c:v>
                </c:pt>
                <c:pt idx="8533">
                  <c:v>79.594660568899997</c:v>
                </c:pt>
                <c:pt idx="8534">
                  <c:v>79.5947605689</c:v>
                </c:pt>
                <c:pt idx="8535">
                  <c:v>79.594860568900003</c:v>
                </c:pt>
                <c:pt idx="8536">
                  <c:v>79.594960568900007</c:v>
                </c:pt>
                <c:pt idx="8537">
                  <c:v>79.595060568899996</c:v>
                </c:pt>
                <c:pt idx="8538">
                  <c:v>79.595160568899999</c:v>
                </c:pt>
                <c:pt idx="8539">
                  <c:v>79.595260568900002</c:v>
                </c:pt>
                <c:pt idx="8540">
                  <c:v>79.595360568900006</c:v>
                </c:pt>
                <c:pt idx="8541">
                  <c:v>79.595460568899995</c:v>
                </c:pt>
                <c:pt idx="8542">
                  <c:v>79.595560568899998</c:v>
                </c:pt>
                <c:pt idx="8543">
                  <c:v>79.595660568900001</c:v>
                </c:pt>
                <c:pt idx="8544">
                  <c:v>79.595760568900005</c:v>
                </c:pt>
                <c:pt idx="8545">
                  <c:v>79.595860568899994</c:v>
                </c:pt>
                <c:pt idx="8546">
                  <c:v>79.595960568899997</c:v>
                </c:pt>
                <c:pt idx="8547">
                  <c:v>79.5960605689</c:v>
                </c:pt>
                <c:pt idx="8548">
                  <c:v>79.596160568900004</c:v>
                </c:pt>
                <c:pt idx="8549">
                  <c:v>79.596260568899993</c:v>
                </c:pt>
                <c:pt idx="8550">
                  <c:v>79.596360568899996</c:v>
                </c:pt>
                <c:pt idx="8551">
                  <c:v>79.5964605689</c:v>
                </c:pt>
                <c:pt idx="8552">
                  <c:v>79.596560568900003</c:v>
                </c:pt>
                <c:pt idx="8553">
                  <c:v>79.596660568900006</c:v>
                </c:pt>
                <c:pt idx="8554">
                  <c:v>79.596760568899995</c:v>
                </c:pt>
                <c:pt idx="8555">
                  <c:v>79.596860568899999</c:v>
                </c:pt>
                <c:pt idx="8556">
                  <c:v>79.596960568900002</c:v>
                </c:pt>
                <c:pt idx="8557">
                  <c:v>79.597060568900005</c:v>
                </c:pt>
                <c:pt idx="8558">
                  <c:v>79.597160568899994</c:v>
                </c:pt>
                <c:pt idx="8559">
                  <c:v>79.597260568899998</c:v>
                </c:pt>
                <c:pt idx="8560">
                  <c:v>79.597360568900001</c:v>
                </c:pt>
                <c:pt idx="8561">
                  <c:v>79.597460568900004</c:v>
                </c:pt>
                <c:pt idx="8562">
                  <c:v>79.597560568899993</c:v>
                </c:pt>
                <c:pt idx="8563">
                  <c:v>79.597660568899997</c:v>
                </c:pt>
                <c:pt idx="8564">
                  <c:v>79.5977605689</c:v>
                </c:pt>
                <c:pt idx="8565">
                  <c:v>79.597860568900003</c:v>
                </c:pt>
                <c:pt idx="8566">
                  <c:v>79.597960568900007</c:v>
                </c:pt>
                <c:pt idx="8567">
                  <c:v>79.598060568899996</c:v>
                </c:pt>
                <c:pt idx="8568">
                  <c:v>79.598160568899999</c:v>
                </c:pt>
                <c:pt idx="8569">
                  <c:v>79.598260568900002</c:v>
                </c:pt>
                <c:pt idx="8570">
                  <c:v>79.598360568900006</c:v>
                </c:pt>
                <c:pt idx="8571">
                  <c:v>79.598460568899995</c:v>
                </c:pt>
                <c:pt idx="8572">
                  <c:v>79.598560568899998</c:v>
                </c:pt>
                <c:pt idx="8573">
                  <c:v>79.598660568900002</c:v>
                </c:pt>
                <c:pt idx="8574">
                  <c:v>79.598760568900005</c:v>
                </c:pt>
                <c:pt idx="8575">
                  <c:v>79.598860568899994</c:v>
                </c:pt>
                <c:pt idx="8576">
                  <c:v>79.598960568899997</c:v>
                </c:pt>
                <c:pt idx="8577">
                  <c:v>79.599060568900001</c:v>
                </c:pt>
                <c:pt idx="8578">
                  <c:v>79.599160568900004</c:v>
                </c:pt>
                <c:pt idx="8579">
                  <c:v>79.599260568899993</c:v>
                </c:pt>
                <c:pt idx="8580">
                  <c:v>79.599360568899996</c:v>
                </c:pt>
                <c:pt idx="8581">
                  <c:v>79.5994605689</c:v>
                </c:pt>
                <c:pt idx="8582">
                  <c:v>79.599560568900003</c:v>
                </c:pt>
                <c:pt idx="8583">
                  <c:v>79.599660568900006</c:v>
                </c:pt>
                <c:pt idx="8584">
                  <c:v>79.599760568899995</c:v>
                </c:pt>
                <c:pt idx="8585">
                  <c:v>79.599860568899999</c:v>
                </c:pt>
                <c:pt idx="8586">
                  <c:v>79.599960568900002</c:v>
                </c:pt>
                <c:pt idx="8587">
                  <c:v>79.600060568900005</c:v>
                </c:pt>
                <c:pt idx="8588">
                  <c:v>79.600160568899994</c:v>
                </c:pt>
                <c:pt idx="8589">
                  <c:v>79.600260568899998</c:v>
                </c:pt>
                <c:pt idx="8590">
                  <c:v>79.600360568900001</c:v>
                </c:pt>
                <c:pt idx="8591">
                  <c:v>79.600460568900004</c:v>
                </c:pt>
                <c:pt idx="8592">
                  <c:v>79.600560568899994</c:v>
                </c:pt>
                <c:pt idx="8593">
                  <c:v>79.600660568899997</c:v>
                </c:pt>
                <c:pt idx="8594">
                  <c:v>79.6007605689</c:v>
                </c:pt>
                <c:pt idx="8595">
                  <c:v>79.600860568900003</c:v>
                </c:pt>
                <c:pt idx="8596">
                  <c:v>79.600960568900007</c:v>
                </c:pt>
                <c:pt idx="8597">
                  <c:v>79.601060568899996</c:v>
                </c:pt>
                <c:pt idx="8598">
                  <c:v>79.601160568899999</c:v>
                </c:pt>
                <c:pt idx="8599">
                  <c:v>79.601260568900003</c:v>
                </c:pt>
                <c:pt idx="8600">
                  <c:v>79.601360568900006</c:v>
                </c:pt>
                <c:pt idx="8601">
                  <c:v>79.601460568899995</c:v>
                </c:pt>
                <c:pt idx="8602">
                  <c:v>79.601560568899998</c:v>
                </c:pt>
                <c:pt idx="8603">
                  <c:v>79.601660568900002</c:v>
                </c:pt>
                <c:pt idx="8604">
                  <c:v>79.601760568900005</c:v>
                </c:pt>
                <c:pt idx="8605">
                  <c:v>79.601860568899994</c:v>
                </c:pt>
                <c:pt idx="8606">
                  <c:v>79.601960568899997</c:v>
                </c:pt>
                <c:pt idx="8607">
                  <c:v>79.602060568900001</c:v>
                </c:pt>
                <c:pt idx="8608">
                  <c:v>79.602160568900004</c:v>
                </c:pt>
                <c:pt idx="8609">
                  <c:v>79.602260568899993</c:v>
                </c:pt>
                <c:pt idx="8610">
                  <c:v>79.602360568899996</c:v>
                </c:pt>
                <c:pt idx="8611">
                  <c:v>79.6024605689</c:v>
                </c:pt>
                <c:pt idx="8612">
                  <c:v>79.602560568900003</c:v>
                </c:pt>
                <c:pt idx="8613">
                  <c:v>79.602660568900006</c:v>
                </c:pt>
                <c:pt idx="8614">
                  <c:v>79.602760568899996</c:v>
                </c:pt>
                <c:pt idx="8615">
                  <c:v>79.602860568899999</c:v>
                </c:pt>
                <c:pt idx="8616">
                  <c:v>79.602960568900002</c:v>
                </c:pt>
                <c:pt idx="8617">
                  <c:v>79.603060568900005</c:v>
                </c:pt>
                <c:pt idx="8618">
                  <c:v>79.603160568899995</c:v>
                </c:pt>
                <c:pt idx="8619">
                  <c:v>79.603260568899998</c:v>
                </c:pt>
                <c:pt idx="8620">
                  <c:v>79.603360568900001</c:v>
                </c:pt>
                <c:pt idx="8621">
                  <c:v>79.603460568900005</c:v>
                </c:pt>
                <c:pt idx="8622">
                  <c:v>79.603560568899994</c:v>
                </c:pt>
                <c:pt idx="8623">
                  <c:v>79.603660568899997</c:v>
                </c:pt>
                <c:pt idx="8624">
                  <c:v>79.6037605689</c:v>
                </c:pt>
                <c:pt idx="8625">
                  <c:v>55.858271459999997</c:v>
                </c:pt>
                <c:pt idx="8626">
                  <c:v>55.858371460000001</c:v>
                </c:pt>
                <c:pt idx="8627">
                  <c:v>55.858471459999997</c:v>
                </c:pt>
                <c:pt idx="8628">
                  <c:v>55.85857146</c:v>
                </c:pt>
                <c:pt idx="8629">
                  <c:v>55.858671459999997</c:v>
                </c:pt>
                <c:pt idx="8630">
                  <c:v>55.85877146</c:v>
                </c:pt>
                <c:pt idx="8631">
                  <c:v>55.858871460000003</c:v>
                </c:pt>
                <c:pt idx="8632">
                  <c:v>55.858971459999999</c:v>
                </c:pt>
                <c:pt idx="8633">
                  <c:v>55.859071460000003</c:v>
                </c:pt>
                <c:pt idx="8634">
                  <c:v>55.859171459999999</c:v>
                </c:pt>
                <c:pt idx="8635">
                  <c:v>55.859271460000002</c:v>
                </c:pt>
                <c:pt idx="8636">
                  <c:v>55.859371459999998</c:v>
                </c:pt>
                <c:pt idx="8637">
                  <c:v>55.859471460000002</c:v>
                </c:pt>
                <c:pt idx="8638">
                  <c:v>55.859571459999998</c:v>
                </c:pt>
                <c:pt idx="8639">
                  <c:v>55.859671460000001</c:v>
                </c:pt>
                <c:pt idx="8640">
                  <c:v>55.859771459999997</c:v>
                </c:pt>
                <c:pt idx="8641">
                  <c:v>55.859871460000001</c:v>
                </c:pt>
                <c:pt idx="8642">
                  <c:v>55.859971459999997</c:v>
                </c:pt>
                <c:pt idx="8643">
                  <c:v>55.86007146</c:v>
                </c:pt>
                <c:pt idx="8644">
                  <c:v>55.860171459999997</c:v>
                </c:pt>
                <c:pt idx="8645">
                  <c:v>55.86027146</c:v>
                </c:pt>
                <c:pt idx="8646">
                  <c:v>55.860371460000003</c:v>
                </c:pt>
                <c:pt idx="8647">
                  <c:v>55.860471459999999</c:v>
                </c:pt>
                <c:pt idx="8648">
                  <c:v>55.860571460000003</c:v>
                </c:pt>
                <c:pt idx="8649">
                  <c:v>55.860671459999999</c:v>
                </c:pt>
                <c:pt idx="8650">
                  <c:v>55.860771460000002</c:v>
                </c:pt>
                <c:pt idx="8651">
                  <c:v>55.860871459999998</c:v>
                </c:pt>
                <c:pt idx="8652">
                  <c:v>55.860971460000002</c:v>
                </c:pt>
                <c:pt idx="8653">
                  <c:v>55.861071459999998</c:v>
                </c:pt>
                <c:pt idx="8654">
                  <c:v>55.861171460000001</c:v>
                </c:pt>
                <c:pt idx="8655">
                  <c:v>55.861271459999998</c:v>
                </c:pt>
                <c:pt idx="8656">
                  <c:v>55.861371460000001</c:v>
                </c:pt>
                <c:pt idx="8657">
                  <c:v>55.861471459999997</c:v>
                </c:pt>
                <c:pt idx="8658">
                  <c:v>55.86157146</c:v>
                </c:pt>
                <c:pt idx="8659">
                  <c:v>55.861671459999997</c:v>
                </c:pt>
                <c:pt idx="8660">
                  <c:v>55.86177146</c:v>
                </c:pt>
                <c:pt idx="8661">
                  <c:v>55.861871460000003</c:v>
                </c:pt>
                <c:pt idx="8662">
                  <c:v>55.861971459999999</c:v>
                </c:pt>
                <c:pt idx="8663">
                  <c:v>55.862071460000003</c:v>
                </c:pt>
                <c:pt idx="8664">
                  <c:v>55.862171459999999</c:v>
                </c:pt>
                <c:pt idx="8665">
                  <c:v>55.862271450100003</c:v>
                </c:pt>
                <c:pt idx="8666">
                  <c:v>55.862371450099999</c:v>
                </c:pt>
                <c:pt idx="8667">
                  <c:v>55.862471450100003</c:v>
                </c:pt>
                <c:pt idx="8668">
                  <c:v>55.862571450099999</c:v>
                </c:pt>
                <c:pt idx="8669">
                  <c:v>55.862671450100002</c:v>
                </c:pt>
                <c:pt idx="8670">
                  <c:v>55.862771450099999</c:v>
                </c:pt>
                <c:pt idx="8671">
                  <c:v>55.862871450100002</c:v>
                </c:pt>
                <c:pt idx="8672">
                  <c:v>55.862971450099998</c:v>
                </c:pt>
                <c:pt idx="8673">
                  <c:v>55.863071450100001</c:v>
                </c:pt>
                <c:pt idx="8674">
                  <c:v>55.863171450099998</c:v>
                </c:pt>
                <c:pt idx="8675">
                  <c:v>55.863271450100001</c:v>
                </c:pt>
                <c:pt idx="8676">
                  <c:v>55.863371450099997</c:v>
                </c:pt>
                <c:pt idx="8677">
                  <c:v>55.8634714501</c:v>
                </c:pt>
                <c:pt idx="8678">
                  <c:v>55.863571450099997</c:v>
                </c:pt>
                <c:pt idx="8679">
                  <c:v>55.8636714501</c:v>
                </c:pt>
                <c:pt idx="8680">
                  <c:v>55.863771450100003</c:v>
                </c:pt>
                <c:pt idx="8681">
                  <c:v>55.8638714501</c:v>
                </c:pt>
                <c:pt idx="8682">
                  <c:v>55.863971450100003</c:v>
                </c:pt>
                <c:pt idx="8683">
                  <c:v>55.864071450099999</c:v>
                </c:pt>
                <c:pt idx="8684">
                  <c:v>55.864171450100002</c:v>
                </c:pt>
                <c:pt idx="8685">
                  <c:v>55.864271450099999</c:v>
                </c:pt>
                <c:pt idx="8686">
                  <c:v>55.864371450100002</c:v>
                </c:pt>
                <c:pt idx="8687">
                  <c:v>55.864471450099998</c:v>
                </c:pt>
                <c:pt idx="8688">
                  <c:v>55.864571450100001</c:v>
                </c:pt>
                <c:pt idx="8689">
                  <c:v>55.864671450099998</c:v>
                </c:pt>
                <c:pt idx="8690">
                  <c:v>55.864771450100001</c:v>
                </c:pt>
                <c:pt idx="8691">
                  <c:v>55.864871450099997</c:v>
                </c:pt>
                <c:pt idx="8692">
                  <c:v>55.864971450100001</c:v>
                </c:pt>
                <c:pt idx="8693">
                  <c:v>55.865071450099997</c:v>
                </c:pt>
                <c:pt idx="8694">
                  <c:v>55.8651714501</c:v>
                </c:pt>
                <c:pt idx="8695">
                  <c:v>55.865271450100003</c:v>
                </c:pt>
                <c:pt idx="8696">
                  <c:v>55.8653714501</c:v>
                </c:pt>
                <c:pt idx="8697">
                  <c:v>55.865471450100003</c:v>
                </c:pt>
                <c:pt idx="8698">
                  <c:v>55.865571450099999</c:v>
                </c:pt>
                <c:pt idx="8699">
                  <c:v>55.865671450100002</c:v>
                </c:pt>
                <c:pt idx="8700">
                  <c:v>55.865771450099999</c:v>
                </c:pt>
                <c:pt idx="8701">
                  <c:v>55.865871450100002</c:v>
                </c:pt>
                <c:pt idx="8702">
                  <c:v>55.865971450099998</c:v>
                </c:pt>
                <c:pt idx="8703">
                  <c:v>55.866071450100002</c:v>
                </c:pt>
                <c:pt idx="8704">
                  <c:v>55.866171450099998</c:v>
                </c:pt>
                <c:pt idx="8705">
                  <c:v>55.866271450100001</c:v>
                </c:pt>
                <c:pt idx="8706">
                  <c:v>55.866371450099997</c:v>
                </c:pt>
                <c:pt idx="8707">
                  <c:v>55.866471450100001</c:v>
                </c:pt>
                <c:pt idx="8708">
                  <c:v>55.866571450099997</c:v>
                </c:pt>
                <c:pt idx="8709">
                  <c:v>55.8666714501</c:v>
                </c:pt>
                <c:pt idx="8710">
                  <c:v>55.866771450100003</c:v>
                </c:pt>
                <c:pt idx="8711">
                  <c:v>55.8668714501</c:v>
                </c:pt>
                <c:pt idx="8712">
                  <c:v>55.866971450100003</c:v>
                </c:pt>
                <c:pt idx="8713">
                  <c:v>55.867071450099999</c:v>
                </c:pt>
                <c:pt idx="8714">
                  <c:v>55.867171450100003</c:v>
                </c:pt>
                <c:pt idx="8715">
                  <c:v>55.867271450099999</c:v>
                </c:pt>
                <c:pt idx="8716">
                  <c:v>55.867371450100002</c:v>
                </c:pt>
                <c:pt idx="8717">
                  <c:v>55.867471450099998</c:v>
                </c:pt>
                <c:pt idx="8718">
                  <c:v>55.867571450100002</c:v>
                </c:pt>
                <c:pt idx="8719">
                  <c:v>55.867671450099998</c:v>
                </c:pt>
                <c:pt idx="8720">
                  <c:v>55.867771450100001</c:v>
                </c:pt>
                <c:pt idx="8721">
                  <c:v>55.867871450099997</c:v>
                </c:pt>
                <c:pt idx="8722">
                  <c:v>55.867971450100001</c:v>
                </c:pt>
                <c:pt idx="8723">
                  <c:v>55.868071450099997</c:v>
                </c:pt>
                <c:pt idx="8724">
                  <c:v>55.8681714501</c:v>
                </c:pt>
                <c:pt idx="8725">
                  <c:v>55.868271450100004</c:v>
                </c:pt>
                <c:pt idx="8726">
                  <c:v>55.8683714501</c:v>
                </c:pt>
                <c:pt idx="8727">
                  <c:v>55.868471450100003</c:v>
                </c:pt>
                <c:pt idx="8728">
                  <c:v>55.868571450099999</c:v>
                </c:pt>
                <c:pt idx="8729">
                  <c:v>55.868671450100003</c:v>
                </c:pt>
                <c:pt idx="8730">
                  <c:v>55.868771450099999</c:v>
                </c:pt>
                <c:pt idx="8731">
                  <c:v>55.868871450100002</c:v>
                </c:pt>
                <c:pt idx="8732">
                  <c:v>55.868971450099998</c:v>
                </c:pt>
                <c:pt idx="8733">
                  <c:v>55.869071450100002</c:v>
                </c:pt>
                <c:pt idx="8734">
                  <c:v>55.869171450099998</c:v>
                </c:pt>
                <c:pt idx="8735">
                  <c:v>55.869271450100001</c:v>
                </c:pt>
                <c:pt idx="8736">
                  <c:v>55.869371450099997</c:v>
                </c:pt>
                <c:pt idx="8737">
                  <c:v>55.869471450100001</c:v>
                </c:pt>
                <c:pt idx="8738">
                  <c:v>55.869571450099997</c:v>
                </c:pt>
                <c:pt idx="8739">
                  <c:v>55.8696714501</c:v>
                </c:pt>
                <c:pt idx="8740">
                  <c:v>55.869771450099996</c:v>
                </c:pt>
                <c:pt idx="8741">
                  <c:v>55.8698714501</c:v>
                </c:pt>
                <c:pt idx="8742">
                  <c:v>55.869971450100003</c:v>
                </c:pt>
                <c:pt idx="8743">
                  <c:v>55.870071450099999</c:v>
                </c:pt>
                <c:pt idx="8744">
                  <c:v>55.870171450100003</c:v>
                </c:pt>
                <c:pt idx="8745">
                  <c:v>55.870271450099999</c:v>
                </c:pt>
                <c:pt idx="8746">
                  <c:v>55.870371450100002</c:v>
                </c:pt>
                <c:pt idx="8747">
                  <c:v>55.8704714462</c:v>
                </c:pt>
                <c:pt idx="8748">
                  <c:v>32.958269902799998</c:v>
                </c:pt>
                <c:pt idx="8749">
                  <c:v>32.958369902800001</c:v>
                </c:pt>
                <c:pt idx="8750">
                  <c:v>32.958469902799997</c:v>
                </c:pt>
                <c:pt idx="8751">
                  <c:v>32.958569902800001</c:v>
                </c:pt>
                <c:pt idx="8752">
                  <c:v>32.958669902799997</c:v>
                </c:pt>
                <c:pt idx="8753">
                  <c:v>32.9587699028</c:v>
                </c:pt>
                <c:pt idx="8754">
                  <c:v>32.958869902799997</c:v>
                </c:pt>
                <c:pt idx="8755">
                  <c:v>32.9589699028</c:v>
                </c:pt>
                <c:pt idx="8756">
                  <c:v>32.959069902800003</c:v>
                </c:pt>
                <c:pt idx="8757">
                  <c:v>32.959169902799999</c:v>
                </c:pt>
                <c:pt idx="8758">
                  <c:v>32.959269902800003</c:v>
                </c:pt>
                <c:pt idx="8759">
                  <c:v>32.959369902799999</c:v>
                </c:pt>
                <c:pt idx="8760">
                  <c:v>32.959469902800002</c:v>
                </c:pt>
                <c:pt idx="8761">
                  <c:v>32.959569902799998</c:v>
                </c:pt>
                <c:pt idx="8762">
                  <c:v>32.959669902800002</c:v>
                </c:pt>
                <c:pt idx="8763">
                  <c:v>32.959769902799998</c:v>
                </c:pt>
                <c:pt idx="8764">
                  <c:v>32.959869902800001</c:v>
                </c:pt>
                <c:pt idx="8765">
                  <c:v>32.959969902799997</c:v>
                </c:pt>
                <c:pt idx="8766">
                  <c:v>32.960069902800001</c:v>
                </c:pt>
                <c:pt idx="8767">
                  <c:v>32.960169902799997</c:v>
                </c:pt>
                <c:pt idx="8768">
                  <c:v>32.9602699028</c:v>
                </c:pt>
                <c:pt idx="8769">
                  <c:v>32.960369902799997</c:v>
                </c:pt>
                <c:pt idx="8770">
                  <c:v>32.9604699028</c:v>
                </c:pt>
                <c:pt idx="8771">
                  <c:v>32.960569902800003</c:v>
                </c:pt>
                <c:pt idx="8772">
                  <c:v>32.960669902799999</c:v>
                </c:pt>
                <c:pt idx="8773">
                  <c:v>32.960769902800003</c:v>
                </c:pt>
                <c:pt idx="8774">
                  <c:v>32.960869902799999</c:v>
                </c:pt>
                <c:pt idx="8775">
                  <c:v>32.960969902800002</c:v>
                </c:pt>
                <c:pt idx="8776">
                  <c:v>32.961069902799998</c:v>
                </c:pt>
                <c:pt idx="8777">
                  <c:v>32.961169902800002</c:v>
                </c:pt>
                <c:pt idx="8778">
                  <c:v>32.961269902799998</c:v>
                </c:pt>
                <c:pt idx="8779">
                  <c:v>32.961369902800001</c:v>
                </c:pt>
                <c:pt idx="8780">
                  <c:v>32.961469902799998</c:v>
                </c:pt>
                <c:pt idx="8781">
                  <c:v>32.961569902800001</c:v>
                </c:pt>
                <c:pt idx="8782">
                  <c:v>32.961669902799997</c:v>
                </c:pt>
                <c:pt idx="8783">
                  <c:v>32.9617699028</c:v>
                </c:pt>
                <c:pt idx="8784">
                  <c:v>32.961869902799997</c:v>
                </c:pt>
                <c:pt idx="8785">
                  <c:v>32.9619699028</c:v>
                </c:pt>
                <c:pt idx="8786">
                  <c:v>32.962069902800003</c:v>
                </c:pt>
                <c:pt idx="8787">
                  <c:v>32.962169902799999</c:v>
                </c:pt>
                <c:pt idx="8788">
                  <c:v>32.962269902800003</c:v>
                </c:pt>
                <c:pt idx="8789">
                  <c:v>32.962369902799999</c:v>
                </c:pt>
                <c:pt idx="8790">
                  <c:v>32.962469902800002</c:v>
                </c:pt>
                <c:pt idx="8791">
                  <c:v>32.962569902799999</c:v>
                </c:pt>
                <c:pt idx="8792">
                  <c:v>32.962669902800002</c:v>
                </c:pt>
                <c:pt idx="8793">
                  <c:v>32.962769902799998</c:v>
                </c:pt>
                <c:pt idx="8794">
                  <c:v>32.962869902800001</c:v>
                </c:pt>
                <c:pt idx="8795">
                  <c:v>32.962969902799998</c:v>
                </c:pt>
                <c:pt idx="8796">
                  <c:v>32.963069902800001</c:v>
                </c:pt>
                <c:pt idx="8797">
                  <c:v>32.963169902799997</c:v>
                </c:pt>
                <c:pt idx="8798">
                  <c:v>32.9632699028</c:v>
                </c:pt>
                <c:pt idx="8799">
                  <c:v>32.963369902799997</c:v>
                </c:pt>
                <c:pt idx="8800">
                  <c:v>32.9634699028</c:v>
                </c:pt>
                <c:pt idx="8801">
                  <c:v>32.963569902800003</c:v>
                </c:pt>
                <c:pt idx="8802">
                  <c:v>32.9636699028</c:v>
                </c:pt>
                <c:pt idx="8803">
                  <c:v>32.963769902800003</c:v>
                </c:pt>
                <c:pt idx="8804">
                  <c:v>32.963869902799999</c:v>
                </c:pt>
                <c:pt idx="8805">
                  <c:v>32.963969902800002</c:v>
                </c:pt>
                <c:pt idx="8806">
                  <c:v>32.964069902799999</c:v>
                </c:pt>
                <c:pt idx="8807">
                  <c:v>32.964169902800002</c:v>
                </c:pt>
                <c:pt idx="8808">
                  <c:v>32.964269902799998</c:v>
                </c:pt>
                <c:pt idx="8809">
                  <c:v>32.964369902800001</c:v>
                </c:pt>
                <c:pt idx="8810">
                  <c:v>32.964469902799998</c:v>
                </c:pt>
                <c:pt idx="8811">
                  <c:v>32.964569902800001</c:v>
                </c:pt>
                <c:pt idx="8812">
                  <c:v>32.964669902799997</c:v>
                </c:pt>
                <c:pt idx="8813">
                  <c:v>32.964769902800001</c:v>
                </c:pt>
                <c:pt idx="8814">
                  <c:v>32.964869902799997</c:v>
                </c:pt>
                <c:pt idx="8815">
                  <c:v>32.9649699028</c:v>
                </c:pt>
                <c:pt idx="8816">
                  <c:v>32.965069902800003</c:v>
                </c:pt>
                <c:pt idx="8817">
                  <c:v>32.9651699028</c:v>
                </c:pt>
                <c:pt idx="8818">
                  <c:v>32.965269902800003</c:v>
                </c:pt>
                <c:pt idx="8819">
                  <c:v>32.965369902799999</c:v>
                </c:pt>
                <c:pt idx="8820">
                  <c:v>32.965469902800002</c:v>
                </c:pt>
                <c:pt idx="8821">
                  <c:v>32.965569902799999</c:v>
                </c:pt>
                <c:pt idx="8822">
                  <c:v>32.965669902800002</c:v>
                </c:pt>
                <c:pt idx="8823">
                  <c:v>32.965769902799998</c:v>
                </c:pt>
                <c:pt idx="8824">
                  <c:v>32.965869902800002</c:v>
                </c:pt>
                <c:pt idx="8825">
                  <c:v>32.965969902799998</c:v>
                </c:pt>
                <c:pt idx="8826">
                  <c:v>32.966069902800001</c:v>
                </c:pt>
                <c:pt idx="8827">
                  <c:v>32.966169902799997</c:v>
                </c:pt>
                <c:pt idx="8828">
                  <c:v>32.966269902800001</c:v>
                </c:pt>
                <c:pt idx="8829">
                  <c:v>32.966369902799997</c:v>
                </c:pt>
                <c:pt idx="8830">
                  <c:v>32.9664699028</c:v>
                </c:pt>
                <c:pt idx="8831">
                  <c:v>32.966569902800003</c:v>
                </c:pt>
                <c:pt idx="8832">
                  <c:v>32.9666699028</c:v>
                </c:pt>
                <c:pt idx="8833">
                  <c:v>32.966769902800003</c:v>
                </c:pt>
                <c:pt idx="8834">
                  <c:v>32.966869902799999</c:v>
                </c:pt>
                <c:pt idx="8835">
                  <c:v>32.966969902800003</c:v>
                </c:pt>
                <c:pt idx="8836">
                  <c:v>32.967069902799999</c:v>
                </c:pt>
                <c:pt idx="8837">
                  <c:v>32.967169902800002</c:v>
                </c:pt>
                <c:pt idx="8838">
                  <c:v>32.967269902799998</c:v>
                </c:pt>
                <c:pt idx="8839">
                  <c:v>32.967369902800002</c:v>
                </c:pt>
                <c:pt idx="8840">
                  <c:v>32.967469902799998</c:v>
                </c:pt>
                <c:pt idx="8841">
                  <c:v>32.967569902800001</c:v>
                </c:pt>
                <c:pt idx="8842">
                  <c:v>32.967669902799997</c:v>
                </c:pt>
                <c:pt idx="8843">
                  <c:v>32.967769902800001</c:v>
                </c:pt>
                <c:pt idx="8844">
                  <c:v>32.967869902799997</c:v>
                </c:pt>
                <c:pt idx="8845">
                  <c:v>32.9679699028</c:v>
                </c:pt>
                <c:pt idx="8846">
                  <c:v>32.968069902800003</c:v>
                </c:pt>
                <c:pt idx="8847">
                  <c:v>32.9681699028</c:v>
                </c:pt>
                <c:pt idx="8848">
                  <c:v>32.968269902800003</c:v>
                </c:pt>
                <c:pt idx="8849">
                  <c:v>32.968369902799999</c:v>
                </c:pt>
                <c:pt idx="8850">
                  <c:v>32.968469902800003</c:v>
                </c:pt>
                <c:pt idx="8851">
                  <c:v>32.968569902799999</c:v>
                </c:pt>
                <c:pt idx="8852">
                  <c:v>32.968669902800002</c:v>
                </c:pt>
                <c:pt idx="8853">
                  <c:v>32.968769902799998</c:v>
                </c:pt>
                <c:pt idx="8854">
                  <c:v>32.968869902800002</c:v>
                </c:pt>
                <c:pt idx="8855">
                  <c:v>32.968969902799998</c:v>
                </c:pt>
                <c:pt idx="8856">
                  <c:v>32.969069902800001</c:v>
                </c:pt>
                <c:pt idx="8857">
                  <c:v>32.969169902799997</c:v>
                </c:pt>
                <c:pt idx="8858">
                  <c:v>32.969269902800001</c:v>
                </c:pt>
                <c:pt idx="8859">
                  <c:v>27.9583765876</c:v>
                </c:pt>
                <c:pt idx="8860">
                  <c:v>28.366276280200001</c:v>
                </c:pt>
                <c:pt idx="8861">
                  <c:v>28.611227742499999</c:v>
                </c:pt>
                <c:pt idx="8862">
                  <c:v>28.383128123399999</c:v>
                </c:pt>
                <c:pt idx="8863">
                  <c:v>27.475627102499999</c:v>
                </c:pt>
                <c:pt idx="8864">
                  <c:v>27.475727102499999</c:v>
                </c:pt>
                <c:pt idx="8865">
                  <c:v>27.475827102499998</c:v>
                </c:pt>
                <c:pt idx="8866">
                  <c:v>27.475927102499998</c:v>
                </c:pt>
                <c:pt idx="8867">
                  <c:v>27.476027102500002</c:v>
                </c:pt>
                <c:pt idx="8868">
                  <c:v>27.476127102500001</c:v>
                </c:pt>
                <c:pt idx="8869">
                  <c:v>28.9482332173</c:v>
                </c:pt>
                <c:pt idx="8870">
                  <c:v>29.1585776995</c:v>
                </c:pt>
                <c:pt idx="8871">
                  <c:v>27.820072228299999</c:v>
                </c:pt>
                <c:pt idx="8872">
                  <c:v>27.9970554613</c:v>
                </c:pt>
                <c:pt idx="8873">
                  <c:v>27.9971554613</c:v>
                </c:pt>
                <c:pt idx="8874">
                  <c:v>27.9972554613</c:v>
                </c:pt>
                <c:pt idx="8875">
                  <c:v>27.9973554613</c:v>
                </c:pt>
                <c:pt idx="8876">
                  <c:v>26.426909419400001</c:v>
                </c:pt>
                <c:pt idx="8877">
                  <c:v>26.427009419400001</c:v>
                </c:pt>
                <c:pt idx="8878">
                  <c:v>26.427109419400001</c:v>
                </c:pt>
                <c:pt idx="8879">
                  <c:v>26.4272094194</c:v>
                </c:pt>
                <c:pt idx="8880">
                  <c:v>26.4273094194</c:v>
                </c:pt>
                <c:pt idx="8881">
                  <c:v>26.4274094194</c:v>
                </c:pt>
                <c:pt idx="8882">
                  <c:v>27.0337641751</c:v>
                </c:pt>
                <c:pt idx="8883">
                  <c:v>27.401949243499999</c:v>
                </c:pt>
                <c:pt idx="8884">
                  <c:v>28.421018717799999</c:v>
                </c:pt>
                <c:pt idx="8885">
                  <c:v>27.5417428507</c:v>
                </c:pt>
                <c:pt idx="8886">
                  <c:v>27.505201311899999</c:v>
                </c:pt>
                <c:pt idx="8887">
                  <c:v>18.7666128531</c:v>
                </c:pt>
                <c:pt idx="8888">
                  <c:v>14.452311245200001</c:v>
                </c:pt>
                <c:pt idx="8889">
                  <c:v>14.4524112452</c:v>
                </c:pt>
                <c:pt idx="8890">
                  <c:v>14.4525112452</c:v>
                </c:pt>
                <c:pt idx="8891">
                  <c:v>14.4526112452</c:v>
                </c:pt>
                <c:pt idx="8892">
                  <c:v>14.4527112452</c:v>
                </c:pt>
                <c:pt idx="8893">
                  <c:v>14.452811245199999</c:v>
                </c:pt>
                <c:pt idx="8894">
                  <c:v>14.660006496199999</c:v>
                </c:pt>
                <c:pt idx="8895">
                  <c:v>14.399078038800001</c:v>
                </c:pt>
                <c:pt idx="8896">
                  <c:v>14.7143975401</c:v>
                </c:pt>
                <c:pt idx="8897">
                  <c:v>14.5963663483</c:v>
                </c:pt>
                <c:pt idx="8898">
                  <c:v>14.5964663239</c:v>
                </c:pt>
                <c:pt idx="8899">
                  <c:v>14.164140741200001</c:v>
                </c:pt>
                <c:pt idx="8900">
                  <c:v>14.723887982300001</c:v>
                </c:pt>
                <c:pt idx="8901">
                  <c:v>14.723987982300001</c:v>
                </c:pt>
                <c:pt idx="8902">
                  <c:v>14.7240879823</c:v>
                </c:pt>
                <c:pt idx="8903">
                  <c:v>14.7241879823</c:v>
                </c:pt>
                <c:pt idx="8904">
                  <c:v>14.9451876764</c:v>
                </c:pt>
                <c:pt idx="8905">
                  <c:v>14.9452876764</c:v>
                </c:pt>
                <c:pt idx="8906">
                  <c:v>14.945387676399999</c:v>
                </c:pt>
                <c:pt idx="8907">
                  <c:v>14.9280378402</c:v>
                </c:pt>
                <c:pt idx="8908">
                  <c:v>14.9281378402</c:v>
                </c:pt>
                <c:pt idx="8909">
                  <c:v>14.9282378402</c:v>
                </c:pt>
                <c:pt idx="8910">
                  <c:v>14.928337840199999</c:v>
                </c:pt>
                <c:pt idx="8911">
                  <c:v>14.928437840200001</c:v>
                </c:pt>
                <c:pt idx="8912">
                  <c:v>14.928537840200001</c:v>
                </c:pt>
                <c:pt idx="8913">
                  <c:v>15.398531441899999</c:v>
                </c:pt>
                <c:pt idx="8914">
                  <c:v>16.267626931500001</c:v>
                </c:pt>
                <c:pt idx="8915">
                  <c:v>17.632165046099999</c:v>
                </c:pt>
                <c:pt idx="8916">
                  <c:v>17.632265046099999</c:v>
                </c:pt>
                <c:pt idx="8917">
                  <c:v>17.632365046099999</c:v>
                </c:pt>
                <c:pt idx="8918">
                  <c:v>17.632465046099998</c:v>
                </c:pt>
                <c:pt idx="8919">
                  <c:v>17.632565046100002</c:v>
                </c:pt>
                <c:pt idx="8920">
                  <c:v>18.247917218000001</c:v>
                </c:pt>
                <c:pt idx="8921">
                  <c:v>18.248017218000001</c:v>
                </c:pt>
                <c:pt idx="8922">
                  <c:v>18.0256014104</c:v>
                </c:pt>
                <c:pt idx="8923">
                  <c:v>17.805742658900002</c:v>
                </c:pt>
                <c:pt idx="8924">
                  <c:v>18.9404731793</c:v>
                </c:pt>
                <c:pt idx="8925">
                  <c:v>18.940573179299999</c:v>
                </c:pt>
                <c:pt idx="8926">
                  <c:v>18.2912056521</c:v>
                </c:pt>
                <c:pt idx="8927">
                  <c:v>18.140973982799999</c:v>
                </c:pt>
                <c:pt idx="8928">
                  <c:v>17.954159460300001</c:v>
                </c:pt>
                <c:pt idx="8929">
                  <c:v>18.683430797300002</c:v>
                </c:pt>
                <c:pt idx="8930">
                  <c:v>18.683530797300001</c:v>
                </c:pt>
                <c:pt idx="8931">
                  <c:v>18.7109912584</c:v>
                </c:pt>
                <c:pt idx="8932">
                  <c:v>17.902803856999999</c:v>
                </c:pt>
                <c:pt idx="8933">
                  <c:v>17.620439119</c:v>
                </c:pt>
                <c:pt idx="8934">
                  <c:v>17.787699015000001</c:v>
                </c:pt>
                <c:pt idx="8935">
                  <c:v>17.787799015000001</c:v>
                </c:pt>
                <c:pt idx="8936">
                  <c:v>17.787899015000001</c:v>
                </c:pt>
                <c:pt idx="8937">
                  <c:v>17.787999015</c:v>
                </c:pt>
                <c:pt idx="8938">
                  <c:v>17.788099015</c:v>
                </c:pt>
                <c:pt idx="8939">
                  <c:v>17.989942346300001</c:v>
                </c:pt>
                <c:pt idx="8940">
                  <c:v>18.5230164679</c:v>
                </c:pt>
                <c:pt idx="8941">
                  <c:v>18.611603908700001</c:v>
                </c:pt>
                <c:pt idx="8942">
                  <c:v>18.384391989000001</c:v>
                </c:pt>
                <c:pt idx="8943">
                  <c:v>18.532496394999999</c:v>
                </c:pt>
                <c:pt idx="8944">
                  <c:v>18.6702930517</c:v>
                </c:pt>
                <c:pt idx="8945">
                  <c:v>18.967799395899998</c:v>
                </c:pt>
                <c:pt idx="8946">
                  <c:v>18.813692823099998</c:v>
                </c:pt>
                <c:pt idx="8947">
                  <c:v>18.088744478399999</c:v>
                </c:pt>
                <c:pt idx="8948">
                  <c:v>18.327819196299998</c:v>
                </c:pt>
                <c:pt idx="8949">
                  <c:v>18.8170313257</c:v>
                </c:pt>
                <c:pt idx="8950">
                  <c:v>18.8171313257</c:v>
                </c:pt>
                <c:pt idx="8951">
                  <c:v>18.818437163799999</c:v>
                </c:pt>
                <c:pt idx="8952">
                  <c:v>18.849216513399998</c:v>
                </c:pt>
                <c:pt idx="8953">
                  <c:v>18.849316513400002</c:v>
                </c:pt>
                <c:pt idx="8954">
                  <c:v>18.973518745500002</c:v>
                </c:pt>
                <c:pt idx="8955">
                  <c:v>18.973618745500001</c:v>
                </c:pt>
                <c:pt idx="8956">
                  <c:v>19.4415064194</c:v>
                </c:pt>
                <c:pt idx="8957">
                  <c:v>19.590620217400001</c:v>
                </c:pt>
                <c:pt idx="8958">
                  <c:v>19.649357458400001</c:v>
                </c:pt>
                <c:pt idx="8959">
                  <c:v>19.595519958099999</c:v>
                </c:pt>
                <c:pt idx="8960">
                  <c:v>20.170669269699999</c:v>
                </c:pt>
                <c:pt idx="8961">
                  <c:v>20.377912333400001</c:v>
                </c:pt>
                <c:pt idx="8962">
                  <c:v>21.363477308899999</c:v>
                </c:pt>
                <c:pt idx="8963">
                  <c:v>21.159603177499999</c:v>
                </c:pt>
                <c:pt idx="8964">
                  <c:v>22.4323075603</c:v>
                </c:pt>
                <c:pt idx="8965">
                  <c:v>22.901206483399999</c:v>
                </c:pt>
                <c:pt idx="8966">
                  <c:v>23.080312495000001</c:v>
                </c:pt>
                <c:pt idx="8967">
                  <c:v>23.878659759600001</c:v>
                </c:pt>
                <c:pt idx="8968">
                  <c:v>25.568633374299999</c:v>
                </c:pt>
                <c:pt idx="8969">
                  <c:v>26.500653245999999</c:v>
                </c:pt>
                <c:pt idx="8970">
                  <c:v>26.388318030499999</c:v>
                </c:pt>
                <c:pt idx="8971">
                  <c:v>26.7328927535</c:v>
                </c:pt>
                <c:pt idx="8972">
                  <c:v>26.7329927535</c:v>
                </c:pt>
                <c:pt idx="8973">
                  <c:v>26.733092753499999</c:v>
                </c:pt>
                <c:pt idx="8974">
                  <c:v>26.733192753499999</c:v>
                </c:pt>
                <c:pt idx="8975">
                  <c:v>26.733292753499999</c:v>
                </c:pt>
                <c:pt idx="8976">
                  <c:v>26.733392753499999</c:v>
                </c:pt>
                <c:pt idx="8977">
                  <c:v>26.733492753499998</c:v>
                </c:pt>
                <c:pt idx="8978">
                  <c:v>26.733592753500002</c:v>
                </c:pt>
                <c:pt idx="8979">
                  <c:v>26.733692753500002</c:v>
                </c:pt>
                <c:pt idx="8980">
                  <c:v>26.733792753500001</c:v>
                </c:pt>
                <c:pt idx="8981">
                  <c:v>26.733892753500001</c:v>
                </c:pt>
                <c:pt idx="8982">
                  <c:v>26.733992753500001</c:v>
                </c:pt>
                <c:pt idx="8983">
                  <c:v>26.734092753500001</c:v>
                </c:pt>
                <c:pt idx="8984">
                  <c:v>26.7341927535</c:v>
                </c:pt>
                <c:pt idx="8985">
                  <c:v>26.7342927535</c:v>
                </c:pt>
                <c:pt idx="8986">
                  <c:v>26.7343927535</c:v>
                </c:pt>
                <c:pt idx="8987">
                  <c:v>26.7344927535</c:v>
                </c:pt>
                <c:pt idx="8988">
                  <c:v>26.734592753499999</c:v>
                </c:pt>
                <c:pt idx="8989">
                  <c:v>26.734692753499999</c:v>
                </c:pt>
                <c:pt idx="8990">
                  <c:v>26.734792753499999</c:v>
                </c:pt>
                <c:pt idx="8991">
                  <c:v>26.734892753499999</c:v>
                </c:pt>
                <c:pt idx="8992">
                  <c:v>26.734992753499998</c:v>
                </c:pt>
                <c:pt idx="8993">
                  <c:v>26.735092753499998</c:v>
                </c:pt>
                <c:pt idx="8994">
                  <c:v>26.735192753500002</c:v>
                </c:pt>
                <c:pt idx="8995">
                  <c:v>26.735292753500001</c:v>
                </c:pt>
                <c:pt idx="8996">
                  <c:v>26.735392753500001</c:v>
                </c:pt>
                <c:pt idx="8997">
                  <c:v>26.735492753500001</c:v>
                </c:pt>
                <c:pt idx="8998">
                  <c:v>26.735592753500001</c:v>
                </c:pt>
                <c:pt idx="8999">
                  <c:v>26.7356927535</c:v>
                </c:pt>
                <c:pt idx="9000">
                  <c:v>26.7357927535</c:v>
                </c:pt>
                <c:pt idx="9001">
                  <c:v>26.7358927535</c:v>
                </c:pt>
                <c:pt idx="9002">
                  <c:v>25.327144262800001</c:v>
                </c:pt>
                <c:pt idx="9003">
                  <c:v>24.779383816199999</c:v>
                </c:pt>
                <c:pt idx="9004">
                  <c:v>24.779483816199999</c:v>
                </c:pt>
                <c:pt idx="9005">
                  <c:v>25.550365080700001</c:v>
                </c:pt>
                <c:pt idx="9006">
                  <c:v>25.538068760000002</c:v>
                </c:pt>
                <c:pt idx="9007">
                  <c:v>26.424010150200001</c:v>
                </c:pt>
                <c:pt idx="9008">
                  <c:v>25.789479315000001</c:v>
                </c:pt>
                <c:pt idx="9009">
                  <c:v>26.181545484200001</c:v>
                </c:pt>
                <c:pt idx="9010">
                  <c:v>26.181645484200001</c:v>
                </c:pt>
                <c:pt idx="9011">
                  <c:v>26.536203034700002</c:v>
                </c:pt>
                <c:pt idx="9012">
                  <c:v>26.808550250500002</c:v>
                </c:pt>
                <c:pt idx="9013">
                  <c:v>26.864885663500001</c:v>
                </c:pt>
                <c:pt idx="9014">
                  <c:v>27.6256296468</c:v>
                </c:pt>
                <c:pt idx="9015">
                  <c:v>27.558505564099999</c:v>
                </c:pt>
                <c:pt idx="9016">
                  <c:v>27.558605564099999</c:v>
                </c:pt>
                <c:pt idx="9017">
                  <c:v>27.558705564099998</c:v>
                </c:pt>
                <c:pt idx="9018">
                  <c:v>27.154543135899999</c:v>
                </c:pt>
                <c:pt idx="9019">
                  <c:v>27.154643135899999</c:v>
                </c:pt>
                <c:pt idx="9020">
                  <c:v>27.154743135899999</c:v>
                </c:pt>
                <c:pt idx="9021">
                  <c:v>27.154843135899998</c:v>
                </c:pt>
                <c:pt idx="9022">
                  <c:v>27.154943135900002</c:v>
                </c:pt>
                <c:pt idx="9023">
                  <c:v>27.155043135900002</c:v>
                </c:pt>
                <c:pt idx="9024">
                  <c:v>27.155143135900001</c:v>
                </c:pt>
                <c:pt idx="9025">
                  <c:v>27.155243135900001</c:v>
                </c:pt>
                <c:pt idx="9026">
                  <c:v>27.155343135900001</c:v>
                </c:pt>
                <c:pt idx="9027">
                  <c:v>27.155443135900001</c:v>
                </c:pt>
                <c:pt idx="9028">
                  <c:v>27.1555431359</c:v>
                </c:pt>
                <c:pt idx="9029">
                  <c:v>27.1556431359</c:v>
                </c:pt>
                <c:pt idx="9030">
                  <c:v>27.1557431359</c:v>
                </c:pt>
                <c:pt idx="9031">
                  <c:v>27.1558431359</c:v>
                </c:pt>
                <c:pt idx="9032">
                  <c:v>27.155943135899999</c:v>
                </c:pt>
                <c:pt idx="9033">
                  <c:v>19.385949288900001</c:v>
                </c:pt>
                <c:pt idx="9034">
                  <c:v>20.871728392400001</c:v>
                </c:pt>
                <c:pt idx="9035">
                  <c:v>20.449618596299999</c:v>
                </c:pt>
                <c:pt idx="9036">
                  <c:v>21.3762067264</c:v>
                </c:pt>
                <c:pt idx="9037">
                  <c:v>21.376306726399999</c:v>
                </c:pt>
                <c:pt idx="9038">
                  <c:v>21.440269049299999</c:v>
                </c:pt>
                <c:pt idx="9039">
                  <c:v>22.008969269000001</c:v>
                </c:pt>
                <c:pt idx="9040">
                  <c:v>22.009069269000001</c:v>
                </c:pt>
                <c:pt idx="9041">
                  <c:v>22.009169269000001</c:v>
                </c:pt>
                <c:pt idx="9042">
                  <c:v>22.009269269000001</c:v>
                </c:pt>
                <c:pt idx="9043">
                  <c:v>22.393308874700001</c:v>
                </c:pt>
                <c:pt idx="9044">
                  <c:v>22.3934088747</c:v>
                </c:pt>
                <c:pt idx="9045">
                  <c:v>22.3935088747</c:v>
                </c:pt>
                <c:pt idx="9046">
                  <c:v>22.3936088747</c:v>
                </c:pt>
                <c:pt idx="9047">
                  <c:v>22.3937088747</c:v>
                </c:pt>
                <c:pt idx="9048">
                  <c:v>22.393808874699999</c:v>
                </c:pt>
                <c:pt idx="9049">
                  <c:v>22.393908874699999</c:v>
                </c:pt>
                <c:pt idx="9050">
                  <c:v>22.394008874699999</c:v>
                </c:pt>
                <c:pt idx="9051">
                  <c:v>22.394108874699999</c:v>
                </c:pt>
                <c:pt idx="9052">
                  <c:v>22.394208874699999</c:v>
                </c:pt>
                <c:pt idx="9053">
                  <c:v>22.394308874699998</c:v>
                </c:pt>
                <c:pt idx="9054">
                  <c:v>22.394408874700002</c:v>
                </c:pt>
                <c:pt idx="9055">
                  <c:v>22.394508874700001</c:v>
                </c:pt>
                <c:pt idx="9056">
                  <c:v>22.394608874700001</c:v>
                </c:pt>
                <c:pt idx="9057">
                  <c:v>22.394708874700001</c:v>
                </c:pt>
                <c:pt idx="9058">
                  <c:v>22.394808874700001</c:v>
                </c:pt>
                <c:pt idx="9059">
                  <c:v>22.3949088747</c:v>
                </c:pt>
                <c:pt idx="9060">
                  <c:v>22.472637616099998</c:v>
                </c:pt>
                <c:pt idx="9061">
                  <c:v>22.608428672500001</c:v>
                </c:pt>
                <c:pt idx="9062">
                  <c:v>23.322453380300001</c:v>
                </c:pt>
                <c:pt idx="9063">
                  <c:v>23.298626654500001</c:v>
                </c:pt>
                <c:pt idx="9064">
                  <c:v>23.8395474324</c:v>
                </c:pt>
                <c:pt idx="9065">
                  <c:v>24.7914621782</c:v>
                </c:pt>
                <c:pt idx="9066">
                  <c:v>24.960983458899999</c:v>
                </c:pt>
                <c:pt idx="9067">
                  <c:v>24.983745104400001</c:v>
                </c:pt>
                <c:pt idx="9068">
                  <c:v>25.841980171100001</c:v>
                </c:pt>
                <c:pt idx="9069">
                  <c:v>26.284600297200001</c:v>
                </c:pt>
                <c:pt idx="9070">
                  <c:v>26.4714004211</c:v>
                </c:pt>
                <c:pt idx="9071">
                  <c:v>27.360017911</c:v>
                </c:pt>
                <c:pt idx="9072">
                  <c:v>27.472380912799998</c:v>
                </c:pt>
                <c:pt idx="9073">
                  <c:v>28.2875054633</c:v>
                </c:pt>
                <c:pt idx="9074">
                  <c:v>28.287605443899999</c:v>
                </c:pt>
                <c:pt idx="9075">
                  <c:v>28.175534779500001</c:v>
                </c:pt>
                <c:pt idx="9076">
                  <c:v>27.762999002200001</c:v>
                </c:pt>
                <c:pt idx="9077">
                  <c:v>27.763099002200001</c:v>
                </c:pt>
                <c:pt idx="9078">
                  <c:v>28.597894766</c:v>
                </c:pt>
                <c:pt idx="9079">
                  <c:v>28.3881793342</c:v>
                </c:pt>
                <c:pt idx="9080">
                  <c:v>28.981098524299998</c:v>
                </c:pt>
                <c:pt idx="9081">
                  <c:v>29.979320427400001</c:v>
                </c:pt>
                <c:pt idx="9082">
                  <c:v>30.249233057400001</c:v>
                </c:pt>
                <c:pt idx="9083">
                  <c:v>31.132704052899999</c:v>
                </c:pt>
                <c:pt idx="9084">
                  <c:v>31.4660748465</c:v>
                </c:pt>
                <c:pt idx="9085">
                  <c:v>31.680912982100001</c:v>
                </c:pt>
                <c:pt idx="9086">
                  <c:v>31.8246040378</c:v>
                </c:pt>
                <c:pt idx="9087">
                  <c:v>31.929188404400001</c:v>
                </c:pt>
                <c:pt idx="9088">
                  <c:v>32.393396246999998</c:v>
                </c:pt>
                <c:pt idx="9089">
                  <c:v>31.925193356800001</c:v>
                </c:pt>
                <c:pt idx="9090">
                  <c:v>31.888102541399999</c:v>
                </c:pt>
                <c:pt idx="9091">
                  <c:v>32.220378597699998</c:v>
                </c:pt>
                <c:pt idx="9092">
                  <c:v>32.481519564599999</c:v>
                </c:pt>
                <c:pt idx="9093">
                  <c:v>32.627956990599998</c:v>
                </c:pt>
                <c:pt idx="9094">
                  <c:v>33.582529517099999</c:v>
                </c:pt>
                <c:pt idx="9095">
                  <c:v>33.956472494099998</c:v>
                </c:pt>
                <c:pt idx="9096">
                  <c:v>34.427513499600003</c:v>
                </c:pt>
                <c:pt idx="9097">
                  <c:v>35.416242409500001</c:v>
                </c:pt>
                <c:pt idx="9098">
                  <c:v>34.726292886300001</c:v>
                </c:pt>
                <c:pt idx="9099">
                  <c:v>35.636422504599999</c:v>
                </c:pt>
                <c:pt idx="9100">
                  <c:v>35.636522504600002</c:v>
                </c:pt>
                <c:pt idx="9101">
                  <c:v>36.684290300199997</c:v>
                </c:pt>
                <c:pt idx="9102">
                  <c:v>36.725138779300003</c:v>
                </c:pt>
                <c:pt idx="9103">
                  <c:v>37.310303199499998</c:v>
                </c:pt>
                <c:pt idx="9104">
                  <c:v>36.8147182505</c:v>
                </c:pt>
                <c:pt idx="9105">
                  <c:v>37.120326951599999</c:v>
                </c:pt>
                <c:pt idx="9106">
                  <c:v>37.120426951600002</c:v>
                </c:pt>
                <c:pt idx="9107">
                  <c:v>37.747684549100001</c:v>
                </c:pt>
                <c:pt idx="9108">
                  <c:v>37.223443649899998</c:v>
                </c:pt>
                <c:pt idx="9109">
                  <c:v>37.223543649900002</c:v>
                </c:pt>
                <c:pt idx="9110">
                  <c:v>37.066272067900002</c:v>
                </c:pt>
                <c:pt idx="9111">
                  <c:v>37.755782268600001</c:v>
                </c:pt>
                <c:pt idx="9112">
                  <c:v>37.6676823934</c:v>
                </c:pt>
                <c:pt idx="9113">
                  <c:v>37.832583155400002</c:v>
                </c:pt>
                <c:pt idx="9114">
                  <c:v>38.405892941600001</c:v>
                </c:pt>
                <c:pt idx="9115">
                  <c:v>38.156993909000001</c:v>
                </c:pt>
                <c:pt idx="9116">
                  <c:v>38.6448590424</c:v>
                </c:pt>
                <c:pt idx="9117">
                  <c:v>38.644959031900001</c:v>
                </c:pt>
                <c:pt idx="9118">
                  <c:v>38.645059019400001</c:v>
                </c:pt>
                <c:pt idx="9119">
                  <c:v>38.645159019399998</c:v>
                </c:pt>
                <c:pt idx="9120">
                  <c:v>38.645259019400001</c:v>
                </c:pt>
                <c:pt idx="9121">
                  <c:v>38.645359019399997</c:v>
                </c:pt>
                <c:pt idx="9122">
                  <c:v>38.6454590194</c:v>
                </c:pt>
                <c:pt idx="9123">
                  <c:v>38.645559019399997</c:v>
                </c:pt>
                <c:pt idx="9124">
                  <c:v>38.891062494899998</c:v>
                </c:pt>
                <c:pt idx="9125">
                  <c:v>38.891162494900001</c:v>
                </c:pt>
                <c:pt idx="9126">
                  <c:v>38.891262494899998</c:v>
                </c:pt>
                <c:pt idx="9127">
                  <c:v>38.891362494900001</c:v>
                </c:pt>
                <c:pt idx="9128">
                  <c:v>39.083051040100003</c:v>
                </c:pt>
                <c:pt idx="9129">
                  <c:v>39.083151040099999</c:v>
                </c:pt>
                <c:pt idx="9130">
                  <c:v>39.059144958300003</c:v>
                </c:pt>
                <c:pt idx="9131">
                  <c:v>39.499220448499997</c:v>
                </c:pt>
                <c:pt idx="9132">
                  <c:v>39.833332789099998</c:v>
                </c:pt>
                <c:pt idx="9133">
                  <c:v>40.374407937800001</c:v>
                </c:pt>
                <c:pt idx="9134">
                  <c:v>41.319990840800003</c:v>
                </c:pt>
                <c:pt idx="9135">
                  <c:v>42.0772435481</c:v>
                </c:pt>
                <c:pt idx="9136">
                  <c:v>42.208134774999998</c:v>
                </c:pt>
                <c:pt idx="9137">
                  <c:v>42.900352485100001</c:v>
                </c:pt>
                <c:pt idx="9138">
                  <c:v>43.7751756117</c:v>
                </c:pt>
                <c:pt idx="9139">
                  <c:v>43.704138781700003</c:v>
                </c:pt>
                <c:pt idx="9140">
                  <c:v>44.1605092275</c:v>
                </c:pt>
                <c:pt idx="9141">
                  <c:v>44.968943692000003</c:v>
                </c:pt>
                <c:pt idx="9142">
                  <c:v>45.1250560716</c:v>
                </c:pt>
                <c:pt idx="9143">
                  <c:v>46.671339423100001</c:v>
                </c:pt>
                <c:pt idx="9144">
                  <c:v>46.082508124299999</c:v>
                </c:pt>
                <c:pt idx="9145">
                  <c:v>46.518268354100002</c:v>
                </c:pt>
                <c:pt idx="9146">
                  <c:v>46.136020575800003</c:v>
                </c:pt>
                <c:pt idx="9147">
                  <c:v>46.692106165399998</c:v>
                </c:pt>
                <c:pt idx="9148">
                  <c:v>46.692206165400002</c:v>
                </c:pt>
                <c:pt idx="9149">
                  <c:v>46.692306165399998</c:v>
                </c:pt>
                <c:pt idx="9150">
                  <c:v>46.692406165400001</c:v>
                </c:pt>
                <c:pt idx="9151">
                  <c:v>46.692506165399998</c:v>
                </c:pt>
                <c:pt idx="9152">
                  <c:v>46.692606165400001</c:v>
                </c:pt>
                <c:pt idx="9153">
                  <c:v>46.692706165399997</c:v>
                </c:pt>
                <c:pt idx="9154">
                  <c:v>46.6928061654</c:v>
                </c:pt>
                <c:pt idx="9155">
                  <c:v>47.642016339999998</c:v>
                </c:pt>
                <c:pt idx="9156">
                  <c:v>47.642116340000001</c:v>
                </c:pt>
                <c:pt idx="9157">
                  <c:v>47.642216339999997</c:v>
                </c:pt>
                <c:pt idx="9158">
                  <c:v>47.642316340000001</c:v>
                </c:pt>
                <c:pt idx="9159">
                  <c:v>47.642416339999997</c:v>
                </c:pt>
                <c:pt idx="9160">
                  <c:v>47.64251634</c:v>
                </c:pt>
                <c:pt idx="9161">
                  <c:v>47.642616339999996</c:v>
                </c:pt>
                <c:pt idx="9162">
                  <c:v>48.101584743799997</c:v>
                </c:pt>
                <c:pt idx="9163">
                  <c:v>48.1016847438</c:v>
                </c:pt>
                <c:pt idx="9164">
                  <c:v>48.246444383300002</c:v>
                </c:pt>
                <c:pt idx="9165">
                  <c:v>48.246544383299998</c:v>
                </c:pt>
                <c:pt idx="9166">
                  <c:v>48.246644383300001</c:v>
                </c:pt>
                <c:pt idx="9167">
                  <c:v>48.699908542000003</c:v>
                </c:pt>
                <c:pt idx="9168">
                  <c:v>48.661768504800001</c:v>
                </c:pt>
                <c:pt idx="9169">
                  <c:v>48.661868504799997</c:v>
                </c:pt>
                <c:pt idx="9170">
                  <c:v>48.661968504800001</c:v>
                </c:pt>
                <c:pt idx="9171">
                  <c:v>48.662068504799997</c:v>
                </c:pt>
                <c:pt idx="9172">
                  <c:v>48.6621685048</c:v>
                </c:pt>
                <c:pt idx="9173">
                  <c:v>48.662268504799997</c:v>
                </c:pt>
                <c:pt idx="9174">
                  <c:v>48.6623685048</c:v>
                </c:pt>
                <c:pt idx="9175">
                  <c:v>48.662468504800003</c:v>
                </c:pt>
                <c:pt idx="9176">
                  <c:v>48.662568504799999</c:v>
                </c:pt>
                <c:pt idx="9177">
                  <c:v>48.662668504800003</c:v>
                </c:pt>
                <c:pt idx="9178">
                  <c:v>48.662768504799999</c:v>
                </c:pt>
                <c:pt idx="9179">
                  <c:v>48.662868504800002</c:v>
                </c:pt>
                <c:pt idx="9180">
                  <c:v>48.662968504799998</c:v>
                </c:pt>
                <c:pt idx="9181">
                  <c:v>48.663068504800002</c:v>
                </c:pt>
                <c:pt idx="9182">
                  <c:v>48.663168504799998</c:v>
                </c:pt>
                <c:pt idx="9183">
                  <c:v>48.663268504800001</c:v>
                </c:pt>
                <c:pt idx="9184">
                  <c:v>48.792328756800003</c:v>
                </c:pt>
                <c:pt idx="9185">
                  <c:v>48.830306336699998</c:v>
                </c:pt>
                <c:pt idx="9186">
                  <c:v>48.830406336700001</c:v>
                </c:pt>
                <c:pt idx="9187">
                  <c:v>49.005956716299998</c:v>
                </c:pt>
                <c:pt idx="9188">
                  <c:v>49.006056716300002</c:v>
                </c:pt>
                <c:pt idx="9189">
                  <c:v>48.884131441699999</c:v>
                </c:pt>
                <c:pt idx="9190">
                  <c:v>48.884231441700003</c:v>
                </c:pt>
                <c:pt idx="9191">
                  <c:v>48.884331441699999</c:v>
                </c:pt>
                <c:pt idx="9192">
                  <c:v>48.884431441700002</c:v>
                </c:pt>
                <c:pt idx="9193">
                  <c:v>48.884531441699998</c:v>
                </c:pt>
                <c:pt idx="9194">
                  <c:v>48.884631441700002</c:v>
                </c:pt>
                <c:pt idx="9195">
                  <c:v>49.210595568700001</c:v>
                </c:pt>
                <c:pt idx="9196">
                  <c:v>49.144577269599999</c:v>
                </c:pt>
                <c:pt idx="9197">
                  <c:v>49.134600080299997</c:v>
                </c:pt>
                <c:pt idx="9198">
                  <c:v>49.198798168400003</c:v>
                </c:pt>
                <c:pt idx="9199">
                  <c:v>49.482118628199999</c:v>
                </c:pt>
                <c:pt idx="9200">
                  <c:v>49.952691367900002</c:v>
                </c:pt>
                <c:pt idx="9201">
                  <c:v>49.768873959899999</c:v>
                </c:pt>
                <c:pt idx="9202">
                  <c:v>49.768973959900002</c:v>
                </c:pt>
                <c:pt idx="9203">
                  <c:v>49.769073959899998</c:v>
                </c:pt>
                <c:pt idx="9204">
                  <c:v>49.769173959900002</c:v>
                </c:pt>
                <c:pt idx="9205">
                  <c:v>49.769273959899998</c:v>
                </c:pt>
                <c:pt idx="9206">
                  <c:v>49.310642463400001</c:v>
                </c:pt>
                <c:pt idx="9207">
                  <c:v>49.310742463399997</c:v>
                </c:pt>
                <c:pt idx="9208">
                  <c:v>49.3108424634</c:v>
                </c:pt>
                <c:pt idx="9209">
                  <c:v>49.310942463400004</c:v>
                </c:pt>
                <c:pt idx="9210">
                  <c:v>49.3110424634</c:v>
                </c:pt>
                <c:pt idx="9211">
                  <c:v>50.341592841699999</c:v>
                </c:pt>
                <c:pt idx="9212">
                  <c:v>50.341692841700002</c:v>
                </c:pt>
                <c:pt idx="9213">
                  <c:v>50.341792841699998</c:v>
                </c:pt>
                <c:pt idx="9214">
                  <c:v>50.341892841700002</c:v>
                </c:pt>
                <c:pt idx="9215">
                  <c:v>50.341992841699998</c:v>
                </c:pt>
                <c:pt idx="9216">
                  <c:v>50.342092841700001</c:v>
                </c:pt>
                <c:pt idx="9217">
                  <c:v>50.342192841699998</c:v>
                </c:pt>
                <c:pt idx="9218">
                  <c:v>49.423404644000001</c:v>
                </c:pt>
                <c:pt idx="9219">
                  <c:v>49.423504643999998</c:v>
                </c:pt>
                <c:pt idx="9220">
                  <c:v>49.423604638900002</c:v>
                </c:pt>
                <c:pt idx="9221">
                  <c:v>49.3301646902</c:v>
                </c:pt>
                <c:pt idx="9222">
                  <c:v>49.288142895500002</c:v>
                </c:pt>
                <c:pt idx="9223">
                  <c:v>49.849154265700001</c:v>
                </c:pt>
                <c:pt idx="9224">
                  <c:v>50.4139702091</c:v>
                </c:pt>
                <c:pt idx="9225">
                  <c:v>50.414070209099997</c:v>
                </c:pt>
                <c:pt idx="9226">
                  <c:v>50.4141702091</c:v>
                </c:pt>
                <c:pt idx="9227">
                  <c:v>50.414270209100003</c:v>
                </c:pt>
                <c:pt idx="9228">
                  <c:v>50.414370209099999</c:v>
                </c:pt>
                <c:pt idx="9229">
                  <c:v>50.414470209100003</c:v>
                </c:pt>
                <c:pt idx="9230">
                  <c:v>50.414570209099999</c:v>
                </c:pt>
                <c:pt idx="9231">
                  <c:v>50.414670209100002</c:v>
                </c:pt>
                <c:pt idx="9232">
                  <c:v>41.754109322399998</c:v>
                </c:pt>
                <c:pt idx="9233">
                  <c:v>44.185758571599997</c:v>
                </c:pt>
                <c:pt idx="9234">
                  <c:v>43.585466103199998</c:v>
                </c:pt>
                <c:pt idx="9235">
                  <c:v>42.231573086499999</c:v>
                </c:pt>
                <c:pt idx="9236">
                  <c:v>45.160157504499999</c:v>
                </c:pt>
                <c:pt idx="9237">
                  <c:v>48.426284723800002</c:v>
                </c:pt>
                <c:pt idx="9238">
                  <c:v>48.426384723799998</c:v>
                </c:pt>
                <c:pt idx="9239">
                  <c:v>43.524685786100001</c:v>
                </c:pt>
                <c:pt idx="9240">
                  <c:v>47.712839002400003</c:v>
                </c:pt>
                <c:pt idx="9241">
                  <c:v>46.446247035500001</c:v>
                </c:pt>
                <c:pt idx="9242">
                  <c:v>47.818856264399997</c:v>
                </c:pt>
                <c:pt idx="9243">
                  <c:v>47.818956264400001</c:v>
                </c:pt>
                <c:pt idx="9244">
                  <c:v>47.819056264399997</c:v>
                </c:pt>
                <c:pt idx="9245">
                  <c:v>47.8191562644</c:v>
                </c:pt>
                <c:pt idx="9246">
                  <c:v>44.321841657599997</c:v>
                </c:pt>
                <c:pt idx="9247">
                  <c:v>44.773165991100001</c:v>
                </c:pt>
                <c:pt idx="9248">
                  <c:v>45.793038417600002</c:v>
                </c:pt>
                <c:pt idx="9249">
                  <c:v>46.0593452102</c:v>
                </c:pt>
                <c:pt idx="9250">
                  <c:v>45.417371837099999</c:v>
                </c:pt>
                <c:pt idx="9251">
                  <c:v>47.228990451599998</c:v>
                </c:pt>
                <c:pt idx="9252">
                  <c:v>47.075141281500002</c:v>
                </c:pt>
                <c:pt idx="9253">
                  <c:v>47.075241281499999</c:v>
                </c:pt>
                <c:pt idx="9254">
                  <c:v>43.631535013499999</c:v>
                </c:pt>
                <c:pt idx="9255">
                  <c:v>43.916734259099997</c:v>
                </c:pt>
                <c:pt idx="9256">
                  <c:v>46.148673575099998</c:v>
                </c:pt>
                <c:pt idx="9257">
                  <c:v>46.7146420941</c:v>
                </c:pt>
                <c:pt idx="9258">
                  <c:v>46.380894245100002</c:v>
                </c:pt>
                <c:pt idx="9259">
                  <c:v>46.9941750411</c:v>
                </c:pt>
                <c:pt idx="9260">
                  <c:v>46.994275041100003</c:v>
                </c:pt>
                <c:pt idx="9261">
                  <c:v>46.9943750411</c:v>
                </c:pt>
                <c:pt idx="9262">
                  <c:v>46.994475041100003</c:v>
                </c:pt>
                <c:pt idx="9263">
                  <c:v>46.994575041099999</c:v>
                </c:pt>
                <c:pt idx="9264">
                  <c:v>46.994675041100002</c:v>
                </c:pt>
                <c:pt idx="9265">
                  <c:v>46.994775041099999</c:v>
                </c:pt>
                <c:pt idx="9266">
                  <c:v>46.994875041100002</c:v>
                </c:pt>
                <c:pt idx="9267">
                  <c:v>46.994975041099998</c:v>
                </c:pt>
                <c:pt idx="9268">
                  <c:v>46.995075041100002</c:v>
                </c:pt>
                <c:pt idx="9269">
                  <c:v>46.996185570100003</c:v>
                </c:pt>
                <c:pt idx="9270">
                  <c:v>46.9962855701</c:v>
                </c:pt>
                <c:pt idx="9271">
                  <c:v>46.996385570100003</c:v>
                </c:pt>
                <c:pt idx="9272">
                  <c:v>46.996485570099999</c:v>
                </c:pt>
                <c:pt idx="9273">
                  <c:v>46.996585570100002</c:v>
                </c:pt>
                <c:pt idx="9274">
                  <c:v>46.996685570099999</c:v>
                </c:pt>
                <c:pt idx="9275">
                  <c:v>46.996785570100002</c:v>
                </c:pt>
                <c:pt idx="9276">
                  <c:v>46.996885570099998</c:v>
                </c:pt>
                <c:pt idx="9277">
                  <c:v>46.996985570100001</c:v>
                </c:pt>
                <c:pt idx="9278">
                  <c:v>46.997085570099998</c:v>
                </c:pt>
                <c:pt idx="9279">
                  <c:v>46.997185570100001</c:v>
                </c:pt>
                <c:pt idx="9280">
                  <c:v>46.997285570099997</c:v>
                </c:pt>
                <c:pt idx="9281">
                  <c:v>46.997385570100001</c:v>
                </c:pt>
                <c:pt idx="9282">
                  <c:v>46.997485570099997</c:v>
                </c:pt>
                <c:pt idx="9283">
                  <c:v>46.9975855701</c:v>
                </c:pt>
                <c:pt idx="9284">
                  <c:v>46.997685570100003</c:v>
                </c:pt>
                <c:pt idx="9285">
                  <c:v>46.9977855701</c:v>
                </c:pt>
                <c:pt idx="9286">
                  <c:v>46.997885570100003</c:v>
                </c:pt>
                <c:pt idx="9287">
                  <c:v>46.997985570099999</c:v>
                </c:pt>
                <c:pt idx="9288">
                  <c:v>46.998085570100002</c:v>
                </c:pt>
                <c:pt idx="9289">
                  <c:v>46.998185570099999</c:v>
                </c:pt>
                <c:pt idx="9290">
                  <c:v>46.998285570100002</c:v>
                </c:pt>
                <c:pt idx="9291">
                  <c:v>46.998385570099998</c:v>
                </c:pt>
                <c:pt idx="9292">
                  <c:v>46.998485570100001</c:v>
                </c:pt>
                <c:pt idx="9293">
                  <c:v>46.998585570099998</c:v>
                </c:pt>
                <c:pt idx="9294">
                  <c:v>46.998685570100001</c:v>
                </c:pt>
                <c:pt idx="9295">
                  <c:v>46.998785570099997</c:v>
                </c:pt>
                <c:pt idx="9296">
                  <c:v>46.998885570100001</c:v>
                </c:pt>
                <c:pt idx="9297">
                  <c:v>46.998985570099997</c:v>
                </c:pt>
                <c:pt idx="9298">
                  <c:v>46.9990855701</c:v>
                </c:pt>
                <c:pt idx="9299">
                  <c:v>46.999185570100003</c:v>
                </c:pt>
                <c:pt idx="9300">
                  <c:v>46.9992855701</c:v>
                </c:pt>
                <c:pt idx="9301">
                  <c:v>46.999385570100003</c:v>
                </c:pt>
                <c:pt idx="9302">
                  <c:v>46.999485570099999</c:v>
                </c:pt>
                <c:pt idx="9303">
                  <c:v>46.999585570100002</c:v>
                </c:pt>
                <c:pt idx="9304">
                  <c:v>46.999685570099999</c:v>
                </c:pt>
                <c:pt idx="9305">
                  <c:v>46.999785570100002</c:v>
                </c:pt>
                <c:pt idx="9306">
                  <c:v>46.999885570099998</c:v>
                </c:pt>
                <c:pt idx="9307">
                  <c:v>46.999985570100002</c:v>
                </c:pt>
                <c:pt idx="9308">
                  <c:v>47.000085570099998</c:v>
                </c:pt>
                <c:pt idx="9309">
                  <c:v>47.000185570100001</c:v>
                </c:pt>
                <c:pt idx="9310">
                  <c:v>47.000285570099997</c:v>
                </c:pt>
                <c:pt idx="9311">
                  <c:v>47.000385570100001</c:v>
                </c:pt>
                <c:pt idx="9312">
                  <c:v>47.000485570099997</c:v>
                </c:pt>
                <c:pt idx="9313">
                  <c:v>47.0005855701</c:v>
                </c:pt>
                <c:pt idx="9314">
                  <c:v>47.000685570100003</c:v>
                </c:pt>
                <c:pt idx="9315">
                  <c:v>47.0007855701</c:v>
                </c:pt>
                <c:pt idx="9316">
                  <c:v>47.000885570100003</c:v>
                </c:pt>
                <c:pt idx="9317">
                  <c:v>47.000985570099999</c:v>
                </c:pt>
                <c:pt idx="9318">
                  <c:v>47.001085570100003</c:v>
                </c:pt>
                <c:pt idx="9319">
                  <c:v>47.001185570099999</c:v>
                </c:pt>
                <c:pt idx="9320">
                  <c:v>47.001285570100002</c:v>
                </c:pt>
                <c:pt idx="9321">
                  <c:v>47.001385570099998</c:v>
                </c:pt>
                <c:pt idx="9322">
                  <c:v>47.001485570100002</c:v>
                </c:pt>
                <c:pt idx="9323">
                  <c:v>47.001585570099998</c:v>
                </c:pt>
                <c:pt idx="9324">
                  <c:v>47.001685570100001</c:v>
                </c:pt>
                <c:pt idx="9325">
                  <c:v>47.001785570099997</c:v>
                </c:pt>
                <c:pt idx="9326">
                  <c:v>47.001885570100001</c:v>
                </c:pt>
                <c:pt idx="9327">
                  <c:v>47.001985570099997</c:v>
                </c:pt>
                <c:pt idx="9328">
                  <c:v>47.0020855701</c:v>
                </c:pt>
                <c:pt idx="9329">
                  <c:v>47.002185570100004</c:v>
                </c:pt>
                <c:pt idx="9330">
                  <c:v>47.0022855701</c:v>
                </c:pt>
                <c:pt idx="9331">
                  <c:v>47.002385570100003</c:v>
                </c:pt>
                <c:pt idx="9332">
                  <c:v>47.002485570099999</c:v>
                </c:pt>
                <c:pt idx="9333">
                  <c:v>47.002585570100003</c:v>
                </c:pt>
                <c:pt idx="9334">
                  <c:v>47.002685570099999</c:v>
                </c:pt>
                <c:pt idx="9335">
                  <c:v>47.002785570100002</c:v>
                </c:pt>
                <c:pt idx="9336">
                  <c:v>47.002885570099998</c:v>
                </c:pt>
                <c:pt idx="9337">
                  <c:v>47.002985570100002</c:v>
                </c:pt>
                <c:pt idx="9338">
                  <c:v>47.003085570099998</c:v>
                </c:pt>
                <c:pt idx="9339">
                  <c:v>47.003185570100001</c:v>
                </c:pt>
                <c:pt idx="9340">
                  <c:v>47.003285570099997</c:v>
                </c:pt>
                <c:pt idx="9341">
                  <c:v>47.003385570100001</c:v>
                </c:pt>
                <c:pt idx="9342">
                  <c:v>47.003485570099997</c:v>
                </c:pt>
                <c:pt idx="9343">
                  <c:v>47.0035855701</c:v>
                </c:pt>
                <c:pt idx="9344">
                  <c:v>47.003685570099996</c:v>
                </c:pt>
                <c:pt idx="9345">
                  <c:v>47.0037855701</c:v>
                </c:pt>
                <c:pt idx="9346">
                  <c:v>47.003885570100003</c:v>
                </c:pt>
                <c:pt idx="9347">
                  <c:v>47.003985570099999</c:v>
                </c:pt>
                <c:pt idx="9348">
                  <c:v>47.004085570100003</c:v>
                </c:pt>
                <c:pt idx="9349">
                  <c:v>47.004185570099999</c:v>
                </c:pt>
                <c:pt idx="9350">
                  <c:v>47.004285570100002</c:v>
                </c:pt>
                <c:pt idx="9351">
                  <c:v>47.004385570099998</c:v>
                </c:pt>
                <c:pt idx="9352">
                  <c:v>47.004485570100002</c:v>
                </c:pt>
                <c:pt idx="9353">
                  <c:v>47.004585570099998</c:v>
                </c:pt>
                <c:pt idx="9354">
                  <c:v>47.004685570100001</c:v>
                </c:pt>
                <c:pt idx="9355">
                  <c:v>47.004785570099997</c:v>
                </c:pt>
                <c:pt idx="9356">
                  <c:v>47.004885570100001</c:v>
                </c:pt>
                <c:pt idx="9357">
                  <c:v>47.004985570099997</c:v>
                </c:pt>
                <c:pt idx="9358">
                  <c:v>47.0050855701</c:v>
                </c:pt>
                <c:pt idx="9359">
                  <c:v>47.005185570099997</c:v>
                </c:pt>
                <c:pt idx="9360">
                  <c:v>47.0052855701</c:v>
                </c:pt>
                <c:pt idx="9361">
                  <c:v>47.005385570100003</c:v>
                </c:pt>
                <c:pt idx="9362">
                  <c:v>47.005485570099999</c:v>
                </c:pt>
                <c:pt idx="9363">
                  <c:v>47.005585570100003</c:v>
                </c:pt>
                <c:pt idx="9364">
                  <c:v>47.005685570099999</c:v>
                </c:pt>
                <c:pt idx="9365">
                  <c:v>47.005785570100002</c:v>
                </c:pt>
                <c:pt idx="9366">
                  <c:v>47.005885570099998</c:v>
                </c:pt>
                <c:pt idx="9367">
                  <c:v>47.005985570100002</c:v>
                </c:pt>
                <c:pt idx="9368">
                  <c:v>47.006085570099998</c:v>
                </c:pt>
                <c:pt idx="9369">
                  <c:v>47.006185570100001</c:v>
                </c:pt>
                <c:pt idx="9370">
                  <c:v>47.006285570099998</c:v>
                </c:pt>
                <c:pt idx="9371">
                  <c:v>47.006385570100001</c:v>
                </c:pt>
                <c:pt idx="9372">
                  <c:v>47.006485570099997</c:v>
                </c:pt>
                <c:pt idx="9373">
                  <c:v>47.0065855701</c:v>
                </c:pt>
                <c:pt idx="9374">
                  <c:v>47.006685570099997</c:v>
                </c:pt>
                <c:pt idx="9375">
                  <c:v>47.0067855701</c:v>
                </c:pt>
                <c:pt idx="9376">
                  <c:v>47.006885570100003</c:v>
                </c:pt>
                <c:pt idx="9377">
                  <c:v>47.006985570099999</c:v>
                </c:pt>
                <c:pt idx="9378">
                  <c:v>47.007085570100003</c:v>
                </c:pt>
                <c:pt idx="9379">
                  <c:v>47.007185562700002</c:v>
                </c:pt>
                <c:pt idx="9380">
                  <c:v>47.007285557700001</c:v>
                </c:pt>
                <c:pt idx="9381">
                  <c:v>47.007385557699997</c:v>
                </c:pt>
                <c:pt idx="9382">
                  <c:v>47.007485557700001</c:v>
                </c:pt>
                <c:pt idx="9383">
                  <c:v>47.007585557699997</c:v>
                </c:pt>
                <c:pt idx="9384">
                  <c:v>47.0076855577</c:v>
                </c:pt>
                <c:pt idx="9385">
                  <c:v>47.007785557699997</c:v>
                </c:pt>
                <c:pt idx="9386">
                  <c:v>47.0078855577</c:v>
                </c:pt>
                <c:pt idx="9387">
                  <c:v>47.007985557700003</c:v>
                </c:pt>
                <c:pt idx="9388">
                  <c:v>47.008085557699999</c:v>
                </c:pt>
                <c:pt idx="9389">
                  <c:v>47.008185557700003</c:v>
                </c:pt>
                <c:pt idx="9390">
                  <c:v>47.008285557699999</c:v>
                </c:pt>
                <c:pt idx="9391">
                  <c:v>47.008385557700002</c:v>
                </c:pt>
                <c:pt idx="9392">
                  <c:v>47.008485557699998</c:v>
                </c:pt>
                <c:pt idx="9393">
                  <c:v>47.008585557700002</c:v>
                </c:pt>
                <c:pt idx="9394">
                  <c:v>47.008685557699998</c:v>
                </c:pt>
                <c:pt idx="9395">
                  <c:v>47.008785557700001</c:v>
                </c:pt>
                <c:pt idx="9396">
                  <c:v>47.008885557699998</c:v>
                </c:pt>
                <c:pt idx="9397">
                  <c:v>47.008985557700001</c:v>
                </c:pt>
                <c:pt idx="9398">
                  <c:v>47.009085557699997</c:v>
                </c:pt>
                <c:pt idx="9399">
                  <c:v>47.0091855577</c:v>
                </c:pt>
                <c:pt idx="9400">
                  <c:v>47.009285557699997</c:v>
                </c:pt>
                <c:pt idx="9401">
                  <c:v>47.0093855577</c:v>
                </c:pt>
                <c:pt idx="9402">
                  <c:v>47.009485557700003</c:v>
                </c:pt>
                <c:pt idx="9403">
                  <c:v>47.009585557699999</c:v>
                </c:pt>
                <c:pt idx="9404">
                  <c:v>47.009685557700003</c:v>
                </c:pt>
                <c:pt idx="9405">
                  <c:v>47.009785557699999</c:v>
                </c:pt>
                <c:pt idx="9406">
                  <c:v>47.009885557700002</c:v>
                </c:pt>
                <c:pt idx="9407">
                  <c:v>47.009985557699999</c:v>
                </c:pt>
                <c:pt idx="9408">
                  <c:v>47.010085557700002</c:v>
                </c:pt>
                <c:pt idx="9409">
                  <c:v>47.010185557699998</c:v>
                </c:pt>
                <c:pt idx="9410">
                  <c:v>47.010285557700001</c:v>
                </c:pt>
                <c:pt idx="9411">
                  <c:v>47.010385557699998</c:v>
                </c:pt>
                <c:pt idx="9412">
                  <c:v>47.010485557700001</c:v>
                </c:pt>
                <c:pt idx="9413">
                  <c:v>47.010585557699997</c:v>
                </c:pt>
                <c:pt idx="9414">
                  <c:v>47.0106855577</c:v>
                </c:pt>
                <c:pt idx="9415">
                  <c:v>47.010785557699997</c:v>
                </c:pt>
                <c:pt idx="9416">
                  <c:v>47.0108855577</c:v>
                </c:pt>
                <c:pt idx="9417">
                  <c:v>47.010985557700003</c:v>
                </c:pt>
                <c:pt idx="9418">
                  <c:v>47.0110855577</c:v>
                </c:pt>
                <c:pt idx="9419">
                  <c:v>47.011185557700003</c:v>
                </c:pt>
                <c:pt idx="9420">
                  <c:v>47.011285557699999</c:v>
                </c:pt>
                <c:pt idx="9421">
                  <c:v>47.011385557700002</c:v>
                </c:pt>
                <c:pt idx="9422">
                  <c:v>47.011485557699999</c:v>
                </c:pt>
                <c:pt idx="9423">
                  <c:v>47.011585557700002</c:v>
                </c:pt>
                <c:pt idx="9424">
                  <c:v>47.011685557699998</c:v>
                </c:pt>
                <c:pt idx="9425">
                  <c:v>47.011785557700001</c:v>
                </c:pt>
                <c:pt idx="9426">
                  <c:v>47.011885557699998</c:v>
                </c:pt>
                <c:pt idx="9427">
                  <c:v>47.011985557700001</c:v>
                </c:pt>
                <c:pt idx="9428">
                  <c:v>47.012085557699997</c:v>
                </c:pt>
                <c:pt idx="9429">
                  <c:v>47.012185557700001</c:v>
                </c:pt>
                <c:pt idx="9430">
                  <c:v>47.012285557699997</c:v>
                </c:pt>
                <c:pt idx="9431">
                  <c:v>47.0123855577</c:v>
                </c:pt>
                <c:pt idx="9432">
                  <c:v>47.012485557700003</c:v>
                </c:pt>
                <c:pt idx="9433">
                  <c:v>47.0125855577</c:v>
                </c:pt>
                <c:pt idx="9434">
                  <c:v>47.012685557700003</c:v>
                </c:pt>
                <c:pt idx="9435">
                  <c:v>47.012785557699999</c:v>
                </c:pt>
                <c:pt idx="9436">
                  <c:v>47.012885557700002</c:v>
                </c:pt>
                <c:pt idx="9437">
                  <c:v>47.012985550300002</c:v>
                </c:pt>
                <c:pt idx="9438">
                  <c:v>2.6220850886</c:v>
                </c:pt>
                <c:pt idx="9439">
                  <c:v>2.6221850886000002</c:v>
                </c:pt>
                <c:pt idx="9440">
                  <c:v>2.6222850886</c:v>
                </c:pt>
                <c:pt idx="9441">
                  <c:v>2.6223850886000002</c:v>
                </c:pt>
                <c:pt idx="9442">
                  <c:v>2.6224850886</c:v>
                </c:pt>
                <c:pt idx="9443">
                  <c:v>2.6225850886000002</c:v>
                </c:pt>
                <c:pt idx="9444">
                  <c:v>2.6226850885999999</c:v>
                </c:pt>
                <c:pt idx="9445">
                  <c:v>2.6227850825400001</c:v>
                </c:pt>
                <c:pt idx="9446">
                  <c:v>1.0593881270500001</c:v>
                </c:pt>
                <c:pt idx="9447">
                  <c:v>1.0594881270500001</c:v>
                </c:pt>
                <c:pt idx="9448">
                  <c:v>1.0595881270500001</c:v>
                </c:pt>
                <c:pt idx="9449">
                  <c:v>1.05968812705</c:v>
                </c:pt>
                <c:pt idx="9450">
                  <c:v>1.05978812705</c:v>
                </c:pt>
                <c:pt idx="9451">
                  <c:v>1.05988812705</c:v>
                </c:pt>
                <c:pt idx="9452">
                  <c:v>1.05998812705</c:v>
                </c:pt>
                <c:pt idx="9453">
                  <c:v>1.06008812705</c:v>
                </c:pt>
                <c:pt idx="9454">
                  <c:v>1.06527190357</c:v>
                </c:pt>
                <c:pt idx="9455">
                  <c:v>2.0685225283199999</c:v>
                </c:pt>
                <c:pt idx="9456">
                  <c:v>2.8527730930700002</c:v>
                </c:pt>
                <c:pt idx="9457">
                  <c:v>3.7883519839800002</c:v>
                </c:pt>
                <c:pt idx="9458">
                  <c:v>4.3841387915999999</c:v>
                </c:pt>
                <c:pt idx="9459">
                  <c:v>4.8210790696599997</c:v>
                </c:pt>
                <c:pt idx="9460">
                  <c:v>5.7023606582299999</c:v>
                </c:pt>
                <c:pt idx="9461">
                  <c:v>6.9050566924299996</c:v>
                </c:pt>
                <c:pt idx="9462">
                  <c:v>8.3326231916100006</c:v>
                </c:pt>
                <c:pt idx="9463">
                  <c:v>9.4326496613399993</c:v>
                </c:pt>
                <c:pt idx="9464">
                  <c:v>10.0531305876</c:v>
                </c:pt>
                <c:pt idx="9465">
                  <c:v>10.794052151500001</c:v>
                </c:pt>
                <c:pt idx="9466">
                  <c:v>11.2657707129</c:v>
                </c:pt>
                <c:pt idx="9467">
                  <c:v>11.2658707129</c:v>
                </c:pt>
                <c:pt idx="9468">
                  <c:v>11.321366107499999</c:v>
                </c:pt>
                <c:pt idx="9469">
                  <c:v>12.062945130399999</c:v>
                </c:pt>
                <c:pt idx="9470">
                  <c:v>13.481297934000001</c:v>
                </c:pt>
                <c:pt idx="9471">
                  <c:v>15.1368921513</c:v>
                </c:pt>
                <c:pt idx="9472">
                  <c:v>16.053178258500001</c:v>
                </c:pt>
                <c:pt idx="9473">
                  <c:v>16.821612822799999</c:v>
                </c:pt>
                <c:pt idx="9474">
                  <c:v>17.779035927500001</c:v>
                </c:pt>
                <c:pt idx="9475">
                  <c:v>18.7346911504</c:v>
                </c:pt>
                <c:pt idx="9476">
                  <c:v>19.581144059500001</c:v>
                </c:pt>
                <c:pt idx="9477">
                  <c:v>20.548893763900001</c:v>
                </c:pt>
                <c:pt idx="9478">
                  <c:v>21.306199057299999</c:v>
                </c:pt>
                <c:pt idx="9479">
                  <c:v>21.841029647199999</c:v>
                </c:pt>
                <c:pt idx="9480">
                  <c:v>22.583888248200001</c:v>
                </c:pt>
                <c:pt idx="9481">
                  <c:v>22.8154804391</c:v>
                </c:pt>
                <c:pt idx="9482">
                  <c:v>23.656384997100002</c:v>
                </c:pt>
                <c:pt idx="9483">
                  <c:v>24.813070744499999</c:v>
                </c:pt>
                <c:pt idx="9484">
                  <c:v>25.7979745855</c:v>
                </c:pt>
                <c:pt idx="9485">
                  <c:v>26.874319525499999</c:v>
                </c:pt>
                <c:pt idx="9486">
                  <c:v>27.491204471</c:v>
                </c:pt>
                <c:pt idx="9487">
                  <c:v>28.2571844856</c:v>
                </c:pt>
                <c:pt idx="9488">
                  <c:v>28.536073665699998</c:v>
                </c:pt>
                <c:pt idx="9489">
                  <c:v>29.2859993448</c:v>
                </c:pt>
                <c:pt idx="9490">
                  <c:v>30.3016553231</c:v>
                </c:pt>
                <c:pt idx="9491">
                  <c:v>30.799670242000001</c:v>
                </c:pt>
                <c:pt idx="9492">
                  <c:v>31.5314004311</c:v>
                </c:pt>
                <c:pt idx="9493">
                  <c:v>32.5626084883</c:v>
                </c:pt>
                <c:pt idx="9494">
                  <c:v>33.405306599100001</c:v>
                </c:pt>
                <c:pt idx="9495">
                  <c:v>33.550968706299997</c:v>
                </c:pt>
                <c:pt idx="9496">
                  <c:v>34.589201738900002</c:v>
                </c:pt>
                <c:pt idx="9497">
                  <c:v>35.515993673600001</c:v>
                </c:pt>
                <c:pt idx="9498">
                  <c:v>35.773892914999998</c:v>
                </c:pt>
                <c:pt idx="9499">
                  <c:v>36.5802477947</c:v>
                </c:pt>
                <c:pt idx="9500">
                  <c:v>36.998273643499999</c:v>
                </c:pt>
                <c:pt idx="9501">
                  <c:v>37.023440836799999</c:v>
                </c:pt>
                <c:pt idx="9502">
                  <c:v>37.5047907995</c:v>
                </c:pt>
                <c:pt idx="9503">
                  <c:v>38.491488380200003</c:v>
                </c:pt>
                <c:pt idx="9504">
                  <c:v>38.918976294700002</c:v>
                </c:pt>
                <c:pt idx="9505">
                  <c:v>39.663481657399998</c:v>
                </c:pt>
                <c:pt idx="9506">
                  <c:v>39.663581657400002</c:v>
                </c:pt>
                <c:pt idx="9507">
                  <c:v>39.730150350400002</c:v>
                </c:pt>
                <c:pt idx="9508">
                  <c:v>39.730250350399999</c:v>
                </c:pt>
                <c:pt idx="9509">
                  <c:v>40.129995793299997</c:v>
                </c:pt>
                <c:pt idx="9510">
                  <c:v>41.056254930199998</c:v>
                </c:pt>
                <c:pt idx="9511">
                  <c:v>41.794052670699998</c:v>
                </c:pt>
                <c:pt idx="9512">
                  <c:v>43.082566799600002</c:v>
                </c:pt>
                <c:pt idx="9513">
                  <c:v>43.4803170275</c:v>
                </c:pt>
                <c:pt idx="9514">
                  <c:v>44.771966324700003</c:v>
                </c:pt>
                <c:pt idx="9515">
                  <c:v>44.772066324699999</c:v>
                </c:pt>
                <c:pt idx="9516">
                  <c:v>44.772166324700002</c:v>
                </c:pt>
                <c:pt idx="9517">
                  <c:v>44.772266324699999</c:v>
                </c:pt>
                <c:pt idx="9518">
                  <c:v>45.692652481400003</c:v>
                </c:pt>
                <c:pt idx="9519">
                  <c:v>45.692752481399999</c:v>
                </c:pt>
                <c:pt idx="9520">
                  <c:v>46.515698074399999</c:v>
                </c:pt>
                <c:pt idx="9521">
                  <c:v>46.515798074400003</c:v>
                </c:pt>
                <c:pt idx="9522">
                  <c:v>46.710099134300002</c:v>
                </c:pt>
                <c:pt idx="9523">
                  <c:v>47.4231444176</c:v>
                </c:pt>
                <c:pt idx="9524">
                  <c:v>46.885563259599998</c:v>
                </c:pt>
                <c:pt idx="9525">
                  <c:v>46.965115960299997</c:v>
                </c:pt>
                <c:pt idx="9526">
                  <c:v>46.871572781700003</c:v>
                </c:pt>
                <c:pt idx="9527">
                  <c:v>47.262313305100001</c:v>
                </c:pt>
                <c:pt idx="9528">
                  <c:v>47.8174615788</c:v>
                </c:pt>
                <c:pt idx="9529">
                  <c:v>47.817561578800003</c:v>
                </c:pt>
                <c:pt idx="9530">
                  <c:v>48.035045143600001</c:v>
                </c:pt>
                <c:pt idx="9531">
                  <c:v>48.035145143599998</c:v>
                </c:pt>
                <c:pt idx="9532">
                  <c:v>46.8041120456</c:v>
                </c:pt>
                <c:pt idx="9533">
                  <c:v>46.804212045600003</c:v>
                </c:pt>
                <c:pt idx="9534">
                  <c:v>46.8043120456</c:v>
                </c:pt>
                <c:pt idx="9535">
                  <c:v>46.804412045600003</c:v>
                </c:pt>
                <c:pt idx="9536">
                  <c:v>46.804512045599999</c:v>
                </c:pt>
                <c:pt idx="9537">
                  <c:v>46.804612045600003</c:v>
                </c:pt>
                <c:pt idx="9538">
                  <c:v>46.804712045599999</c:v>
                </c:pt>
                <c:pt idx="9539">
                  <c:v>46.804812045600002</c:v>
                </c:pt>
                <c:pt idx="9540">
                  <c:v>46.804912045599998</c:v>
                </c:pt>
                <c:pt idx="9541">
                  <c:v>46.805012045600002</c:v>
                </c:pt>
                <c:pt idx="9542">
                  <c:v>46.805112045599998</c:v>
                </c:pt>
                <c:pt idx="9543">
                  <c:v>46.805212045600001</c:v>
                </c:pt>
                <c:pt idx="9544">
                  <c:v>46.805312045599997</c:v>
                </c:pt>
                <c:pt idx="9545">
                  <c:v>46.805412045600001</c:v>
                </c:pt>
                <c:pt idx="9546">
                  <c:v>46.805512045599997</c:v>
                </c:pt>
                <c:pt idx="9547">
                  <c:v>46.8056120456</c:v>
                </c:pt>
                <c:pt idx="9548">
                  <c:v>46.805712045600004</c:v>
                </c:pt>
                <c:pt idx="9549">
                  <c:v>46.8058120456</c:v>
                </c:pt>
                <c:pt idx="9550">
                  <c:v>46.805912045600003</c:v>
                </c:pt>
                <c:pt idx="9551">
                  <c:v>46.806012045599999</c:v>
                </c:pt>
                <c:pt idx="9552">
                  <c:v>46.806112045600003</c:v>
                </c:pt>
                <c:pt idx="9553">
                  <c:v>46.806212038699996</c:v>
                </c:pt>
                <c:pt idx="9554">
                  <c:v>34.212591686499998</c:v>
                </c:pt>
                <c:pt idx="9555">
                  <c:v>34.212691686500001</c:v>
                </c:pt>
                <c:pt idx="9556">
                  <c:v>34.212791686499997</c:v>
                </c:pt>
                <c:pt idx="9557">
                  <c:v>34.212891686500001</c:v>
                </c:pt>
                <c:pt idx="9558">
                  <c:v>34.212991686499997</c:v>
                </c:pt>
                <c:pt idx="9559">
                  <c:v>34.2130916865</c:v>
                </c:pt>
                <c:pt idx="9560">
                  <c:v>34.213191686499997</c:v>
                </c:pt>
                <c:pt idx="9561">
                  <c:v>34.2132916865</c:v>
                </c:pt>
                <c:pt idx="9562">
                  <c:v>34.213391686500003</c:v>
                </c:pt>
                <c:pt idx="9563">
                  <c:v>34.213491686499999</c:v>
                </c:pt>
                <c:pt idx="9564">
                  <c:v>34.213591686500003</c:v>
                </c:pt>
                <c:pt idx="9565">
                  <c:v>34.213691686499999</c:v>
                </c:pt>
                <c:pt idx="9566">
                  <c:v>34.213791682100002</c:v>
                </c:pt>
                <c:pt idx="9567">
                  <c:v>21.349822296399999</c:v>
                </c:pt>
                <c:pt idx="9568">
                  <c:v>21.349922296399999</c:v>
                </c:pt>
                <c:pt idx="9569">
                  <c:v>21.350022296399999</c:v>
                </c:pt>
                <c:pt idx="9570">
                  <c:v>21.350122296399999</c:v>
                </c:pt>
                <c:pt idx="9571">
                  <c:v>21.350222296399998</c:v>
                </c:pt>
                <c:pt idx="9572">
                  <c:v>21.350322296400002</c:v>
                </c:pt>
                <c:pt idx="9573">
                  <c:v>21.350422296400001</c:v>
                </c:pt>
                <c:pt idx="9574">
                  <c:v>21.350522296400001</c:v>
                </c:pt>
                <c:pt idx="9575">
                  <c:v>21.350622296400001</c:v>
                </c:pt>
                <c:pt idx="9576">
                  <c:v>21.350722296400001</c:v>
                </c:pt>
                <c:pt idx="9577">
                  <c:v>21.350822296400001</c:v>
                </c:pt>
                <c:pt idx="9578">
                  <c:v>21.3509222964</c:v>
                </c:pt>
                <c:pt idx="9579">
                  <c:v>21.3510222964</c:v>
                </c:pt>
                <c:pt idx="9580">
                  <c:v>21.3511222964</c:v>
                </c:pt>
                <c:pt idx="9581">
                  <c:v>21.3512222964</c:v>
                </c:pt>
                <c:pt idx="9582">
                  <c:v>21.351322296399999</c:v>
                </c:pt>
                <c:pt idx="9583">
                  <c:v>21.351422296399999</c:v>
                </c:pt>
                <c:pt idx="9584">
                  <c:v>21.351522296399999</c:v>
                </c:pt>
                <c:pt idx="9585">
                  <c:v>21.351622296399999</c:v>
                </c:pt>
                <c:pt idx="9586">
                  <c:v>21.351722296399998</c:v>
                </c:pt>
                <c:pt idx="9587">
                  <c:v>21.351822296400002</c:v>
                </c:pt>
                <c:pt idx="9588">
                  <c:v>21.351922296400001</c:v>
                </c:pt>
                <c:pt idx="9589">
                  <c:v>21.352022296400001</c:v>
                </c:pt>
                <c:pt idx="9590">
                  <c:v>21.352122296400001</c:v>
                </c:pt>
                <c:pt idx="9591">
                  <c:v>21.352222296400001</c:v>
                </c:pt>
                <c:pt idx="9592">
                  <c:v>21.352322296400001</c:v>
                </c:pt>
                <c:pt idx="9593">
                  <c:v>21.3524222964</c:v>
                </c:pt>
                <c:pt idx="9594">
                  <c:v>21.3525222964</c:v>
                </c:pt>
                <c:pt idx="9595">
                  <c:v>21.3526222964</c:v>
                </c:pt>
                <c:pt idx="9596">
                  <c:v>21.3527222964</c:v>
                </c:pt>
                <c:pt idx="9597">
                  <c:v>21.352822296399999</c:v>
                </c:pt>
                <c:pt idx="9598">
                  <c:v>21.352922296399999</c:v>
                </c:pt>
                <c:pt idx="9599">
                  <c:v>21.353022296399999</c:v>
                </c:pt>
                <c:pt idx="9600">
                  <c:v>21.353122296399999</c:v>
                </c:pt>
                <c:pt idx="9601">
                  <c:v>21.353222296399998</c:v>
                </c:pt>
                <c:pt idx="9602">
                  <c:v>21.353322296399998</c:v>
                </c:pt>
                <c:pt idx="9603">
                  <c:v>21.353422296400002</c:v>
                </c:pt>
                <c:pt idx="9604">
                  <c:v>21.353522296400001</c:v>
                </c:pt>
                <c:pt idx="9605">
                  <c:v>21.353622296400001</c:v>
                </c:pt>
                <c:pt idx="9606">
                  <c:v>21.353722296400001</c:v>
                </c:pt>
                <c:pt idx="9607">
                  <c:v>21.353822296400001</c:v>
                </c:pt>
                <c:pt idx="9608">
                  <c:v>21.3539222964</c:v>
                </c:pt>
                <c:pt idx="9609">
                  <c:v>21.3540222964</c:v>
                </c:pt>
                <c:pt idx="9610">
                  <c:v>21.3541222964</c:v>
                </c:pt>
                <c:pt idx="9611">
                  <c:v>21.3542222964</c:v>
                </c:pt>
                <c:pt idx="9612">
                  <c:v>21.354322296399999</c:v>
                </c:pt>
                <c:pt idx="9613">
                  <c:v>21.354422296399999</c:v>
                </c:pt>
                <c:pt idx="9614">
                  <c:v>21.354522296399999</c:v>
                </c:pt>
                <c:pt idx="9615">
                  <c:v>21.354622296399999</c:v>
                </c:pt>
                <c:pt idx="9616">
                  <c:v>21.354722296399999</c:v>
                </c:pt>
                <c:pt idx="9617">
                  <c:v>21.354822296399998</c:v>
                </c:pt>
                <c:pt idx="9618">
                  <c:v>4.3736468907599999</c:v>
                </c:pt>
                <c:pt idx="9619">
                  <c:v>4.3737468907599997</c:v>
                </c:pt>
                <c:pt idx="9620">
                  <c:v>4.3738468907600003</c:v>
                </c:pt>
                <c:pt idx="9621">
                  <c:v>4.3739468907600001</c:v>
                </c:pt>
                <c:pt idx="9622">
                  <c:v>4.3740468907599999</c:v>
                </c:pt>
                <c:pt idx="9623">
                  <c:v>4.3741468907599996</c:v>
                </c:pt>
                <c:pt idx="9624">
                  <c:v>4.3742468907600003</c:v>
                </c:pt>
                <c:pt idx="9625">
                  <c:v>4.3743468907600001</c:v>
                </c:pt>
                <c:pt idx="9626">
                  <c:v>4.3744468907599998</c:v>
                </c:pt>
                <c:pt idx="9627">
                  <c:v>4.3745468907599996</c:v>
                </c:pt>
                <c:pt idx="9628">
                  <c:v>4.3746468907600002</c:v>
                </c:pt>
                <c:pt idx="9629">
                  <c:v>4.37474689076</c:v>
                </c:pt>
                <c:pt idx="9630">
                  <c:v>4.3748468907599998</c:v>
                </c:pt>
                <c:pt idx="9631">
                  <c:v>4.3749468907600004</c:v>
                </c:pt>
                <c:pt idx="9632">
                  <c:v>4.3750468907600002</c:v>
                </c:pt>
                <c:pt idx="9633">
                  <c:v>4.37514689076</c:v>
                </c:pt>
                <c:pt idx="9634">
                  <c:v>4.3752468907599997</c:v>
                </c:pt>
                <c:pt idx="9635">
                  <c:v>4.3753468907600004</c:v>
                </c:pt>
                <c:pt idx="9636">
                  <c:v>4.3754468907600002</c:v>
                </c:pt>
                <c:pt idx="9637">
                  <c:v>4.3755468907599999</c:v>
                </c:pt>
                <c:pt idx="9638">
                  <c:v>4.3756468907599997</c:v>
                </c:pt>
                <c:pt idx="9639">
                  <c:v>4.3757468907600003</c:v>
                </c:pt>
                <c:pt idx="9640">
                  <c:v>4.3758468907600001</c:v>
                </c:pt>
                <c:pt idx="9641">
                  <c:v>4.3759468907599999</c:v>
                </c:pt>
                <c:pt idx="9642">
                  <c:v>4.3760468907599996</c:v>
                </c:pt>
                <c:pt idx="9643">
                  <c:v>4.3761468907600003</c:v>
                </c:pt>
                <c:pt idx="9644">
                  <c:v>4.3762468907600001</c:v>
                </c:pt>
                <c:pt idx="9645">
                  <c:v>4.3763468907599998</c:v>
                </c:pt>
                <c:pt idx="9646">
                  <c:v>4.3764468907599996</c:v>
                </c:pt>
                <c:pt idx="9647">
                  <c:v>4.3765468907600003</c:v>
                </c:pt>
                <c:pt idx="9648">
                  <c:v>4.37664689076</c:v>
                </c:pt>
                <c:pt idx="9649">
                  <c:v>4.3767468907599998</c:v>
                </c:pt>
                <c:pt idx="9650">
                  <c:v>4.3768468907600004</c:v>
                </c:pt>
                <c:pt idx="9651">
                  <c:v>4.3769468907600002</c:v>
                </c:pt>
                <c:pt idx="9652">
                  <c:v>4.37704689076</c:v>
                </c:pt>
                <c:pt idx="9653">
                  <c:v>4.3771468907599997</c:v>
                </c:pt>
                <c:pt idx="9654">
                  <c:v>4.3772468907600004</c:v>
                </c:pt>
                <c:pt idx="9655">
                  <c:v>4.3773468907600002</c:v>
                </c:pt>
                <c:pt idx="9656">
                  <c:v>4.3774468907599999</c:v>
                </c:pt>
                <c:pt idx="9657">
                  <c:v>4.3775468907599997</c:v>
                </c:pt>
                <c:pt idx="9658">
                  <c:v>4.3776468907600004</c:v>
                </c:pt>
                <c:pt idx="9659">
                  <c:v>4.3777468907600001</c:v>
                </c:pt>
                <c:pt idx="9660">
                  <c:v>4.3778468907599999</c:v>
                </c:pt>
                <c:pt idx="9661">
                  <c:v>4.3779468907599997</c:v>
                </c:pt>
                <c:pt idx="9662">
                  <c:v>4.3780468907600003</c:v>
                </c:pt>
                <c:pt idx="9663">
                  <c:v>4.3781468907600001</c:v>
                </c:pt>
                <c:pt idx="9664">
                  <c:v>4.3782468907599998</c:v>
                </c:pt>
                <c:pt idx="9665">
                  <c:v>4.3783468907599996</c:v>
                </c:pt>
                <c:pt idx="9666">
                  <c:v>4.3784468907600003</c:v>
                </c:pt>
                <c:pt idx="9667">
                  <c:v>4.37854689076</c:v>
                </c:pt>
                <c:pt idx="9668">
                  <c:v>4.3786468907599998</c:v>
                </c:pt>
                <c:pt idx="9669">
                  <c:v>4.3787468907599996</c:v>
                </c:pt>
                <c:pt idx="9670">
                  <c:v>4.3788468907600002</c:v>
                </c:pt>
                <c:pt idx="9671">
                  <c:v>4.37894689076</c:v>
                </c:pt>
                <c:pt idx="9672">
                  <c:v>4.3790468907599998</c:v>
                </c:pt>
                <c:pt idx="9673">
                  <c:v>4.3791468907600004</c:v>
                </c:pt>
                <c:pt idx="9674">
                  <c:v>4.3792468907600002</c:v>
                </c:pt>
                <c:pt idx="9675">
                  <c:v>4.3793468907599999</c:v>
                </c:pt>
                <c:pt idx="9676">
                  <c:v>4.3794468907599997</c:v>
                </c:pt>
                <c:pt idx="9677">
                  <c:v>4.3795468907600004</c:v>
                </c:pt>
                <c:pt idx="9678">
                  <c:v>4.3796468907600001</c:v>
                </c:pt>
                <c:pt idx="9679">
                  <c:v>4.3797468907599999</c:v>
                </c:pt>
                <c:pt idx="9680">
                  <c:v>4.3798468907599997</c:v>
                </c:pt>
                <c:pt idx="9681">
                  <c:v>4.3799468907600003</c:v>
                </c:pt>
                <c:pt idx="9682">
                  <c:v>4.3800468907600001</c:v>
                </c:pt>
                <c:pt idx="9683">
                  <c:v>4.3801468907599999</c:v>
                </c:pt>
                <c:pt idx="9684">
                  <c:v>4.3802468907599996</c:v>
                </c:pt>
                <c:pt idx="9685">
                  <c:v>4.3803468907600003</c:v>
                </c:pt>
                <c:pt idx="9686">
                  <c:v>4.38044689076</c:v>
                </c:pt>
                <c:pt idx="9687">
                  <c:v>4.3805468907599998</c:v>
                </c:pt>
                <c:pt idx="9688">
                  <c:v>4.3806468907599996</c:v>
                </c:pt>
                <c:pt idx="9689">
                  <c:v>4.3807468907600002</c:v>
                </c:pt>
                <c:pt idx="9690">
                  <c:v>4.38084689076</c:v>
                </c:pt>
                <c:pt idx="9691">
                  <c:v>4.3809468907599998</c:v>
                </c:pt>
                <c:pt idx="9692">
                  <c:v>4.3810468907600004</c:v>
                </c:pt>
                <c:pt idx="9693">
                  <c:v>4.3811468907600002</c:v>
                </c:pt>
                <c:pt idx="9694">
                  <c:v>4.38124689076</c:v>
                </c:pt>
                <c:pt idx="9695">
                  <c:v>4.3813468907599997</c:v>
                </c:pt>
                <c:pt idx="9696">
                  <c:v>4.3814468907600004</c:v>
                </c:pt>
                <c:pt idx="9697">
                  <c:v>4.3815468895</c:v>
                </c:pt>
                <c:pt idx="9698">
                  <c:v>4.3816468894999998</c:v>
                </c:pt>
                <c:pt idx="9699">
                  <c:v>4.3817468894999996</c:v>
                </c:pt>
                <c:pt idx="9700">
                  <c:v>4.3818468895000002</c:v>
                </c:pt>
                <c:pt idx="9701">
                  <c:v>4.3819468895</c:v>
                </c:pt>
                <c:pt idx="9702">
                  <c:v>4.3820468894999998</c:v>
                </c:pt>
                <c:pt idx="9703">
                  <c:v>4.3821468895000004</c:v>
                </c:pt>
                <c:pt idx="9704">
                  <c:v>4.3822468895000002</c:v>
                </c:pt>
                <c:pt idx="9705">
                  <c:v>4.3823468895</c:v>
                </c:pt>
                <c:pt idx="9706">
                  <c:v>4.3824468894999997</c:v>
                </c:pt>
                <c:pt idx="9707">
                  <c:v>4.3825468895000004</c:v>
                </c:pt>
                <c:pt idx="9708">
                  <c:v>4.3826468895000001</c:v>
                </c:pt>
                <c:pt idx="9709">
                  <c:v>4.3827468894999999</c:v>
                </c:pt>
                <c:pt idx="9710">
                  <c:v>4.3828468894999997</c:v>
                </c:pt>
                <c:pt idx="9711">
                  <c:v>4.3829468882900002</c:v>
                </c:pt>
                <c:pt idx="9712">
                  <c:v>-5.9444353183600001</c:v>
                </c:pt>
                <c:pt idx="9713">
                  <c:v>-4.3229225778</c:v>
                </c:pt>
                <c:pt idx="9714">
                  <c:v>-4.2568271387000003</c:v>
                </c:pt>
                <c:pt idx="9715">
                  <c:v>-4.0154208622000001</c:v>
                </c:pt>
                <c:pt idx="9716">
                  <c:v>-4.0153208622000003</c:v>
                </c:pt>
                <c:pt idx="9717">
                  <c:v>-4.1255932872200001</c:v>
                </c:pt>
                <c:pt idx="9718">
                  <c:v>-4.1254932872200003</c:v>
                </c:pt>
                <c:pt idx="9719">
                  <c:v>-4.1253932872199996</c:v>
                </c:pt>
                <c:pt idx="9720">
                  <c:v>-4.1252932872199999</c:v>
                </c:pt>
                <c:pt idx="9721">
                  <c:v>-4.0133716228900003</c:v>
                </c:pt>
                <c:pt idx="9722">
                  <c:v>-3.7219786297200002</c:v>
                </c:pt>
                <c:pt idx="9723">
                  <c:v>-3.4760286222699999</c:v>
                </c:pt>
                <c:pt idx="9724">
                  <c:v>-3.4801056792999998</c:v>
                </c:pt>
                <c:pt idx="9725">
                  <c:v>-3.4800056793</c:v>
                </c:pt>
                <c:pt idx="9726">
                  <c:v>-3.4799056792999998</c:v>
                </c:pt>
                <c:pt idx="9727">
                  <c:v>-3.9004386542799998</c:v>
                </c:pt>
                <c:pt idx="9728">
                  <c:v>-3.90033865428</c:v>
                </c:pt>
                <c:pt idx="9729">
                  <c:v>-3.9002386542799998</c:v>
                </c:pt>
                <c:pt idx="9730">
                  <c:v>-3.5223483928500001</c:v>
                </c:pt>
                <c:pt idx="9731">
                  <c:v>-3.5048615757400001</c:v>
                </c:pt>
                <c:pt idx="9732">
                  <c:v>-3.2594761619499999</c:v>
                </c:pt>
                <c:pt idx="9733">
                  <c:v>-2.9705634134199999</c:v>
                </c:pt>
                <c:pt idx="9734">
                  <c:v>-1.96551088944</c:v>
                </c:pt>
                <c:pt idx="9735">
                  <c:v>-0.64367461615400001</c:v>
                </c:pt>
                <c:pt idx="9736">
                  <c:v>1.0072490628199999</c:v>
                </c:pt>
                <c:pt idx="9737">
                  <c:v>2.7739763479400001</c:v>
                </c:pt>
                <c:pt idx="9738">
                  <c:v>2.7740763479399999</c:v>
                </c:pt>
                <c:pt idx="9739">
                  <c:v>2.7741763479400001</c:v>
                </c:pt>
                <c:pt idx="9740">
                  <c:v>2.7742763479399999</c:v>
                </c:pt>
                <c:pt idx="9741">
                  <c:v>2.7743763479400001</c:v>
                </c:pt>
                <c:pt idx="9742">
                  <c:v>2.7744763479399999</c:v>
                </c:pt>
                <c:pt idx="9743">
                  <c:v>2.7745763479400001</c:v>
                </c:pt>
                <c:pt idx="9744">
                  <c:v>2.7746763479399998</c:v>
                </c:pt>
                <c:pt idx="9745">
                  <c:v>2.7747763479400001</c:v>
                </c:pt>
                <c:pt idx="9746">
                  <c:v>2.7748763479399998</c:v>
                </c:pt>
                <c:pt idx="9747">
                  <c:v>2.77497634794</c:v>
                </c:pt>
                <c:pt idx="9748">
                  <c:v>2.7750763479399998</c:v>
                </c:pt>
                <c:pt idx="9749">
                  <c:v>2.77517634794</c:v>
                </c:pt>
                <c:pt idx="9750">
                  <c:v>2.7752763479400002</c:v>
                </c:pt>
                <c:pt idx="9751">
                  <c:v>2.77537634794</c:v>
                </c:pt>
                <c:pt idx="9752">
                  <c:v>2.7754763479400002</c:v>
                </c:pt>
                <c:pt idx="9753">
                  <c:v>0.27936659115599999</c:v>
                </c:pt>
                <c:pt idx="9754">
                  <c:v>-0.437193465191</c:v>
                </c:pt>
                <c:pt idx="9755">
                  <c:v>-0.26409700447700002</c:v>
                </c:pt>
                <c:pt idx="9756">
                  <c:v>-0.26399700447699997</c:v>
                </c:pt>
                <c:pt idx="9757">
                  <c:v>-0.26389700447699999</c:v>
                </c:pt>
                <c:pt idx="9758">
                  <c:v>-0.263797004477</c:v>
                </c:pt>
                <c:pt idx="9759">
                  <c:v>-0.55765477449699996</c:v>
                </c:pt>
                <c:pt idx="9760">
                  <c:v>-0.48920910246600002</c:v>
                </c:pt>
                <c:pt idx="9761">
                  <c:v>-0.54226333725099995</c:v>
                </c:pt>
                <c:pt idx="9762">
                  <c:v>-0.54216333725099997</c:v>
                </c:pt>
                <c:pt idx="9763">
                  <c:v>-0.54206333725099998</c:v>
                </c:pt>
                <c:pt idx="9764">
                  <c:v>-0.54196333725099999</c:v>
                </c:pt>
                <c:pt idx="9765">
                  <c:v>-0.541863337251</c:v>
                </c:pt>
                <c:pt idx="9766">
                  <c:v>-0.54176333725100001</c:v>
                </c:pt>
                <c:pt idx="9767">
                  <c:v>-2.9323173330299999</c:v>
                </c:pt>
                <c:pt idx="9768">
                  <c:v>-2.9322173330300001</c:v>
                </c:pt>
                <c:pt idx="9769">
                  <c:v>-2.9321173330299999</c:v>
                </c:pt>
                <c:pt idx="9770">
                  <c:v>-2.9320173330300001</c:v>
                </c:pt>
                <c:pt idx="9771">
                  <c:v>-2.9319173330299999</c:v>
                </c:pt>
                <c:pt idx="9772">
                  <c:v>-2.9318173330300001</c:v>
                </c:pt>
                <c:pt idx="9773">
                  <c:v>-4.2951791902199998</c:v>
                </c:pt>
                <c:pt idx="9774">
                  <c:v>-4.1363754812</c:v>
                </c:pt>
                <c:pt idx="9775">
                  <c:v>-4.1362754812000002</c:v>
                </c:pt>
                <c:pt idx="9776">
                  <c:v>-4.1361754811999996</c:v>
                </c:pt>
                <c:pt idx="9777">
                  <c:v>-4.1360754811999998</c:v>
                </c:pt>
                <c:pt idx="9778">
                  <c:v>-4.1359754812</c:v>
                </c:pt>
                <c:pt idx="9779">
                  <c:v>-4.1358754812000003</c:v>
                </c:pt>
                <c:pt idx="9780">
                  <c:v>-4.1357754811999996</c:v>
                </c:pt>
                <c:pt idx="9781">
                  <c:v>-4.1356754811999998</c:v>
                </c:pt>
                <c:pt idx="9782">
                  <c:v>-4.1355754812000001</c:v>
                </c:pt>
                <c:pt idx="9783">
                  <c:v>-2.0390218669300002</c:v>
                </c:pt>
                <c:pt idx="9784">
                  <c:v>-1.20124433546</c:v>
                </c:pt>
                <c:pt idx="9785">
                  <c:v>0.248083774206</c:v>
                </c:pt>
                <c:pt idx="9786">
                  <c:v>1.94845123689</c:v>
                </c:pt>
                <c:pt idx="9787">
                  <c:v>2.2215644803800001</c:v>
                </c:pt>
                <c:pt idx="9788">
                  <c:v>2.2216644803799999</c:v>
                </c:pt>
                <c:pt idx="9789">
                  <c:v>2.35353077157</c:v>
                </c:pt>
                <c:pt idx="9790">
                  <c:v>2.7141838147800001</c:v>
                </c:pt>
                <c:pt idx="9791">
                  <c:v>3.25396126985</c:v>
                </c:pt>
                <c:pt idx="9792">
                  <c:v>4.0984990521300002</c:v>
                </c:pt>
                <c:pt idx="9793">
                  <c:v>4.66679769967</c:v>
                </c:pt>
                <c:pt idx="9794">
                  <c:v>5.3274694120100001</c:v>
                </c:pt>
                <c:pt idx="9795">
                  <c:v>5.8800822801399999</c:v>
                </c:pt>
                <c:pt idx="9796">
                  <c:v>6.5774644437300003</c:v>
                </c:pt>
                <c:pt idx="9797">
                  <c:v>6.6451846240699997</c:v>
                </c:pt>
                <c:pt idx="9798">
                  <c:v>6.6452846240700003</c:v>
                </c:pt>
                <c:pt idx="9799">
                  <c:v>6.6380983894599996</c:v>
                </c:pt>
                <c:pt idx="9800">
                  <c:v>7.8651474778399999</c:v>
                </c:pt>
                <c:pt idx="9801">
                  <c:v>8.8028574765399998</c:v>
                </c:pt>
                <c:pt idx="9802">
                  <c:v>10.2879100788</c:v>
                </c:pt>
                <c:pt idx="9803">
                  <c:v>12.0978569643</c:v>
                </c:pt>
                <c:pt idx="9804">
                  <c:v>13.262593992999999</c:v>
                </c:pt>
                <c:pt idx="9805">
                  <c:v>14.4198683792</c:v>
                </c:pt>
                <c:pt idx="9806">
                  <c:v>15.599543454999999</c:v>
                </c:pt>
                <c:pt idx="9807">
                  <c:v>16.917393486000002</c:v>
                </c:pt>
                <c:pt idx="9808">
                  <c:v>18.7494612558</c:v>
                </c:pt>
                <c:pt idx="9809">
                  <c:v>20.726045407000001</c:v>
                </c:pt>
                <c:pt idx="9810">
                  <c:v>21.562820264500001</c:v>
                </c:pt>
                <c:pt idx="9811">
                  <c:v>23.098510496999999</c:v>
                </c:pt>
                <c:pt idx="9812">
                  <c:v>24.730361161800001</c:v>
                </c:pt>
                <c:pt idx="9813">
                  <c:v>25.955940888800001</c:v>
                </c:pt>
                <c:pt idx="9814">
                  <c:v>26.851233505700002</c:v>
                </c:pt>
                <c:pt idx="9815">
                  <c:v>27.9466446488</c:v>
                </c:pt>
                <c:pt idx="9816">
                  <c:v>29.197847807500001</c:v>
                </c:pt>
                <c:pt idx="9817">
                  <c:v>30.317141682199999</c:v>
                </c:pt>
                <c:pt idx="9818">
                  <c:v>31.763750557800002</c:v>
                </c:pt>
                <c:pt idx="9819">
                  <c:v>32.431980936499997</c:v>
                </c:pt>
                <c:pt idx="9820">
                  <c:v>33.036296583000002</c:v>
                </c:pt>
                <c:pt idx="9821">
                  <c:v>34.175873643800003</c:v>
                </c:pt>
                <c:pt idx="9822">
                  <c:v>35.7201993264</c:v>
                </c:pt>
                <c:pt idx="9823">
                  <c:v>36.726710833699997</c:v>
                </c:pt>
                <c:pt idx="9824">
                  <c:v>37.963566828600001</c:v>
                </c:pt>
                <c:pt idx="9825">
                  <c:v>39.247880019500002</c:v>
                </c:pt>
                <c:pt idx="9826">
                  <c:v>39.584657952500002</c:v>
                </c:pt>
                <c:pt idx="9827">
                  <c:v>41.125100128100001</c:v>
                </c:pt>
                <c:pt idx="9828">
                  <c:v>42.183460923399998</c:v>
                </c:pt>
                <c:pt idx="9829">
                  <c:v>41.640554215000002</c:v>
                </c:pt>
                <c:pt idx="9830">
                  <c:v>44.715285606400002</c:v>
                </c:pt>
                <c:pt idx="9831">
                  <c:v>46.303354208800002</c:v>
                </c:pt>
                <c:pt idx="9832">
                  <c:v>46.108946981300001</c:v>
                </c:pt>
                <c:pt idx="9833">
                  <c:v>44.653792255900001</c:v>
                </c:pt>
                <c:pt idx="9834">
                  <c:v>46.456891366699999</c:v>
                </c:pt>
                <c:pt idx="9835">
                  <c:v>46.5606510163</c:v>
                </c:pt>
                <c:pt idx="9836">
                  <c:v>47.133813530899999</c:v>
                </c:pt>
                <c:pt idx="9837">
                  <c:v>47.072154936499999</c:v>
                </c:pt>
                <c:pt idx="9838">
                  <c:v>47.741996453299997</c:v>
                </c:pt>
                <c:pt idx="9839">
                  <c:v>47.7420964533</c:v>
                </c:pt>
                <c:pt idx="9840">
                  <c:v>47.742196453299997</c:v>
                </c:pt>
                <c:pt idx="9841">
                  <c:v>47.7422964533</c:v>
                </c:pt>
                <c:pt idx="9842">
                  <c:v>46.874729469800002</c:v>
                </c:pt>
                <c:pt idx="9843">
                  <c:v>46.959698593699997</c:v>
                </c:pt>
                <c:pt idx="9844">
                  <c:v>49.763283070699998</c:v>
                </c:pt>
                <c:pt idx="9845">
                  <c:v>49.763383070700002</c:v>
                </c:pt>
                <c:pt idx="9846">
                  <c:v>49.763483070699998</c:v>
                </c:pt>
                <c:pt idx="9847">
                  <c:v>49.763583070700001</c:v>
                </c:pt>
                <c:pt idx="9848">
                  <c:v>49.763683070699997</c:v>
                </c:pt>
                <c:pt idx="9849">
                  <c:v>49.763783070700001</c:v>
                </c:pt>
                <c:pt idx="9850">
                  <c:v>49.763883070699997</c:v>
                </c:pt>
                <c:pt idx="9851">
                  <c:v>49.7639830707</c:v>
                </c:pt>
                <c:pt idx="9852">
                  <c:v>49.764083070700003</c:v>
                </c:pt>
                <c:pt idx="9853">
                  <c:v>49.7641830707</c:v>
                </c:pt>
                <c:pt idx="9854">
                  <c:v>49.764283070700003</c:v>
                </c:pt>
                <c:pt idx="9855">
                  <c:v>49.764383070699999</c:v>
                </c:pt>
                <c:pt idx="9856">
                  <c:v>49.764483070700003</c:v>
                </c:pt>
                <c:pt idx="9857">
                  <c:v>49.764583070699999</c:v>
                </c:pt>
                <c:pt idx="9858">
                  <c:v>49.764683070700002</c:v>
                </c:pt>
                <c:pt idx="9859">
                  <c:v>49.764783070699998</c:v>
                </c:pt>
                <c:pt idx="9860">
                  <c:v>49.764883070700002</c:v>
                </c:pt>
                <c:pt idx="9861">
                  <c:v>49.764983070699998</c:v>
                </c:pt>
                <c:pt idx="9862">
                  <c:v>49.765083070700001</c:v>
                </c:pt>
                <c:pt idx="9863">
                  <c:v>49.765183070699997</c:v>
                </c:pt>
                <c:pt idx="9864">
                  <c:v>49.765283070700001</c:v>
                </c:pt>
                <c:pt idx="9865">
                  <c:v>49.765383070699997</c:v>
                </c:pt>
                <c:pt idx="9866">
                  <c:v>49.7654830707</c:v>
                </c:pt>
                <c:pt idx="9867">
                  <c:v>49.765583070700004</c:v>
                </c:pt>
                <c:pt idx="9868">
                  <c:v>49.7656830707</c:v>
                </c:pt>
                <c:pt idx="9869">
                  <c:v>49.765783070700003</c:v>
                </c:pt>
                <c:pt idx="9870">
                  <c:v>49.765883070699999</c:v>
                </c:pt>
                <c:pt idx="9871">
                  <c:v>49.765983070700003</c:v>
                </c:pt>
                <c:pt idx="9872">
                  <c:v>49.766083070699999</c:v>
                </c:pt>
                <c:pt idx="9873">
                  <c:v>49.766183070700002</c:v>
                </c:pt>
                <c:pt idx="9874">
                  <c:v>49.766283070699998</c:v>
                </c:pt>
                <c:pt idx="9875">
                  <c:v>49.766383070700002</c:v>
                </c:pt>
                <c:pt idx="9876">
                  <c:v>49.766483070699998</c:v>
                </c:pt>
                <c:pt idx="9877">
                  <c:v>49.766583070700001</c:v>
                </c:pt>
                <c:pt idx="9878">
                  <c:v>49.766683070699997</c:v>
                </c:pt>
                <c:pt idx="9879">
                  <c:v>49.766783070700001</c:v>
                </c:pt>
                <c:pt idx="9880">
                  <c:v>49.766883070699997</c:v>
                </c:pt>
                <c:pt idx="9881">
                  <c:v>49.7669830707</c:v>
                </c:pt>
                <c:pt idx="9882">
                  <c:v>49.767083070699996</c:v>
                </c:pt>
                <c:pt idx="9883">
                  <c:v>49.7671830707</c:v>
                </c:pt>
                <c:pt idx="9884">
                  <c:v>49.767283070700003</c:v>
                </c:pt>
                <c:pt idx="9885">
                  <c:v>49.767383070699999</c:v>
                </c:pt>
                <c:pt idx="9886">
                  <c:v>49.767483070700003</c:v>
                </c:pt>
                <c:pt idx="9887">
                  <c:v>49.767583070699999</c:v>
                </c:pt>
                <c:pt idx="9888">
                  <c:v>49.767683070700002</c:v>
                </c:pt>
                <c:pt idx="9889">
                  <c:v>49.767783070699998</c:v>
                </c:pt>
                <c:pt idx="9890">
                  <c:v>49.767883062800003</c:v>
                </c:pt>
                <c:pt idx="9891">
                  <c:v>10.475582188400001</c:v>
                </c:pt>
                <c:pt idx="9892">
                  <c:v>8.8201978545399999</c:v>
                </c:pt>
                <c:pt idx="9893">
                  <c:v>8.8202978545399997</c:v>
                </c:pt>
                <c:pt idx="9894">
                  <c:v>8.8203978545399995</c:v>
                </c:pt>
                <c:pt idx="9895">
                  <c:v>8.8204978545399992</c:v>
                </c:pt>
                <c:pt idx="9896">
                  <c:v>8.8205978545400008</c:v>
                </c:pt>
                <c:pt idx="9897">
                  <c:v>8.8206978545400005</c:v>
                </c:pt>
                <c:pt idx="9898">
                  <c:v>8.8207978545400003</c:v>
                </c:pt>
                <c:pt idx="9899">
                  <c:v>8.8208978545400001</c:v>
                </c:pt>
                <c:pt idx="9900">
                  <c:v>8.8209978545399998</c:v>
                </c:pt>
                <c:pt idx="9901">
                  <c:v>8.8210978545399996</c:v>
                </c:pt>
                <c:pt idx="9902">
                  <c:v>8.8211978545399994</c:v>
                </c:pt>
                <c:pt idx="9903">
                  <c:v>8.8212978545399992</c:v>
                </c:pt>
                <c:pt idx="9904">
                  <c:v>8.8213978536699997</c:v>
                </c:pt>
                <c:pt idx="9905">
                  <c:v>2.91043331883</c:v>
                </c:pt>
                <c:pt idx="9906">
                  <c:v>2.9105333174500001</c:v>
                </c:pt>
                <c:pt idx="9907">
                  <c:v>1.27774359254</c:v>
                </c:pt>
                <c:pt idx="9908">
                  <c:v>1.27784359254</c:v>
                </c:pt>
                <c:pt idx="9909">
                  <c:v>1.27794359254</c:v>
                </c:pt>
                <c:pt idx="9910">
                  <c:v>1.27804359254</c:v>
                </c:pt>
                <c:pt idx="9911">
                  <c:v>1.27814359254</c:v>
                </c:pt>
                <c:pt idx="9912">
                  <c:v>1.27824359254</c:v>
                </c:pt>
                <c:pt idx="9913">
                  <c:v>1.27834359254</c:v>
                </c:pt>
                <c:pt idx="9914">
                  <c:v>1.27844359254</c:v>
                </c:pt>
                <c:pt idx="9915">
                  <c:v>1.2785435925399999</c:v>
                </c:pt>
                <c:pt idx="9916">
                  <c:v>1.2786435925399999</c:v>
                </c:pt>
                <c:pt idx="9917">
                  <c:v>1.2787435925399999</c:v>
                </c:pt>
                <c:pt idx="9918">
                  <c:v>1.2788435925399999</c:v>
                </c:pt>
                <c:pt idx="9919">
                  <c:v>1.2789435925399999</c:v>
                </c:pt>
                <c:pt idx="9920">
                  <c:v>1.2790435925400001</c:v>
                </c:pt>
                <c:pt idx="9921">
                  <c:v>1.2791435925400001</c:v>
                </c:pt>
                <c:pt idx="9922">
                  <c:v>1.2792435925400001</c:v>
                </c:pt>
                <c:pt idx="9923">
                  <c:v>1.2793435925400001</c:v>
                </c:pt>
                <c:pt idx="9924">
                  <c:v>1.2794435925400001</c:v>
                </c:pt>
                <c:pt idx="9925">
                  <c:v>1.2795435925400001</c:v>
                </c:pt>
                <c:pt idx="9926">
                  <c:v>1.27964359254</c:v>
                </c:pt>
                <c:pt idx="9927">
                  <c:v>1.27974359254</c:v>
                </c:pt>
                <c:pt idx="9928">
                  <c:v>1.27984359254</c:v>
                </c:pt>
                <c:pt idx="9929">
                  <c:v>1.27994359254</c:v>
                </c:pt>
                <c:pt idx="9930">
                  <c:v>1.28004359254</c:v>
                </c:pt>
                <c:pt idx="9931">
                  <c:v>1.28014359254</c:v>
                </c:pt>
                <c:pt idx="9932">
                  <c:v>1.28024359254</c:v>
                </c:pt>
                <c:pt idx="9933">
                  <c:v>1.28034359254</c:v>
                </c:pt>
                <c:pt idx="9934">
                  <c:v>1.28044359254</c:v>
                </c:pt>
                <c:pt idx="9935">
                  <c:v>1.2805435925399999</c:v>
                </c:pt>
                <c:pt idx="9936">
                  <c:v>1.2806435925399999</c:v>
                </c:pt>
                <c:pt idx="9937">
                  <c:v>1.2807435925399999</c:v>
                </c:pt>
                <c:pt idx="9938">
                  <c:v>1.2808435925399999</c:v>
                </c:pt>
                <c:pt idx="9939">
                  <c:v>1.2809435925399999</c:v>
                </c:pt>
                <c:pt idx="9940">
                  <c:v>1.2810435925400001</c:v>
                </c:pt>
                <c:pt idx="9941">
                  <c:v>1.2811435925400001</c:v>
                </c:pt>
                <c:pt idx="9942">
                  <c:v>1.2812435925400001</c:v>
                </c:pt>
                <c:pt idx="9943">
                  <c:v>1.2813435925400001</c:v>
                </c:pt>
                <c:pt idx="9944">
                  <c:v>1.2814435925400001</c:v>
                </c:pt>
                <c:pt idx="9945">
                  <c:v>1.2815435925400001</c:v>
                </c:pt>
                <c:pt idx="9946">
                  <c:v>-4.6620876538899996</c:v>
                </c:pt>
                <c:pt idx="9947">
                  <c:v>-4.5527477017100004</c:v>
                </c:pt>
                <c:pt idx="9948">
                  <c:v>-4.5548461540699998</c:v>
                </c:pt>
                <c:pt idx="9949">
                  <c:v>-4.29395256964</c:v>
                </c:pt>
                <c:pt idx="9950">
                  <c:v>-4.5335285271699997</c:v>
                </c:pt>
                <c:pt idx="9951">
                  <c:v>-4.5334285271699999</c:v>
                </c:pt>
                <c:pt idx="9952">
                  <c:v>-4.6325407469400002</c:v>
                </c:pt>
                <c:pt idx="9953">
                  <c:v>-4.3318645727899998</c:v>
                </c:pt>
                <c:pt idx="9954">
                  <c:v>-4.0447098459999999</c:v>
                </c:pt>
                <c:pt idx="9955">
                  <c:v>-4.1710719766800004</c:v>
                </c:pt>
                <c:pt idx="9956">
                  <c:v>-4.0793911031699999</c:v>
                </c:pt>
                <c:pt idx="9957">
                  <c:v>-3.8070036889200001</c:v>
                </c:pt>
                <c:pt idx="9958">
                  <c:v>-3.6809375385999998</c:v>
                </c:pt>
                <c:pt idx="9959">
                  <c:v>-3.6808375386000001</c:v>
                </c:pt>
                <c:pt idx="9960">
                  <c:v>-3.6807375385999999</c:v>
                </c:pt>
                <c:pt idx="9961">
                  <c:v>-3.5084748299799999</c:v>
                </c:pt>
                <c:pt idx="9962">
                  <c:v>-3.6632132552800001</c:v>
                </c:pt>
                <c:pt idx="9963">
                  <c:v>-3.5789060790299998</c:v>
                </c:pt>
                <c:pt idx="9964">
                  <c:v>-3.56840572172</c:v>
                </c:pt>
                <c:pt idx="9965">
                  <c:v>-3.5683057217199998</c:v>
                </c:pt>
                <c:pt idx="9966">
                  <c:v>-3.5682057217200001</c:v>
                </c:pt>
                <c:pt idx="9967">
                  <c:v>-3.5681057217199998</c:v>
                </c:pt>
                <c:pt idx="9968">
                  <c:v>-3.5680057217200001</c:v>
                </c:pt>
                <c:pt idx="9969">
                  <c:v>-3.5679057217199999</c:v>
                </c:pt>
                <c:pt idx="9970">
                  <c:v>-3.7041496557900002</c:v>
                </c:pt>
                <c:pt idx="9971">
                  <c:v>-3.39711836636</c:v>
                </c:pt>
                <c:pt idx="9972">
                  <c:v>-3.26305496718</c:v>
                </c:pt>
                <c:pt idx="9973">
                  <c:v>-2.86666883432</c:v>
                </c:pt>
                <c:pt idx="9974">
                  <c:v>-2.6576653923900002</c:v>
                </c:pt>
                <c:pt idx="9975">
                  <c:v>-2.14376843839</c:v>
                </c:pt>
                <c:pt idx="9976">
                  <c:v>-1.96771810069</c:v>
                </c:pt>
                <c:pt idx="9977">
                  <c:v>-1.9475795785000001</c:v>
                </c:pt>
                <c:pt idx="9978">
                  <c:v>-1.9474795785000001</c:v>
                </c:pt>
                <c:pt idx="9979">
                  <c:v>-1.9473795785000001</c:v>
                </c:pt>
                <c:pt idx="9980">
                  <c:v>-1.8103897199200001</c:v>
                </c:pt>
                <c:pt idx="9981">
                  <c:v>-1.1834576541099999</c:v>
                </c:pt>
                <c:pt idx="9982">
                  <c:v>0.19581762500399999</c:v>
                </c:pt>
                <c:pt idx="9983">
                  <c:v>1.9739613148599999</c:v>
                </c:pt>
                <c:pt idx="9984">
                  <c:v>1.9740613148599999</c:v>
                </c:pt>
                <c:pt idx="9985">
                  <c:v>1.9741613148599999</c:v>
                </c:pt>
                <c:pt idx="9986">
                  <c:v>1.9742613148599999</c:v>
                </c:pt>
                <c:pt idx="9987">
                  <c:v>6.0878053876999996</c:v>
                </c:pt>
                <c:pt idx="9988">
                  <c:v>4.5366865664900002</c:v>
                </c:pt>
                <c:pt idx="9989">
                  <c:v>6.7193136304500003</c:v>
                </c:pt>
                <c:pt idx="9990">
                  <c:v>6.6585783584799998</c:v>
                </c:pt>
                <c:pt idx="9991">
                  <c:v>6.83329988846</c:v>
                </c:pt>
                <c:pt idx="9992">
                  <c:v>6.7316851945599998</c:v>
                </c:pt>
                <c:pt idx="9993">
                  <c:v>6.5969001300799999</c:v>
                </c:pt>
                <c:pt idx="9994">
                  <c:v>6.8767282272200001</c:v>
                </c:pt>
                <c:pt idx="9995">
                  <c:v>6.8768282272199999</c:v>
                </c:pt>
                <c:pt idx="9996">
                  <c:v>6.8769282272199996</c:v>
                </c:pt>
                <c:pt idx="9997">
                  <c:v>6.8770282272200003</c:v>
                </c:pt>
                <c:pt idx="9998">
                  <c:v>6.8771282272200001</c:v>
                </c:pt>
                <c:pt idx="9999">
                  <c:v>6.8772282272199998</c:v>
                </c:pt>
                <c:pt idx="10000">
                  <c:v>6.8773282272199996</c:v>
                </c:pt>
                <c:pt idx="10001">
                  <c:v>6.8774282272200002</c:v>
                </c:pt>
                <c:pt idx="10002">
                  <c:v>6.87752822722</c:v>
                </c:pt>
                <c:pt idx="10003">
                  <c:v>6.8776282272199998</c:v>
                </c:pt>
                <c:pt idx="10004">
                  <c:v>6.8777282272200004</c:v>
                </c:pt>
                <c:pt idx="10005">
                  <c:v>6.8778282272200002</c:v>
                </c:pt>
                <c:pt idx="10006">
                  <c:v>6.87792822722</c:v>
                </c:pt>
                <c:pt idx="10007">
                  <c:v>6.8780282272199997</c:v>
                </c:pt>
                <c:pt idx="10008">
                  <c:v>6.8781282272200004</c:v>
                </c:pt>
                <c:pt idx="10009">
                  <c:v>6.8782282272200002</c:v>
                </c:pt>
                <c:pt idx="10010">
                  <c:v>6.8783282272199999</c:v>
                </c:pt>
                <c:pt idx="10011">
                  <c:v>6.8784282272199997</c:v>
                </c:pt>
                <c:pt idx="10012">
                  <c:v>6.8785282272200003</c:v>
                </c:pt>
                <c:pt idx="10013">
                  <c:v>6.8786282272200001</c:v>
                </c:pt>
                <c:pt idx="10014">
                  <c:v>6.8787282272199999</c:v>
                </c:pt>
                <c:pt idx="10015">
                  <c:v>6.8788282272199996</c:v>
                </c:pt>
                <c:pt idx="10016">
                  <c:v>6.8789282272200003</c:v>
                </c:pt>
                <c:pt idx="10017">
                  <c:v>6.8790282272200001</c:v>
                </c:pt>
                <c:pt idx="10018">
                  <c:v>6.8791282272199998</c:v>
                </c:pt>
                <c:pt idx="10019">
                  <c:v>6.8792282272199996</c:v>
                </c:pt>
                <c:pt idx="10020">
                  <c:v>6.8793282272200003</c:v>
                </c:pt>
                <c:pt idx="10021">
                  <c:v>6.87942822722</c:v>
                </c:pt>
                <c:pt idx="10022">
                  <c:v>6.8795282272199998</c:v>
                </c:pt>
                <c:pt idx="10023">
                  <c:v>6.8796282272199996</c:v>
                </c:pt>
                <c:pt idx="10024">
                  <c:v>6.8797282272200002</c:v>
                </c:pt>
                <c:pt idx="10025">
                  <c:v>6.87982822722</c:v>
                </c:pt>
                <c:pt idx="10026">
                  <c:v>6.8799282272199997</c:v>
                </c:pt>
                <c:pt idx="10027">
                  <c:v>6.8800282272200004</c:v>
                </c:pt>
                <c:pt idx="10028">
                  <c:v>6.8801282272200002</c:v>
                </c:pt>
                <c:pt idx="10029">
                  <c:v>6.8802282272199999</c:v>
                </c:pt>
                <c:pt idx="10030">
                  <c:v>6.8803282272199997</c:v>
                </c:pt>
                <c:pt idx="10031">
                  <c:v>6.8804282272200004</c:v>
                </c:pt>
                <c:pt idx="10032">
                  <c:v>6.8805282272200001</c:v>
                </c:pt>
                <c:pt idx="10033">
                  <c:v>6.8806282272199999</c:v>
                </c:pt>
                <c:pt idx="10034">
                  <c:v>6.8807282272199997</c:v>
                </c:pt>
                <c:pt idx="10035">
                  <c:v>6.8808282272200003</c:v>
                </c:pt>
                <c:pt idx="10036">
                  <c:v>6.8809282272200001</c:v>
                </c:pt>
                <c:pt idx="10037">
                  <c:v>6.8810282272199998</c:v>
                </c:pt>
                <c:pt idx="10038">
                  <c:v>6.8811282272199996</c:v>
                </c:pt>
                <c:pt idx="10039">
                  <c:v>6.8812282272200003</c:v>
                </c:pt>
                <c:pt idx="10040">
                  <c:v>6.88132822722</c:v>
                </c:pt>
                <c:pt idx="10041">
                  <c:v>6.8814282272199998</c:v>
                </c:pt>
                <c:pt idx="10042">
                  <c:v>6.8815282272199996</c:v>
                </c:pt>
                <c:pt idx="10043">
                  <c:v>6.8816282272200002</c:v>
                </c:pt>
                <c:pt idx="10044">
                  <c:v>6.88172822722</c:v>
                </c:pt>
                <c:pt idx="10045">
                  <c:v>6.8818282272199998</c:v>
                </c:pt>
                <c:pt idx="10046">
                  <c:v>6.8819282272200004</c:v>
                </c:pt>
                <c:pt idx="10047">
                  <c:v>6.8820282272200002</c:v>
                </c:pt>
                <c:pt idx="10048">
                  <c:v>6.8821282272199999</c:v>
                </c:pt>
                <c:pt idx="10049">
                  <c:v>6.8822282272199997</c:v>
                </c:pt>
                <c:pt idx="10050">
                  <c:v>6.8823282272200004</c:v>
                </c:pt>
                <c:pt idx="10051">
                  <c:v>6.8824282272200001</c:v>
                </c:pt>
                <c:pt idx="10052">
                  <c:v>6.8825282272199999</c:v>
                </c:pt>
                <c:pt idx="10053">
                  <c:v>6.8826282272199997</c:v>
                </c:pt>
                <c:pt idx="10054">
                  <c:v>6.8827282272200003</c:v>
                </c:pt>
                <c:pt idx="10055">
                  <c:v>6.8828282272200001</c:v>
                </c:pt>
                <c:pt idx="10056">
                  <c:v>6.8829282272199999</c:v>
                </c:pt>
                <c:pt idx="10057">
                  <c:v>6.8830282272199996</c:v>
                </c:pt>
                <c:pt idx="10058">
                  <c:v>6.8831282272200003</c:v>
                </c:pt>
                <c:pt idx="10059">
                  <c:v>6.8832282272200001</c:v>
                </c:pt>
                <c:pt idx="10060">
                  <c:v>6.8833282272199998</c:v>
                </c:pt>
                <c:pt idx="10061">
                  <c:v>6.8834282272199996</c:v>
                </c:pt>
                <c:pt idx="10062">
                  <c:v>6.8835282272200002</c:v>
                </c:pt>
                <c:pt idx="10063">
                  <c:v>6.88362822722</c:v>
                </c:pt>
                <c:pt idx="10064">
                  <c:v>6.8837282272199998</c:v>
                </c:pt>
                <c:pt idx="10065">
                  <c:v>6.8838282272200004</c:v>
                </c:pt>
                <c:pt idx="10066">
                  <c:v>6.8839282272200002</c:v>
                </c:pt>
                <c:pt idx="10067">
                  <c:v>6.88402822722</c:v>
                </c:pt>
                <c:pt idx="10068">
                  <c:v>6.8841282272199997</c:v>
                </c:pt>
                <c:pt idx="10069">
                  <c:v>6.8842282272200004</c:v>
                </c:pt>
                <c:pt idx="10070">
                  <c:v>6.8843282272200002</c:v>
                </c:pt>
                <c:pt idx="10071">
                  <c:v>6.8844282272199999</c:v>
                </c:pt>
                <c:pt idx="10072">
                  <c:v>6.8845282272199997</c:v>
                </c:pt>
                <c:pt idx="10073">
                  <c:v>6.8846282272200003</c:v>
                </c:pt>
                <c:pt idx="10074">
                  <c:v>6.8847282272200001</c:v>
                </c:pt>
                <c:pt idx="10075">
                  <c:v>6.8848282272199999</c:v>
                </c:pt>
                <c:pt idx="10076">
                  <c:v>6.8849282272199996</c:v>
                </c:pt>
                <c:pt idx="10077">
                  <c:v>6.8850282272200003</c:v>
                </c:pt>
                <c:pt idx="10078">
                  <c:v>6.8851282272200001</c:v>
                </c:pt>
                <c:pt idx="10079">
                  <c:v>6.8852282272199998</c:v>
                </c:pt>
                <c:pt idx="10080">
                  <c:v>6.8853282272199996</c:v>
                </c:pt>
                <c:pt idx="10081">
                  <c:v>6.8854282272200003</c:v>
                </c:pt>
                <c:pt idx="10082">
                  <c:v>6.88552822722</c:v>
                </c:pt>
                <c:pt idx="10083">
                  <c:v>6.8856282272199998</c:v>
                </c:pt>
                <c:pt idx="10084">
                  <c:v>6.8857282272200004</c:v>
                </c:pt>
                <c:pt idx="10085">
                  <c:v>6.8858282272200002</c:v>
                </c:pt>
                <c:pt idx="10086">
                  <c:v>6.88592822722</c:v>
                </c:pt>
                <c:pt idx="10087">
                  <c:v>6.8860282272199997</c:v>
                </c:pt>
                <c:pt idx="10088">
                  <c:v>6.8861282272200004</c:v>
                </c:pt>
                <c:pt idx="10089">
                  <c:v>6.8862282272200002</c:v>
                </c:pt>
                <c:pt idx="10090">
                  <c:v>6.8863282272199999</c:v>
                </c:pt>
                <c:pt idx="10091">
                  <c:v>6.8864282272199997</c:v>
                </c:pt>
                <c:pt idx="10092">
                  <c:v>6.8865282272200004</c:v>
                </c:pt>
                <c:pt idx="10093">
                  <c:v>6.8866282272200001</c:v>
                </c:pt>
                <c:pt idx="10094">
                  <c:v>6.8867282272199999</c:v>
                </c:pt>
                <c:pt idx="10095">
                  <c:v>6.8868282272199997</c:v>
                </c:pt>
                <c:pt idx="10096">
                  <c:v>6.8869282272200003</c:v>
                </c:pt>
                <c:pt idx="10097">
                  <c:v>6.8870282272200001</c:v>
                </c:pt>
                <c:pt idx="10098">
                  <c:v>6.8871282272199998</c:v>
                </c:pt>
                <c:pt idx="10099">
                  <c:v>6.8872282272199996</c:v>
                </c:pt>
                <c:pt idx="10100">
                  <c:v>6.8873282272200003</c:v>
                </c:pt>
                <c:pt idx="10101">
                  <c:v>6.88742822722</c:v>
                </c:pt>
                <c:pt idx="10102">
                  <c:v>6.8875282272199998</c:v>
                </c:pt>
                <c:pt idx="10103">
                  <c:v>6.8876282272199996</c:v>
                </c:pt>
                <c:pt idx="10104">
                  <c:v>6.8877282272200002</c:v>
                </c:pt>
                <c:pt idx="10105">
                  <c:v>6.88782822722</c:v>
                </c:pt>
                <c:pt idx="10106">
                  <c:v>6.8879282272199998</c:v>
                </c:pt>
                <c:pt idx="10107">
                  <c:v>6.8880282272200004</c:v>
                </c:pt>
                <c:pt idx="10108">
                  <c:v>6.8881282272200002</c:v>
                </c:pt>
                <c:pt idx="10109">
                  <c:v>6.8882282272199999</c:v>
                </c:pt>
                <c:pt idx="10110">
                  <c:v>6.8883282272199997</c:v>
                </c:pt>
                <c:pt idx="10111">
                  <c:v>6.8884282272200004</c:v>
                </c:pt>
                <c:pt idx="10112">
                  <c:v>6.8885282272200001</c:v>
                </c:pt>
                <c:pt idx="10113">
                  <c:v>6.8886282272199999</c:v>
                </c:pt>
                <c:pt idx="10114">
                  <c:v>6.8887282272199997</c:v>
                </c:pt>
                <c:pt idx="10115">
                  <c:v>6.8888282272200003</c:v>
                </c:pt>
                <c:pt idx="10116">
                  <c:v>6.8889282272200001</c:v>
                </c:pt>
                <c:pt idx="10117">
                  <c:v>6.8890282272199999</c:v>
                </c:pt>
                <c:pt idx="10118">
                  <c:v>6.8891282272199996</c:v>
                </c:pt>
                <c:pt idx="10119">
                  <c:v>6.8892282272200003</c:v>
                </c:pt>
                <c:pt idx="10120">
                  <c:v>6.88932822722</c:v>
                </c:pt>
                <c:pt idx="10121">
                  <c:v>6.8894282272199998</c:v>
                </c:pt>
                <c:pt idx="10122">
                  <c:v>6.8895282272199996</c:v>
                </c:pt>
                <c:pt idx="10123">
                  <c:v>6.8896282272200002</c:v>
                </c:pt>
                <c:pt idx="10124">
                  <c:v>6.88972822722</c:v>
                </c:pt>
                <c:pt idx="10125">
                  <c:v>6.8898282272199998</c:v>
                </c:pt>
                <c:pt idx="10126">
                  <c:v>6.8899282272200004</c:v>
                </c:pt>
                <c:pt idx="10127">
                  <c:v>6.8900282272200002</c:v>
                </c:pt>
                <c:pt idx="10128">
                  <c:v>6.89012822722</c:v>
                </c:pt>
                <c:pt idx="10129">
                  <c:v>6.8902282272199997</c:v>
                </c:pt>
                <c:pt idx="10130">
                  <c:v>6.8903282272200004</c:v>
                </c:pt>
                <c:pt idx="10131">
                  <c:v>6.8904282272200001</c:v>
                </c:pt>
                <c:pt idx="10132">
                  <c:v>6.8905282272199999</c:v>
                </c:pt>
                <c:pt idx="10133">
                  <c:v>6.8906282272199997</c:v>
                </c:pt>
                <c:pt idx="10134">
                  <c:v>6.8907282272200003</c:v>
                </c:pt>
                <c:pt idx="10135">
                  <c:v>6.8908282272200001</c:v>
                </c:pt>
                <c:pt idx="10136">
                  <c:v>6.8909282272199999</c:v>
                </c:pt>
                <c:pt idx="10137">
                  <c:v>6.8910282272199996</c:v>
                </c:pt>
                <c:pt idx="10138">
                  <c:v>6.8911282272200003</c:v>
                </c:pt>
                <c:pt idx="10139">
                  <c:v>6.8912282272200001</c:v>
                </c:pt>
                <c:pt idx="10140">
                  <c:v>6.8913282272199998</c:v>
                </c:pt>
                <c:pt idx="10141">
                  <c:v>6.8914282272199996</c:v>
                </c:pt>
                <c:pt idx="10142">
                  <c:v>6.8915282272200002</c:v>
                </c:pt>
                <c:pt idx="10143">
                  <c:v>6.89162822722</c:v>
                </c:pt>
                <c:pt idx="10144">
                  <c:v>6.8917282272199998</c:v>
                </c:pt>
                <c:pt idx="10145">
                  <c:v>6.8918282272200004</c:v>
                </c:pt>
                <c:pt idx="10146">
                  <c:v>6.8919282272200002</c:v>
                </c:pt>
                <c:pt idx="10147">
                  <c:v>6.89202822722</c:v>
                </c:pt>
                <c:pt idx="10148">
                  <c:v>6.8921282272199997</c:v>
                </c:pt>
                <c:pt idx="10149">
                  <c:v>6.8922282272200004</c:v>
                </c:pt>
                <c:pt idx="10150">
                  <c:v>6.8923282272200002</c:v>
                </c:pt>
                <c:pt idx="10151">
                  <c:v>6.8924282272199999</c:v>
                </c:pt>
                <c:pt idx="10152">
                  <c:v>6.8925282272199997</c:v>
                </c:pt>
                <c:pt idx="10153">
                  <c:v>6.8926282272200003</c:v>
                </c:pt>
                <c:pt idx="10154">
                  <c:v>6.8927282272200001</c:v>
                </c:pt>
                <c:pt idx="10155">
                  <c:v>6.8928282272199999</c:v>
                </c:pt>
                <c:pt idx="10156">
                  <c:v>6.8929282272199996</c:v>
                </c:pt>
                <c:pt idx="10157">
                  <c:v>6.8930282272200003</c:v>
                </c:pt>
                <c:pt idx="10158">
                  <c:v>6.8931282272200001</c:v>
                </c:pt>
                <c:pt idx="10159">
                  <c:v>6.8932282272199998</c:v>
                </c:pt>
                <c:pt idx="10160">
                  <c:v>6.8933282272199996</c:v>
                </c:pt>
                <c:pt idx="10161">
                  <c:v>6.8934282272200003</c:v>
                </c:pt>
                <c:pt idx="10162">
                  <c:v>6.89352822722</c:v>
                </c:pt>
                <c:pt idx="10163">
                  <c:v>6.8936282272199998</c:v>
                </c:pt>
                <c:pt idx="10164">
                  <c:v>6.8937282272199996</c:v>
                </c:pt>
                <c:pt idx="10165">
                  <c:v>6.8938282272200002</c:v>
                </c:pt>
                <c:pt idx="10166">
                  <c:v>6.89392822722</c:v>
                </c:pt>
                <c:pt idx="10167">
                  <c:v>6.8940282272199997</c:v>
                </c:pt>
                <c:pt idx="10168">
                  <c:v>6.8941282272200004</c:v>
                </c:pt>
                <c:pt idx="10169">
                  <c:v>6.8942282272200002</c:v>
                </c:pt>
                <c:pt idx="10170">
                  <c:v>6.8943282272199999</c:v>
                </c:pt>
                <c:pt idx="10171">
                  <c:v>6.8944282272199997</c:v>
                </c:pt>
                <c:pt idx="10172">
                  <c:v>6.8945282272200004</c:v>
                </c:pt>
                <c:pt idx="10173">
                  <c:v>6.8946282272200001</c:v>
                </c:pt>
                <c:pt idx="10174">
                  <c:v>6.8947282272199999</c:v>
                </c:pt>
                <c:pt idx="10175">
                  <c:v>6.8948282272199997</c:v>
                </c:pt>
                <c:pt idx="10176">
                  <c:v>6.8949282272200003</c:v>
                </c:pt>
                <c:pt idx="10177">
                  <c:v>6.8950282272200001</c:v>
                </c:pt>
                <c:pt idx="10178">
                  <c:v>6.8951282272199999</c:v>
                </c:pt>
                <c:pt idx="10179">
                  <c:v>6.8952282272199996</c:v>
                </c:pt>
                <c:pt idx="10180">
                  <c:v>6.8953282272200003</c:v>
                </c:pt>
                <c:pt idx="10181">
                  <c:v>6.89542822722</c:v>
                </c:pt>
                <c:pt idx="10182">
                  <c:v>6.8955282272199998</c:v>
                </c:pt>
                <c:pt idx="10183">
                  <c:v>6.8956282272199996</c:v>
                </c:pt>
                <c:pt idx="10184">
                  <c:v>6.8957282272200002</c:v>
                </c:pt>
                <c:pt idx="10185">
                  <c:v>6.89582822722</c:v>
                </c:pt>
                <c:pt idx="10186">
                  <c:v>6.8959282272199998</c:v>
                </c:pt>
                <c:pt idx="10187">
                  <c:v>6.8960282272200004</c:v>
                </c:pt>
                <c:pt idx="10188">
                  <c:v>6.8961282272200002</c:v>
                </c:pt>
                <c:pt idx="10189">
                  <c:v>6.89622822722</c:v>
                </c:pt>
                <c:pt idx="10190">
                  <c:v>6.8963282272199997</c:v>
                </c:pt>
                <c:pt idx="10191">
                  <c:v>6.8964282272200004</c:v>
                </c:pt>
                <c:pt idx="10192">
                  <c:v>6.8965282272200001</c:v>
                </c:pt>
                <c:pt idx="10193">
                  <c:v>6.8966282272199999</c:v>
                </c:pt>
                <c:pt idx="10194">
                  <c:v>6.8967282272199997</c:v>
                </c:pt>
                <c:pt idx="10195">
                  <c:v>6.8968282272200003</c:v>
                </c:pt>
                <c:pt idx="10196">
                  <c:v>6.8969282272200001</c:v>
                </c:pt>
                <c:pt idx="10197">
                  <c:v>6.8970282272199999</c:v>
                </c:pt>
                <c:pt idx="10198">
                  <c:v>6.8971282272199996</c:v>
                </c:pt>
                <c:pt idx="10199">
                  <c:v>6.8972282272200003</c:v>
                </c:pt>
                <c:pt idx="10200">
                  <c:v>6.8973282272200001</c:v>
                </c:pt>
                <c:pt idx="10201">
                  <c:v>6.8974282272199998</c:v>
                </c:pt>
                <c:pt idx="10202">
                  <c:v>6.8975282272199996</c:v>
                </c:pt>
                <c:pt idx="10203">
                  <c:v>6.8976282272200002</c:v>
                </c:pt>
                <c:pt idx="10204">
                  <c:v>6.89772822722</c:v>
                </c:pt>
                <c:pt idx="10205">
                  <c:v>6.8978282272199998</c:v>
                </c:pt>
                <c:pt idx="10206">
                  <c:v>6.8979282272200004</c:v>
                </c:pt>
                <c:pt idx="10207">
                  <c:v>6.8980282272200002</c:v>
                </c:pt>
                <c:pt idx="10208">
                  <c:v>6.89812822722</c:v>
                </c:pt>
                <c:pt idx="10209">
                  <c:v>6.8982282272199997</c:v>
                </c:pt>
                <c:pt idx="10210">
                  <c:v>6.8983282272200004</c:v>
                </c:pt>
                <c:pt idx="10211">
                  <c:v>6.8984282272200002</c:v>
                </c:pt>
                <c:pt idx="10212">
                  <c:v>6.8985282272199999</c:v>
                </c:pt>
                <c:pt idx="10213">
                  <c:v>6.8986282272199997</c:v>
                </c:pt>
                <c:pt idx="10214">
                  <c:v>6.8987282272200003</c:v>
                </c:pt>
                <c:pt idx="10215">
                  <c:v>6.8988282272200001</c:v>
                </c:pt>
                <c:pt idx="10216">
                  <c:v>6.8989282272199999</c:v>
                </c:pt>
                <c:pt idx="10217">
                  <c:v>6.8990282272199996</c:v>
                </c:pt>
                <c:pt idx="10218">
                  <c:v>6.8991282272200003</c:v>
                </c:pt>
                <c:pt idx="10219">
                  <c:v>6.8992282272200001</c:v>
                </c:pt>
                <c:pt idx="10220">
                  <c:v>6.8993282272199998</c:v>
                </c:pt>
                <c:pt idx="10221">
                  <c:v>6.8994282272199996</c:v>
                </c:pt>
                <c:pt idx="10222">
                  <c:v>6.8995282272200003</c:v>
                </c:pt>
                <c:pt idx="10223">
                  <c:v>6.89962822722</c:v>
                </c:pt>
                <c:pt idx="10224">
                  <c:v>6.8997282272199998</c:v>
                </c:pt>
                <c:pt idx="10225">
                  <c:v>6.8998282272200004</c:v>
                </c:pt>
                <c:pt idx="10226">
                  <c:v>6.8999282272200002</c:v>
                </c:pt>
                <c:pt idx="10227">
                  <c:v>6.90002822722</c:v>
                </c:pt>
                <c:pt idx="10228">
                  <c:v>6.9001282272199997</c:v>
                </c:pt>
                <c:pt idx="10229">
                  <c:v>6.9002282272200004</c:v>
                </c:pt>
                <c:pt idx="10230">
                  <c:v>6.9003282272200002</c:v>
                </c:pt>
                <c:pt idx="10231">
                  <c:v>6.9004282272199999</c:v>
                </c:pt>
                <c:pt idx="10232">
                  <c:v>6.9005282272199997</c:v>
                </c:pt>
                <c:pt idx="10233">
                  <c:v>6.9006282272200004</c:v>
                </c:pt>
                <c:pt idx="10234">
                  <c:v>6.9007282272200001</c:v>
                </c:pt>
                <c:pt idx="10235">
                  <c:v>6.9008282272199999</c:v>
                </c:pt>
                <c:pt idx="10236">
                  <c:v>6.9009282272199997</c:v>
                </c:pt>
                <c:pt idx="10237">
                  <c:v>6.9010282272200003</c:v>
                </c:pt>
                <c:pt idx="10238">
                  <c:v>6.9011282272200001</c:v>
                </c:pt>
                <c:pt idx="10239">
                  <c:v>6.9012282272199998</c:v>
                </c:pt>
                <c:pt idx="10240">
                  <c:v>6.9013282272199996</c:v>
                </c:pt>
                <c:pt idx="10241">
                  <c:v>6.9014282272200003</c:v>
                </c:pt>
                <c:pt idx="10242">
                  <c:v>6.90152822722</c:v>
                </c:pt>
                <c:pt idx="10243">
                  <c:v>6.9016282272199998</c:v>
                </c:pt>
                <c:pt idx="10244">
                  <c:v>6.9017282272199996</c:v>
                </c:pt>
                <c:pt idx="10245">
                  <c:v>6.9018282272200002</c:v>
                </c:pt>
                <c:pt idx="10246">
                  <c:v>6.90192822722</c:v>
                </c:pt>
                <c:pt idx="10247">
                  <c:v>6.9020282272199998</c:v>
                </c:pt>
                <c:pt idx="10248">
                  <c:v>6.9021282272200004</c:v>
                </c:pt>
                <c:pt idx="10249">
                  <c:v>6.9022282272200002</c:v>
                </c:pt>
                <c:pt idx="10250">
                  <c:v>6.9023282272199999</c:v>
                </c:pt>
                <c:pt idx="10251">
                  <c:v>6.9024282272199997</c:v>
                </c:pt>
                <c:pt idx="10252">
                  <c:v>6.9025282272200004</c:v>
                </c:pt>
                <c:pt idx="10253">
                  <c:v>6.9026282272200001</c:v>
                </c:pt>
                <c:pt idx="10254">
                  <c:v>6.9027282272199999</c:v>
                </c:pt>
                <c:pt idx="10255">
                  <c:v>6.9028282272199997</c:v>
                </c:pt>
                <c:pt idx="10256">
                  <c:v>6.9029282272200003</c:v>
                </c:pt>
                <c:pt idx="10257">
                  <c:v>6.9030282272200001</c:v>
                </c:pt>
                <c:pt idx="10258">
                  <c:v>56.989647691499997</c:v>
                </c:pt>
                <c:pt idx="10259">
                  <c:v>57.012568623299998</c:v>
                </c:pt>
                <c:pt idx="10260">
                  <c:v>57.179856976099998</c:v>
                </c:pt>
                <c:pt idx="10261">
                  <c:v>57.103524686599997</c:v>
                </c:pt>
                <c:pt idx="10262">
                  <c:v>57.1036246866</c:v>
                </c:pt>
                <c:pt idx="10263">
                  <c:v>57.103724686600003</c:v>
                </c:pt>
                <c:pt idx="10264">
                  <c:v>57.103824688800003</c:v>
                </c:pt>
                <c:pt idx="10265">
                  <c:v>57.103924688900001</c:v>
                </c:pt>
                <c:pt idx="10266">
                  <c:v>57.095234717700002</c:v>
                </c:pt>
                <c:pt idx="10267">
                  <c:v>57.095334717699998</c:v>
                </c:pt>
                <c:pt idx="10268">
                  <c:v>57.095434717700002</c:v>
                </c:pt>
                <c:pt idx="10269">
                  <c:v>57.095534717699998</c:v>
                </c:pt>
                <c:pt idx="10270">
                  <c:v>57.095634717700001</c:v>
                </c:pt>
                <c:pt idx="10271">
                  <c:v>57.095734717699997</c:v>
                </c:pt>
                <c:pt idx="10272">
                  <c:v>57.095834717700001</c:v>
                </c:pt>
                <c:pt idx="10273">
                  <c:v>57.276622308999997</c:v>
                </c:pt>
                <c:pt idx="10274">
                  <c:v>57.252275323399999</c:v>
                </c:pt>
                <c:pt idx="10275">
                  <c:v>57.252375323400003</c:v>
                </c:pt>
                <c:pt idx="10276">
                  <c:v>57.252475323399999</c:v>
                </c:pt>
                <c:pt idx="10277">
                  <c:v>57.252575323400002</c:v>
                </c:pt>
                <c:pt idx="10278">
                  <c:v>57.252675323399998</c:v>
                </c:pt>
                <c:pt idx="10279">
                  <c:v>57.252775323400002</c:v>
                </c:pt>
                <c:pt idx="10280">
                  <c:v>57.654994676500003</c:v>
                </c:pt>
                <c:pt idx="10281">
                  <c:v>59.437814391899998</c:v>
                </c:pt>
                <c:pt idx="10282">
                  <c:v>62.2289923724</c:v>
                </c:pt>
                <c:pt idx="10283">
                  <c:v>63.851069592000002</c:v>
                </c:pt>
                <c:pt idx="10284">
                  <c:v>63.851169591999998</c:v>
                </c:pt>
                <c:pt idx="10285">
                  <c:v>63.851269592000001</c:v>
                </c:pt>
                <c:pt idx="10286">
                  <c:v>63.851369591999998</c:v>
                </c:pt>
                <c:pt idx="10287">
                  <c:v>63.851469592000001</c:v>
                </c:pt>
                <c:pt idx="10288">
                  <c:v>63.851569591999997</c:v>
                </c:pt>
                <c:pt idx="10289">
                  <c:v>63.851669592</c:v>
                </c:pt>
                <c:pt idx="10290">
                  <c:v>63.851769591999997</c:v>
                </c:pt>
                <c:pt idx="10291">
                  <c:v>63.851869592</c:v>
                </c:pt>
                <c:pt idx="10292">
                  <c:v>63.851969592000003</c:v>
                </c:pt>
                <c:pt idx="10293">
                  <c:v>63.852069591999999</c:v>
                </c:pt>
                <c:pt idx="10294">
                  <c:v>63.852169592000003</c:v>
                </c:pt>
                <c:pt idx="10295">
                  <c:v>63.852269591999999</c:v>
                </c:pt>
                <c:pt idx="10296">
                  <c:v>63.852369592000002</c:v>
                </c:pt>
                <c:pt idx="10297">
                  <c:v>63.852469591999998</c:v>
                </c:pt>
                <c:pt idx="10298">
                  <c:v>63.852569592000002</c:v>
                </c:pt>
                <c:pt idx="10299">
                  <c:v>63.852669591999998</c:v>
                </c:pt>
                <c:pt idx="10300">
                  <c:v>63.852769592000001</c:v>
                </c:pt>
                <c:pt idx="10301">
                  <c:v>63.852869591999998</c:v>
                </c:pt>
                <c:pt idx="10302">
                  <c:v>63.852969592000001</c:v>
                </c:pt>
                <c:pt idx="10303">
                  <c:v>63.853069591999997</c:v>
                </c:pt>
                <c:pt idx="10304">
                  <c:v>63.853169592</c:v>
                </c:pt>
                <c:pt idx="10305">
                  <c:v>69.345622826699994</c:v>
                </c:pt>
                <c:pt idx="10306">
                  <c:v>69.345722826699998</c:v>
                </c:pt>
                <c:pt idx="10307">
                  <c:v>69.345822826700001</c:v>
                </c:pt>
                <c:pt idx="10308">
                  <c:v>69.345922826700004</c:v>
                </c:pt>
                <c:pt idx="10309">
                  <c:v>69.346022826699993</c:v>
                </c:pt>
                <c:pt idx="10310">
                  <c:v>69.346122826699997</c:v>
                </c:pt>
                <c:pt idx="10311">
                  <c:v>69.3462228267</c:v>
                </c:pt>
                <c:pt idx="10312">
                  <c:v>69.346322826700003</c:v>
                </c:pt>
                <c:pt idx="10313">
                  <c:v>69.346422826700007</c:v>
                </c:pt>
                <c:pt idx="10314">
                  <c:v>69.346522826699996</c:v>
                </c:pt>
                <c:pt idx="10315">
                  <c:v>69.346622826699999</c:v>
                </c:pt>
                <c:pt idx="10316">
                  <c:v>69.346722826700002</c:v>
                </c:pt>
                <c:pt idx="10317">
                  <c:v>69.346822826700006</c:v>
                </c:pt>
                <c:pt idx="10318">
                  <c:v>69.346922826699995</c:v>
                </c:pt>
                <c:pt idx="10319">
                  <c:v>69.347022826699998</c:v>
                </c:pt>
                <c:pt idx="10320">
                  <c:v>69.347122826700001</c:v>
                </c:pt>
                <c:pt idx="10321">
                  <c:v>69.347222826700005</c:v>
                </c:pt>
                <c:pt idx="10322">
                  <c:v>69.347322826699994</c:v>
                </c:pt>
                <c:pt idx="10323">
                  <c:v>69.347422826699997</c:v>
                </c:pt>
                <c:pt idx="10324">
                  <c:v>69.347522826700001</c:v>
                </c:pt>
                <c:pt idx="10325">
                  <c:v>69.347622826700004</c:v>
                </c:pt>
                <c:pt idx="10326">
                  <c:v>69.347722826699993</c:v>
                </c:pt>
                <c:pt idx="10327">
                  <c:v>69.347822826699996</c:v>
                </c:pt>
                <c:pt idx="10328">
                  <c:v>69.3479228267</c:v>
                </c:pt>
                <c:pt idx="10329">
                  <c:v>69.348022826700003</c:v>
                </c:pt>
                <c:pt idx="10330">
                  <c:v>69.348122826700006</c:v>
                </c:pt>
                <c:pt idx="10331">
                  <c:v>69.348222826699995</c:v>
                </c:pt>
                <c:pt idx="10332">
                  <c:v>69.348322826699999</c:v>
                </c:pt>
                <c:pt idx="10333">
                  <c:v>69.348422826700002</c:v>
                </c:pt>
                <c:pt idx="10334">
                  <c:v>69.348522826700005</c:v>
                </c:pt>
                <c:pt idx="10335">
                  <c:v>69.348622826699994</c:v>
                </c:pt>
                <c:pt idx="10336">
                  <c:v>69.348722826699998</c:v>
                </c:pt>
                <c:pt idx="10337">
                  <c:v>69.348822826700001</c:v>
                </c:pt>
                <c:pt idx="10338">
                  <c:v>69.348922826700004</c:v>
                </c:pt>
                <c:pt idx="10339">
                  <c:v>69.349022839400007</c:v>
                </c:pt>
                <c:pt idx="10340">
                  <c:v>69.349122839399996</c:v>
                </c:pt>
                <c:pt idx="10341">
                  <c:v>69.349222844400003</c:v>
                </c:pt>
                <c:pt idx="10342">
                  <c:v>69.499017709399993</c:v>
                </c:pt>
                <c:pt idx="10343">
                  <c:v>69.499117709399997</c:v>
                </c:pt>
                <c:pt idx="10344">
                  <c:v>69.4992177094</c:v>
                </c:pt>
                <c:pt idx="10345">
                  <c:v>69.499317709400003</c:v>
                </c:pt>
                <c:pt idx="10346">
                  <c:v>69.499417709400007</c:v>
                </c:pt>
                <c:pt idx="10347">
                  <c:v>69.499517709399996</c:v>
                </c:pt>
                <c:pt idx="10348">
                  <c:v>69.499617709399999</c:v>
                </c:pt>
                <c:pt idx="10349">
                  <c:v>69.499717709400002</c:v>
                </c:pt>
                <c:pt idx="10350">
                  <c:v>69.499817709400006</c:v>
                </c:pt>
                <c:pt idx="10351">
                  <c:v>69.499917709399995</c:v>
                </c:pt>
                <c:pt idx="10352">
                  <c:v>69.500017709399998</c:v>
                </c:pt>
                <c:pt idx="10353">
                  <c:v>69.500117709400001</c:v>
                </c:pt>
                <c:pt idx="10354">
                  <c:v>69.500217709400005</c:v>
                </c:pt>
                <c:pt idx="10355">
                  <c:v>69.500317709399994</c:v>
                </c:pt>
                <c:pt idx="10356">
                  <c:v>69.500417709399997</c:v>
                </c:pt>
                <c:pt idx="10357">
                  <c:v>69.5005177094</c:v>
                </c:pt>
                <c:pt idx="10358">
                  <c:v>69.500617709400004</c:v>
                </c:pt>
                <c:pt idx="10359">
                  <c:v>69.500717709400007</c:v>
                </c:pt>
                <c:pt idx="10360">
                  <c:v>69.500817709399996</c:v>
                </c:pt>
                <c:pt idx="10361">
                  <c:v>69.500917709399999</c:v>
                </c:pt>
                <c:pt idx="10362">
                  <c:v>69.501017709400003</c:v>
                </c:pt>
                <c:pt idx="10363">
                  <c:v>69.501117709400006</c:v>
                </c:pt>
                <c:pt idx="10364">
                  <c:v>69.501217709399995</c:v>
                </c:pt>
                <c:pt idx="10365">
                  <c:v>69.501317709399999</c:v>
                </c:pt>
                <c:pt idx="10366">
                  <c:v>69.501417709400002</c:v>
                </c:pt>
                <c:pt idx="10367">
                  <c:v>69.501517709400005</c:v>
                </c:pt>
                <c:pt idx="10368">
                  <c:v>69.501617709399994</c:v>
                </c:pt>
                <c:pt idx="10369">
                  <c:v>69.501717709399998</c:v>
                </c:pt>
                <c:pt idx="10370">
                  <c:v>69.501817709400001</c:v>
                </c:pt>
                <c:pt idx="10371">
                  <c:v>69.501917709400004</c:v>
                </c:pt>
                <c:pt idx="10372">
                  <c:v>69.502017709399993</c:v>
                </c:pt>
                <c:pt idx="10373">
                  <c:v>69.502117709399997</c:v>
                </c:pt>
                <c:pt idx="10374">
                  <c:v>69.5022177094</c:v>
                </c:pt>
                <c:pt idx="10375">
                  <c:v>69.502317709400003</c:v>
                </c:pt>
                <c:pt idx="10376">
                  <c:v>69.502417709400007</c:v>
                </c:pt>
                <c:pt idx="10377">
                  <c:v>69.502517709399996</c:v>
                </c:pt>
                <c:pt idx="10378">
                  <c:v>69.502617709399999</c:v>
                </c:pt>
                <c:pt idx="10379">
                  <c:v>69.502717709400002</c:v>
                </c:pt>
                <c:pt idx="10380">
                  <c:v>69.502817709400006</c:v>
                </c:pt>
                <c:pt idx="10381">
                  <c:v>69.502917709399995</c:v>
                </c:pt>
                <c:pt idx="10382">
                  <c:v>69.503017709399998</c:v>
                </c:pt>
                <c:pt idx="10383">
                  <c:v>69.503117709400001</c:v>
                </c:pt>
                <c:pt idx="10384">
                  <c:v>69.503217709400005</c:v>
                </c:pt>
                <c:pt idx="10385">
                  <c:v>69.503317709399994</c:v>
                </c:pt>
                <c:pt idx="10386">
                  <c:v>69.503417709399997</c:v>
                </c:pt>
                <c:pt idx="10387">
                  <c:v>69.503517709400001</c:v>
                </c:pt>
                <c:pt idx="10388">
                  <c:v>69.503617709400004</c:v>
                </c:pt>
                <c:pt idx="10389">
                  <c:v>69.503717709399993</c:v>
                </c:pt>
                <c:pt idx="10390">
                  <c:v>69.503817709399996</c:v>
                </c:pt>
                <c:pt idx="10391">
                  <c:v>69.5039177094</c:v>
                </c:pt>
                <c:pt idx="10392">
                  <c:v>69.504017709400003</c:v>
                </c:pt>
                <c:pt idx="10393">
                  <c:v>69.504117709400006</c:v>
                </c:pt>
                <c:pt idx="10394">
                  <c:v>69.504217709399995</c:v>
                </c:pt>
                <c:pt idx="10395">
                  <c:v>69.504317709399999</c:v>
                </c:pt>
                <c:pt idx="10396">
                  <c:v>69.504417709400002</c:v>
                </c:pt>
                <c:pt idx="10397">
                  <c:v>69.504517709400005</c:v>
                </c:pt>
                <c:pt idx="10398">
                  <c:v>69.504617709399994</c:v>
                </c:pt>
                <c:pt idx="10399">
                  <c:v>69.504717709399998</c:v>
                </c:pt>
                <c:pt idx="10400">
                  <c:v>69.504817709400001</c:v>
                </c:pt>
                <c:pt idx="10401">
                  <c:v>69.504917709400004</c:v>
                </c:pt>
                <c:pt idx="10402">
                  <c:v>69.505017709399993</c:v>
                </c:pt>
                <c:pt idx="10403">
                  <c:v>69.505117709399997</c:v>
                </c:pt>
                <c:pt idx="10404">
                  <c:v>69.5052177094</c:v>
                </c:pt>
                <c:pt idx="10405">
                  <c:v>69.505317709400003</c:v>
                </c:pt>
                <c:pt idx="10406">
                  <c:v>69.505417709400007</c:v>
                </c:pt>
                <c:pt idx="10407">
                  <c:v>69.505517709399996</c:v>
                </c:pt>
                <c:pt idx="10408">
                  <c:v>69.505617709399999</c:v>
                </c:pt>
                <c:pt idx="10409">
                  <c:v>69.505717709400002</c:v>
                </c:pt>
                <c:pt idx="10410">
                  <c:v>69.505817709400006</c:v>
                </c:pt>
                <c:pt idx="10411">
                  <c:v>69.505917709399995</c:v>
                </c:pt>
                <c:pt idx="10412">
                  <c:v>69.506017709399998</c:v>
                </c:pt>
                <c:pt idx="10413">
                  <c:v>69.506117709400002</c:v>
                </c:pt>
                <c:pt idx="10414">
                  <c:v>69.506217709400005</c:v>
                </c:pt>
                <c:pt idx="10415">
                  <c:v>69.506317709399994</c:v>
                </c:pt>
                <c:pt idx="10416">
                  <c:v>69.506417709399997</c:v>
                </c:pt>
                <c:pt idx="10417">
                  <c:v>69.506517709400001</c:v>
                </c:pt>
                <c:pt idx="10418">
                  <c:v>69.506617709400004</c:v>
                </c:pt>
                <c:pt idx="10419">
                  <c:v>69.506717709399993</c:v>
                </c:pt>
                <c:pt idx="10420">
                  <c:v>69.506817709399996</c:v>
                </c:pt>
                <c:pt idx="10421">
                  <c:v>69.5069177094</c:v>
                </c:pt>
                <c:pt idx="10422">
                  <c:v>69.507017709400003</c:v>
                </c:pt>
                <c:pt idx="10423">
                  <c:v>69.507117709400006</c:v>
                </c:pt>
                <c:pt idx="10424">
                  <c:v>69.507217709399995</c:v>
                </c:pt>
                <c:pt idx="10425">
                  <c:v>69.507317709399999</c:v>
                </c:pt>
                <c:pt idx="10426">
                  <c:v>69.507417709400002</c:v>
                </c:pt>
                <c:pt idx="10427">
                  <c:v>69.507517709400005</c:v>
                </c:pt>
                <c:pt idx="10428">
                  <c:v>69.507617709399995</c:v>
                </c:pt>
                <c:pt idx="10429">
                  <c:v>69.507717709399998</c:v>
                </c:pt>
                <c:pt idx="10430">
                  <c:v>69.507817709400001</c:v>
                </c:pt>
                <c:pt idx="10431">
                  <c:v>69.507917709400004</c:v>
                </c:pt>
                <c:pt idx="10432">
                  <c:v>69.508017709399994</c:v>
                </c:pt>
                <c:pt idx="10433">
                  <c:v>69.508117709399997</c:v>
                </c:pt>
                <c:pt idx="10434">
                  <c:v>69.5082177094</c:v>
                </c:pt>
                <c:pt idx="10435">
                  <c:v>70.085091382399995</c:v>
                </c:pt>
                <c:pt idx="10436">
                  <c:v>70.085191382399998</c:v>
                </c:pt>
                <c:pt idx="10437">
                  <c:v>70.085291382400001</c:v>
                </c:pt>
                <c:pt idx="10438">
                  <c:v>70.085391382400005</c:v>
                </c:pt>
                <c:pt idx="10439">
                  <c:v>70.085491382399994</c:v>
                </c:pt>
                <c:pt idx="10440">
                  <c:v>70.085591382399997</c:v>
                </c:pt>
                <c:pt idx="10441">
                  <c:v>70.0856913824</c:v>
                </c:pt>
                <c:pt idx="10442">
                  <c:v>70.085791382400004</c:v>
                </c:pt>
                <c:pt idx="10443">
                  <c:v>70.085891382400007</c:v>
                </c:pt>
                <c:pt idx="10444">
                  <c:v>70.085991382399996</c:v>
                </c:pt>
                <c:pt idx="10445">
                  <c:v>70.086091382399999</c:v>
                </c:pt>
                <c:pt idx="10446">
                  <c:v>70.086191382400003</c:v>
                </c:pt>
                <c:pt idx="10447">
                  <c:v>70.086291382400006</c:v>
                </c:pt>
                <c:pt idx="10448">
                  <c:v>70.086391382399995</c:v>
                </c:pt>
                <c:pt idx="10449">
                  <c:v>70.086491382399998</c:v>
                </c:pt>
                <c:pt idx="10450">
                  <c:v>70.086591382400002</c:v>
                </c:pt>
                <c:pt idx="10451">
                  <c:v>70.086691382400005</c:v>
                </c:pt>
                <c:pt idx="10452">
                  <c:v>70.086791382399994</c:v>
                </c:pt>
                <c:pt idx="10453">
                  <c:v>70.086891382399997</c:v>
                </c:pt>
                <c:pt idx="10454">
                  <c:v>70.086991387400005</c:v>
                </c:pt>
                <c:pt idx="10455">
                  <c:v>100.096952493</c:v>
                </c:pt>
                <c:pt idx="10456">
                  <c:v>108.803568408</c:v>
                </c:pt>
                <c:pt idx="10457">
                  <c:v>117.566684231</c:v>
                </c:pt>
                <c:pt idx="10458">
                  <c:v>112.233129511</c:v>
                </c:pt>
                <c:pt idx="10459">
                  <c:v>111.76118166000001</c:v>
                </c:pt>
                <c:pt idx="10460">
                  <c:v>111.656812217</c:v>
                </c:pt>
                <c:pt idx="10461">
                  <c:v>111.656912217</c:v>
                </c:pt>
                <c:pt idx="10462">
                  <c:v>111.955613407</c:v>
                </c:pt>
                <c:pt idx="10463">
                  <c:v>112.178528085</c:v>
                </c:pt>
                <c:pt idx="10464">
                  <c:v>113.022731429</c:v>
                </c:pt>
                <c:pt idx="10465">
                  <c:v>113.497712161</c:v>
                </c:pt>
                <c:pt idx="10466">
                  <c:v>114.76593985700001</c:v>
                </c:pt>
                <c:pt idx="10467">
                  <c:v>114.547127222</c:v>
                </c:pt>
                <c:pt idx="10468">
                  <c:v>114.547227222</c:v>
                </c:pt>
                <c:pt idx="10469">
                  <c:v>114.54732722200001</c:v>
                </c:pt>
                <c:pt idx="10470">
                  <c:v>114.547427222</c:v>
                </c:pt>
                <c:pt idx="10471">
                  <c:v>114.547527222</c:v>
                </c:pt>
                <c:pt idx="10472">
                  <c:v>114.547627222</c:v>
                </c:pt>
                <c:pt idx="10473">
                  <c:v>114.54772722200001</c:v>
                </c:pt>
                <c:pt idx="10474">
                  <c:v>114.547827222</c:v>
                </c:pt>
                <c:pt idx="10475">
                  <c:v>114.547927222</c:v>
                </c:pt>
                <c:pt idx="10476">
                  <c:v>114.548027222</c:v>
                </c:pt>
                <c:pt idx="10477">
                  <c:v>114.54812722200001</c:v>
                </c:pt>
                <c:pt idx="10478">
                  <c:v>114.54822722199999</c:v>
                </c:pt>
                <c:pt idx="10479">
                  <c:v>114.548327222</c:v>
                </c:pt>
                <c:pt idx="10480">
                  <c:v>114.548427222</c:v>
                </c:pt>
                <c:pt idx="10481">
                  <c:v>114.548527222</c:v>
                </c:pt>
                <c:pt idx="10482">
                  <c:v>114.54862722199999</c:v>
                </c:pt>
                <c:pt idx="10483">
                  <c:v>114.548727222</c:v>
                </c:pt>
                <c:pt idx="10484">
                  <c:v>114.548827222</c:v>
                </c:pt>
                <c:pt idx="10485">
                  <c:v>114.548927222</c:v>
                </c:pt>
                <c:pt idx="10486">
                  <c:v>114.54902722200001</c:v>
                </c:pt>
                <c:pt idx="10487">
                  <c:v>114.549127222</c:v>
                </c:pt>
                <c:pt idx="10488">
                  <c:v>114.549227222</c:v>
                </c:pt>
                <c:pt idx="10489">
                  <c:v>114.549327222</c:v>
                </c:pt>
                <c:pt idx="10490">
                  <c:v>114.54942722200001</c:v>
                </c:pt>
                <c:pt idx="10491">
                  <c:v>114.54952722199999</c:v>
                </c:pt>
                <c:pt idx="10492">
                  <c:v>90.128182213200006</c:v>
                </c:pt>
                <c:pt idx="10493">
                  <c:v>88.645662615399999</c:v>
                </c:pt>
                <c:pt idx="10494">
                  <c:v>87.087089112900003</c:v>
                </c:pt>
                <c:pt idx="10495">
                  <c:v>85.938989798999998</c:v>
                </c:pt>
                <c:pt idx="10496">
                  <c:v>84.4089629578</c:v>
                </c:pt>
                <c:pt idx="10497">
                  <c:v>82.278167049900006</c:v>
                </c:pt>
                <c:pt idx="10498">
                  <c:v>80.104866253400004</c:v>
                </c:pt>
                <c:pt idx="10499">
                  <c:v>79.955462988199997</c:v>
                </c:pt>
                <c:pt idx="10500">
                  <c:v>79.614386451599998</c:v>
                </c:pt>
                <c:pt idx="10501">
                  <c:v>79.433028345699995</c:v>
                </c:pt>
                <c:pt idx="10502">
                  <c:v>79.388754043999995</c:v>
                </c:pt>
                <c:pt idx="10503">
                  <c:v>79.017797440699994</c:v>
                </c:pt>
                <c:pt idx="10504">
                  <c:v>78.899802359800006</c:v>
                </c:pt>
                <c:pt idx="10505">
                  <c:v>78.825051985800002</c:v>
                </c:pt>
                <c:pt idx="10506">
                  <c:v>78.106774376199994</c:v>
                </c:pt>
                <c:pt idx="10507">
                  <c:v>77.891311889700006</c:v>
                </c:pt>
                <c:pt idx="10508">
                  <c:v>77.394826261199995</c:v>
                </c:pt>
                <c:pt idx="10509">
                  <c:v>76.643148818</c:v>
                </c:pt>
                <c:pt idx="10510">
                  <c:v>75.984718650000005</c:v>
                </c:pt>
                <c:pt idx="10511">
                  <c:v>75.839105588899997</c:v>
                </c:pt>
                <c:pt idx="10512">
                  <c:v>75.803363586499998</c:v>
                </c:pt>
                <c:pt idx="10513">
                  <c:v>75.691808074899996</c:v>
                </c:pt>
                <c:pt idx="10514">
                  <c:v>75.693173122700003</c:v>
                </c:pt>
                <c:pt idx="10515">
                  <c:v>75.671886159099998</c:v>
                </c:pt>
                <c:pt idx="10516">
                  <c:v>75.663251644900001</c:v>
                </c:pt>
                <c:pt idx="10517">
                  <c:v>75.663351644900004</c:v>
                </c:pt>
                <c:pt idx="10518">
                  <c:v>75.663451644899993</c:v>
                </c:pt>
                <c:pt idx="10519">
                  <c:v>75.663551644899997</c:v>
                </c:pt>
                <c:pt idx="10520">
                  <c:v>75.6636516449</c:v>
                </c:pt>
                <c:pt idx="10521">
                  <c:v>75.663751644900003</c:v>
                </c:pt>
                <c:pt idx="10522">
                  <c:v>75.663851644900006</c:v>
                </c:pt>
                <c:pt idx="10523">
                  <c:v>75.663951644899996</c:v>
                </c:pt>
                <c:pt idx="10524">
                  <c:v>75.664051644899999</c:v>
                </c:pt>
                <c:pt idx="10525">
                  <c:v>75.664151644900002</c:v>
                </c:pt>
                <c:pt idx="10526">
                  <c:v>75.664251644900006</c:v>
                </c:pt>
                <c:pt idx="10527">
                  <c:v>75.664351644899995</c:v>
                </c:pt>
                <c:pt idx="10528">
                  <c:v>75.664451644899998</c:v>
                </c:pt>
                <c:pt idx="10529">
                  <c:v>75.664551644900001</c:v>
                </c:pt>
                <c:pt idx="10530">
                  <c:v>75.664651644900005</c:v>
                </c:pt>
                <c:pt idx="10531">
                  <c:v>75.664751644899994</c:v>
                </c:pt>
                <c:pt idx="10532">
                  <c:v>75.664851644899997</c:v>
                </c:pt>
                <c:pt idx="10533">
                  <c:v>75.6649516449</c:v>
                </c:pt>
                <c:pt idx="10534">
                  <c:v>75.665051644900004</c:v>
                </c:pt>
                <c:pt idx="10535">
                  <c:v>75.665151644900007</c:v>
                </c:pt>
                <c:pt idx="10536">
                  <c:v>75.665251644899996</c:v>
                </c:pt>
                <c:pt idx="10537">
                  <c:v>75.665351644899999</c:v>
                </c:pt>
                <c:pt idx="10538">
                  <c:v>75.665451644900003</c:v>
                </c:pt>
                <c:pt idx="10539">
                  <c:v>75.665551644900006</c:v>
                </c:pt>
                <c:pt idx="10540">
                  <c:v>75.665651644899995</c:v>
                </c:pt>
                <c:pt idx="10541">
                  <c:v>75.665751644899998</c:v>
                </c:pt>
                <c:pt idx="10542">
                  <c:v>75.665851644900002</c:v>
                </c:pt>
                <c:pt idx="10543">
                  <c:v>75.665951644900005</c:v>
                </c:pt>
                <c:pt idx="10544">
                  <c:v>75.666051644899994</c:v>
                </c:pt>
                <c:pt idx="10545">
                  <c:v>75.666151644899998</c:v>
                </c:pt>
                <c:pt idx="10546">
                  <c:v>75.666251644900001</c:v>
                </c:pt>
                <c:pt idx="10547">
                  <c:v>75.666351644900004</c:v>
                </c:pt>
                <c:pt idx="10548">
                  <c:v>75.666451644899993</c:v>
                </c:pt>
                <c:pt idx="10549">
                  <c:v>75.666551644899997</c:v>
                </c:pt>
                <c:pt idx="10550">
                  <c:v>75.6666516449</c:v>
                </c:pt>
                <c:pt idx="10551">
                  <c:v>75.666751644900003</c:v>
                </c:pt>
                <c:pt idx="10552">
                  <c:v>75.666851644900007</c:v>
                </c:pt>
                <c:pt idx="10553">
                  <c:v>75.666951644899996</c:v>
                </c:pt>
                <c:pt idx="10554">
                  <c:v>75.667051644899999</c:v>
                </c:pt>
                <c:pt idx="10555">
                  <c:v>75.667151644900002</c:v>
                </c:pt>
                <c:pt idx="10556">
                  <c:v>75.667251644900006</c:v>
                </c:pt>
                <c:pt idx="10557">
                  <c:v>75.667351644899995</c:v>
                </c:pt>
                <c:pt idx="10558">
                  <c:v>75.667451644899998</c:v>
                </c:pt>
                <c:pt idx="10559">
                  <c:v>75.667551644900001</c:v>
                </c:pt>
                <c:pt idx="10560">
                  <c:v>75.667651644900005</c:v>
                </c:pt>
                <c:pt idx="10561">
                  <c:v>75.667751644899994</c:v>
                </c:pt>
                <c:pt idx="10562">
                  <c:v>75.667851644899997</c:v>
                </c:pt>
                <c:pt idx="10563">
                  <c:v>75.6679516449</c:v>
                </c:pt>
                <c:pt idx="10564">
                  <c:v>75.668051644900004</c:v>
                </c:pt>
                <c:pt idx="10565">
                  <c:v>75.668151644899993</c:v>
                </c:pt>
                <c:pt idx="10566">
                  <c:v>75.668251644899996</c:v>
                </c:pt>
                <c:pt idx="10567">
                  <c:v>75.6683516449</c:v>
                </c:pt>
                <c:pt idx="10568">
                  <c:v>75.668451644900003</c:v>
                </c:pt>
                <c:pt idx="10569">
                  <c:v>75.668551644900006</c:v>
                </c:pt>
                <c:pt idx="10570">
                  <c:v>75.668651644899995</c:v>
                </c:pt>
                <c:pt idx="10571">
                  <c:v>75.668751644899999</c:v>
                </c:pt>
                <c:pt idx="10572">
                  <c:v>75.668851644900002</c:v>
                </c:pt>
                <c:pt idx="10573">
                  <c:v>75.668951644900005</c:v>
                </c:pt>
                <c:pt idx="10574">
                  <c:v>75.669051644899994</c:v>
                </c:pt>
                <c:pt idx="10575">
                  <c:v>75.669151644899998</c:v>
                </c:pt>
                <c:pt idx="10576">
                  <c:v>75.669251644900001</c:v>
                </c:pt>
                <c:pt idx="10577">
                  <c:v>75.669351644900004</c:v>
                </c:pt>
                <c:pt idx="10578">
                  <c:v>75.669451644899993</c:v>
                </c:pt>
                <c:pt idx="10579">
                  <c:v>75.669551644899997</c:v>
                </c:pt>
                <c:pt idx="10580">
                  <c:v>75.6696516449</c:v>
                </c:pt>
                <c:pt idx="10581">
                  <c:v>75.669751644900003</c:v>
                </c:pt>
                <c:pt idx="10582">
                  <c:v>75.669851644900007</c:v>
                </c:pt>
                <c:pt idx="10583">
                  <c:v>75.669951644899996</c:v>
                </c:pt>
                <c:pt idx="10584">
                  <c:v>75.670051644899999</c:v>
                </c:pt>
                <c:pt idx="10585">
                  <c:v>75.670151644900002</c:v>
                </c:pt>
                <c:pt idx="10586">
                  <c:v>75.670251644900006</c:v>
                </c:pt>
                <c:pt idx="10587">
                  <c:v>75.670351644899995</c:v>
                </c:pt>
                <c:pt idx="10588">
                  <c:v>75.670451644899998</c:v>
                </c:pt>
                <c:pt idx="10589">
                  <c:v>75.670551644900002</c:v>
                </c:pt>
                <c:pt idx="10590">
                  <c:v>75.670651644900005</c:v>
                </c:pt>
                <c:pt idx="10591">
                  <c:v>75.616316322399996</c:v>
                </c:pt>
                <c:pt idx="10592">
                  <c:v>74.541841286199997</c:v>
                </c:pt>
                <c:pt idx="10593">
                  <c:v>73.299609138500003</c:v>
                </c:pt>
                <c:pt idx="10594">
                  <c:v>72.316592547400006</c:v>
                </c:pt>
                <c:pt idx="10595">
                  <c:v>71.249896564400004</c:v>
                </c:pt>
                <c:pt idx="10596">
                  <c:v>69.273089208000002</c:v>
                </c:pt>
                <c:pt idx="10597">
                  <c:v>68.014234482399999</c:v>
                </c:pt>
                <c:pt idx="10598">
                  <c:v>68.012432643699995</c:v>
                </c:pt>
                <c:pt idx="10599">
                  <c:v>68.012532643699998</c:v>
                </c:pt>
                <c:pt idx="10600">
                  <c:v>68.012632643700002</c:v>
                </c:pt>
                <c:pt idx="10601">
                  <c:v>68.012732643700005</c:v>
                </c:pt>
                <c:pt idx="10602">
                  <c:v>68.012832643699994</c:v>
                </c:pt>
                <c:pt idx="10603">
                  <c:v>68.012932643699997</c:v>
                </c:pt>
                <c:pt idx="10604">
                  <c:v>68.013032643700001</c:v>
                </c:pt>
                <c:pt idx="10605">
                  <c:v>67.371112281999999</c:v>
                </c:pt>
                <c:pt idx="10606">
                  <c:v>67.371212282000002</c:v>
                </c:pt>
                <c:pt idx="10607">
                  <c:v>66.262056916199995</c:v>
                </c:pt>
                <c:pt idx="10608">
                  <c:v>65.531693726699999</c:v>
                </c:pt>
                <c:pt idx="10609">
                  <c:v>65.531793726700002</c:v>
                </c:pt>
                <c:pt idx="10610">
                  <c:v>65.531893726700005</c:v>
                </c:pt>
                <c:pt idx="10611">
                  <c:v>65.531993726699994</c:v>
                </c:pt>
                <c:pt idx="10612">
                  <c:v>65.532093726699998</c:v>
                </c:pt>
                <c:pt idx="10613">
                  <c:v>65.532193726700001</c:v>
                </c:pt>
                <c:pt idx="10614">
                  <c:v>65.532293726700004</c:v>
                </c:pt>
                <c:pt idx="10615">
                  <c:v>65.532393726699993</c:v>
                </c:pt>
                <c:pt idx="10616">
                  <c:v>65.532493726699997</c:v>
                </c:pt>
                <c:pt idx="10617">
                  <c:v>65.5325937267</c:v>
                </c:pt>
                <c:pt idx="10618">
                  <c:v>65.532693726700003</c:v>
                </c:pt>
                <c:pt idx="10619">
                  <c:v>65.532793726700007</c:v>
                </c:pt>
                <c:pt idx="10620">
                  <c:v>62.877662718800003</c:v>
                </c:pt>
                <c:pt idx="10621">
                  <c:v>62.766854590100003</c:v>
                </c:pt>
                <c:pt idx="10622">
                  <c:v>62.766954590099999</c:v>
                </c:pt>
                <c:pt idx="10623">
                  <c:v>62.767054590100003</c:v>
                </c:pt>
                <c:pt idx="10624">
                  <c:v>62.767154590099999</c:v>
                </c:pt>
                <c:pt idx="10625">
                  <c:v>62.767254590100002</c:v>
                </c:pt>
                <c:pt idx="10626">
                  <c:v>62.767354590099998</c:v>
                </c:pt>
                <c:pt idx="10627">
                  <c:v>62.767454590100002</c:v>
                </c:pt>
                <c:pt idx="10628">
                  <c:v>62.767554590099998</c:v>
                </c:pt>
                <c:pt idx="10629">
                  <c:v>62.767654590100001</c:v>
                </c:pt>
                <c:pt idx="10630">
                  <c:v>62.767754590099997</c:v>
                </c:pt>
                <c:pt idx="10631">
                  <c:v>62.767854590100001</c:v>
                </c:pt>
                <c:pt idx="10632">
                  <c:v>62.767954590099997</c:v>
                </c:pt>
                <c:pt idx="10633">
                  <c:v>62.7680545901</c:v>
                </c:pt>
                <c:pt idx="10634">
                  <c:v>62.768154590100004</c:v>
                </c:pt>
                <c:pt idx="10635">
                  <c:v>62.7682545901</c:v>
                </c:pt>
                <c:pt idx="10636">
                  <c:v>62.768354590100003</c:v>
                </c:pt>
                <c:pt idx="10637">
                  <c:v>62.768454590099999</c:v>
                </c:pt>
                <c:pt idx="10638">
                  <c:v>62.768554590100003</c:v>
                </c:pt>
                <c:pt idx="10639">
                  <c:v>62.768654590099999</c:v>
                </c:pt>
                <c:pt idx="10640">
                  <c:v>62.768754590100002</c:v>
                </c:pt>
                <c:pt idx="10641">
                  <c:v>62.768854590099998</c:v>
                </c:pt>
                <c:pt idx="10642">
                  <c:v>62.768954590100002</c:v>
                </c:pt>
                <c:pt idx="10643">
                  <c:v>62.769054590099998</c:v>
                </c:pt>
                <c:pt idx="10644">
                  <c:v>62.769154590100001</c:v>
                </c:pt>
                <c:pt idx="10645">
                  <c:v>62.769254590099997</c:v>
                </c:pt>
                <c:pt idx="10646">
                  <c:v>62.769354590100001</c:v>
                </c:pt>
                <c:pt idx="10647">
                  <c:v>62.769454590099997</c:v>
                </c:pt>
                <c:pt idx="10648">
                  <c:v>62.7695545901</c:v>
                </c:pt>
                <c:pt idx="10649">
                  <c:v>62.769654590099996</c:v>
                </c:pt>
                <c:pt idx="10650">
                  <c:v>62.7697545901</c:v>
                </c:pt>
                <c:pt idx="10651">
                  <c:v>62.769854590100003</c:v>
                </c:pt>
                <c:pt idx="10652">
                  <c:v>62.769954590099999</c:v>
                </c:pt>
                <c:pt idx="10653">
                  <c:v>51.485878102299999</c:v>
                </c:pt>
                <c:pt idx="10654">
                  <c:v>51.485978102300002</c:v>
                </c:pt>
                <c:pt idx="10655">
                  <c:v>51.486078102299999</c:v>
                </c:pt>
                <c:pt idx="10656">
                  <c:v>51.486178102300002</c:v>
                </c:pt>
                <c:pt idx="10657">
                  <c:v>51.486278102299998</c:v>
                </c:pt>
                <c:pt idx="10658">
                  <c:v>51.486378102300002</c:v>
                </c:pt>
                <c:pt idx="10659">
                  <c:v>51.486478102299998</c:v>
                </c:pt>
                <c:pt idx="10660">
                  <c:v>51.486578102300001</c:v>
                </c:pt>
                <c:pt idx="10661">
                  <c:v>51.486678102299997</c:v>
                </c:pt>
                <c:pt idx="10662">
                  <c:v>51.486778102300001</c:v>
                </c:pt>
                <c:pt idx="10663">
                  <c:v>51.486878102299997</c:v>
                </c:pt>
                <c:pt idx="10664">
                  <c:v>51.4869781023</c:v>
                </c:pt>
                <c:pt idx="10665">
                  <c:v>51.487078102300003</c:v>
                </c:pt>
                <c:pt idx="10666">
                  <c:v>51.4871781023</c:v>
                </c:pt>
                <c:pt idx="10667">
                  <c:v>51.487278102300003</c:v>
                </c:pt>
                <c:pt idx="10668">
                  <c:v>51.487378102299999</c:v>
                </c:pt>
                <c:pt idx="10669">
                  <c:v>51.487478102300003</c:v>
                </c:pt>
                <c:pt idx="10670">
                  <c:v>51.487578102299999</c:v>
                </c:pt>
                <c:pt idx="10671">
                  <c:v>51.487678102300002</c:v>
                </c:pt>
                <c:pt idx="10672">
                  <c:v>51.487778102299998</c:v>
                </c:pt>
                <c:pt idx="10673">
                  <c:v>51.487878102300002</c:v>
                </c:pt>
                <c:pt idx="10674">
                  <c:v>51.487978102299998</c:v>
                </c:pt>
                <c:pt idx="10675">
                  <c:v>51.488078102300001</c:v>
                </c:pt>
                <c:pt idx="10676">
                  <c:v>51.488178102299997</c:v>
                </c:pt>
                <c:pt idx="10677">
                  <c:v>51.488278102300001</c:v>
                </c:pt>
                <c:pt idx="10678">
                  <c:v>51.488378102299997</c:v>
                </c:pt>
                <c:pt idx="10679">
                  <c:v>51.4884781023</c:v>
                </c:pt>
                <c:pt idx="10680">
                  <c:v>51.488578102300004</c:v>
                </c:pt>
                <c:pt idx="10681">
                  <c:v>51.4886781023</c:v>
                </c:pt>
                <c:pt idx="10682">
                  <c:v>51.488778102300003</c:v>
                </c:pt>
                <c:pt idx="10683">
                  <c:v>51.488878102299999</c:v>
                </c:pt>
                <c:pt idx="10684">
                  <c:v>51.488978102300003</c:v>
                </c:pt>
                <c:pt idx="10685">
                  <c:v>51.489078102299999</c:v>
                </c:pt>
                <c:pt idx="10686">
                  <c:v>51.489178102300002</c:v>
                </c:pt>
                <c:pt idx="10687">
                  <c:v>51.489278102299998</c:v>
                </c:pt>
                <c:pt idx="10688">
                  <c:v>51.489378102300002</c:v>
                </c:pt>
                <c:pt idx="10689">
                  <c:v>51.489478102299998</c:v>
                </c:pt>
                <c:pt idx="10690">
                  <c:v>51.489578102300001</c:v>
                </c:pt>
                <c:pt idx="10691">
                  <c:v>51.489678102299997</c:v>
                </c:pt>
                <c:pt idx="10692">
                  <c:v>51.489778102300001</c:v>
                </c:pt>
                <c:pt idx="10693">
                  <c:v>51.489878102299997</c:v>
                </c:pt>
                <c:pt idx="10694">
                  <c:v>51.4899781023</c:v>
                </c:pt>
                <c:pt idx="10695">
                  <c:v>51.490078102299996</c:v>
                </c:pt>
                <c:pt idx="10696">
                  <c:v>51.4901781023</c:v>
                </c:pt>
                <c:pt idx="10697">
                  <c:v>51.490278102300003</c:v>
                </c:pt>
                <c:pt idx="10698">
                  <c:v>51.490378102299999</c:v>
                </c:pt>
                <c:pt idx="10699">
                  <c:v>51.490478102300003</c:v>
                </c:pt>
                <c:pt idx="10700">
                  <c:v>51.490578102299999</c:v>
                </c:pt>
                <c:pt idx="10701">
                  <c:v>51.490678102300002</c:v>
                </c:pt>
                <c:pt idx="10702">
                  <c:v>51.490778102299998</c:v>
                </c:pt>
                <c:pt idx="10703">
                  <c:v>51.490878102300002</c:v>
                </c:pt>
                <c:pt idx="10704">
                  <c:v>51.490978102299998</c:v>
                </c:pt>
                <c:pt idx="10705">
                  <c:v>51.491078102300001</c:v>
                </c:pt>
                <c:pt idx="10706">
                  <c:v>51.491178102299997</c:v>
                </c:pt>
                <c:pt idx="10707">
                  <c:v>51.491278102300001</c:v>
                </c:pt>
                <c:pt idx="10708">
                  <c:v>17.370942043599999</c:v>
                </c:pt>
                <c:pt idx="10709">
                  <c:v>16.630443361699999</c:v>
                </c:pt>
                <c:pt idx="10710">
                  <c:v>15.149302584100001</c:v>
                </c:pt>
                <c:pt idx="10711">
                  <c:v>13.5015802898</c:v>
                </c:pt>
                <c:pt idx="10712">
                  <c:v>12.3212375598</c:v>
                </c:pt>
                <c:pt idx="10713">
                  <c:v>11.437109636400001</c:v>
                </c:pt>
                <c:pt idx="10714">
                  <c:v>10.667591336399999</c:v>
                </c:pt>
                <c:pt idx="10715">
                  <c:v>10.3478629117</c:v>
                </c:pt>
                <c:pt idx="10716">
                  <c:v>9.7275680328099998</c:v>
                </c:pt>
                <c:pt idx="10717">
                  <c:v>9.6283453895399997</c:v>
                </c:pt>
                <c:pt idx="10718">
                  <c:v>9.9380494608899994</c:v>
                </c:pt>
                <c:pt idx="10719">
                  <c:v>9.9381494608899992</c:v>
                </c:pt>
                <c:pt idx="10720">
                  <c:v>9.9382494608900007</c:v>
                </c:pt>
                <c:pt idx="10721">
                  <c:v>9.9383494608900005</c:v>
                </c:pt>
                <c:pt idx="10722">
                  <c:v>9.3139681775100005</c:v>
                </c:pt>
                <c:pt idx="10723">
                  <c:v>8.7023381354599998</c:v>
                </c:pt>
                <c:pt idx="10724">
                  <c:v>7.8435304114499997</c:v>
                </c:pt>
                <c:pt idx="10725">
                  <c:v>6.8858604980799996</c:v>
                </c:pt>
                <c:pt idx="10726">
                  <c:v>5.8900676139000003</c:v>
                </c:pt>
                <c:pt idx="10727">
                  <c:v>4.2531572578299999</c:v>
                </c:pt>
                <c:pt idx="10728">
                  <c:v>3.2818323694</c:v>
                </c:pt>
                <c:pt idx="10729">
                  <c:v>2.4217524913699999</c:v>
                </c:pt>
                <c:pt idx="10730">
                  <c:v>1.8505779957899999</c:v>
                </c:pt>
                <c:pt idx="10731">
                  <c:v>1.8506779957899999</c:v>
                </c:pt>
                <c:pt idx="10732">
                  <c:v>1.8469682267400001</c:v>
                </c:pt>
                <c:pt idx="10733">
                  <c:v>1.84706822674</c:v>
                </c:pt>
                <c:pt idx="10734">
                  <c:v>1.91988223505</c:v>
                </c:pt>
                <c:pt idx="10735">
                  <c:v>1.8583465245999999</c:v>
                </c:pt>
                <c:pt idx="10736">
                  <c:v>1.4368457164499999</c:v>
                </c:pt>
                <c:pt idx="10737">
                  <c:v>0.80512906964300002</c:v>
                </c:pt>
                <c:pt idx="10738">
                  <c:v>0.16248247530900001</c:v>
                </c:pt>
                <c:pt idx="10739">
                  <c:v>0.162582475309</c:v>
                </c:pt>
                <c:pt idx="10740">
                  <c:v>-0.25794731646500002</c:v>
                </c:pt>
                <c:pt idx="10741">
                  <c:v>-0.25784731646499998</c:v>
                </c:pt>
                <c:pt idx="10742">
                  <c:v>-0.25774731646499999</c:v>
                </c:pt>
                <c:pt idx="10743">
                  <c:v>0.33186681198599999</c:v>
                </c:pt>
                <c:pt idx="10744">
                  <c:v>2.0674000109300001</c:v>
                </c:pt>
                <c:pt idx="10745">
                  <c:v>2.0675000109299999</c:v>
                </c:pt>
                <c:pt idx="10746">
                  <c:v>2.0676000109300001</c:v>
                </c:pt>
                <c:pt idx="10747">
                  <c:v>2.0677000109299999</c:v>
                </c:pt>
                <c:pt idx="10748">
                  <c:v>2.0678000109300001</c:v>
                </c:pt>
                <c:pt idx="10749">
                  <c:v>9.49916716243</c:v>
                </c:pt>
                <c:pt idx="10750">
                  <c:v>10.162671958800001</c:v>
                </c:pt>
                <c:pt idx="10751">
                  <c:v>10.162771958800001</c:v>
                </c:pt>
                <c:pt idx="10752">
                  <c:v>10.1628719588</c:v>
                </c:pt>
                <c:pt idx="10753">
                  <c:v>10.1629719588</c:v>
                </c:pt>
                <c:pt idx="10754">
                  <c:v>10.1630719588</c:v>
                </c:pt>
                <c:pt idx="10755">
                  <c:v>10.1631719588</c:v>
                </c:pt>
                <c:pt idx="10756">
                  <c:v>10.163271958799999</c:v>
                </c:pt>
                <c:pt idx="10757">
                  <c:v>10.163371958800001</c:v>
                </c:pt>
                <c:pt idx="10758">
                  <c:v>10.163471958800001</c:v>
                </c:pt>
                <c:pt idx="10759">
                  <c:v>10.1635719588</c:v>
                </c:pt>
                <c:pt idx="10760">
                  <c:v>10.1636719588</c:v>
                </c:pt>
                <c:pt idx="10761">
                  <c:v>10.1637719588</c:v>
                </c:pt>
                <c:pt idx="10762">
                  <c:v>10.1638719588</c:v>
                </c:pt>
                <c:pt idx="10763">
                  <c:v>10.163971958799999</c:v>
                </c:pt>
                <c:pt idx="10764">
                  <c:v>10.164071958799999</c:v>
                </c:pt>
                <c:pt idx="10765">
                  <c:v>10.164171958800001</c:v>
                </c:pt>
                <c:pt idx="10766">
                  <c:v>10.164271958800001</c:v>
                </c:pt>
                <c:pt idx="10767">
                  <c:v>10.1643719588</c:v>
                </c:pt>
                <c:pt idx="10768">
                  <c:v>10.1644719588</c:v>
                </c:pt>
                <c:pt idx="10769">
                  <c:v>10.1645719588</c:v>
                </c:pt>
                <c:pt idx="10770">
                  <c:v>10.1646719588</c:v>
                </c:pt>
                <c:pt idx="10771">
                  <c:v>10.164771958799999</c:v>
                </c:pt>
                <c:pt idx="10772">
                  <c:v>10.164871958799999</c:v>
                </c:pt>
                <c:pt idx="10773">
                  <c:v>10.164971958800001</c:v>
                </c:pt>
                <c:pt idx="10774">
                  <c:v>10.1650719588</c:v>
                </c:pt>
                <c:pt idx="10775">
                  <c:v>10.1651719588</c:v>
                </c:pt>
                <c:pt idx="10776">
                  <c:v>10.1652719588</c:v>
                </c:pt>
                <c:pt idx="10777">
                  <c:v>10.1653719588</c:v>
                </c:pt>
                <c:pt idx="10778">
                  <c:v>10.1654719588</c:v>
                </c:pt>
                <c:pt idx="10779">
                  <c:v>10.165571958799999</c:v>
                </c:pt>
                <c:pt idx="10780">
                  <c:v>10.165671958800001</c:v>
                </c:pt>
                <c:pt idx="10781">
                  <c:v>10.165771958800001</c:v>
                </c:pt>
                <c:pt idx="10782">
                  <c:v>10.1658719588</c:v>
                </c:pt>
                <c:pt idx="10783">
                  <c:v>10.1659719588</c:v>
                </c:pt>
                <c:pt idx="10784">
                  <c:v>10.1660719588</c:v>
                </c:pt>
                <c:pt idx="10785">
                  <c:v>10.1661719588</c:v>
                </c:pt>
                <c:pt idx="10786">
                  <c:v>56.1018558345</c:v>
                </c:pt>
                <c:pt idx="10787">
                  <c:v>56.832886209400002</c:v>
                </c:pt>
                <c:pt idx="10788">
                  <c:v>58.859930139799999</c:v>
                </c:pt>
                <c:pt idx="10789">
                  <c:v>62.000967451000001</c:v>
                </c:pt>
                <c:pt idx="10790">
                  <c:v>65.109841702799997</c:v>
                </c:pt>
                <c:pt idx="10791">
                  <c:v>65.1099417028</c:v>
                </c:pt>
                <c:pt idx="10792">
                  <c:v>65.110041702800004</c:v>
                </c:pt>
                <c:pt idx="10793">
                  <c:v>65.110141702799993</c:v>
                </c:pt>
                <c:pt idx="10794">
                  <c:v>65.110241702799996</c:v>
                </c:pt>
                <c:pt idx="10795">
                  <c:v>65.1103417028</c:v>
                </c:pt>
                <c:pt idx="10796">
                  <c:v>65.110441702800003</c:v>
                </c:pt>
                <c:pt idx="10797">
                  <c:v>65.110541702800006</c:v>
                </c:pt>
                <c:pt idx="10798">
                  <c:v>65.110641702799995</c:v>
                </c:pt>
                <c:pt idx="10799">
                  <c:v>65.110741702799999</c:v>
                </c:pt>
                <c:pt idx="10800">
                  <c:v>65.110841702800002</c:v>
                </c:pt>
                <c:pt idx="10801">
                  <c:v>65.110941702800005</c:v>
                </c:pt>
                <c:pt idx="10802">
                  <c:v>65.111041702799994</c:v>
                </c:pt>
                <c:pt idx="10803">
                  <c:v>65.111141702799998</c:v>
                </c:pt>
                <c:pt idx="10804">
                  <c:v>65.111241702800001</c:v>
                </c:pt>
                <c:pt idx="10805">
                  <c:v>62.598458416600003</c:v>
                </c:pt>
                <c:pt idx="10806">
                  <c:v>62.5985584166</c:v>
                </c:pt>
                <c:pt idx="10807">
                  <c:v>62.598658416600003</c:v>
                </c:pt>
                <c:pt idx="10808">
                  <c:v>62.598758416599999</c:v>
                </c:pt>
                <c:pt idx="10809">
                  <c:v>62.598858416600002</c:v>
                </c:pt>
                <c:pt idx="10810">
                  <c:v>62.598958416599999</c:v>
                </c:pt>
                <c:pt idx="10811">
                  <c:v>62.599058416600002</c:v>
                </c:pt>
                <c:pt idx="10812">
                  <c:v>62.599158416599998</c:v>
                </c:pt>
                <c:pt idx="10813">
                  <c:v>62.599258416600001</c:v>
                </c:pt>
                <c:pt idx="10814">
                  <c:v>62.599358416599998</c:v>
                </c:pt>
                <c:pt idx="10815">
                  <c:v>62.599458416600001</c:v>
                </c:pt>
                <c:pt idx="10816">
                  <c:v>62.599558416599997</c:v>
                </c:pt>
                <c:pt idx="10817">
                  <c:v>62.599658416600001</c:v>
                </c:pt>
                <c:pt idx="10818">
                  <c:v>62.599758416599997</c:v>
                </c:pt>
                <c:pt idx="10819">
                  <c:v>62.5998584166</c:v>
                </c:pt>
                <c:pt idx="10820">
                  <c:v>62.599958416600003</c:v>
                </c:pt>
                <c:pt idx="10821">
                  <c:v>62.6000584166</c:v>
                </c:pt>
                <c:pt idx="10822">
                  <c:v>62.600158416600003</c:v>
                </c:pt>
                <c:pt idx="10823">
                  <c:v>46.419922120700001</c:v>
                </c:pt>
                <c:pt idx="10824">
                  <c:v>44.480166386199997</c:v>
                </c:pt>
                <c:pt idx="10825">
                  <c:v>44.4802663862</c:v>
                </c:pt>
                <c:pt idx="10826">
                  <c:v>44.480366386199996</c:v>
                </c:pt>
                <c:pt idx="10827">
                  <c:v>44.4804663862</c:v>
                </c:pt>
                <c:pt idx="10828">
                  <c:v>44.480566386200003</c:v>
                </c:pt>
                <c:pt idx="10829">
                  <c:v>44.480666386199999</c:v>
                </c:pt>
                <c:pt idx="10830">
                  <c:v>44.480766386200003</c:v>
                </c:pt>
                <c:pt idx="10831">
                  <c:v>44.480866386199999</c:v>
                </c:pt>
                <c:pt idx="10832">
                  <c:v>44.480966386200002</c:v>
                </c:pt>
                <c:pt idx="10833">
                  <c:v>44.481066386199998</c:v>
                </c:pt>
                <c:pt idx="10834">
                  <c:v>44.481166386200002</c:v>
                </c:pt>
                <c:pt idx="10835">
                  <c:v>44.481266386199998</c:v>
                </c:pt>
                <c:pt idx="10836">
                  <c:v>28.235979387099999</c:v>
                </c:pt>
                <c:pt idx="10837">
                  <c:v>26.130992577400001</c:v>
                </c:pt>
                <c:pt idx="10838">
                  <c:v>24.5011991999</c:v>
                </c:pt>
                <c:pt idx="10839">
                  <c:v>23.4349090688</c:v>
                </c:pt>
                <c:pt idx="10840">
                  <c:v>21.8617716583</c:v>
                </c:pt>
                <c:pt idx="10841">
                  <c:v>19.746671988300001</c:v>
                </c:pt>
                <c:pt idx="10842">
                  <c:v>18.682094033599999</c:v>
                </c:pt>
                <c:pt idx="10843">
                  <c:v>17.206422032500001</c:v>
                </c:pt>
                <c:pt idx="10844">
                  <c:v>15.435011638400001</c:v>
                </c:pt>
                <c:pt idx="10845">
                  <c:v>14.3569213198</c:v>
                </c:pt>
                <c:pt idx="10846">
                  <c:v>12.9639683298</c:v>
                </c:pt>
                <c:pt idx="10847">
                  <c:v>12.219612869400001</c:v>
                </c:pt>
                <c:pt idx="10848">
                  <c:v>11.754840874899999</c:v>
                </c:pt>
                <c:pt idx="10849">
                  <c:v>10.312744395799999</c:v>
                </c:pt>
                <c:pt idx="10850">
                  <c:v>9.4472926510599997</c:v>
                </c:pt>
                <c:pt idx="10851">
                  <c:v>8.4188395875299999</c:v>
                </c:pt>
                <c:pt idx="10852">
                  <c:v>7.7879409987199999</c:v>
                </c:pt>
                <c:pt idx="10853">
                  <c:v>6.5694232385599998</c:v>
                </c:pt>
                <c:pt idx="10854">
                  <c:v>5.7694509591000003</c:v>
                </c:pt>
                <c:pt idx="10855">
                  <c:v>4.7910657371700003</c:v>
                </c:pt>
                <c:pt idx="10856">
                  <c:v>3.9933081758900002</c:v>
                </c:pt>
                <c:pt idx="10857">
                  <c:v>3.0232994932000001</c:v>
                </c:pt>
                <c:pt idx="10858">
                  <c:v>3.2042381777800002</c:v>
                </c:pt>
                <c:pt idx="10859">
                  <c:v>3.20433817778</c:v>
                </c:pt>
                <c:pt idx="10860">
                  <c:v>3.2044381777800002</c:v>
                </c:pt>
                <c:pt idx="10861">
                  <c:v>3.2045381777799999</c:v>
                </c:pt>
                <c:pt idx="10862">
                  <c:v>3.2046381777800002</c:v>
                </c:pt>
                <c:pt idx="10863">
                  <c:v>3.2047381777799999</c:v>
                </c:pt>
                <c:pt idx="10864">
                  <c:v>3.2048381777800001</c:v>
                </c:pt>
                <c:pt idx="10865">
                  <c:v>13.341352028199999</c:v>
                </c:pt>
                <c:pt idx="10866">
                  <c:v>13.341452028200001</c:v>
                </c:pt>
                <c:pt idx="10867">
                  <c:v>13.341552028200001</c:v>
                </c:pt>
                <c:pt idx="10868">
                  <c:v>13.3416520282</c:v>
                </c:pt>
                <c:pt idx="10869">
                  <c:v>13.3417520282</c:v>
                </c:pt>
                <c:pt idx="10870">
                  <c:v>13.3418520282</c:v>
                </c:pt>
                <c:pt idx="10871">
                  <c:v>13.3419520282</c:v>
                </c:pt>
                <c:pt idx="10872">
                  <c:v>13.342052028199999</c:v>
                </c:pt>
                <c:pt idx="10873">
                  <c:v>13.342152028199999</c:v>
                </c:pt>
                <c:pt idx="10874">
                  <c:v>13.342252028200001</c:v>
                </c:pt>
                <c:pt idx="10875">
                  <c:v>13.342352028200001</c:v>
                </c:pt>
                <c:pt idx="10876">
                  <c:v>13.3424520282</c:v>
                </c:pt>
                <c:pt idx="10877">
                  <c:v>13.3425520282</c:v>
                </c:pt>
                <c:pt idx="10878">
                  <c:v>13.3426520282</c:v>
                </c:pt>
                <c:pt idx="10879">
                  <c:v>13.3427520282</c:v>
                </c:pt>
                <c:pt idx="10880">
                  <c:v>13.342852028199999</c:v>
                </c:pt>
                <c:pt idx="10881">
                  <c:v>13.342952028199999</c:v>
                </c:pt>
                <c:pt idx="10882">
                  <c:v>13.343052028200001</c:v>
                </c:pt>
                <c:pt idx="10883">
                  <c:v>13.3431520282</c:v>
                </c:pt>
                <c:pt idx="10884">
                  <c:v>13.3432520282</c:v>
                </c:pt>
                <c:pt idx="10885">
                  <c:v>13.3433520282</c:v>
                </c:pt>
                <c:pt idx="10886">
                  <c:v>13.3434520282</c:v>
                </c:pt>
                <c:pt idx="10887">
                  <c:v>13.3435520282</c:v>
                </c:pt>
                <c:pt idx="10888">
                  <c:v>13.343652028199999</c:v>
                </c:pt>
                <c:pt idx="10889">
                  <c:v>13.343752028200001</c:v>
                </c:pt>
                <c:pt idx="10890">
                  <c:v>13.343852028200001</c:v>
                </c:pt>
                <c:pt idx="10891">
                  <c:v>13.3439520282</c:v>
                </c:pt>
                <c:pt idx="10892">
                  <c:v>13.3440520282</c:v>
                </c:pt>
                <c:pt idx="10893">
                  <c:v>13.3441520282</c:v>
                </c:pt>
                <c:pt idx="10894">
                  <c:v>13.3442520282</c:v>
                </c:pt>
                <c:pt idx="10895">
                  <c:v>13.344352028199999</c:v>
                </c:pt>
                <c:pt idx="10896">
                  <c:v>50.863829103</c:v>
                </c:pt>
                <c:pt idx="10897">
                  <c:v>51.763701014900001</c:v>
                </c:pt>
                <c:pt idx="10898">
                  <c:v>52.592948870400001</c:v>
                </c:pt>
                <c:pt idx="10899">
                  <c:v>53.7996576249</c:v>
                </c:pt>
                <c:pt idx="10900">
                  <c:v>53.799757624900003</c:v>
                </c:pt>
                <c:pt idx="10901">
                  <c:v>54.758248864700001</c:v>
                </c:pt>
                <c:pt idx="10902">
                  <c:v>55.137579497200001</c:v>
                </c:pt>
                <c:pt idx="10903">
                  <c:v>55.820114356099999</c:v>
                </c:pt>
                <c:pt idx="10904">
                  <c:v>56.314853964299999</c:v>
                </c:pt>
                <c:pt idx="10905">
                  <c:v>56.697822553199998</c:v>
                </c:pt>
                <c:pt idx="10906">
                  <c:v>58.077275804499997</c:v>
                </c:pt>
                <c:pt idx="10907">
                  <c:v>58.6590231136</c:v>
                </c:pt>
                <c:pt idx="10908">
                  <c:v>58.796411441099998</c:v>
                </c:pt>
                <c:pt idx="10909">
                  <c:v>61.323514311899999</c:v>
                </c:pt>
                <c:pt idx="10910">
                  <c:v>63.949557540900003</c:v>
                </c:pt>
                <c:pt idx="10911">
                  <c:v>63.949657540899999</c:v>
                </c:pt>
                <c:pt idx="10912">
                  <c:v>63.949757540900002</c:v>
                </c:pt>
                <c:pt idx="10913">
                  <c:v>63.949857540899998</c:v>
                </c:pt>
                <c:pt idx="10914">
                  <c:v>63.949957540900002</c:v>
                </c:pt>
                <c:pt idx="10915">
                  <c:v>63.950057540899998</c:v>
                </c:pt>
                <c:pt idx="10916">
                  <c:v>63.950157540900001</c:v>
                </c:pt>
                <c:pt idx="10917">
                  <c:v>63.950257540899997</c:v>
                </c:pt>
                <c:pt idx="10918">
                  <c:v>63.950357540900001</c:v>
                </c:pt>
                <c:pt idx="10919">
                  <c:v>63.950457540899997</c:v>
                </c:pt>
                <c:pt idx="10920">
                  <c:v>63.9505575409</c:v>
                </c:pt>
                <c:pt idx="10921">
                  <c:v>63.950657540900004</c:v>
                </c:pt>
                <c:pt idx="10922">
                  <c:v>63.9507575409</c:v>
                </c:pt>
                <c:pt idx="10923">
                  <c:v>63.950857540900003</c:v>
                </c:pt>
                <c:pt idx="10924">
                  <c:v>63.950957540899999</c:v>
                </c:pt>
                <c:pt idx="10925">
                  <c:v>63.951057540900003</c:v>
                </c:pt>
                <c:pt idx="10926">
                  <c:v>63.951157540899999</c:v>
                </c:pt>
                <c:pt idx="10927">
                  <c:v>63.951257540900002</c:v>
                </c:pt>
                <c:pt idx="10928">
                  <c:v>59.884960048000003</c:v>
                </c:pt>
                <c:pt idx="10929">
                  <c:v>59.885060048</c:v>
                </c:pt>
                <c:pt idx="10930">
                  <c:v>59.885160048000003</c:v>
                </c:pt>
                <c:pt idx="10931">
                  <c:v>59.885260047999999</c:v>
                </c:pt>
                <c:pt idx="10932">
                  <c:v>59.885360048000003</c:v>
                </c:pt>
                <c:pt idx="10933">
                  <c:v>59.885460047999999</c:v>
                </c:pt>
                <c:pt idx="10934">
                  <c:v>59.885560048000002</c:v>
                </c:pt>
                <c:pt idx="10935">
                  <c:v>59.885660047999998</c:v>
                </c:pt>
                <c:pt idx="10936">
                  <c:v>59.885760048000002</c:v>
                </c:pt>
                <c:pt idx="10937">
                  <c:v>59.885860047999998</c:v>
                </c:pt>
                <c:pt idx="10938">
                  <c:v>59.885960048000001</c:v>
                </c:pt>
                <c:pt idx="10939">
                  <c:v>59.886060047999997</c:v>
                </c:pt>
                <c:pt idx="10940">
                  <c:v>59.886160048000001</c:v>
                </c:pt>
                <c:pt idx="10941">
                  <c:v>59.886260047999997</c:v>
                </c:pt>
                <c:pt idx="10942">
                  <c:v>59.886360048</c:v>
                </c:pt>
                <c:pt idx="10943">
                  <c:v>59.886460048000004</c:v>
                </c:pt>
                <c:pt idx="10944">
                  <c:v>59.886560048</c:v>
                </c:pt>
                <c:pt idx="10945">
                  <c:v>59.886660048000003</c:v>
                </c:pt>
                <c:pt idx="10946">
                  <c:v>59.886760047999999</c:v>
                </c:pt>
                <c:pt idx="10947">
                  <c:v>59.886860048000003</c:v>
                </c:pt>
                <c:pt idx="10948">
                  <c:v>59.886960047999999</c:v>
                </c:pt>
                <c:pt idx="10949">
                  <c:v>59.887060048000002</c:v>
                </c:pt>
                <c:pt idx="10950">
                  <c:v>59.887160047999998</c:v>
                </c:pt>
                <c:pt idx="10951">
                  <c:v>59.887260048000002</c:v>
                </c:pt>
                <c:pt idx="10952">
                  <c:v>59.887360047999998</c:v>
                </c:pt>
                <c:pt idx="10953">
                  <c:v>59.887460048000001</c:v>
                </c:pt>
                <c:pt idx="10954">
                  <c:v>59.887560047999997</c:v>
                </c:pt>
                <c:pt idx="10955">
                  <c:v>59.887660048000001</c:v>
                </c:pt>
                <c:pt idx="10956">
                  <c:v>59.887760047999997</c:v>
                </c:pt>
                <c:pt idx="10957">
                  <c:v>59.887860048</c:v>
                </c:pt>
                <c:pt idx="10958">
                  <c:v>59.887960047999997</c:v>
                </c:pt>
                <c:pt idx="10959">
                  <c:v>59.888060048</c:v>
                </c:pt>
                <c:pt idx="10960">
                  <c:v>59.888160048000003</c:v>
                </c:pt>
                <c:pt idx="10961">
                  <c:v>59.888260047999999</c:v>
                </c:pt>
                <c:pt idx="10962">
                  <c:v>59.888360048000003</c:v>
                </c:pt>
                <c:pt idx="10963">
                  <c:v>59.888460047999999</c:v>
                </c:pt>
                <c:pt idx="10964">
                  <c:v>59.888560048000002</c:v>
                </c:pt>
                <c:pt idx="10965">
                  <c:v>59.888660047999998</c:v>
                </c:pt>
                <c:pt idx="10966">
                  <c:v>59.888760048000002</c:v>
                </c:pt>
                <c:pt idx="10967">
                  <c:v>59.888860047999998</c:v>
                </c:pt>
                <c:pt idx="10968">
                  <c:v>59.888960048000001</c:v>
                </c:pt>
                <c:pt idx="10969">
                  <c:v>59.889060047999997</c:v>
                </c:pt>
                <c:pt idx="10970">
                  <c:v>59.889160048000001</c:v>
                </c:pt>
                <c:pt idx="10971">
                  <c:v>59.889260047999997</c:v>
                </c:pt>
                <c:pt idx="10972">
                  <c:v>59.889360048</c:v>
                </c:pt>
                <c:pt idx="10973">
                  <c:v>59.889460047999997</c:v>
                </c:pt>
                <c:pt idx="10974">
                  <c:v>59.889560048</c:v>
                </c:pt>
                <c:pt idx="10975">
                  <c:v>59.889660048000003</c:v>
                </c:pt>
                <c:pt idx="10976">
                  <c:v>59.889760047999999</c:v>
                </c:pt>
                <c:pt idx="10977">
                  <c:v>59.889860048000003</c:v>
                </c:pt>
                <c:pt idx="10978">
                  <c:v>59.889960047999999</c:v>
                </c:pt>
                <c:pt idx="10979">
                  <c:v>59.890060048000002</c:v>
                </c:pt>
                <c:pt idx="10980">
                  <c:v>59.890160047999998</c:v>
                </c:pt>
                <c:pt idx="10981">
                  <c:v>59.890260048000002</c:v>
                </c:pt>
                <c:pt idx="10982">
                  <c:v>59.890360047999998</c:v>
                </c:pt>
                <c:pt idx="10983">
                  <c:v>59.890460048000001</c:v>
                </c:pt>
                <c:pt idx="10984">
                  <c:v>59.890560047999998</c:v>
                </c:pt>
                <c:pt idx="10985">
                  <c:v>59.890660048000001</c:v>
                </c:pt>
                <c:pt idx="10986">
                  <c:v>6.3773240541799998</c:v>
                </c:pt>
                <c:pt idx="10987">
                  <c:v>4.8371908293799999</c:v>
                </c:pt>
                <c:pt idx="10988">
                  <c:v>3.64243981613</c:v>
                </c:pt>
                <c:pt idx="10989">
                  <c:v>2.18699065758</c:v>
                </c:pt>
                <c:pt idx="10990">
                  <c:v>1.1920668487199999</c:v>
                </c:pt>
                <c:pt idx="10991">
                  <c:v>0.76178295068599999</c:v>
                </c:pt>
                <c:pt idx="10992">
                  <c:v>0.15294882839500001</c:v>
                </c:pt>
                <c:pt idx="10993">
                  <c:v>0.153048828395</c:v>
                </c:pt>
                <c:pt idx="10994">
                  <c:v>0.15314882839499999</c:v>
                </c:pt>
                <c:pt idx="10995">
                  <c:v>0.15324882839500001</c:v>
                </c:pt>
                <c:pt idx="10996">
                  <c:v>-0.31894845781600001</c:v>
                </c:pt>
                <c:pt idx="10997">
                  <c:v>-0.31884845781600002</c:v>
                </c:pt>
                <c:pt idx="10998">
                  <c:v>-0.31874845781599997</c:v>
                </c:pt>
                <c:pt idx="10999">
                  <c:v>-0.31864845781599999</c:v>
                </c:pt>
                <c:pt idx="11000">
                  <c:v>-0.318548457816</c:v>
                </c:pt>
                <c:pt idx="11001">
                  <c:v>-0.31844845781600001</c:v>
                </c:pt>
                <c:pt idx="11002">
                  <c:v>-0.31834845781600002</c:v>
                </c:pt>
                <c:pt idx="11003">
                  <c:v>-0.31824845781599997</c:v>
                </c:pt>
                <c:pt idx="11004">
                  <c:v>-0.31814845781599999</c:v>
                </c:pt>
                <c:pt idx="11005">
                  <c:v>0.149535832837</c:v>
                </c:pt>
                <c:pt idx="11006">
                  <c:v>0.99741006575299995</c:v>
                </c:pt>
                <c:pt idx="11007">
                  <c:v>2.4212907402999999</c:v>
                </c:pt>
                <c:pt idx="11008">
                  <c:v>2.4213907403000001</c:v>
                </c:pt>
                <c:pt idx="11009">
                  <c:v>3.9982391509099999</c:v>
                </c:pt>
                <c:pt idx="11010">
                  <c:v>3.9983391509100001</c:v>
                </c:pt>
                <c:pt idx="11011">
                  <c:v>3.9984391509099999</c:v>
                </c:pt>
                <c:pt idx="11012">
                  <c:v>3.9985391509100001</c:v>
                </c:pt>
                <c:pt idx="11013">
                  <c:v>3.9986391509099999</c:v>
                </c:pt>
                <c:pt idx="11014">
                  <c:v>3.9987391509100001</c:v>
                </c:pt>
                <c:pt idx="11015">
                  <c:v>3.9988391509099999</c:v>
                </c:pt>
                <c:pt idx="11016">
                  <c:v>3.9989391509100001</c:v>
                </c:pt>
                <c:pt idx="11017">
                  <c:v>3.9990391509099998</c:v>
                </c:pt>
                <c:pt idx="11018">
                  <c:v>3.9991391509100001</c:v>
                </c:pt>
                <c:pt idx="11019">
                  <c:v>3.9992391509099998</c:v>
                </c:pt>
                <c:pt idx="11020">
                  <c:v>3.99933915091</c:v>
                </c:pt>
                <c:pt idx="11021">
                  <c:v>15.625495428100001</c:v>
                </c:pt>
                <c:pt idx="11022">
                  <c:v>15.6255954281</c:v>
                </c:pt>
                <c:pt idx="11023">
                  <c:v>15.6256954281</c:v>
                </c:pt>
                <c:pt idx="11024">
                  <c:v>15.6257954281</c:v>
                </c:pt>
                <c:pt idx="11025">
                  <c:v>15.6258954281</c:v>
                </c:pt>
                <c:pt idx="11026">
                  <c:v>15.6259954281</c:v>
                </c:pt>
                <c:pt idx="11027">
                  <c:v>15.626095428099999</c:v>
                </c:pt>
                <c:pt idx="11028">
                  <c:v>15.626195428100001</c:v>
                </c:pt>
                <c:pt idx="11029">
                  <c:v>15.626295428100001</c:v>
                </c:pt>
                <c:pt idx="11030">
                  <c:v>15.6263954281</c:v>
                </c:pt>
                <c:pt idx="11031">
                  <c:v>15.6264954281</c:v>
                </c:pt>
                <c:pt idx="11032">
                  <c:v>15.6265954281</c:v>
                </c:pt>
                <c:pt idx="11033">
                  <c:v>15.6266954281</c:v>
                </c:pt>
                <c:pt idx="11034">
                  <c:v>15.626795428099999</c:v>
                </c:pt>
                <c:pt idx="11035">
                  <c:v>15.626895428099999</c:v>
                </c:pt>
                <c:pt idx="11036">
                  <c:v>15.626995428100001</c:v>
                </c:pt>
                <c:pt idx="11037">
                  <c:v>15.627095428100001</c:v>
                </c:pt>
                <c:pt idx="11038">
                  <c:v>15.6271954281</c:v>
                </c:pt>
                <c:pt idx="11039">
                  <c:v>15.6272954281</c:v>
                </c:pt>
                <c:pt idx="11040">
                  <c:v>15.6273954281</c:v>
                </c:pt>
                <c:pt idx="11041">
                  <c:v>15.6274954281</c:v>
                </c:pt>
                <c:pt idx="11042">
                  <c:v>15.627595428099999</c:v>
                </c:pt>
                <c:pt idx="11043">
                  <c:v>15.627695428099999</c:v>
                </c:pt>
                <c:pt idx="11044">
                  <c:v>15.627795428100001</c:v>
                </c:pt>
                <c:pt idx="11045">
                  <c:v>15.6278954281</c:v>
                </c:pt>
                <c:pt idx="11046">
                  <c:v>15.6279954281</c:v>
                </c:pt>
                <c:pt idx="11047">
                  <c:v>15.6280954281</c:v>
                </c:pt>
                <c:pt idx="11048">
                  <c:v>15.6281954281</c:v>
                </c:pt>
                <c:pt idx="11049">
                  <c:v>15.628295428099999</c:v>
                </c:pt>
                <c:pt idx="11050">
                  <c:v>15.628395428099999</c:v>
                </c:pt>
                <c:pt idx="11051">
                  <c:v>15.628495428100001</c:v>
                </c:pt>
                <c:pt idx="11052">
                  <c:v>15.628595428100001</c:v>
                </c:pt>
                <c:pt idx="11053">
                  <c:v>15.6286954281</c:v>
                </c:pt>
                <c:pt idx="11054">
                  <c:v>15.6287954281</c:v>
                </c:pt>
                <c:pt idx="11055">
                  <c:v>15.6288954281</c:v>
                </c:pt>
                <c:pt idx="11056">
                  <c:v>15.6289954281</c:v>
                </c:pt>
                <c:pt idx="11057">
                  <c:v>15.629095428099999</c:v>
                </c:pt>
                <c:pt idx="11058">
                  <c:v>15.629195428099999</c:v>
                </c:pt>
                <c:pt idx="11059">
                  <c:v>15.629295428100001</c:v>
                </c:pt>
                <c:pt idx="11060">
                  <c:v>15.6293954281</c:v>
                </c:pt>
                <c:pt idx="11061">
                  <c:v>15.6294954281</c:v>
                </c:pt>
                <c:pt idx="11062">
                  <c:v>15.6295954281</c:v>
                </c:pt>
                <c:pt idx="11063">
                  <c:v>52.312346099000003</c:v>
                </c:pt>
                <c:pt idx="11064">
                  <c:v>52.682505368299999</c:v>
                </c:pt>
                <c:pt idx="11065">
                  <c:v>53.116092229499998</c:v>
                </c:pt>
                <c:pt idx="11066">
                  <c:v>53.544171362100002</c:v>
                </c:pt>
                <c:pt idx="11067">
                  <c:v>54.196599367600001</c:v>
                </c:pt>
                <c:pt idx="11068">
                  <c:v>54.795512670800001</c:v>
                </c:pt>
                <c:pt idx="11069">
                  <c:v>55.108157265999999</c:v>
                </c:pt>
                <c:pt idx="11070">
                  <c:v>55.560833511399998</c:v>
                </c:pt>
                <c:pt idx="11071">
                  <c:v>55.801736419999997</c:v>
                </c:pt>
                <c:pt idx="11072">
                  <c:v>56.239453189499997</c:v>
                </c:pt>
                <c:pt idx="11073">
                  <c:v>56.800413864100001</c:v>
                </c:pt>
                <c:pt idx="11074">
                  <c:v>56.702138544999997</c:v>
                </c:pt>
                <c:pt idx="11075">
                  <c:v>57.547021998799998</c:v>
                </c:pt>
                <c:pt idx="11076">
                  <c:v>59.619550714100001</c:v>
                </c:pt>
                <c:pt idx="11077">
                  <c:v>61.321793463500001</c:v>
                </c:pt>
                <c:pt idx="11078">
                  <c:v>62.257203350200001</c:v>
                </c:pt>
                <c:pt idx="11079">
                  <c:v>62.257303350199997</c:v>
                </c:pt>
                <c:pt idx="11080">
                  <c:v>62.257403350200001</c:v>
                </c:pt>
                <c:pt idx="11081">
                  <c:v>62.257503350199997</c:v>
                </c:pt>
                <c:pt idx="11082">
                  <c:v>62.2576033502</c:v>
                </c:pt>
                <c:pt idx="11083">
                  <c:v>62.257703350200003</c:v>
                </c:pt>
                <c:pt idx="11084">
                  <c:v>62.2578033502</c:v>
                </c:pt>
                <c:pt idx="11085">
                  <c:v>62.257903350200003</c:v>
                </c:pt>
                <c:pt idx="11086">
                  <c:v>62.258003350199999</c:v>
                </c:pt>
                <c:pt idx="11087">
                  <c:v>62.258103350200003</c:v>
                </c:pt>
                <c:pt idx="11088">
                  <c:v>62.258203350199999</c:v>
                </c:pt>
                <c:pt idx="11089">
                  <c:v>62.258303350200002</c:v>
                </c:pt>
                <c:pt idx="11090">
                  <c:v>62.258403350199998</c:v>
                </c:pt>
                <c:pt idx="11091">
                  <c:v>62.258503350200002</c:v>
                </c:pt>
                <c:pt idx="11092">
                  <c:v>62.258603350199998</c:v>
                </c:pt>
                <c:pt idx="11093">
                  <c:v>62.258703350200001</c:v>
                </c:pt>
                <c:pt idx="11094">
                  <c:v>62.258803350199997</c:v>
                </c:pt>
                <c:pt idx="11095">
                  <c:v>62.258903350200001</c:v>
                </c:pt>
                <c:pt idx="11096">
                  <c:v>62.259003350199997</c:v>
                </c:pt>
                <c:pt idx="11097">
                  <c:v>62.2591033502</c:v>
                </c:pt>
                <c:pt idx="11098">
                  <c:v>62.259203356</c:v>
                </c:pt>
                <c:pt idx="11099">
                  <c:v>62.259303355999997</c:v>
                </c:pt>
                <c:pt idx="11100">
                  <c:v>62.259403356</c:v>
                </c:pt>
                <c:pt idx="11101">
                  <c:v>62.259503356000003</c:v>
                </c:pt>
                <c:pt idx="11102">
                  <c:v>62.259603356</c:v>
                </c:pt>
                <c:pt idx="11103">
                  <c:v>62.259703356000003</c:v>
                </c:pt>
                <c:pt idx="11104">
                  <c:v>62.259803355999999</c:v>
                </c:pt>
                <c:pt idx="11105">
                  <c:v>62.259903356000002</c:v>
                </c:pt>
                <c:pt idx="11106">
                  <c:v>62.260003355999999</c:v>
                </c:pt>
                <c:pt idx="11107">
                  <c:v>62.260103356000002</c:v>
                </c:pt>
                <c:pt idx="11108">
                  <c:v>62.260203355999998</c:v>
                </c:pt>
                <c:pt idx="11109">
                  <c:v>62.260303356000001</c:v>
                </c:pt>
                <c:pt idx="11110">
                  <c:v>71.732103352199999</c:v>
                </c:pt>
                <c:pt idx="11111">
                  <c:v>71.732203352200003</c:v>
                </c:pt>
                <c:pt idx="11112">
                  <c:v>71.732303352200006</c:v>
                </c:pt>
                <c:pt idx="11113">
                  <c:v>71.732403352199995</c:v>
                </c:pt>
                <c:pt idx="11114">
                  <c:v>71.732503352199998</c:v>
                </c:pt>
                <c:pt idx="11115">
                  <c:v>71.732603352200002</c:v>
                </c:pt>
                <c:pt idx="11116">
                  <c:v>71.732703352200005</c:v>
                </c:pt>
                <c:pt idx="11117">
                  <c:v>71.732803352199994</c:v>
                </c:pt>
                <c:pt idx="11118">
                  <c:v>71.732903352199997</c:v>
                </c:pt>
                <c:pt idx="11119">
                  <c:v>71.733003352200001</c:v>
                </c:pt>
                <c:pt idx="11120">
                  <c:v>71.733103352200004</c:v>
                </c:pt>
                <c:pt idx="11121">
                  <c:v>71.733203352199993</c:v>
                </c:pt>
                <c:pt idx="11122">
                  <c:v>71.733303352199997</c:v>
                </c:pt>
                <c:pt idx="11123">
                  <c:v>71.7334033522</c:v>
                </c:pt>
                <c:pt idx="11124">
                  <c:v>71.733503352200003</c:v>
                </c:pt>
                <c:pt idx="11125">
                  <c:v>71.733603352200006</c:v>
                </c:pt>
                <c:pt idx="11126">
                  <c:v>71.733703352199996</c:v>
                </c:pt>
                <c:pt idx="11127">
                  <c:v>71.733803352199999</c:v>
                </c:pt>
                <c:pt idx="11128">
                  <c:v>71.733903352200002</c:v>
                </c:pt>
                <c:pt idx="11129">
                  <c:v>71.734003352200006</c:v>
                </c:pt>
                <c:pt idx="11130">
                  <c:v>71.734103352199995</c:v>
                </c:pt>
                <c:pt idx="11131">
                  <c:v>71.734203352199998</c:v>
                </c:pt>
                <c:pt idx="11132">
                  <c:v>71.734303352200001</c:v>
                </c:pt>
                <c:pt idx="11133">
                  <c:v>71.734403352200005</c:v>
                </c:pt>
                <c:pt idx="11134">
                  <c:v>71.734503352199994</c:v>
                </c:pt>
                <c:pt idx="11135">
                  <c:v>71.734603352199997</c:v>
                </c:pt>
                <c:pt idx="11136">
                  <c:v>71.7347033522</c:v>
                </c:pt>
                <c:pt idx="11137">
                  <c:v>71.734803352200004</c:v>
                </c:pt>
                <c:pt idx="11138">
                  <c:v>71.734903352200007</c:v>
                </c:pt>
                <c:pt idx="11139">
                  <c:v>71.735003352199996</c:v>
                </c:pt>
                <c:pt idx="11140">
                  <c:v>71.735103352199999</c:v>
                </c:pt>
                <c:pt idx="11141">
                  <c:v>71.735203352200003</c:v>
                </c:pt>
                <c:pt idx="11142">
                  <c:v>71.735303352200006</c:v>
                </c:pt>
                <c:pt idx="11143">
                  <c:v>71.735403352199995</c:v>
                </c:pt>
                <c:pt idx="11144">
                  <c:v>71.735503352199999</c:v>
                </c:pt>
                <c:pt idx="11145">
                  <c:v>71.735603352200002</c:v>
                </c:pt>
                <c:pt idx="11146">
                  <c:v>71.735703352200005</c:v>
                </c:pt>
                <c:pt idx="11147">
                  <c:v>71.735803352199994</c:v>
                </c:pt>
                <c:pt idx="11148">
                  <c:v>71.735903352199998</c:v>
                </c:pt>
                <c:pt idx="11149">
                  <c:v>71.736003352200001</c:v>
                </c:pt>
                <c:pt idx="11150">
                  <c:v>71.736103352200004</c:v>
                </c:pt>
                <c:pt idx="11151">
                  <c:v>71.736203352199993</c:v>
                </c:pt>
                <c:pt idx="11152">
                  <c:v>71.736303352199997</c:v>
                </c:pt>
                <c:pt idx="11153">
                  <c:v>71.7364033522</c:v>
                </c:pt>
                <c:pt idx="11154">
                  <c:v>71.736503352200003</c:v>
                </c:pt>
                <c:pt idx="11155">
                  <c:v>71.736603352200007</c:v>
                </c:pt>
                <c:pt idx="11156">
                  <c:v>71.736703352199996</c:v>
                </c:pt>
                <c:pt idx="11157">
                  <c:v>71.736803352199999</c:v>
                </c:pt>
                <c:pt idx="11158">
                  <c:v>71.736903352200002</c:v>
                </c:pt>
                <c:pt idx="11159">
                  <c:v>71.737003352200006</c:v>
                </c:pt>
                <c:pt idx="11160">
                  <c:v>71.737103352199995</c:v>
                </c:pt>
                <c:pt idx="11161">
                  <c:v>71.737203352199998</c:v>
                </c:pt>
                <c:pt idx="11162">
                  <c:v>71.737303352200001</c:v>
                </c:pt>
                <c:pt idx="11163">
                  <c:v>71.737403352200005</c:v>
                </c:pt>
                <c:pt idx="11164">
                  <c:v>71.737503352199994</c:v>
                </c:pt>
                <c:pt idx="11165">
                  <c:v>71.737603352199997</c:v>
                </c:pt>
                <c:pt idx="11166">
                  <c:v>71.7377033522</c:v>
                </c:pt>
                <c:pt idx="11167">
                  <c:v>71.737803352200004</c:v>
                </c:pt>
                <c:pt idx="11168">
                  <c:v>71.737903352199993</c:v>
                </c:pt>
                <c:pt idx="11169">
                  <c:v>71.738003352199996</c:v>
                </c:pt>
                <c:pt idx="11170">
                  <c:v>71.7381033522</c:v>
                </c:pt>
                <c:pt idx="11171">
                  <c:v>71.738203352200003</c:v>
                </c:pt>
                <c:pt idx="11172">
                  <c:v>71.738303352200006</c:v>
                </c:pt>
                <c:pt idx="11173">
                  <c:v>71.738403352199995</c:v>
                </c:pt>
                <c:pt idx="11174">
                  <c:v>71.738503352199999</c:v>
                </c:pt>
                <c:pt idx="11175">
                  <c:v>71.738603352200002</c:v>
                </c:pt>
                <c:pt idx="11176">
                  <c:v>71.738703352200005</c:v>
                </c:pt>
                <c:pt idx="11177">
                  <c:v>71.738803352199994</c:v>
                </c:pt>
                <c:pt idx="11178">
                  <c:v>71.738903352199998</c:v>
                </c:pt>
                <c:pt idx="11179">
                  <c:v>71.739003352200001</c:v>
                </c:pt>
                <c:pt idx="11180">
                  <c:v>71.739103352200004</c:v>
                </c:pt>
                <c:pt idx="11181">
                  <c:v>71.739203352199993</c:v>
                </c:pt>
                <c:pt idx="11182">
                  <c:v>71.739303352199997</c:v>
                </c:pt>
                <c:pt idx="11183">
                  <c:v>71.7394033522</c:v>
                </c:pt>
                <c:pt idx="11184">
                  <c:v>71.739503352200003</c:v>
                </c:pt>
                <c:pt idx="11185">
                  <c:v>71.739603352200007</c:v>
                </c:pt>
                <c:pt idx="11186">
                  <c:v>71.739703352199996</c:v>
                </c:pt>
                <c:pt idx="11187">
                  <c:v>71.739803352199999</c:v>
                </c:pt>
                <c:pt idx="11188">
                  <c:v>71.739903352200002</c:v>
                </c:pt>
                <c:pt idx="11189">
                  <c:v>71.740003352200006</c:v>
                </c:pt>
                <c:pt idx="11190">
                  <c:v>71.740103352199995</c:v>
                </c:pt>
                <c:pt idx="11191">
                  <c:v>71.740203352199998</c:v>
                </c:pt>
                <c:pt idx="11192">
                  <c:v>71.740303352200002</c:v>
                </c:pt>
                <c:pt idx="11193">
                  <c:v>71.740403352200005</c:v>
                </c:pt>
                <c:pt idx="11194">
                  <c:v>71.740503352199994</c:v>
                </c:pt>
                <c:pt idx="11195">
                  <c:v>71.740603352199997</c:v>
                </c:pt>
                <c:pt idx="11196">
                  <c:v>71.740703352200001</c:v>
                </c:pt>
                <c:pt idx="11197">
                  <c:v>71.740803352200004</c:v>
                </c:pt>
                <c:pt idx="11198">
                  <c:v>71.740903352199993</c:v>
                </c:pt>
                <c:pt idx="11199">
                  <c:v>71.741003352199996</c:v>
                </c:pt>
                <c:pt idx="11200">
                  <c:v>71.7411033522</c:v>
                </c:pt>
                <c:pt idx="11201">
                  <c:v>71.741203352200003</c:v>
                </c:pt>
                <c:pt idx="11202">
                  <c:v>71.741303352200006</c:v>
                </c:pt>
                <c:pt idx="11203">
                  <c:v>71.741403352199995</c:v>
                </c:pt>
                <c:pt idx="11204">
                  <c:v>71.741503352199999</c:v>
                </c:pt>
                <c:pt idx="11205">
                  <c:v>71.741603352200002</c:v>
                </c:pt>
                <c:pt idx="11206">
                  <c:v>71.741703352200005</c:v>
                </c:pt>
                <c:pt idx="11207">
                  <c:v>71.741803352199994</c:v>
                </c:pt>
                <c:pt idx="11208">
                  <c:v>71.741903352199998</c:v>
                </c:pt>
                <c:pt idx="11209">
                  <c:v>71.742003352200001</c:v>
                </c:pt>
                <c:pt idx="11210">
                  <c:v>71.742103352200004</c:v>
                </c:pt>
                <c:pt idx="11211">
                  <c:v>71.742203352199994</c:v>
                </c:pt>
                <c:pt idx="11212">
                  <c:v>71.742303352199997</c:v>
                </c:pt>
                <c:pt idx="11213">
                  <c:v>71.7424033522</c:v>
                </c:pt>
                <c:pt idx="11214">
                  <c:v>71.742503352200004</c:v>
                </c:pt>
                <c:pt idx="11215">
                  <c:v>71.742603352200007</c:v>
                </c:pt>
                <c:pt idx="11216">
                  <c:v>71.742703352199996</c:v>
                </c:pt>
                <c:pt idx="11217">
                  <c:v>71.742803352199999</c:v>
                </c:pt>
                <c:pt idx="11218">
                  <c:v>71.742903352200003</c:v>
                </c:pt>
                <c:pt idx="11219">
                  <c:v>71.743003352200006</c:v>
                </c:pt>
                <c:pt idx="11220">
                  <c:v>71.743103352199995</c:v>
                </c:pt>
                <c:pt idx="11221">
                  <c:v>71.743203352199998</c:v>
                </c:pt>
                <c:pt idx="11222">
                  <c:v>71.743303352200002</c:v>
                </c:pt>
                <c:pt idx="11223">
                  <c:v>71.743403352200005</c:v>
                </c:pt>
                <c:pt idx="11224">
                  <c:v>71.743503352199994</c:v>
                </c:pt>
                <c:pt idx="11225">
                  <c:v>71.743603359000005</c:v>
                </c:pt>
                <c:pt idx="11226">
                  <c:v>71.878603029100006</c:v>
                </c:pt>
                <c:pt idx="11227">
                  <c:v>71.878703029099995</c:v>
                </c:pt>
                <c:pt idx="11228">
                  <c:v>76.331738989100003</c:v>
                </c:pt>
                <c:pt idx="11229">
                  <c:v>76.265297180199994</c:v>
                </c:pt>
                <c:pt idx="11230">
                  <c:v>76.277561223899994</c:v>
                </c:pt>
                <c:pt idx="11231">
                  <c:v>76.207388962400003</c:v>
                </c:pt>
                <c:pt idx="11232">
                  <c:v>76.248620042799999</c:v>
                </c:pt>
                <c:pt idx="11233">
                  <c:v>76.248720042800002</c:v>
                </c:pt>
                <c:pt idx="11234">
                  <c:v>76.248820042800006</c:v>
                </c:pt>
                <c:pt idx="11235">
                  <c:v>76.248920042799995</c:v>
                </c:pt>
                <c:pt idx="11236">
                  <c:v>76.249020042799998</c:v>
                </c:pt>
                <c:pt idx="11237">
                  <c:v>76.249120042800001</c:v>
                </c:pt>
                <c:pt idx="11238">
                  <c:v>76.249220042800005</c:v>
                </c:pt>
                <c:pt idx="11239">
                  <c:v>76.249320042799994</c:v>
                </c:pt>
                <c:pt idx="11240">
                  <c:v>76.249420042799997</c:v>
                </c:pt>
                <c:pt idx="11241">
                  <c:v>76.2495200428</c:v>
                </c:pt>
                <c:pt idx="11242">
                  <c:v>76.249620042800004</c:v>
                </c:pt>
                <c:pt idx="11243">
                  <c:v>76.249720042800007</c:v>
                </c:pt>
                <c:pt idx="11244">
                  <c:v>76.249820042799996</c:v>
                </c:pt>
                <c:pt idx="11245">
                  <c:v>76.249920042799999</c:v>
                </c:pt>
                <c:pt idx="11246">
                  <c:v>76.250020042800003</c:v>
                </c:pt>
                <c:pt idx="11247">
                  <c:v>76.250120042800006</c:v>
                </c:pt>
                <c:pt idx="11248">
                  <c:v>76.250220042799995</c:v>
                </c:pt>
                <c:pt idx="11249">
                  <c:v>76.250320042799999</c:v>
                </c:pt>
                <c:pt idx="11250">
                  <c:v>79.263101236599994</c:v>
                </c:pt>
                <c:pt idx="11251">
                  <c:v>79.263201236599997</c:v>
                </c:pt>
                <c:pt idx="11252">
                  <c:v>79.2633012366</c:v>
                </c:pt>
                <c:pt idx="11253">
                  <c:v>79.263401236600004</c:v>
                </c:pt>
                <c:pt idx="11254">
                  <c:v>79.263501236600007</c:v>
                </c:pt>
                <c:pt idx="11255">
                  <c:v>79.263601236599996</c:v>
                </c:pt>
                <c:pt idx="11256">
                  <c:v>79.263701236599999</c:v>
                </c:pt>
                <c:pt idx="11257">
                  <c:v>79.263801236600003</c:v>
                </c:pt>
                <c:pt idx="11258">
                  <c:v>79.263901236600006</c:v>
                </c:pt>
                <c:pt idx="11259">
                  <c:v>79.264001236599995</c:v>
                </c:pt>
                <c:pt idx="11260">
                  <c:v>79.264101236599998</c:v>
                </c:pt>
                <c:pt idx="11261">
                  <c:v>79.264201236600002</c:v>
                </c:pt>
                <c:pt idx="11262">
                  <c:v>79.264301236600005</c:v>
                </c:pt>
                <c:pt idx="11263">
                  <c:v>79.264401236599994</c:v>
                </c:pt>
                <c:pt idx="11264">
                  <c:v>79.264501236599997</c:v>
                </c:pt>
                <c:pt idx="11265">
                  <c:v>79.264601236600001</c:v>
                </c:pt>
                <c:pt idx="11266">
                  <c:v>79.264701236600004</c:v>
                </c:pt>
                <c:pt idx="11267">
                  <c:v>79.264801236599993</c:v>
                </c:pt>
                <c:pt idx="11268">
                  <c:v>79.264901236599997</c:v>
                </c:pt>
                <c:pt idx="11269">
                  <c:v>79.2650012366</c:v>
                </c:pt>
                <c:pt idx="11270">
                  <c:v>79.265101236600003</c:v>
                </c:pt>
                <c:pt idx="11271">
                  <c:v>79.265201236600006</c:v>
                </c:pt>
                <c:pt idx="11272">
                  <c:v>79.265301236599996</c:v>
                </c:pt>
                <c:pt idx="11273">
                  <c:v>79.265401236599999</c:v>
                </c:pt>
                <c:pt idx="11274">
                  <c:v>79.265501236600002</c:v>
                </c:pt>
                <c:pt idx="11275">
                  <c:v>79.265601236600006</c:v>
                </c:pt>
                <c:pt idx="11276">
                  <c:v>79.265701236599995</c:v>
                </c:pt>
                <c:pt idx="11277">
                  <c:v>79.265801236599998</c:v>
                </c:pt>
                <c:pt idx="11278">
                  <c:v>79.265901236600001</c:v>
                </c:pt>
                <c:pt idx="11279">
                  <c:v>79.266001236600005</c:v>
                </c:pt>
                <c:pt idx="11280">
                  <c:v>79.266101236599994</c:v>
                </c:pt>
                <c:pt idx="11281">
                  <c:v>79.266201236599997</c:v>
                </c:pt>
                <c:pt idx="11282">
                  <c:v>79.2663012366</c:v>
                </c:pt>
                <c:pt idx="11283">
                  <c:v>79.266401236600004</c:v>
                </c:pt>
                <c:pt idx="11284">
                  <c:v>79.266501236600007</c:v>
                </c:pt>
                <c:pt idx="11285">
                  <c:v>79.266601236599996</c:v>
                </c:pt>
                <c:pt idx="11286">
                  <c:v>79.266701236599999</c:v>
                </c:pt>
                <c:pt idx="11287">
                  <c:v>79.266801236600003</c:v>
                </c:pt>
                <c:pt idx="11288">
                  <c:v>79.266901236600006</c:v>
                </c:pt>
                <c:pt idx="11289">
                  <c:v>79.267001236599995</c:v>
                </c:pt>
                <c:pt idx="11290">
                  <c:v>79.267101236599999</c:v>
                </c:pt>
                <c:pt idx="11291">
                  <c:v>79.267201236600002</c:v>
                </c:pt>
                <c:pt idx="11292">
                  <c:v>79.267301236600005</c:v>
                </c:pt>
                <c:pt idx="11293">
                  <c:v>79.267401236599994</c:v>
                </c:pt>
                <c:pt idx="11294">
                  <c:v>79.267501236599998</c:v>
                </c:pt>
                <c:pt idx="11295">
                  <c:v>79.267601236600001</c:v>
                </c:pt>
                <c:pt idx="11296">
                  <c:v>79.267701236600004</c:v>
                </c:pt>
                <c:pt idx="11297">
                  <c:v>79.267801236599993</c:v>
                </c:pt>
                <c:pt idx="11298">
                  <c:v>79.267901236599997</c:v>
                </c:pt>
                <c:pt idx="11299">
                  <c:v>79.2680012366</c:v>
                </c:pt>
                <c:pt idx="11300">
                  <c:v>79.268101236600003</c:v>
                </c:pt>
                <c:pt idx="11301">
                  <c:v>79.268201236600007</c:v>
                </c:pt>
                <c:pt idx="11302">
                  <c:v>79.268301236599996</c:v>
                </c:pt>
                <c:pt idx="11303">
                  <c:v>79.268401236599999</c:v>
                </c:pt>
                <c:pt idx="11304">
                  <c:v>79.268501236600002</c:v>
                </c:pt>
                <c:pt idx="11305">
                  <c:v>79.268601236600006</c:v>
                </c:pt>
                <c:pt idx="11306">
                  <c:v>79.268701236599995</c:v>
                </c:pt>
                <c:pt idx="11307">
                  <c:v>79.268801236599998</c:v>
                </c:pt>
                <c:pt idx="11308">
                  <c:v>79.268901236600001</c:v>
                </c:pt>
                <c:pt idx="11309">
                  <c:v>79.269001236600005</c:v>
                </c:pt>
                <c:pt idx="11310">
                  <c:v>79.269101236599994</c:v>
                </c:pt>
                <c:pt idx="11311">
                  <c:v>79.269201236599997</c:v>
                </c:pt>
                <c:pt idx="11312">
                  <c:v>79.2693012366</c:v>
                </c:pt>
                <c:pt idx="11313">
                  <c:v>79.520350803599996</c:v>
                </c:pt>
                <c:pt idx="11314">
                  <c:v>79.520450803599999</c:v>
                </c:pt>
                <c:pt idx="11315">
                  <c:v>79.520550803600003</c:v>
                </c:pt>
                <c:pt idx="11316">
                  <c:v>79.520650803600006</c:v>
                </c:pt>
                <c:pt idx="11317">
                  <c:v>79.520750803599995</c:v>
                </c:pt>
                <c:pt idx="11318">
                  <c:v>79.520850803599998</c:v>
                </c:pt>
                <c:pt idx="11319">
                  <c:v>79.520950803600002</c:v>
                </c:pt>
                <c:pt idx="11320">
                  <c:v>79.521050803600005</c:v>
                </c:pt>
                <c:pt idx="11321">
                  <c:v>79.521150803599994</c:v>
                </c:pt>
                <c:pt idx="11322">
                  <c:v>79.521250803599997</c:v>
                </c:pt>
                <c:pt idx="11323">
                  <c:v>79.521350803600001</c:v>
                </c:pt>
                <c:pt idx="11324">
                  <c:v>79.521450803600004</c:v>
                </c:pt>
                <c:pt idx="11325">
                  <c:v>79.521550803599993</c:v>
                </c:pt>
                <c:pt idx="11326">
                  <c:v>79.521650803599996</c:v>
                </c:pt>
                <c:pt idx="11327">
                  <c:v>79.5217508036</c:v>
                </c:pt>
                <c:pt idx="11328">
                  <c:v>79.521850803600003</c:v>
                </c:pt>
                <c:pt idx="11329">
                  <c:v>79.521950803600006</c:v>
                </c:pt>
                <c:pt idx="11330">
                  <c:v>79.522050803599996</c:v>
                </c:pt>
                <c:pt idx="11331">
                  <c:v>79.522150803599999</c:v>
                </c:pt>
                <c:pt idx="11332">
                  <c:v>79.522250803600002</c:v>
                </c:pt>
                <c:pt idx="11333">
                  <c:v>79.522350803600006</c:v>
                </c:pt>
                <c:pt idx="11334">
                  <c:v>79.522450803599995</c:v>
                </c:pt>
                <c:pt idx="11335">
                  <c:v>79.522550803599998</c:v>
                </c:pt>
                <c:pt idx="11336">
                  <c:v>79.522650803600001</c:v>
                </c:pt>
                <c:pt idx="11337">
                  <c:v>79.522750803600005</c:v>
                </c:pt>
                <c:pt idx="11338">
                  <c:v>79.522850803599994</c:v>
                </c:pt>
                <c:pt idx="11339">
                  <c:v>79.522950803599997</c:v>
                </c:pt>
                <c:pt idx="11340">
                  <c:v>79.5230508036</c:v>
                </c:pt>
                <c:pt idx="11341">
                  <c:v>79.523150803600004</c:v>
                </c:pt>
                <c:pt idx="11342">
                  <c:v>79.523250803600007</c:v>
                </c:pt>
                <c:pt idx="11343">
                  <c:v>79.523350803599996</c:v>
                </c:pt>
                <c:pt idx="11344">
                  <c:v>79.523450803599999</c:v>
                </c:pt>
                <c:pt idx="11345">
                  <c:v>79.523550803600003</c:v>
                </c:pt>
                <c:pt idx="11346">
                  <c:v>79.523650803600006</c:v>
                </c:pt>
                <c:pt idx="11347">
                  <c:v>79.523750803599995</c:v>
                </c:pt>
                <c:pt idx="11348">
                  <c:v>79.523850803599998</c:v>
                </c:pt>
                <c:pt idx="11349">
                  <c:v>79.523950803600002</c:v>
                </c:pt>
                <c:pt idx="11350">
                  <c:v>79.524050803600005</c:v>
                </c:pt>
                <c:pt idx="11351">
                  <c:v>79.524150803599994</c:v>
                </c:pt>
                <c:pt idx="11352">
                  <c:v>79.718731393799999</c:v>
                </c:pt>
                <c:pt idx="11353">
                  <c:v>79.718831393800002</c:v>
                </c:pt>
                <c:pt idx="11354">
                  <c:v>79.718931393800005</c:v>
                </c:pt>
                <c:pt idx="11355">
                  <c:v>79.719031393799995</c:v>
                </c:pt>
                <c:pt idx="11356">
                  <c:v>79.719131393799998</c:v>
                </c:pt>
                <c:pt idx="11357">
                  <c:v>79.719231393800001</c:v>
                </c:pt>
                <c:pt idx="11358">
                  <c:v>79.719331393800005</c:v>
                </c:pt>
                <c:pt idx="11359">
                  <c:v>79.719431393799994</c:v>
                </c:pt>
                <c:pt idx="11360">
                  <c:v>79.719531393799997</c:v>
                </c:pt>
                <c:pt idx="11361">
                  <c:v>79.7196313938</c:v>
                </c:pt>
                <c:pt idx="11362">
                  <c:v>79.719731393800004</c:v>
                </c:pt>
                <c:pt idx="11363">
                  <c:v>79.719831393800007</c:v>
                </c:pt>
                <c:pt idx="11364">
                  <c:v>79.719931393799996</c:v>
                </c:pt>
                <c:pt idx="11365">
                  <c:v>79.720031393799999</c:v>
                </c:pt>
                <c:pt idx="11366">
                  <c:v>79.720131393800003</c:v>
                </c:pt>
                <c:pt idx="11367">
                  <c:v>79.720231393800006</c:v>
                </c:pt>
                <c:pt idx="11368">
                  <c:v>79.720331393799995</c:v>
                </c:pt>
                <c:pt idx="11369">
                  <c:v>79.720431393799998</c:v>
                </c:pt>
                <c:pt idx="11370">
                  <c:v>79.720531393800002</c:v>
                </c:pt>
                <c:pt idx="11371">
                  <c:v>79.720631393800005</c:v>
                </c:pt>
                <c:pt idx="11372">
                  <c:v>79.720731393799994</c:v>
                </c:pt>
                <c:pt idx="11373">
                  <c:v>79.720831393799997</c:v>
                </c:pt>
                <c:pt idx="11374">
                  <c:v>79.720931393800001</c:v>
                </c:pt>
                <c:pt idx="11375">
                  <c:v>79.721031393800004</c:v>
                </c:pt>
                <c:pt idx="11376">
                  <c:v>79.721131393799993</c:v>
                </c:pt>
                <c:pt idx="11377">
                  <c:v>79.721231393799997</c:v>
                </c:pt>
                <c:pt idx="11378">
                  <c:v>79.7213313938</c:v>
                </c:pt>
                <c:pt idx="11379">
                  <c:v>79.721431393800003</c:v>
                </c:pt>
                <c:pt idx="11380">
                  <c:v>79.721531393800007</c:v>
                </c:pt>
                <c:pt idx="11381">
                  <c:v>79.721631393799996</c:v>
                </c:pt>
                <c:pt idx="11382">
                  <c:v>79.721731393799999</c:v>
                </c:pt>
                <c:pt idx="11383">
                  <c:v>79.721831393800002</c:v>
                </c:pt>
                <c:pt idx="11384">
                  <c:v>79.721931393800006</c:v>
                </c:pt>
                <c:pt idx="11385">
                  <c:v>79.722031393799995</c:v>
                </c:pt>
                <c:pt idx="11386">
                  <c:v>79.722131393799998</c:v>
                </c:pt>
                <c:pt idx="11387">
                  <c:v>79.722231393800001</c:v>
                </c:pt>
                <c:pt idx="11388">
                  <c:v>79.722331393800005</c:v>
                </c:pt>
                <c:pt idx="11389">
                  <c:v>79.722431393799994</c:v>
                </c:pt>
                <c:pt idx="11390">
                  <c:v>79.722531393799997</c:v>
                </c:pt>
                <c:pt idx="11391">
                  <c:v>79.7226313938</c:v>
                </c:pt>
                <c:pt idx="11392">
                  <c:v>79.722731393800004</c:v>
                </c:pt>
                <c:pt idx="11393">
                  <c:v>79.722831393800007</c:v>
                </c:pt>
                <c:pt idx="11394">
                  <c:v>79.722931393799996</c:v>
                </c:pt>
                <c:pt idx="11395">
                  <c:v>79.723031393799999</c:v>
                </c:pt>
                <c:pt idx="11396">
                  <c:v>79.723131393800003</c:v>
                </c:pt>
                <c:pt idx="11397">
                  <c:v>79.723231393800006</c:v>
                </c:pt>
                <c:pt idx="11398">
                  <c:v>79.723331393799995</c:v>
                </c:pt>
                <c:pt idx="11399">
                  <c:v>128.82408199599999</c:v>
                </c:pt>
                <c:pt idx="11400">
                  <c:v>128.30066316599999</c:v>
                </c:pt>
                <c:pt idx="11401">
                  <c:v>128.300763166</c:v>
                </c:pt>
                <c:pt idx="11402">
                  <c:v>128.300863166</c:v>
                </c:pt>
                <c:pt idx="11403">
                  <c:v>128.300963166</c:v>
                </c:pt>
                <c:pt idx="11404">
                  <c:v>128.30106316600001</c:v>
                </c:pt>
                <c:pt idx="11405">
                  <c:v>128.30116316600001</c:v>
                </c:pt>
                <c:pt idx="11406">
                  <c:v>128.30126316600001</c:v>
                </c:pt>
                <c:pt idx="11407">
                  <c:v>128.30136316599999</c:v>
                </c:pt>
                <c:pt idx="11408">
                  <c:v>128.30146316599999</c:v>
                </c:pt>
                <c:pt idx="11409">
                  <c:v>129.13128604900001</c:v>
                </c:pt>
                <c:pt idx="11410">
                  <c:v>128.77383849500001</c:v>
                </c:pt>
                <c:pt idx="11411">
                  <c:v>128.333142778</c:v>
                </c:pt>
                <c:pt idx="11412">
                  <c:v>128.333242778</c:v>
                </c:pt>
                <c:pt idx="11413">
                  <c:v>128.333342778</c:v>
                </c:pt>
                <c:pt idx="11414">
                  <c:v>128.33344277800001</c:v>
                </c:pt>
                <c:pt idx="11415">
                  <c:v>128.33354277800001</c:v>
                </c:pt>
                <c:pt idx="11416">
                  <c:v>128.33364277800001</c:v>
                </c:pt>
                <c:pt idx="11417">
                  <c:v>128.33374277799999</c:v>
                </c:pt>
                <c:pt idx="11418">
                  <c:v>128.33384277799999</c:v>
                </c:pt>
                <c:pt idx="11419">
                  <c:v>128.33394277799999</c:v>
                </c:pt>
                <c:pt idx="11420">
                  <c:v>128.334042778</c:v>
                </c:pt>
                <c:pt idx="11421">
                  <c:v>128.334142778</c:v>
                </c:pt>
                <c:pt idx="11422">
                  <c:v>128.334242778</c:v>
                </c:pt>
                <c:pt idx="11423">
                  <c:v>128.33434277800001</c:v>
                </c:pt>
                <c:pt idx="11424">
                  <c:v>128.33444277800001</c:v>
                </c:pt>
                <c:pt idx="11425">
                  <c:v>128.33454277800001</c:v>
                </c:pt>
                <c:pt idx="11426">
                  <c:v>128.33464277799999</c:v>
                </c:pt>
                <c:pt idx="11427">
                  <c:v>128.33474277799999</c:v>
                </c:pt>
                <c:pt idx="11428">
                  <c:v>128.334842778</c:v>
                </c:pt>
                <c:pt idx="11429">
                  <c:v>128.334942778</c:v>
                </c:pt>
                <c:pt idx="11430">
                  <c:v>128.335042778</c:v>
                </c:pt>
                <c:pt idx="11431">
                  <c:v>128.33514277800001</c:v>
                </c:pt>
                <c:pt idx="11432">
                  <c:v>128.33524277800001</c:v>
                </c:pt>
                <c:pt idx="11433">
                  <c:v>128.33534277800001</c:v>
                </c:pt>
                <c:pt idx="11434">
                  <c:v>128.33544277799999</c:v>
                </c:pt>
                <c:pt idx="11435">
                  <c:v>128.33554277799999</c:v>
                </c:pt>
                <c:pt idx="11436">
                  <c:v>128.33564277799999</c:v>
                </c:pt>
                <c:pt idx="11437">
                  <c:v>128.335742778</c:v>
                </c:pt>
                <c:pt idx="11438">
                  <c:v>128.335842778</c:v>
                </c:pt>
                <c:pt idx="11439">
                  <c:v>128.335942778</c:v>
                </c:pt>
                <c:pt idx="11440">
                  <c:v>115.546571388</c:v>
                </c:pt>
                <c:pt idx="11441">
                  <c:v>115.54667138799999</c:v>
                </c:pt>
                <c:pt idx="11442">
                  <c:v>115.546771388</c:v>
                </c:pt>
                <c:pt idx="11443">
                  <c:v>115.546871388</c:v>
                </c:pt>
                <c:pt idx="11444">
                  <c:v>115.546971388</c:v>
                </c:pt>
                <c:pt idx="11445">
                  <c:v>115.54707138800001</c:v>
                </c:pt>
                <c:pt idx="11446">
                  <c:v>115.547171388</c:v>
                </c:pt>
                <c:pt idx="11447">
                  <c:v>115.547271388</c:v>
                </c:pt>
                <c:pt idx="11448">
                  <c:v>115.547371388</c:v>
                </c:pt>
                <c:pt idx="11449">
                  <c:v>115.54747138800001</c:v>
                </c:pt>
                <c:pt idx="11450">
                  <c:v>115.54757138799999</c:v>
                </c:pt>
                <c:pt idx="11451">
                  <c:v>115.547671388</c:v>
                </c:pt>
                <c:pt idx="11452">
                  <c:v>115.547771388</c:v>
                </c:pt>
                <c:pt idx="11453">
                  <c:v>115.547871388</c:v>
                </c:pt>
                <c:pt idx="11454">
                  <c:v>115.54797138799999</c:v>
                </c:pt>
                <c:pt idx="11455">
                  <c:v>115.548071388</c:v>
                </c:pt>
                <c:pt idx="11456">
                  <c:v>115.548171388</c:v>
                </c:pt>
                <c:pt idx="11457">
                  <c:v>115.548271399</c:v>
                </c:pt>
                <c:pt idx="11458">
                  <c:v>106.251376464</c:v>
                </c:pt>
                <c:pt idx="11459">
                  <c:v>106.25147646400001</c:v>
                </c:pt>
                <c:pt idx="11460">
                  <c:v>106.251576464</c:v>
                </c:pt>
                <c:pt idx="11461">
                  <c:v>106.251676464</c:v>
                </c:pt>
                <c:pt idx="11462">
                  <c:v>106.251776464</c:v>
                </c:pt>
                <c:pt idx="11463">
                  <c:v>106.25187646400001</c:v>
                </c:pt>
                <c:pt idx="11464">
                  <c:v>106.25197646399999</c:v>
                </c:pt>
                <c:pt idx="11465">
                  <c:v>106.252076464</c:v>
                </c:pt>
                <c:pt idx="11466">
                  <c:v>106.252176464</c:v>
                </c:pt>
                <c:pt idx="11467">
                  <c:v>106.252276464</c:v>
                </c:pt>
                <c:pt idx="11468">
                  <c:v>97.581525298700001</c:v>
                </c:pt>
                <c:pt idx="11469">
                  <c:v>96.325508731799999</c:v>
                </c:pt>
                <c:pt idx="11470">
                  <c:v>95.702083454199993</c:v>
                </c:pt>
                <c:pt idx="11471">
                  <c:v>94.469638485999994</c:v>
                </c:pt>
                <c:pt idx="11472">
                  <c:v>93.534422632900004</c:v>
                </c:pt>
                <c:pt idx="11473">
                  <c:v>92.880689209099998</c:v>
                </c:pt>
                <c:pt idx="11474">
                  <c:v>91.425134842199995</c:v>
                </c:pt>
                <c:pt idx="11475">
                  <c:v>90.829932143799994</c:v>
                </c:pt>
                <c:pt idx="11476">
                  <c:v>90.046935133800005</c:v>
                </c:pt>
                <c:pt idx="11477">
                  <c:v>88.953300583699999</c:v>
                </c:pt>
                <c:pt idx="11478">
                  <c:v>88.704736812600004</c:v>
                </c:pt>
                <c:pt idx="11479">
                  <c:v>88.697854088699998</c:v>
                </c:pt>
                <c:pt idx="11480">
                  <c:v>88.743775847799995</c:v>
                </c:pt>
                <c:pt idx="11481">
                  <c:v>88.743875847799998</c:v>
                </c:pt>
                <c:pt idx="11482">
                  <c:v>88.743975847800002</c:v>
                </c:pt>
                <c:pt idx="11483">
                  <c:v>88.744075847800005</c:v>
                </c:pt>
                <c:pt idx="11484">
                  <c:v>88.744175847799994</c:v>
                </c:pt>
                <c:pt idx="11485">
                  <c:v>88.744275847799997</c:v>
                </c:pt>
                <c:pt idx="11486">
                  <c:v>88.744375847800001</c:v>
                </c:pt>
                <c:pt idx="11487">
                  <c:v>88.744475847800004</c:v>
                </c:pt>
                <c:pt idx="11488">
                  <c:v>88.744575847799993</c:v>
                </c:pt>
                <c:pt idx="11489">
                  <c:v>88.744675847799996</c:v>
                </c:pt>
                <c:pt idx="11490">
                  <c:v>88.7447758478</c:v>
                </c:pt>
                <c:pt idx="11491">
                  <c:v>88.744875847800003</c:v>
                </c:pt>
                <c:pt idx="11492">
                  <c:v>88.744975847800006</c:v>
                </c:pt>
                <c:pt idx="11493">
                  <c:v>88.745075847799995</c:v>
                </c:pt>
                <c:pt idx="11494">
                  <c:v>88.745175847799999</c:v>
                </c:pt>
                <c:pt idx="11495">
                  <c:v>118.73286578299999</c:v>
                </c:pt>
                <c:pt idx="11496">
                  <c:v>119.618808237</c:v>
                </c:pt>
                <c:pt idx="11497">
                  <c:v>119.618908237</c:v>
                </c:pt>
                <c:pt idx="11498">
                  <c:v>121.59618980400001</c:v>
                </c:pt>
                <c:pt idx="11499">
                  <c:v>124.99942742099999</c:v>
                </c:pt>
                <c:pt idx="11500">
                  <c:v>127.045643876</c:v>
                </c:pt>
                <c:pt idx="11501">
                  <c:v>127.221523342</c:v>
                </c:pt>
                <c:pt idx="11502">
                  <c:v>127.221623342</c:v>
                </c:pt>
                <c:pt idx="11503">
                  <c:v>127.221723342</c:v>
                </c:pt>
                <c:pt idx="11504">
                  <c:v>127.911924848</c:v>
                </c:pt>
                <c:pt idx="11505">
                  <c:v>128.32185245400001</c:v>
                </c:pt>
                <c:pt idx="11506">
                  <c:v>128.32195245400001</c:v>
                </c:pt>
                <c:pt idx="11507">
                  <c:v>128.21770013299999</c:v>
                </c:pt>
                <c:pt idx="11508">
                  <c:v>128.67938270499999</c:v>
                </c:pt>
                <c:pt idx="11509">
                  <c:v>128.679482705</c:v>
                </c:pt>
                <c:pt idx="11510">
                  <c:v>128.679582705</c:v>
                </c:pt>
                <c:pt idx="11511">
                  <c:v>128.679682705</c:v>
                </c:pt>
                <c:pt idx="11512">
                  <c:v>128.767039568</c:v>
                </c:pt>
                <c:pt idx="11513">
                  <c:v>128.687234176</c:v>
                </c:pt>
                <c:pt idx="11514">
                  <c:v>128.816267533</c:v>
                </c:pt>
                <c:pt idx="11515">
                  <c:v>128.63959604199999</c:v>
                </c:pt>
                <c:pt idx="11516">
                  <c:v>128.57420881600001</c:v>
                </c:pt>
                <c:pt idx="11517">
                  <c:v>128.71518541399999</c:v>
                </c:pt>
                <c:pt idx="11518">
                  <c:v>128.71528541399999</c:v>
                </c:pt>
                <c:pt idx="11519">
                  <c:v>128.61633091300001</c:v>
                </c:pt>
                <c:pt idx="11520">
                  <c:v>128.61643091299999</c:v>
                </c:pt>
                <c:pt idx="11521">
                  <c:v>128.61653091299999</c:v>
                </c:pt>
                <c:pt idx="11522">
                  <c:v>128.61663091299999</c:v>
                </c:pt>
                <c:pt idx="11523">
                  <c:v>128.616730913</c:v>
                </c:pt>
                <c:pt idx="11524">
                  <c:v>128.616830913</c:v>
                </c:pt>
                <c:pt idx="11525">
                  <c:v>128.616930913</c:v>
                </c:pt>
                <c:pt idx="11526">
                  <c:v>128.30907628</c:v>
                </c:pt>
                <c:pt idx="11527">
                  <c:v>128.060286303</c:v>
                </c:pt>
                <c:pt idx="11528">
                  <c:v>128.135810642</c:v>
                </c:pt>
                <c:pt idx="11529">
                  <c:v>128.260854188</c:v>
                </c:pt>
                <c:pt idx="11530">
                  <c:v>128.515855824</c:v>
                </c:pt>
                <c:pt idx="11531">
                  <c:v>128.09145275200001</c:v>
                </c:pt>
                <c:pt idx="11532">
                  <c:v>128.10517439399999</c:v>
                </c:pt>
                <c:pt idx="11533">
                  <c:v>128.22672498200001</c:v>
                </c:pt>
                <c:pt idx="11534">
                  <c:v>127.88094325100001</c:v>
                </c:pt>
                <c:pt idx="11535">
                  <c:v>127.528181176</c:v>
                </c:pt>
                <c:pt idx="11536">
                  <c:v>127.56827873</c:v>
                </c:pt>
                <c:pt idx="11537">
                  <c:v>127.552730938</c:v>
                </c:pt>
                <c:pt idx="11538">
                  <c:v>127.519560443</c:v>
                </c:pt>
                <c:pt idx="11539">
                  <c:v>127.56106820799999</c:v>
                </c:pt>
                <c:pt idx="11540">
                  <c:v>127.56593811800001</c:v>
                </c:pt>
                <c:pt idx="11541">
                  <c:v>127.33813975699999</c:v>
                </c:pt>
                <c:pt idx="11542">
                  <c:v>126.83938465599999</c:v>
                </c:pt>
                <c:pt idx="11543">
                  <c:v>126.801586876</c:v>
                </c:pt>
                <c:pt idx="11544">
                  <c:v>124.84821527699999</c:v>
                </c:pt>
                <c:pt idx="11545">
                  <c:v>123.05642835499999</c:v>
                </c:pt>
                <c:pt idx="11546">
                  <c:v>120.909616793</c:v>
                </c:pt>
                <c:pt idx="11547">
                  <c:v>119.241993451</c:v>
                </c:pt>
                <c:pt idx="11548">
                  <c:v>117.68998182199999</c:v>
                </c:pt>
                <c:pt idx="11549">
                  <c:v>116.78921027299999</c:v>
                </c:pt>
                <c:pt idx="11550">
                  <c:v>115.560089367</c:v>
                </c:pt>
                <c:pt idx="11551">
                  <c:v>115.31976213</c:v>
                </c:pt>
                <c:pt idx="11552">
                  <c:v>115.08084900599999</c:v>
                </c:pt>
                <c:pt idx="11553">
                  <c:v>114.641552073</c:v>
                </c:pt>
                <c:pt idx="11554">
                  <c:v>114.774787356</c:v>
                </c:pt>
                <c:pt idx="11555">
                  <c:v>114.748713338</c:v>
                </c:pt>
                <c:pt idx="11556">
                  <c:v>114.18579576499999</c:v>
                </c:pt>
                <c:pt idx="11557">
                  <c:v>114.185895765</c:v>
                </c:pt>
                <c:pt idx="11558">
                  <c:v>114.32749354400001</c:v>
                </c:pt>
                <c:pt idx="11559">
                  <c:v>113.925722036</c:v>
                </c:pt>
                <c:pt idx="11560">
                  <c:v>113.569548758</c:v>
                </c:pt>
                <c:pt idx="11561">
                  <c:v>112.88602993799999</c:v>
                </c:pt>
                <c:pt idx="11562">
                  <c:v>112.08055266700001</c:v>
                </c:pt>
                <c:pt idx="11563">
                  <c:v>112.058025208</c:v>
                </c:pt>
                <c:pt idx="11564">
                  <c:v>111.327832302</c:v>
                </c:pt>
                <c:pt idx="11565">
                  <c:v>110.631666955</c:v>
                </c:pt>
                <c:pt idx="11566">
                  <c:v>109.26835722200001</c:v>
                </c:pt>
                <c:pt idx="11567">
                  <c:v>108.566825165</c:v>
                </c:pt>
                <c:pt idx="11568">
                  <c:v>108.529325777</c:v>
                </c:pt>
                <c:pt idx="11569">
                  <c:v>107.47301400400001</c:v>
                </c:pt>
                <c:pt idx="11570">
                  <c:v>107.438612011</c:v>
                </c:pt>
                <c:pt idx="11571">
                  <c:v>107.393021926</c:v>
                </c:pt>
                <c:pt idx="11572">
                  <c:v>107.39312192600001</c:v>
                </c:pt>
                <c:pt idx="11573">
                  <c:v>107.393221926</c:v>
                </c:pt>
                <c:pt idx="11574">
                  <c:v>107.393321926</c:v>
                </c:pt>
                <c:pt idx="11575">
                  <c:v>107.393421926</c:v>
                </c:pt>
                <c:pt idx="11576">
                  <c:v>107.301713397</c:v>
                </c:pt>
                <c:pt idx="11577">
                  <c:v>107.31162486700001</c:v>
                </c:pt>
                <c:pt idx="11578">
                  <c:v>107.311724867</c:v>
                </c:pt>
                <c:pt idx="11579">
                  <c:v>107.308055482</c:v>
                </c:pt>
                <c:pt idx="11580">
                  <c:v>107.308155482</c:v>
                </c:pt>
                <c:pt idx="11581">
                  <c:v>106.826560852</c:v>
                </c:pt>
                <c:pt idx="11582">
                  <c:v>106.826660863</c:v>
                </c:pt>
                <c:pt idx="11583">
                  <c:v>106.826760863</c:v>
                </c:pt>
                <c:pt idx="11584">
                  <c:v>107.084440813</c:v>
                </c:pt>
                <c:pt idx="11585">
                  <c:v>106.446542237</c:v>
                </c:pt>
                <c:pt idx="11586">
                  <c:v>106.49558467599999</c:v>
                </c:pt>
                <c:pt idx="11587">
                  <c:v>106.383385378</c:v>
                </c:pt>
                <c:pt idx="11588">
                  <c:v>106.204551255</c:v>
                </c:pt>
                <c:pt idx="11589">
                  <c:v>106.204651255</c:v>
                </c:pt>
                <c:pt idx="11590">
                  <c:v>106.177681866</c:v>
                </c:pt>
                <c:pt idx="11591">
                  <c:v>106.177781866</c:v>
                </c:pt>
                <c:pt idx="11592">
                  <c:v>106.226182975</c:v>
                </c:pt>
                <c:pt idx="11593">
                  <c:v>106.013049405</c:v>
                </c:pt>
                <c:pt idx="11594">
                  <c:v>106.01314940499999</c:v>
                </c:pt>
                <c:pt idx="11595">
                  <c:v>105.03716467700001</c:v>
                </c:pt>
                <c:pt idx="11596">
                  <c:v>105.406302729</c:v>
                </c:pt>
                <c:pt idx="11597">
                  <c:v>104.51350793899999</c:v>
                </c:pt>
                <c:pt idx="11598">
                  <c:v>104.513607939</c:v>
                </c:pt>
                <c:pt idx="11599">
                  <c:v>104.513707939</c:v>
                </c:pt>
                <c:pt idx="11600">
                  <c:v>104.51380794799999</c:v>
                </c:pt>
                <c:pt idx="11601">
                  <c:v>104.51390795499999</c:v>
                </c:pt>
                <c:pt idx="11602">
                  <c:v>104.376513012</c:v>
                </c:pt>
                <c:pt idx="11603">
                  <c:v>104.37661301200001</c:v>
                </c:pt>
                <c:pt idx="11604">
                  <c:v>104.376713012</c:v>
                </c:pt>
                <c:pt idx="11605">
                  <c:v>104.376813012</c:v>
                </c:pt>
                <c:pt idx="11606">
                  <c:v>104.376913012</c:v>
                </c:pt>
                <c:pt idx="11607">
                  <c:v>104.37701301200001</c:v>
                </c:pt>
                <c:pt idx="11608">
                  <c:v>104.377113012</c:v>
                </c:pt>
                <c:pt idx="11609">
                  <c:v>104.377213012</c:v>
                </c:pt>
                <c:pt idx="11610">
                  <c:v>104.588939915</c:v>
                </c:pt>
                <c:pt idx="11611">
                  <c:v>104.589039915</c:v>
                </c:pt>
                <c:pt idx="11612">
                  <c:v>104.589139915</c:v>
                </c:pt>
                <c:pt idx="11613">
                  <c:v>104.58923991499999</c:v>
                </c:pt>
                <c:pt idx="11614">
                  <c:v>104.589339915</c:v>
                </c:pt>
                <c:pt idx="11615">
                  <c:v>104.58943993</c:v>
                </c:pt>
                <c:pt idx="11616">
                  <c:v>104.399222538</c:v>
                </c:pt>
                <c:pt idx="11617">
                  <c:v>104.39932253800001</c:v>
                </c:pt>
                <c:pt idx="11618">
                  <c:v>104.327026809</c:v>
                </c:pt>
                <c:pt idx="11619">
                  <c:v>104.668802183</c:v>
                </c:pt>
                <c:pt idx="11620">
                  <c:v>104.445067075</c:v>
                </c:pt>
                <c:pt idx="11621">
                  <c:v>104.48550488799999</c:v>
                </c:pt>
                <c:pt idx="11622">
                  <c:v>104.480531099</c:v>
                </c:pt>
                <c:pt idx="11623">
                  <c:v>104.48063109899999</c:v>
                </c:pt>
                <c:pt idx="11624">
                  <c:v>104.480731099</c:v>
                </c:pt>
                <c:pt idx="11625">
                  <c:v>104.480831099</c:v>
                </c:pt>
                <c:pt idx="11626">
                  <c:v>104.480931099</c:v>
                </c:pt>
                <c:pt idx="11627">
                  <c:v>104.48103109900001</c:v>
                </c:pt>
                <c:pt idx="11628">
                  <c:v>104.481131099</c:v>
                </c:pt>
                <c:pt idx="11629">
                  <c:v>104.481231099</c:v>
                </c:pt>
                <c:pt idx="11630">
                  <c:v>104.481331099</c:v>
                </c:pt>
                <c:pt idx="11631">
                  <c:v>104.48143109900001</c:v>
                </c:pt>
                <c:pt idx="11632">
                  <c:v>104.48153109899999</c:v>
                </c:pt>
                <c:pt idx="11633">
                  <c:v>104.481631099</c:v>
                </c:pt>
                <c:pt idx="11634">
                  <c:v>104.481731099</c:v>
                </c:pt>
                <c:pt idx="11635">
                  <c:v>104.481831099</c:v>
                </c:pt>
                <c:pt idx="11636">
                  <c:v>104.48193109899999</c:v>
                </c:pt>
                <c:pt idx="11637">
                  <c:v>104.482031099</c:v>
                </c:pt>
                <c:pt idx="11638">
                  <c:v>104.482131099</c:v>
                </c:pt>
                <c:pt idx="11639">
                  <c:v>104.482231099</c:v>
                </c:pt>
                <c:pt idx="11640">
                  <c:v>104.48233109900001</c:v>
                </c:pt>
                <c:pt idx="11641">
                  <c:v>104.482431099</c:v>
                </c:pt>
                <c:pt idx="11642">
                  <c:v>104.482531099</c:v>
                </c:pt>
                <c:pt idx="11643">
                  <c:v>104.482631099</c:v>
                </c:pt>
                <c:pt idx="11644">
                  <c:v>104.48273109900001</c:v>
                </c:pt>
                <c:pt idx="11645">
                  <c:v>104.48283109899999</c:v>
                </c:pt>
                <c:pt idx="11646">
                  <c:v>104.482931099</c:v>
                </c:pt>
                <c:pt idx="11647">
                  <c:v>104.483031099</c:v>
                </c:pt>
                <c:pt idx="11648">
                  <c:v>104.483131099</c:v>
                </c:pt>
                <c:pt idx="11649">
                  <c:v>104.48323109899999</c:v>
                </c:pt>
                <c:pt idx="11650">
                  <c:v>104.483331099</c:v>
                </c:pt>
                <c:pt idx="11651">
                  <c:v>104.483431099</c:v>
                </c:pt>
                <c:pt idx="11652">
                  <c:v>104.483531099</c:v>
                </c:pt>
                <c:pt idx="11653">
                  <c:v>104.48363109899999</c:v>
                </c:pt>
                <c:pt idx="11654">
                  <c:v>104.483731099</c:v>
                </c:pt>
                <c:pt idx="11655">
                  <c:v>104.483831099</c:v>
                </c:pt>
                <c:pt idx="11656">
                  <c:v>104.483931099</c:v>
                </c:pt>
                <c:pt idx="11657">
                  <c:v>104.48403109900001</c:v>
                </c:pt>
                <c:pt idx="11658">
                  <c:v>104.484131099</c:v>
                </c:pt>
                <c:pt idx="11659">
                  <c:v>104.484231099</c:v>
                </c:pt>
                <c:pt idx="11660">
                  <c:v>104.484331099</c:v>
                </c:pt>
                <c:pt idx="11661">
                  <c:v>104.48443109900001</c:v>
                </c:pt>
                <c:pt idx="11662">
                  <c:v>104.48453109899999</c:v>
                </c:pt>
                <c:pt idx="11663">
                  <c:v>104.484631099</c:v>
                </c:pt>
                <c:pt idx="11664">
                  <c:v>104.484731099</c:v>
                </c:pt>
                <c:pt idx="11665">
                  <c:v>104.484831099</c:v>
                </c:pt>
                <c:pt idx="11666">
                  <c:v>104.484931104</c:v>
                </c:pt>
                <c:pt idx="11667">
                  <c:v>104.485031104</c:v>
                </c:pt>
                <c:pt idx="11668">
                  <c:v>104.485131104</c:v>
                </c:pt>
                <c:pt idx="11669">
                  <c:v>104.48523110399999</c:v>
                </c:pt>
                <c:pt idx="11670">
                  <c:v>104.485331104</c:v>
                </c:pt>
                <c:pt idx="11671">
                  <c:v>104.485431104</c:v>
                </c:pt>
                <c:pt idx="11672">
                  <c:v>104.485531104</c:v>
                </c:pt>
                <c:pt idx="11673">
                  <c:v>104.48563110400001</c:v>
                </c:pt>
                <c:pt idx="11674">
                  <c:v>104.485731104</c:v>
                </c:pt>
                <c:pt idx="11675">
                  <c:v>104.485831104</c:v>
                </c:pt>
                <c:pt idx="11676">
                  <c:v>104.485931104</c:v>
                </c:pt>
                <c:pt idx="11677">
                  <c:v>104.48603110400001</c:v>
                </c:pt>
                <c:pt idx="11678">
                  <c:v>104.48613110399999</c:v>
                </c:pt>
                <c:pt idx="11679">
                  <c:v>104.486231104</c:v>
                </c:pt>
                <c:pt idx="11680">
                  <c:v>104.486331104</c:v>
                </c:pt>
                <c:pt idx="11681">
                  <c:v>104.486431104</c:v>
                </c:pt>
                <c:pt idx="11682">
                  <c:v>104.48653110399999</c:v>
                </c:pt>
                <c:pt idx="11683">
                  <c:v>104.486631104</c:v>
                </c:pt>
                <c:pt idx="11684">
                  <c:v>104.486731104</c:v>
                </c:pt>
                <c:pt idx="11685">
                  <c:v>104.486831104</c:v>
                </c:pt>
                <c:pt idx="11686">
                  <c:v>104.48693110400001</c:v>
                </c:pt>
                <c:pt idx="11687">
                  <c:v>104.487031104</c:v>
                </c:pt>
                <c:pt idx="11688">
                  <c:v>104.487131104</c:v>
                </c:pt>
                <c:pt idx="11689">
                  <c:v>104.487231104</c:v>
                </c:pt>
                <c:pt idx="11690">
                  <c:v>104.48733110400001</c:v>
                </c:pt>
                <c:pt idx="11691">
                  <c:v>104.487431104</c:v>
                </c:pt>
                <c:pt idx="11692">
                  <c:v>104.487531104</c:v>
                </c:pt>
                <c:pt idx="11693">
                  <c:v>104.487631104</c:v>
                </c:pt>
                <c:pt idx="11694">
                  <c:v>104.48773110400001</c:v>
                </c:pt>
                <c:pt idx="11695">
                  <c:v>104.48783110399999</c:v>
                </c:pt>
                <c:pt idx="11696">
                  <c:v>104.487931104</c:v>
                </c:pt>
                <c:pt idx="11697">
                  <c:v>104.488031104</c:v>
                </c:pt>
                <c:pt idx="11698">
                  <c:v>104.488131104</c:v>
                </c:pt>
                <c:pt idx="11699">
                  <c:v>104.48823110399999</c:v>
                </c:pt>
                <c:pt idx="11700">
                  <c:v>104.488331104</c:v>
                </c:pt>
                <c:pt idx="11701">
                  <c:v>104.488431104</c:v>
                </c:pt>
                <c:pt idx="11702">
                  <c:v>104.488531104</c:v>
                </c:pt>
                <c:pt idx="11703">
                  <c:v>104.48863110400001</c:v>
                </c:pt>
                <c:pt idx="11704">
                  <c:v>104.488731104</c:v>
                </c:pt>
                <c:pt idx="11705">
                  <c:v>104.488831104</c:v>
                </c:pt>
                <c:pt idx="11706">
                  <c:v>104.488931104</c:v>
                </c:pt>
                <c:pt idx="11707">
                  <c:v>104.48903110400001</c:v>
                </c:pt>
                <c:pt idx="11708">
                  <c:v>104.48913110399999</c:v>
                </c:pt>
                <c:pt idx="11709">
                  <c:v>104.489231104</c:v>
                </c:pt>
                <c:pt idx="11710">
                  <c:v>104.489331104</c:v>
                </c:pt>
                <c:pt idx="11711">
                  <c:v>104.489431104</c:v>
                </c:pt>
                <c:pt idx="11712">
                  <c:v>104.48953110399999</c:v>
                </c:pt>
                <c:pt idx="11713">
                  <c:v>104.489631104</c:v>
                </c:pt>
                <c:pt idx="11714">
                  <c:v>104.489731104</c:v>
                </c:pt>
                <c:pt idx="11715">
                  <c:v>104.489831104</c:v>
                </c:pt>
                <c:pt idx="11716">
                  <c:v>104.48993110399999</c:v>
                </c:pt>
                <c:pt idx="11717">
                  <c:v>104.490031104</c:v>
                </c:pt>
                <c:pt idx="11718">
                  <c:v>104.490131104</c:v>
                </c:pt>
                <c:pt idx="11719">
                  <c:v>104.490231104</c:v>
                </c:pt>
                <c:pt idx="11720">
                  <c:v>104.364075097</c:v>
                </c:pt>
                <c:pt idx="11721">
                  <c:v>103.802392705</c:v>
                </c:pt>
                <c:pt idx="11722">
                  <c:v>102.95121234</c:v>
                </c:pt>
                <c:pt idx="11723">
                  <c:v>102.333813136</c:v>
                </c:pt>
                <c:pt idx="11724">
                  <c:v>101.807167545</c:v>
                </c:pt>
                <c:pt idx="11725">
                  <c:v>100.906380626</c:v>
                </c:pt>
                <c:pt idx="11726">
                  <c:v>100.50411939999999</c:v>
                </c:pt>
                <c:pt idx="11727">
                  <c:v>100.441297009</c:v>
                </c:pt>
                <c:pt idx="11728">
                  <c:v>100.19833565899999</c:v>
                </c:pt>
                <c:pt idx="11729">
                  <c:v>99.8513307395</c:v>
                </c:pt>
                <c:pt idx="11730">
                  <c:v>99.851430739500003</c:v>
                </c:pt>
                <c:pt idx="11731">
                  <c:v>99.851530739500006</c:v>
                </c:pt>
                <c:pt idx="11732">
                  <c:v>99.851630739499996</c:v>
                </c:pt>
                <c:pt idx="11733">
                  <c:v>99.851730739499999</c:v>
                </c:pt>
                <c:pt idx="11734">
                  <c:v>99.851830739500002</c:v>
                </c:pt>
                <c:pt idx="11735">
                  <c:v>99.851930739500006</c:v>
                </c:pt>
                <c:pt idx="11736">
                  <c:v>99.852030739499995</c:v>
                </c:pt>
                <c:pt idx="11737">
                  <c:v>99.852130739499998</c:v>
                </c:pt>
                <c:pt idx="11738">
                  <c:v>99.852230739500001</c:v>
                </c:pt>
                <c:pt idx="11739">
                  <c:v>99.852330739500005</c:v>
                </c:pt>
                <c:pt idx="11740">
                  <c:v>99.852430739499994</c:v>
                </c:pt>
                <c:pt idx="11741">
                  <c:v>99.852530739499997</c:v>
                </c:pt>
                <c:pt idx="11742">
                  <c:v>99.8526307395</c:v>
                </c:pt>
                <c:pt idx="11743">
                  <c:v>99.852730739500004</c:v>
                </c:pt>
                <c:pt idx="11744">
                  <c:v>99.852830739500007</c:v>
                </c:pt>
                <c:pt idx="11745">
                  <c:v>99.852930739499996</c:v>
                </c:pt>
                <c:pt idx="11746">
                  <c:v>99.853030739499999</c:v>
                </c:pt>
                <c:pt idx="11747">
                  <c:v>99.853130739500003</c:v>
                </c:pt>
                <c:pt idx="11748">
                  <c:v>99.853230739500006</c:v>
                </c:pt>
                <c:pt idx="11749">
                  <c:v>99.853330739499995</c:v>
                </c:pt>
                <c:pt idx="11750">
                  <c:v>99.853430739499998</c:v>
                </c:pt>
                <c:pt idx="11751">
                  <c:v>99.853530739500002</c:v>
                </c:pt>
                <c:pt idx="11752">
                  <c:v>99.853630739500005</c:v>
                </c:pt>
                <c:pt idx="11753">
                  <c:v>99.853730739499994</c:v>
                </c:pt>
                <c:pt idx="11754">
                  <c:v>99.853830739499998</c:v>
                </c:pt>
                <c:pt idx="11755">
                  <c:v>99.853930739500001</c:v>
                </c:pt>
                <c:pt idx="11756">
                  <c:v>99.854030739500004</c:v>
                </c:pt>
                <c:pt idx="11757">
                  <c:v>99.854130739499993</c:v>
                </c:pt>
                <c:pt idx="11758">
                  <c:v>99.854230739499997</c:v>
                </c:pt>
                <c:pt idx="11759">
                  <c:v>99.8543307395</c:v>
                </c:pt>
                <c:pt idx="11760">
                  <c:v>99.854430739500003</c:v>
                </c:pt>
                <c:pt idx="11761">
                  <c:v>99.854530739500007</c:v>
                </c:pt>
                <c:pt idx="11762">
                  <c:v>99.854630739499996</c:v>
                </c:pt>
                <c:pt idx="11763">
                  <c:v>99.854730739499999</c:v>
                </c:pt>
                <c:pt idx="11764">
                  <c:v>99.854830739500002</c:v>
                </c:pt>
                <c:pt idx="11765">
                  <c:v>99.854930739500006</c:v>
                </c:pt>
                <c:pt idx="11766">
                  <c:v>99.855030739499995</c:v>
                </c:pt>
                <c:pt idx="11767">
                  <c:v>99.855130739499998</c:v>
                </c:pt>
                <c:pt idx="11768">
                  <c:v>99.855230739500001</c:v>
                </c:pt>
                <c:pt idx="11769">
                  <c:v>99.855330739500005</c:v>
                </c:pt>
                <c:pt idx="11770">
                  <c:v>99.855430739499994</c:v>
                </c:pt>
                <c:pt idx="11771">
                  <c:v>99.855530739499997</c:v>
                </c:pt>
                <c:pt idx="11772">
                  <c:v>99.8556307395</c:v>
                </c:pt>
                <c:pt idx="11773">
                  <c:v>99.855730739500004</c:v>
                </c:pt>
                <c:pt idx="11774">
                  <c:v>99.855830739500007</c:v>
                </c:pt>
                <c:pt idx="11775">
                  <c:v>99.855930739499996</c:v>
                </c:pt>
                <c:pt idx="11776">
                  <c:v>99.8560307395</c:v>
                </c:pt>
                <c:pt idx="11777">
                  <c:v>99.856130739500003</c:v>
                </c:pt>
                <c:pt idx="11778">
                  <c:v>99.856230739500006</c:v>
                </c:pt>
                <c:pt idx="11779">
                  <c:v>99.856330739499995</c:v>
                </c:pt>
                <c:pt idx="11780">
                  <c:v>99.856430739499999</c:v>
                </c:pt>
                <c:pt idx="11781">
                  <c:v>99.856530739500002</c:v>
                </c:pt>
                <c:pt idx="11782">
                  <c:v>99.856630739500005</c:v>
                </c:pt>
                <c:pt idx="11783">
                  <c:v>99.856730739499994</c:v>
                </c:pt>
                <c:pt idx="11784">
                  <c:v>99.856830739499998</c:v>
                </c:pt>
                <c:pt idx="11785">
                  <c:v>99.856930739500001</c:v>
                </c:pt>
                <c:pt idx="11786">
                  <c:v>99.857030739500004</c:v>
                </c:pt>
                <c:pt idx="11787">
                  <c:v>99.857130739499993</c:v>
                </c:pt>
                <c:pt idx="11788">
                  <c:v>99.857230739499997</c:v>
                </c:pt>
                <c:pt idx="11789">
                  <c:v>99.8573307395</c:v>
                </c:pt>
                <c:pt idx="11790">
                  <c:v>99.857430739500003</c:v>
                </c:pt>
                <c:pt idx="11791">
                  <c:v>99.857530739500007</c:v>
                </c:pt>
                <c:pt idx="11792">
                  <c:v>99.857630739499996</c:v>
                </c:pt>
                <c:pt idx="11793">
                  <c:v>99.857730739499999</c:v>
                </c:pt>
                <c:pt idx="11794">
                  <c:v>99.857830739500002</c:v>
                </c:pt>
                <c:pt idx="11795">
                  <c:v>99.857930739500006</c:v>
                </c:pt>
                <c:pt idx="11796">
                  <c:v>99.858030739499995</c:v>
                </c:pt>
                <c:pt idx="11797">
                  <c:v>99.858130739499998</c:v>
                </c:pt>
                <c:pt idx="11798">
                  <c:v>99.858230739500002</c:v>
                </c:pt>
                <c:pt idx="11799">
                  <c:v>99.858330739500005</c:v>
                </c:pt>
                <c:pt idx="11800">
                  <c:v>99.858430739499994</c:v>
                </c:pt>
                <c:pt idx="11801">
                  <c:v>99.858530739499997</c:v>
                </c:pt>
                <c:pt idx="11802">
                  <c:v>99.858630739500001</c:v>
                </c:pt>
                <c:pt idx="11803">
                  <c:v>99.858730739500004</c:v>
                </c:pt>
                <c:pt idx="11804">
                  <c:v>99.858830739499993</c:v>
                </c:pt>
                <c:pt idx="11805">
                  <c:v>99.858930739499996</c:v>
                </c:pt>
                <c:pt idx="11806">
                  <c:v>99.8590307395</c:v>
                </c:pt>
                <c:pt idx="11807">
                  <c:v>99.859130739500003</c:v>
                </c:pt>
                <c:pt idx="11808">
                  <c:v>99.859230739500006</c:v>
                </c:pt>
                <c:pt idx="11809">
                  <c:v>99.859330739499995</c:v>
                </c:pt>
                <c:pt idx="11810">
                  <c:v>99.859430739499999</c:v>
                </c:pt>
                <c:pt idx="11811">
                  <c:v>99.859530739500002</c:v>
                </c:pt>
                <c:pt idx="11812">
                  <c:v>99.859630739500005</c:v>
                </c:pt>
                <c:pt idx="11813">
                  <c:v>99.859730739499994</c:v>
                </c:pt>
                <c:pt idx="11814">
                  <c:v>99.859830739499998</c:v>
                </c:pt>
                <c:pt idx="11815">
                  <c:v>99.859930739500001</c:v>
                </c:pt>
                <c:pt idx="11816">
                  <c:v>99.860030739500004</c:v>
                </c:pt>
                <c:pt idx="11817">
                  <c:v>99.860130739499994</c:v>
                </c:pt>
                <c:pt idx="11818">
                  <c:v>99.860230739499997</c:v>
                </c:pt>
                <c:pt idx="11819">
                  <c:v>99.8603307395</c:v>
                </c:pt>
                <c:pt idx="11820">
                  <c:v>99.860430739500003</c:v>
                </c:pt>
                <c:pt idx="11821">
                  <c:v>99.860530739500007</c:v>
                </c:pt>
                <c:pt idx="11822">
                  <c:v>99.860630739499996</c:v>
                </c:pt>
                <c:pt idx="11823">
                  <c:v>99.860730739499999</c:v>
                </c:pt>
                <c:pt idx="11824">
                  <c:v>99.860830739500003</c:v>
                </c:pt>
                <c:pt idx="11825">
                  <c:v>99.860930739500006</c:v>
                </c:pt>
                <c:pt idx="11826">
                  <c:v>99.861030739499995</c:v>
                </c:pt>
                <c:pt idx="11827">
                  <c:v>99.861130739499998</c:v>
                </c:pt>
                <c:pt idx="11828">
                  <c:v>99.861230739500002</c:v>
                </c:pt>
                <c:pt idx="11829">
                  <c:v>99.861330739500005</c:v>
                </c:pt>
                <c:pt idx="11830">
                  <c:v>99.861430739499994</c:v>
                </c:pt>
                <c:pt idx="11831">
                  <c:v>99.861530739499997</c:v>
                </c:pt>
                <c:pt idx="11832">
                  <c:v>99.861630739500001</c:v>
                </c:pt>
                <c:pt idx="11833">
                  <c:v>99.861730739500004</c:v>
                </c:pt>
                <c:pt idx="11834">
                  <c:v>99.861830739499993</c:v>
                </c:pt>
                <c:pt idx="11835">
                  <c:v>99.861930739499996</c:v>
                </c:pt>
                <c:pt idx="11836">
                  <c:v>99.8620307395</c:v>
                </c:pt>
                <c:pt idx="11837">
                  <c:v>99.862130739500003</c:v>
                </c:pt>
                <c:pt idx="11838">
                  <c:v>99.862230739500006</c:v>
                </c:pt>
                <c:pt idx="11839">
                  <c:v>99.862330739499996</c:v>
                </c:pt>
                <c:pt idx="11840">
                  <c:v>99.862430739499999</c:v>
                </c:pt>
                <c:pt idx="11841">
                  <c:v>99.862530739500002</c:v>
                </c:pt>
                <c:pt idx="11842">
                  <c:v>99.862630739500005</c:v>
                </c:pt>
                <c:pt idx="11843">
                  <c:v>99.862730739499995</c:v>
                </c:pt>
                <c:pt idx="11844">
                  <c:v>99.862830739499998</c:v>
                </c:pt>
                <c:pt idx="11845">
                  <c:v>99.862930739500001</c:v>
                </c:pt>
                <c:pt idx="11846">
                  <c:v>99.863030739500005</c:v>
                </c:pt>
                <c:pt idx="11847">
                  <c:v>99.863130739499994</c:v>
                </c:pt>
                <c:pt idx="11848">
                  <c:v>99.863230739499997</c:v>
                </c:pt>
                <c:pt idx="11849">
                  <c:v>99.8633307395</c:v>
                </c:pt>
                <c:pt idx="11850">
                  <c:v>99.863430739500004</c:v>
                </c:pt>
                <c:pt idx="11851">
                  <c:v>99.863530739500007</c:v>
                </c:pt>
                <c:pt idx="11852">
                  <c:v>99.863630739499996</c:v>
                </c:pt>
                <c:pt idx="11853">
                  <c:v>99.863730739499999</c:v>
                </c:pt>
                <c:pt idx="11854">
                  <c:v>99.863830739500003</c:v>
                </c:pt>
                <c:pt idx="11855">
                  <c:v>99.863930739500006</c:v>
                </c:pt>
                <c:pt idx="11856">
                  <c:v>99.864030739499995</c:v>
                </c:pt>
                <c:pt idx="11857">
                  <c:v>99.864130739499998</c:v>
                </c:pt>
                <c:pt idx="11858">
                  <c:v>99.864230739500002</c:v>
                </c:pt>
                <c:pt idx="11859">
                  <c:v>99.864330739500005</c:v>
                </c:pt>
                <c:pt idx="11860">
                  <c:v>99.864430739499994</c:v>
                </c:pt>
                <c:pt idx="11861">
                  <c:v>99.864530739499997</c:v>
                </c:pt>
                <c:pt idx="11862">
                  <c:v>99.864630739500001</c:v>
                </c:pt>
                <c:pt idx="11863">
                  <c:v>99.864730739500004</c:v>
                </c:pt>
                <c:pt idx="11864">
                  <c:v>99.864830739499993</c:v>
                </c:pt>
                <c:pt idx="11865">
                  <c:v>99.864930739499997</c:v>
                </c:pt>
                <c:pt idx="11866">
                  <c:v>99.8650307395</c:v>
                </c:pt>
                <c:pt idx="11867">
                  <c:v>99.865130739500003</c:v>
                </c:pt>
                <c:pt idx="11868">
                  <c:v>99.865230739500007</c:v>
                </c:pt>
                <c:pt idx="11869">
                  <c:v>99.865330739499996</c:v>
                </c:pt>
                <c:pt idx="11870">
                  <c:v>99.865430739499999</c:v>
                </c:pt>
                <c:pt idx="11871">
                  <c:v>99.865530739500002</c:v>
                </c:pt>
                <c:pt idx="11872">
                  <c:v>99.865630739500006</c:v>
                </c:pt>
                <c:pt idx="11873">
                  <c:v>99.865730739499995</c:v>
                </c:pt>
                <c:pt idx="11874">
                  <c:v>99.826210509600003</c:v>
                </c:pt>
                <c:pt idx="11875">
                  <c:v>99.700103164799998</c:v>
                </c:pt>
                <c:pt idx="11876">
                  <c:v>99.323891404099996</c:v>
                </c:pt>
                <c:pt idx="11877">
                  <c:v>99.111877623799998</c:v>
                </c:pt>
                <c:pt idx="11878">
                  <c:v>99.046331465999998</c:v>
                </c:pt>
                <c:pt idx="11879">
                  <c:v>98.976467268700006</c:v>
                </c:pt>
                <c:pt idx="11880">
                  <c:v>98.485696507300005</c:v>
                </c:pt>
                <c:pt idx="11881">
                  <c:v>98.323992031299994</c:v>
                </c:pt>
                <c:pt idx="11882">
                  <c:v>98.134704746599994</c:v>
                </c:pt>
                <c:pt idx="11883">
                  <c:v>97.835078467000002</c:v>
                </c:pt>
                <c:pt idx="11884">
                  <c:v>97.301841591900001</c:v>
                </c:pt>
                <c:pt idx="11885">
                  <c:v>97.301941591900004</c:v>
                </c:pt>
                <c:pt idx="11886">
                  <c:v>97.302041591899993</c:v>
                </c:pt>
                <c:pt idx="11887">
                  <c:v>97.302141591899996</c:v>
                </c:pt>
                <c:pt idx="11888">
                  <c:v>97.3022415919</c:v>
                </c:pt>
                <c:pt idx="11889">
                  <c:v>97.302341591900003</c:v>
                </c:pt>
                <c:pt idx="11890">
                  <c:v>97.302441591900006</c:v>
                </c:pt>
                <c:pt idx="11891">
                  <c:v>97.302541591899995</c:v>
                </c:pt>
                <c:pt idx="11892">
                  <c:v>97.302641591899999</c:v>
                </c:pt>
                <c:pt idx="11893">
                  <c:v>97.302741591900002</c:v>
                </c:pt>
                <c:pt idx="11894">
                  <c:v>97.302841591900005</c:v>
                </c:pt>
                <c:pt idx="11895">
                  <c:v>97.302941591899994</c:v>
                </c:pt>
                <c:pt idx="11896">
                  <c:v>97.303041591899998</c:v>
                </c:pt>
                <c:pt idx="11897">
                  <c:v>97.303141591900001</c:v>
                </c:pt>
                <c:pt idx="11898">
                  <c:v>97.303241591900004</c:v>
                </c:pt>
                <c:pt idx="11899">
                  <c:v>97.303341591899994</c:v>
                </c:pt>
                <c:pt idx="11900">
                  <c:v>97.303441591899997</c:v>
                </c:pt>
                <c:pt idx="11901">
                  <c:v>97.3035415919</c:v>
                </c:pt>
                <c:pt idx="11902">
                  <c:v>97.303641591900004</c:v>
                </c:pt>
                <c:pt idx="11903">
                  <c:v>97.303741591900007</c:v>
                </c:pt>
                <c:pt idx="11904">
                  <c:v>97.303841591899996</c:v>
                </c:pt>
                <c:pt idx="11905">
                  <c:v>97.303941591899999</c:v>
                </c:pt>
                <c:pt idx="11906">
                  <c:v>97.304041591900003</c:v>
                </c:pt>
                <c:pt idx="11907">
                  <c:v>97.304141591900006</c:v>
                </c:pt>
                <c:pt idx="11908">
                  <c:v>97.304241591899995</c:v>
                </c:pt>
                <c:pt idx="11909">
                  <c:v>97.304341591899998</c:v>
                </c:pt>
                <c:pt idx="11910">
                  <c:v>97.304441591900002</c:v>
                </c:pt>
                <c:pt idx="11911">
                  <c:v>97.304541591900005</c:v>
                </c:pt>
                <c:pt idx="11912">
                  <c:v>97.304641591899994</c:v>
                </c:pt>
                <c:pt idx="11913">
                  <c:v>97.304741591899997</c:v>
                </c:pt>
                <c:pt idx="11914">
                  <c:v>97.304841591900001</c:v>
                </c:pt>
                <c:pt idx="11915">
                  <c:v>97.304941591900004</c:v>
                </c:pt>
                <c:pt idx="11916">
                  <c:v>97.305041591899993</c:v>
                </c:pt>
                <c:pt idx="11917">
                  <c:v>97.305141591899996</c:v>
                </c:pt>
                <c:pt idx="11918">
                  <c:v>97.3052415919</c:v>
                </c:pt>
                <c:pt idx="11919">
                  <c:v>97.305341591900003</c:v>
                </c:pt>
                <c:pt idx="11920">
                  <c:v>97.305441591900006</c:v>
                </c:pt>
                <c:pt idx="11921">
                  <c:v>97.305541591899996</c:v>
                </c:pt>
                <c:pt idx="11922">
                  <c:v>97.305641591899999</c:v>
                </c:pt>
                <c:pt idx="11923">
                  <c:v>97.305741591900002</c:v>
                </c:pt>
                <c:pt idx="11924">
                  <c:v>97.305841591900005</c:v>
                </c:pt>
                <c:pt idx="11925">
                  <c:v>97.305941601599997</c:v>
                </c:pt>
                <c:pt idx="11926">
                  <c:v>114.083781215</c:v>
                </c:pt>
                <c:pt idx="11927">
                  <c:v>114.162785775</c:v>
                </c:pt>
                <c:pt idx="11928">
                  <c:v>114.18558753000001</c:v>
                </c:pt>
                <c:pt idx="11929">
                  <c:v>114.03811041599999</c:v>
                </c:pt>
                <c:pt idx="11930">
                  <c:v>112.63583268399999</c:v>
                </c:pt>
                <c:pt idx="11931">
                  <c:v>111.15013763</c:v>
                </c:pt>
                <c:pt idx="11932">
                  <c:v>109.349380689</c:v>
                </c:pt>
                <c:pt idx="11933">
                  <c:v>108.91713439500001</c:v>
                </c:pt>
                <c:pt idx="11934">
                  <c:v>108.91723439499999</c:v>
                </c:pt>
                <c:pt idx="11935">
                  <c:v>108.917334395</c:v>
                </c:pt>
                <c:pt idx="11936">
                  <c:v>108.917434395</c:v>
                </c:pt>
                <c:pt idx="11937">
                  <c:v>108.917534395</c:v>
                </c:pt>
                <c:pt idx="11938">
                  <c:v>108.91763439499999</c:v>
                </c:pt>
                <c:pt idx="11939">
                  <c:v>108.917734395</c:v>
                </c:pt>
                <c:pt idx="11940">
                  <c:v>108.917834395</c:v>
                </c:pt>
                <c:pt idx="11941">
                  <c:v>108.917934395</c:v>
                </c:pt>
                <c:pt idx="11942">
                  <c:v>108.91803439500001</c:v>
                </c:pt>
                <c:pt idx="11943">
                  <c:v>108.918134395</c:v>
                </c:pt>
                <c:pt idx="11944">
                  <c:v>108.918234395</c:v>
                </c:pt>
                <c:pt idx="11945">
                  <c:v>108.918334395</c:v>
                </c:pt>
                <c:pt idx="11946">
                  <c:v>108.91843439500001</c:v>
                </c:pt>
                <c:pt idx="11947">
                  <c:v>108.91853439499999</c:v>
                </c:pt>
                <c:pt idx="11948">
                  <c:v>108.918634395</c:v>
                </c:pt>
                <c:pt idx="11949">
                  <c:v>108.918734395</c:v>
                </c:pt>
                <c:pt idx="11950">
                  <c:v>108.918834395</c:v>
                </c:pt>
                <c:pt idx="11951">
                  <c:v>108.91893439499999</c:v>
                </c:pt>
                <c:pt idx="11952">
                  <c:v>108.919034395</c:v>
                </c:pt>
                <c:pt idx="11953">
                  <c:v>108.919134395</c:v>
                </c:pt>
                <c:pt idx="11954">
                  <c:v>108.919234395</c:v>
                </c:pt>
                <c:pt idx="11955">
                  <c:v>108.91933439500001</c:v>
                </c:pt>
                <c:pt idx="11956">
                  <c:v>108.919434395</c:v>
                </c:pt>
                <c:pt idx="11957">
                  <c:v>108.919534395</c:v>
                </c:pt>
                <c:pt idx="11958">
                  <c:v>108.919634395</c:v>
                </c:pt>
                <c:pt idx="11959">
                  <c:v>108.91973439500001</c:v>
                </c:pt>
                <c:pt idx="11960">
                  <c:v>108.919834395</c:v>
                </c:pt>
                <c:pt idx="11961">
                  <c:v>108.919934395</c:v>
                </c:pt>
                <c:pt idx="11962">
                  <c:v>108.920034395</c:v>
                </c:pt>
                <c:pt idx="11963">
                  <c:v>108.92013439500001</c:v>
                </c:pt>
                <c:pt idx="11964">
                  <c:v>108.92023439499999</c:v>
                </c:pt>
                <c:pt idx="11965">
                  <c:v>108.920334395</c:v>
                </c:pt>
                <c:pt idx="11966">
                  <c:v>108.920434395</c:v>
                </c:pt>
                <c:pt idx="11967">
                  <c:v>108.920534395</c:v>
                </c:pt>
                <c:pt idx="11968">
                  <c:v>108.92063439499999</c:v>
                </c:pt>
                <c:pt idx="11969">
                  <c:v>108.920734395</c:v>
                </c:pt>
                <c:pt idx="11970">
                  <c:v>108.920834395</c:v>
                </c:pt>
                <c:pt idx="11971">
                  <c:v>108.920934395</c:v>
                </c:pt>
                <c:pt idx="11972">
                  <c:v>108.92103439500001</c:v>
                </c:pt>
                <c:pt idx="11973">
                  <c:v>108.921134395</c:v>
                </c:pt>
                <c:pt idx="11974">
                  <c:v>108.921234395</c:v>
                </c:pt>
                <c:pt idx="11975">
                  <c:v>108.921334395</c:v>
                </c:pt>
                <c:pt idx="11976">
                  <c:v>108.92143439500001</c:v>
                </c:pt>
                <c:pt idx="11977">
                  <c:v>108.92153439499999</c:v>
                </c:pt>
                <c:pt idx="11978">
                  <c:v>108.921634395</c:v>
                </c:pt>
                <c:pt idx="11979">
                  <c:v>108.921734395</c:v>
                </c:pt>
                <c:pt idx="11980">
                  <c:v>108.921834395</c:v>
                </c:pt>
                <c:pt idx="11981">
                  <c:v>108.92193439499999</c:v>
                </c:pt>
                <c:pt idx="11982">
                  <c:v>108.922034395</c:v>
                </c:pt>
                <c:pt idx="11983">
                  <c:v>108.922134395</c:v>
                </c:pt>
                <c:pt idx="11984">
                  <c:v>108.922234395</c:v>
                </c:pt>
                <c:pt idx="11985">
                  <c:v>108.92233439499999</c:v>
                </c:pt>
                <c:pt idx="11986">
                  <c:v>108.922434395</c:v>
                </c:pt>
                <c:pt idx="11987">
                  <c:v>108.922534395</c:v>
                </c:pt>
                <c:pt idx="11988">
                  <c:v>108.922634395</c:v>
                </c:pt>
                <c:pt idx="11989">
                  <c:v>108.92273439500001</c:v>
                </c:pt>
                <c:pt idx="11990">
                  <c:v>108.922834395</c:v>
                </c:pt>
                <c:pt idx="11991">
                  <c:v>108.922934395</c:v>
                </c:pt>
                <c:pt idx="11992">
                  <c:v>108.923034395</c:v>
                </c:pt>
                <c:pt idx="11993">
                  <c:v>108.92313439500001</c:v>
                </c:pt>
                <c:pt idx="11994">
                  <c:v>108.92323439499999</c:v>
                </c:pt>
                <c:pt idx="11995">
                  <c:v>108.923334395</c:v>
                </c:pt>
                <c:pt idx="11996">
                  <c:v>108.923434395</c:v>
                </c:pt>
                <c:pt idx="11997">
                  <c:v>108.923534395</c:v>
                </c:pt>
                <c:pt idx="11998">
                  <c:v>108.92363439499999</c:v>
                </c:pt>
                <c:pt idx="11999">
                  <c:v>108.923734395</c:v>
                </c:pt>
                <c:pt idx="12000">
                  <c:v>108.923834395</c:v>
                </c:pt>
                <c:pt idx="12001">
                  <c:v>108.923934395</c:v>
                </c:pt>
                <c:pt idx="12002">
                  <c:v>108.92403439500001</c:v>
                </c:pt>
                <c:pt idx="12003">
                  <c:v>108.924134395</c:v>
                </c:pt>
                <c:pt idx="12004">
                  <c:v>108.924234395</c:v>
                </c:pt>
                <c:pt idx="12005">
                  <c:v>108.924334395</c:v>
                </c:pt>
                <c:pt idx="12006">
                  <c:v>108.92443439500001</c:v>
                </c:pt>
                <c:pt idx="12007">
                  <c:v>108.92453439499999</c:v>
                </c:pt>
                <c:pt idx="12008">
                  <c:v>108.924634395</c:v>
                </c:pt>
                <c:pt idx="12009">
                  <c:v>108.924734395</c:v>
                </c:pt>
                <c:pt idx="12010">
                  <c:v>108.924834395</c:v>
                </c:pt>
                <c:pt idx="12011">
                  <c:v>108.92493439499999</c:v>
                </c:pt>
                <c:pt idx="12012">
                  <c:v>108.925034395</c:v>
                </c:pt>
                <c:pt idx="12013">
                  <c:v>108.925134395</c:v>
                </c:pt>
                <c:pt idx="12014">
                  <c:v>108.925234395</c:v>
                </c:pt>
                <c:pt idx="12015">
                  <c:v>108.92533439499999</c:v>
                </c:pt>
                <c:pt idx="12016">
                  <c:v>108.925434395</c:v>
                </c:pt>
                <c:pt idx="12017">
                  <c:v>108.925534395</c:v>
                </c:pt>
                <c:pt idx="12018">
                  <c:v>108.925634395</c:v>
                </c:pt>
                <c:pt idx="12019">
                  <c:v>108.92573439500001</c:v>
                </c:pt>
                <c:pt idx="12020">
                  <c:v>108.925834395</c:v>
                </c:pt>
                <c:pt idx="12021">
                  <c:v>108.925934395</c:v>
                </c:pt>
                <c:pt idx="12022">
                  <c:v>108.926034395</c:v>
                </c:pt>
                <c:pt idx="12023">
                  <c:v>108.92613439500001</c:v>
                </c:pt>
                <c:pt idx="12024">
                  <c:v>108.92623439499999</c:v>
                </c:pt>
                <c:pt idx="12025">
                  <c:v>108.926334395</c:v>
                </c:pt>
                <c:pt idx="12026">
                  <c:v>108.926434395</c:v>
                </c:pt>
                <c:pt idx="12027">
                  <c:v>108.926534395</c:v>
                </c:pt>
                <c:pt idx="12028">
                  <c:v>119.04386879899999</c:v>
                </c:pt>
                <c:pt idx="12029">
                  <c:v>117.877128922</c:v>
                </c:pt>
                <c:pt idx="12030">
                  <c:v>117.877228922</c:v>
                </c:pt>
                <c:pt idx="12031">
                  <c:v>117.877328922</c:v>
                </c:pt>
                <c:pt idx="12032">
                  <c:v>117.87742892200001</c:v>
                </c:pt>
                <c:pt idx="12033">
                  <c:v>117.877528922</c:v>
                </c:pt>
                <c:pt idx="12034">
                  <c:v>117.877628922</c:v>
                </c:pt>
                <c:pt idx="12035">
                  <c:v>117.877728922</c:v>
                </c:pt>
                <c:pt idx="12036">
                  <c:v>117.87782892200001</c:v>
                </c:pt>
                <c:pt idx="12037">
                  <c:v>117.877928922</c:v>
                </c:pt>
                <c:pt idx="12038">
                  <c:v>117.878028922</c:v>
                </c:pt>
                <c:pt idx="12039">
                  <c:v>117.878128922</c:v>
                </c:pt>
                <c:pt idx="12040">
                  <c:v>117.87822892200001</c:v>
                </c:pt>
                <c:pt idx="12041">
                  <c:v>117.87832892199999</c:v>
                </c:pt>
                <c:pt idx="12042">
                  <c:v>117.878428922</c:v>
                </c:pt>
                <c:pt idx="12043">
                  <c:v>117.878528922</c:v>
                </c:pt>
                <c:pt idx="12044">
                  <c:v>117.878628922</c:v>
                </c:pt>
                <c:pt idx="12045">
                  <c:v>117.87872892199999</c:v>
                </c:pt>
                <c:pt idx="12046">
                  <c:v>117.878828922</c:v>
                </c:pt>
                <c:pt idx="12047">
                  <c:v>117.878928922</c:v>
                </c:pt>
                <c:pt idx="12048">
                  <c:v>117.879028922</c:v>
                </c:pt>
                <c:pt idx="12049">
                  <c:v>117.87912892200001</c:v>
                </c:pt>
                <c:pt idx="12050">
                  <c:v>117.879228922</c:v>
                </c:pt>
                <c:pt idx="12051">
                  <c:v>117.879328922</c:v>
                </c:pt>
                <c:pt idx="12052">
                  <c:v>117.879428922</c:v>
                </c:pt>
                <c:pt idx="12053">
                  <c:v>117.87952892200001</c:v>
                </c:pt>
                <c:pt idx="12054">
                  <c:v>117.87962892199999</c:v>
                </c:pt>
                <c:pt idx="12055">
                  <c:v>117.87972890099999</c:v>
                </c:pt>
                <c:pt idx="12056">
                  <c:v>105.891329349</c:v>
                </c:pt>
                <c:pt idx="12057">
                  <c:v>105.022523933</c:v>
                </c:pt>
                <c:pt idx="12058">
                  <c:v>105.02262393300001</c:v>
                </c:pt>
                <c:pt idx="12059">
                  <c:v>103.48684513800001</c:v>
                </c:pt>
                <c:pt idx="12060">
                  <c:v>103.486945138</c:v>
                </c:pt>
                <c:pt idx="12061">
                  <c:v>102.55493348100001</c:v>
                </c:pt>
                <c:pt idx="12062">
                  <c:v>102.052308565</c:v>
                </c:pt>
                <c:pt idx="12063">
                  <c:v>101.486293034</c:v>
                </c:pt>
                <c:pt idx="12064">
                  <c:v>101.486393034</c:v>
                </c:pt>
                <c:pt idx="12065">
                  <c:v>100.75310557900001</c:v>
                </c:pt>
                <c:pt idx="12066">
                  <c:v>100.753205579</c:v>
                </c:pt>
                <c:pt idx="12067">
                  <c:v>100.753305579</c:v>
                </c:pt>
                <c:pt idx="12068">
                  <c:v>100.753405579</c:v>
                </c:pt>
                <c:pt idx="12069">
                  <c:v>99.811919834099996</c:v>
                </c:pt>
                <c:pt idx="12070">
                  <c:v>100.235411058</c:v>
                </c:pt>
                <c:pt idx="12071">
                  <c:v>99.592935290699998</c:v>
                </c:pt>
                <c:pt idx="12072">
                  <c:v>99.593035290700001</c:v>
                </c:pt>
                <c:pt idx="12073">
                  <c:v>98.719798237199996</c:v>
                </c:pt>
                <c:pt idx="12074">
                  <c:v>98.763953466199993</c:v>
                </c:pt>
                <c:pt idx="12075">
                  <c:v>97.846546231399998</c:v>
                </c:pt>
                <c:pt idx="12076">
                  <c:v>96.268960874599998</c:v>
                </c:pt>
                <c:pt idx="12077">
                  <c:v>95.850773482600005</c:v>
                </c:pt>
                <c:pt idx="12078">
                  <c:v>95.772191882200005</c:v>
                </c:pt>
                <c:pt idx="12079">
                  <c:v>94.716429479799999</c:v>
                </c:pt>
                <c:pt idx="12080">
                  <c:v>94.716529479800002</c:v>
                </c:pt>
                <c:pt idx="12081">
                  <c:v>94.1800452226</c:v>
                </c:pt>
                <c:pt idx="12082">
                  <c:v>93.504016812399996</c:v>
                </c:pt>
                <c:pt idx="12083">
                  <c:v>93.060985862300001</c:v>
                </c:pt>
                <c:pt idx="12084">
                  <c:v>92.640359610800004</c:v>
                </c:pt>
                <c:pt idx="12085">
                  <c:v>92.640459610799994</c:v>
                </c:pt>
                <c:pt idx="12086">
                  <c:v>90.770295063199995</c:v>
                </c:pt>
                <c:pt idx="12087">
                  <c:v>90.706173291599995</c:v>
                </c:pt>
                <c:pt idx="12088">
                  <c:v>90.210935202900004</c:v>
                </c:pt>
                <c:pt idx="12089">
                  <c:v>89.450090625200005</c:v>
                </c:pt>
                <c:pt idx="12090">
                  <c:v>88.656486315699993</c:v>
                </c:pt>
                <c:pt idx="12091">
                  <c:v>87.320640416800003</c:v>
                </c:pt>
                <c:pt idx="12092">
                  <c:v>86.989093514999993</c:v>
                </c:pt>
                <c:pt idx="12093">
                  <c:v>86.551247101499996</c:v>
                </c:pt>
                <c:pt idx="12094">
                  <c:v>86.551347101499999</c:v>
                </c:pt>
                <c:pt idx="12095">
                  <c:v>84.830766931100001</c:v>
                </c:pt>
                <c:pt idx="12096">
                  <c:v>85.490339389499994</c:v>
                </c:pt>
                <c:pt idx="12097">
                  <c:v>84.909487577999997</c:v>
                </c:pt>
                <c:pt idx="12098">
                  <c:v>83.973451491899993</c:v>
                </c:pt>
                <c:pt idx="12099">
                  <c:v>83.973551491899997</c:v>
                </c:pt>
                <c:pt idx="12100">
                  <c:v>83.047614398099995</c:v>
                </c:pt>
                <c:pt idx="12101">
                  <c:v>82.674633559900002</c:v>
                </c:pt>
                <c:pt idx="12102">
                  <c:v>81.272440199900004</c:v>
                </c:pt>
                <c:pt idx="12103">
                  <c:v>81.272540199900007</c:v>
                </c:pt>
                <c:pt idx="12104">
                  <c:v>81.272640199899996</c:v>
                </c:pt>
                <c:pt idx="12105">
                  <c:v>81.026197655199994</c:v>
                </c:pt>
                <c:pt idx="12106">
                  <c:v>79.997390834399994</c:v>
                </c:pt>
                <c:pt idx="12107">
                  <c:v>79.997490834399997</c:v>
                </c:pt>
                <c:pt idx="12108">
                  <c:v>79.9975908344</c:v>
                </c:pt>
                <c:pt idx="12109">
                  <c:v>79.997690834400004</c:v>
                </c:pt>
                <c:pt idx="12110">
                  <c:v>79.997790834400007</c:v>
                </c:pt>
                <c:pt idx="12111">
                  <c:v>79.997890834399996</c:v>
                </c:pt>
                <c:pt idx="12112">
                  <c:v>79.997990834399999</c:v>
                </c:pt>
                <c:pt idx="12113">
                  <c:v>79.998090834400003</c:v>
                </c:pt>
                <c:pt idx="12114">
                  <c:v>79.998190834400006</c:v>
                </c:pt>
                <c:pt idx="12115">
                  <c:v>79.998290834399995</c:v>
                </c:pt>
                <c:pt idx="12116">
                  <c:v>79.998390834399999</c:v>
                </c:pt>
                <c:pt idx="12117">
                  <c:v>79.998490834400002</c:v>
                </c:pt>
                <c:pt idx="12118">
                  <c:v>79.998590834400005</c:v>
                </c:pt>
                <c:pt idx="12119">
                  <c:v>79.998690834399994</c:v>
                </c:pt>
                <c:pt idx="12120">
                  <c:v>79.998790834399998</c:v>
                </c:pt>
                <c:pt idx="12121">
                  <c:v>79.998890834400001</c:v>
                </c:pt>
                <c:pt idx="12122">
                  <c:v>79.998990834400004</c:v>
                </c:pt>
                <c:pt idx="12123">
                  <c:v>79.999090834399993</c:v>
                </c:pt>
                <c:pt idx="12124">
                  <c:v>79.999190834399997</c:v>
                </c:pt>
                <c:pt idx="12125">
                  <c:v>79.9992908344</c:v>
                </c:pt>
                <c:pt idx="12126">
                  <c:v>79.999390834400003</c:v>
                </c:pt>
                <c:pt idx="12127">
                  <c:v>79.999490834400007</c:v>
                </c:pt>
                <c:pt idx="12128">
                  <c:v>79.999590834399996</c:v>
                </c:pt>
                <c:pt idx="12129">
                  <c:v>79.999690834399999</c:v>
                </c:pt>
                <c:pt idx="12130">
                  <c:v>79.999790834400002</c:v>
                </c:pt>
                <c:pt idx="12131">
                  <c:v>79.999890834400006</c:v>
                </c:pt>
                <c:pt idx="12132">
                  <c:v>79.999990834399995</c:v>
                </c:pt>
                <c:pt idx="12133">
                  <c:v>80.000090834399998</c:v>
                </c:pt>
                <c:pt idx="12134">
                  <c:v>80.000190834400001</c:v>
                </c:pt>
                <c:pt idx="12135">
                  <c:v>80.000290834400005</c:v>
                </c:pt>
                <c:pt idx="12136">
                  <c:v>80.000390834399994</c:v>
                </c:pt>
                <c:pt idx="12137">
                  <c:v>80.000490834399997</c:v>
                </c:pt>
                <c:pt idx="12138">
                  <c:v>80.000590834400001</c:v>
                </c:pt>
                <c:pt idx="12139">
                  <c:v>80.000690834400004</c:v>
                </c:pt>
                <c:pt idx="12140">
                  <c:v>80.000790834399993</c:v>
                </c:pt>
                <c:pt idx="12141">
                  <c:v>80.000890834399996</c:v>
                </c:pt>
                <c:pt idx="12142">
                  <c:v>80.0009908344</c:v>
                </c:pt>
                <c:pt idx="12143">
                  <c:v>80.001090834400003</c:v>
                </c:pt>
                <c:pt idx="12144">
                  <c:v>80.001190834400006</c:v>
                </c:pt>
                <c:pt idx="12145">
                  <c:v>80.001290834399995</c:v>
                </c:pt>
                <c:pt idx="12146">
                  <c:v>80.001390834399999</c:v>
                </c:pt>
                <c:pt idx="12147">
                  <c:v>80.001490834400002</c:v>
                </c:pt>
                <c:pt idx="12148">
                  <c:v>80.001590834400005</c:v>
                </c:pt>
                <c:pt idx="12149">
                  <c:v>80.001690834399994</c:v>
                </c:pt>
                <c:pt idx="12150">
                  <c:v>80.001790834399998</c:v>
                </c:pt>
                <c:pt idx="12151">
                  <c:v>80.001890834400001</c:v>
                </c:pt>
                <c:pt idx="12152">
                  <c:v>80.001990834400004</c:v>
                </c:pt>
                <c:pt idx="12153">
                  <c:v>80.002090834399993</c:v>
                </c:pt>
                <c:pt idx="12154">
                  <c:v>80.002190834399997</c:v>
                </c:pt>
                <c:pt idx="12155">
                  <c:v>80.0022908344</c:v>
                </c:pt>
                <c:pt idx="12156">
                  <c:v>80.002390834400003</c:v>
                </c:pt>
                <c:pt idx="12157">
                  <c:v>80.002490834400007</c:v>
                </c:pt>
                <c:pt idx="12158">
                  <c:v>80.002590834399996</c:v>
                </c:pt>
                <c:pt idx="12159">
                  <c:v>80.002690834399999</c:v>
                </c:pt>
                <c:pt idx="12160">
                  <c:v>80.002790834400002</c:v>
                </c:pt>
                <c:pt idx="12161">
                  <c:v>80.002890834400006</c:v>
                </c:pt>
                <c:pt idx="12162">
                  <c:v>80.002990834399995</c:v>
                </c:pt>
                <c:pt idx="12163">
                  <c:v>80.003090834399998</c:v>
                </c:pt>
                <c:pt idx="12164">
                  <c:v>80.003190821399997</c:v>
                </c:pt>
                <c:pt idx="12165">
                  <c:v>55.449098664399997</c:v>
                </c:pt>
                <c:pt idx="12166">
                  <c:v>55.449198664400001</c:v>
                </c:pt>
                <c:pt idx="12167">
                  <c:v>55.449298664399997</c:v>
                </c:pt>
                <c:pt idx="12168">
                  <c:v>55.4493986644</c:v>
                </c:pt>
                <c:pt idx="12169">
                  <c:v>55.449498664399997</c:v>
                </c:pt>
                <c:pt idx="12170">
                  <c:v>55.4495986644</c:v>
                </c:pt>
                <c:pt idx="12171">
                  <c:v>55.449698664400003</c:v>
                </c:pt>
                <c:pt idx="12172">
                  <c:v>55.449798664399999</c:v>
                </c:pt>
                <c:pt idx="12173">
                  <c:v>55.449898664400003</c:v>
                </c:pt>
                <c:pt idx="12174">
                  <c:v>55.449998664399999</c:v>
                </c:pt>
                <c:pt idx="12175">
                  <c:v>55.450098664400002</c:v>
                </c:pt>
                <c:pt idx="12176">
                  <c:v>55.450198664399998</c:v>
                </c:pt>
                <c:pt idx="12177">
                  <c:v>55.450298664400002</c:v>
                </c:pt>
                <c:pt idx="12178">
                  <c:v>55.450398664399998</c:v>
                </c:pt>
                <c:pt idx="12179">
                  <c:v>55.450498664400001</c:v>
                </c:pt>
                <c:pt idx="12180">
                  <c:v>55.450598664399998</c:v>
                </c:pt>
                <c:pt idx="12181">
                  <c:v>55.450698664400001</c:v>
                </c:pt>
                <c:pt idx="12182">
                  <c:v>55.450798664399997</c:v>
                </c:pt>
                <c:pt idx="12183">
                  <c:v>55.4508986644</c:v>
                </c:pt>
                <c:pt idx="12184">
                  <c:v>55.450998664399997</c:v>
                </c:pt>
                <c:pt idx="12185">
                  <c:v>55.4510986644</c:v>
                </c:pt>
                <c:pt idx="12186">
                  <c:v>55.451198664400003</c:v>
                </c:pt>
                <c:pt idx="12187">
                  <c:v>55.451298664399999</c:v>
                </c:pt>
                <c:pt idx="12188">
                  <c:v>55.451398664400003</c:v>
                </c:pt>
                <c:pt idx="12189">
                  <c:v>55.451498664399999</c:v>
                </c:pt>
                <c:pt idx="12190">
                  <c:v>55.451598664400002</c:v>
                </c:pt>
                <c:pt idx="12191">
                  <c:v>55.451698664399999</c:v>
                </c:pt>
                <c:pt idx="12192">
                  <c:v>55.451798664400002</c:v>
                </c:pt>
                <c:pt idx="12193">
                  <c:v>55.451898664399998</c:v>
                </c:pt>
                <c:pt idx="12194">
                  <c:v>55.451998664400001</c:v>
                </c:pt>
                <c:pt idx="12195">
                  <c:v>55.452098664399998</c:v>
                </c:pt>
                <c:pt idx="12196">
                  <c:v>55.452198664400001</c:v>
                </c:pt>
                <c:pt idx="12197">
                  <c:v>55.452298664399997</c:v>
                </c:pt>
                <c:pt idx="12198">
                  <c:v>55.4523986644</c:v>
                </c:pt>
                <c:pt idx="12199">
                  <c:v>55.452498664399997</c:v>
                </c:pt>
                <c:pt idx="12200">
                  <c:v>55.4525986644</c:v>
                </c:pt>
                <c:pt idx="12201">
                  <c:v>55.452698664400003</c:v>
                </c:pt>
                <c:pt idx="12202">
                  <c:v>55.452798660500001</c:v>
                </c:pt>
                <c:pt idx="12203">
                  <c:v>37.190263014599999</c:v>
                </c:pt>
                <c:pt idx="12204">
                  <c:v>37.197295601299999</c:v>
                </c:pt>
                <c:pt idx="12205">
                  <c:v>36.787586962500001</c:v>
                </c:pt>
                <c:pt idx="12206">
                  <c:v>36.544281207799997</c:v>
                </c:pt>
                <c:pt idx="12207">
                  <c:v>36.544381207800001</c:v>
                </c:pt>
                <c:pt idx="12208">
                  <c:v>36.544481207799997</c:v>
                </c:pt>
                <c:pt idx="12209">
                  <c:v>36.5445812078</c:v>
                </c:pt>
                <c:pt idx="12210">
                  <c:v>36.544681207799997</c:v>
                </c:pt>
                <c:pt idx="12211">
                  <c:v>36.5447812078</c:v>
                </c:pt>
                <c:pt idx="12212">
                  <c:v>36.544881207800003</c:v>
                </c:pt>
                <c:pt idx="12213">
                  <c:v>36.544981207799999</c:v>
                </c:pt>
                <c:pt idx="12214">
                  <c:v>36.545081207800003</c:v>
                </c:pt>
                <c:pt idx="12215">
                  <c:v>36.545181207799999</c:v>
                </c:pt>
                <c:pt idx="12216">
                  <c:v>36.545281207800002</c:v>
                </c:pt>
                <c:pt idx="12217">
                  <c:v>36.545381207799998</c:v>
                </c:pt>
                <c:pt idx="12218">
                  <c:v>36.545481207800002</c:v>
                </c:pt>
                <c:pt idx="12219">
                  <c:v>36.545581207799998</c:v>
                </c:pt>
                <c:pt idx="12220">
                  <c:v>36.545681207800001</c:v>
                </c:pt>
                <c:pt idx="12221">
                  <c:v>36.545781207799998</c:v>
                </c:pt>
                <c:pt idx="12222">
                  <c:v>36.545881207800001</c:v>
                </c:pt>
                <c:pt idx="12223">
                  <c:v>36.545981207799997</c:v>
                </c:pt>
                <c:pt idx="12224">
                  <c:v>36.5460812078</c:v>
                </c:pt>
                <c:pt idx="12225">
                  <c:v>36.546181207799997</c:v>
                </c:pt>
                <c:pt idx="12226">
                  <c:v>36.5462812078</c:v>
                </c:pt>
                <c:pt idx="12227">
                  <c:v>36.546381207800003</c:v>
                </c:pt>
                <c:pt idx="12228">
                  <c:v>36.546481207799999</c:v>
                </c:pt>
                <c:pt idx="12229">
                  <c:v>36.546581207800003</c:v>
                </c:pt>
                <c:pt idx="12230">
                  <c:v>36.546681207799999</c:v>
                </c:pt>
                <c:pt idx="12231">
                  <c:v>36.546781207800002</c:v>
                </c:pt>
                <c:pt idx="12232">
                  <c:v>36.546881207799998</c:v>
                </c:pt>
                <c:pt idx="12233">
                  <c:v>36.546981207800002</c:v>
                </c:pt>
                <c:pt idx="12234">
                  <c:v>36.547081207799998</c:v>
                </c:pt>
                <c:pt idx="12235">
                  <c:v>36.547181207800001</c:v>
                </c:pt>
                <c:pt idx="12236">
                  <c:v>36.547281207799998</c:v>
                </c:pt>
                <c:pt idx="12237">
                  <c:v>36.547381207800001</c:v>
                </c:pt>
                <c:pt idx="12238">
                  <c:v>36.547481207799997</c:v>
                </c:pt>
                <c:pt idx="12239">
                  <c:v>36.5475812078</c:v>
                </c:pt>
                <c:pt idx="12240">
                  <c:v>36.547681207799997</c:v>
                </c:pt>
                <c:pt idx="12241">
                  <c:v>36.5477812078</c:v>
                </c:pt>
                <c:pt idx="12242">
                  <c:v>36.547881207800003</c:v>
                </c:pt>
                <c:pt idx="12243">
                  <c:v>36.547981207799999</c:v>
                </c:pt>
                <c:pt idx="12244">
                  <c:v>36.548081207800003</c:v>
                </c:pt>
                <c:pt idx="12245">
                  <c:v>36.548181207799999</c:v>
                </c:pt>
                <c:pt idx="12246">
                  <c:v>36.548281207800002</c:v>
                </c:pt>
                <c:pt idx="12247">
                  <c:v>36.548381207799999</c:v>
                </c:pt>
                <c:pt idx="12248">
                  <c:v>36.548481207800002</c:v>
                </c:pt>
                <c:pt idx="12249">
                  <c:v>36.548581207799998</c:v>
                </c:pt>
                <c:pt idx="12250">
                  <c:v>36.548681207800001</c:v>
                </c:pt>
                <c:pt idx="12251">
                  <c:v>36.548781207799998</c:v>
                </c:pt>
                <c:pt idx="12252">
                  <c:v>36.548881207800001</c:v>
                </c:pt>
                <c:pt idx="12253">
                  <c:v>36.548981207799997</c:v>
                </c:pt>
                <c:pt idx="12254">
                  <c:v>36.5490812078</c:v>
                </c:pt>
                <c:pt idx="12255">
                  <c:v>36.549181207799997</c:v>
                </c:pt>
                <c:pt idx="12256">
                  <c:v>36.5492812078</c:v>
                </c:pt>
                <c:pt idx="12257">
                  <c:v>36.549381207800003</c:v>
                </c:pt>
                <c:pt idx="12258">
                  <c:v>36.5494812078</c:v>
                </c:pt>
                <c:pt idx="12259">
                  <c:v>36.549581207800003</c:v>
                </c:pt>
                <c:pt idx="12260">
                  <c:v>36.549681207799999</c:v>
                </c:pt>
                <c:pt idx="12261">
                  <c:v>36.549781207800002</c:v>
                </c:pt>
                <c:pt idx="12262">
                  <c:v>36.549881207799999</c:v>
                </c:pt>
                <c:pt idx="12263">
                  <c:v>36.549981207800002</c:v>
                </c:pt>
                <c:pt idx="12264">
                  <c:v>36.550081207799998</c:v>
                </c:pt>
                <c:pt idx="12265">
                  <c:v>36.550181207800001</c:v>
                </c:pt>
                <c:pt idx="12266">
                  <c:v>36.550281207799998</c:v>
                </c:pt>
                <c:pt idx="12267">
                  <c:v>36.550381207800001</c:v>
                </c:pt>
                <c:pt idx="12268">
                  <c:v>36.550481207799997</c:v>
                </c:pt>
                <c:pt idx="12269">
                  <c:v>36.550581207800001</c:v>
                </c:pt>
                <c:pt idx="12270">
                  <c:v>36.550681207799997</c:v>
                </c:pt>
                <c:pt idx="12271">
                  <c:v>36.5507812078</c:v>
                </c:pt>
                <c:pt idx="12272">
                  <c:v>36.550881207800003</c:v>
                </c:pt>
                <c:pt idx="12273">
                  <c:v>36.5509812078</c:v>
                </c:pt>
                <c:pt idx="12274">
                  <c:v>36.551081207800003</c:v>
                </c:pt>
                <c:pt idx="12275">
                  <c:v>36.551181207799999</c:v>
                </c:pt>
                <c:pt idx="12276">
                  <c:v>36.551281207800002</c:v>
                </c:pt>
                <c:pt idx="12277">
                  <c:v>36.551381207799999</c:v>
                </c:pt>
                <c:pt idx="12278">
                  <c:v>36.551481207800002</c:v>
                </c:pt>
                <c:pt idx="12279">
                  <c:v>36.551581207799998</c:v>
                </c:pt>
                <c:pt idx="12280">
                  <c:v>36.551681207800002</c:v>
                </c:pt>
                <c:pt idx="12281">
                  <c:v>36.551781207799998</c:v>
                </c:pt>
                <c:pt idx="12282">
                  <c:v>36.551881207800001</c:v>
                </c:pt>
                <c:pt idx="12283">
                  <c:v>36.551981207799997</c:v>
                </c:pt>
                <c:pt idx="12284">
                  <c:v>36.552081207800001</c:v>
                </c:pt>
                <c:pt idx="12285">
                  <c:v>36.552181207799997</c:v>
                </c:pt>
                <c:pt idx="12286">
                  <c:v>36.5522812078</c:v>
                </c:pt>
                <c:pt idx="12287">
                  <c:v>36.552381207800003</c:v>
                </c:pt>
                <c:pt idx="12288">
                  <c:v>36.5524812078</c:v>
                </c:pt>
                <c:pt idx="12289">
                  <c:v>36.552581207800003</c:v>
                </c:pt>
                <c:pt idx="12290">
                  <c:v>36.552681207799999</c:v>
                </c:pt>
                <c:pt idx="12291">
                  <c:v>36.552781207800003</c:v>
                </c:pt>
                <c:pt idx="12292">
                  <c:v>36.552881207799999</c:v>
                </c:pt>
                <c:pt idx="12293">
                  <c:v>36.552981207800002</c:v>
                </c:pt>
                <c:pt idx="12294">
                  <c:v>36.553081207799998</c:v>
                </c:pt>
                <c:pt idx="12295">
                  <c:v>36.553181207800002</c:v>
                </c:pt>
                <c:pt idx="12296">
                  <c:v>36.553281207799998</c:v>
                </c:pt>
                <c:pt idx="12297">
                  <c:v>36.553381207800001</c:v>
                </c:pt>
                <c:pt idx="12298">
                  <c:v>18.1409878242</c:v>
                </c:pt>
                <c:pt idx="12299">
                  <c:v>15.412051827899999</c:v>
                </c:pt>
                <c:pt idx="12300">
                  <c:v>15.723073102800001</c:v>
                </c:pt>
                <c:pt idx="12301">
                  <c:v>15.5230311294</c:v>
                </c:pt>
                <c:pt idx="12302">
                  <c:v>15.354737437100001</c:v>
                </c:pt>
                <c:pt idx="12303">
                  <c:v>15.5231431985</c:v>
                </c:pt>
                <c:pt idx="12304">
                  <c:v>16.145237824199999</c:v>
                </c:pt>
                <c:pt idx="12305">
                  <c:v>17.023768285300001</c:v>
                </c:pt>
                <c:pt idx="12306">
                  <c:v>16.780086694600001</c:v>
                </c:pt>
                <c:pt idx="12307">
                  <c:v>17.205860482999999</c:v>
                </c:pt>
                <c:pt idx="12308">
                  <c:v>17.380548066599999</c:v>
                </c:pt>
                <c:pt idx="12309">
                  <c:v>18.017247543900002</c:v>
                </c:pt>
                <c:pt idx="12310">
                  <c:v>18.769047324599999</c:v>
                </c:pt>
                <c:pt idx="12311">
                  <c:v>18.769147324599999</c:v>
                </c:pt>
                <c:pt idx="12312">
                  <c:v>18.9698406274</c:v>
                </c:pt>
                <c:pt idx="12313">
                  <c:v>19.0284259246</c:v>
                </c:pt>
                <c:pt idx="12314">
                  <c:v>19.509783855599999</c:v>
                </c:pt>
                <c:pt idx="12315">
                  <c:v>19.2834518397</c:v>
                </c:pt>
                <c:pt idx="12316">
                  <c:v>19.264094034799999</c:v>
                </c:pt>
                <c:pt idx="12317">
                  <c:v>19.777819898499999</c:v>
                </c:pt>
                <c:pt idx="12318">
                  <c:v>20.2854218383</c:v>
                </c:pt>
                <c:pt idx="12319">
                  <c:v>20.501601540799999</c:v>
                </c:pt>
                <c:pt idx="12320">
                  <c:v>20.937430167199999</c:v>
                </c:pt>
                <c:pt idx="12321">
                  <c:v>20.937530167199998</c:v>
                </c:pt>
                <c:pt idx="12322">
                  <c:v>20.3865211966</c:v>
                </c:pt>
                <c:pt idx="12323">
                  <c:v>20.302794411200001</c:v>
                </c:pt>
                <c:pt idx="12324">
                  <c:v>20.603656278599999</c:v>
                </c:pt>
                <c:pt idx="12325">
                  <c:v>20.492186949800001</c:v>
                </c:pt>
                <c:pt idx="12326">
                  <c:v>20.965848996199998</c:v>
                </c:pt>
                <c:pt idx="12327">
                  <c:v>20.506668229599999</c:v>
                </c:pt>
                <c:pt idx="12328">
                  <c:v>20.506768229599999</c:v>
                </c:pt>
                <c:pt idx="12329">
                  <c:v>20.506868229599998</c:v>
                </c:pt>
                <c:pt idx="12330">
                  <c:v>20.506968229600002</c:v>
                </c:pt>
                <c:pt idx="12331">
                  <c:v>20.507068229600002</c:v>
                </c:pt>
                <c:pt idx="12332">
                  <c:v>20.507168229600001</c:v>
                </c:pt>
                <c:pt idx="12333">
                  <c:v>20.507268229600001</c:v>
                </c:pt>
                <c:pt idx="12334">
                  <c:v>20.507368229600001</c:v>
                </c:pt>
                <c:pt idx="12335">
                  <c:v>20.507468229600001</c:v>
                </c:pt>
                <c:pt idx="12336">
                  <c:v>20.5075682296</c:v>
                </c:pt>
                <c:pt idx="12337">
                  <c:v>20.5076682296</c:v>
                </c:pt>
                <c:pt idx="12338">
                  <c:v>20.5077682296</c:v>
                </c:pt>
                <c:pt idx="12339">
                  <c:v>20.5078682296</c:v>
                </c:pt>
                <c:pt idx="12340">
                  <c:v>20.507968229599999</c:v>
                </c:pt>
                <c:pt idx="12341">
                  <c:v>20.508068229599999</c:v>
                </c:pt>
                <c:pt idx="12342">
                  <c:v>20.508168229599999</c:v>
                </c:pt>
                <c:pt idx="12343">
                  <c:v>20.508268229599999</c:v>
                </c:pt>
                <c:pt idx="12344">
                  <c:v>20.7236552956</c:v>
                </c:pt>
                <c:pt idx="12345">
                  <c:v>20.568554001500001</c:v>
                </c:pt>
                <c:pt idx="12346">
                  <c:v>20.568654001500001</c:v>
                </c:pt>
                <c:pt idx="12347">
                  <c:v>20.5687540015</c:v>
                </c:pt>
                <c:pt idx="12348">
                  <c:v>20.615445199</c:v>
                </c:pt>
                <c:pt idx="12349">
                  <c:v>20.754020818099999</c:v>
                </c:pt>
                <c:pt idx="12350">
                  <c:v>20.5927303241</c:v>
                </c:pt>
                <c:pt idx="12351">
                  <c:v>21.1814235477</c:v>
                </c:pt>
                <c:pt idx="12352">
                  <c:v>21.062323201000002</c:v>
                </c:pt>
                <c:pt idx="12353">
                  <c:v>21.570723802500002</c:v>
                </c:pt>
                <c:pt idx="12354">
                  <c:v>21.570823802500001</c:v>
                </c:pt>
                <c:pt idx="12355">
                  <c:v>20.732014131900002</c:v>
                </c:pt>
                <c:pt idx="12356">
                  <c:v>21.0846377841</c:v>
                </c:pt>
                <c:pt idx="12357">
                  <c:v>21.0847377841</c:v>
                </c:pt>
                <c:pt idx="12358">
                  <c:v>21.821767298499999</c:v>
                </c:pt>
                <c:pt idx="12359">
                  <c:v>22.480254082199998</c:v>
                </c:pt>
                <c:pt idx="12360">
                  <c:v>24.014623241799999</c:v>
                </c:pt>
                <c:pt idx="12361">
                  <c:v>25.115853614399999</c:v>
                </c:pt>
                <c:pt idx="12362">
                  <c:v>26.008280213999999</c:v>
                </c:pt>
                <c:pt idx="12363">
                  <c:v>27.444589297299999</c:v>
                </c:pt>
                <c:pt idx="12364">
                  <c:v>28.071987518899999</c:v>
                </c:pt>
                <c:pt idx="12365">
                  <c:v>28.931581478999998</c:v>
                </c:pt>
                <c:pt idx="12366">
                  <c:v>30.192819572000001</c:v>
                </c:pt>
                <c:pt idx="12367">
                  <c:v>31.160712346</c:v>
                </c:pt>
                <c:pt idx="12368">
                  <c:v>31.327178959499999</c:v>
                </c:pt>
                <c:pt idx="12369">
                  <c:v>32.707890964100002</c:v>
                </c:pt>
                <c:pt idx="12370">
                  <c:v>33.557679529600001</c:v>
                </c:pt>
                <c:pt idx="12371">
                  <c:v>34.190549307300003</c:v>
                </c:pt>
                <c:pt idx="12372">
                  <c:v>35.2263102386</c:v>
                </c:pt>
                <c:pt idx="12373">
                  <c:v>35.781936782499997</c:v>
                </c:pt>
                <c:pt idx="12374">
                  <c:v>36.684494823500003</c:v>
                </c:pt>
                <c:pt idx="12375">
                  <c:v>36.614773233000001</c:v>
                </c:pt>
                <c:pt idx="12376">
                  <c:v>38.168711018700002</c:v>
                </c:pt>
                <c:pt idx="12377">
                  <c:v>38.049958234499996</c:v>
                </c:pt>
                <c:pt idx="12378">
                  <c:v>37.711702828100002</c:v>
                </c:pt>
                <c:pt idx="12379">
                  <c:v>37.711802828099998</c:v>
                </c:pt>
                <c:pt idx="12380">
                  <c:v>37.711902828100001</c:v>
                </c:pt>
                <c:pt idx="12381">
                  <c:v>37.712002828099997</c:v>
                </c:pt>
                <c:pt idx="12382">
                  <c:v>38.286159338200001</c:v>
                </c:pt>
                <c:pt idx="12383">
                  <c:v>38.617269155099997</c:v>
                </c:pt>
                <c:pt idx="12384">
                  <c:v>39.0005328429</c:v>
                </c:pt>
                <c:pt idx="12385">
                  <c:v>38.858130779200003</c:v>
                </c:pt>
                <c:pt idx="12386">
                  <c:v>38.858230779199999</c:v>
                </c:pt>
                <c:pt idx="12387">
                  <c:v>39.290162004899997</c:v>
                </c:pt>
                <c:pt idx="12388">
                  <c:v>39.290262004900001</c:v>
                </c:pt>
                <c:pt idx="12389">
                  <c:v>39.290362004899997</c:v>
                </c:pt>
                <c:pt idx="12390">
                  <c:v>40.202552307600001</c:v>
                </c:pt>
                <c:pt idx="12391">
                  <c:v>39.722342114100002</c:v>
                </c:pt>
                <c:pt idx="12392">
                  <c:v>40.1716258732</c:v>
                </c:pt>
                <c:pt idx="12393">
                  <c:v>41.424693117499999</c:v>
                </c:pt>
                <c:pt idx="12394">
                  <c:v>42.359396426300002</c:v>
                </c:pt>
                <c:pt idx="12395">
                  <c:v>42.784195197099997</c:v>
                </c:pt>
                <c:pt idx="12396">
                  <c:v>43.046204066599998</c:v>
                </c:pt>
                <c:pt idx="12397">
                  <c:v>44.738523681899999</c:v>
                </c:pt>
                <c:pt idx="12398">
                  <c:v>44.346938574399999</c:v>
                </c:pt>
                <c:pt idx="12399">
                  <c:v>44.426063849999998</c:v>
                </c:pt>
                <c:pt idx="12400">
                  <c:v>46.221077690999998</c:v>
                </c:pt>
                <c:pt idx="12401">
                  <c:v>46.429155583099998</c:v>
                </c:pt>
                <c:pt idx="12402">
                  <c:v>47.647368928500001</c:v>
                </c:pt>
                <c:pt idx="12403">
                  <c:v>48.081435268699998</c:v>
                </c:pt>
                <c:pt idx="12404">
                  <c:v>48.932170814800003</c:v>
                </c:pt>
                <c:pt idx="12405">
                  <c:v>49.207274295300003</c:v>
                </c:pt>
                <c:pt idx="12406">
                  <c:v>49.207374295299999</c:v>
                </c:pt>
                <c:pt idx="12407">
                  <c:v>49.384356500899997</c:v>
                </c:pt>
                <c:pt idx="12408">
                  <c:v>49.195546501300001</c:v>
                </c:pt>
                <c:pt idx="12409">
                  <c:v>49.195646501299997</c:v>
                </c:pt>
                <c:pt idx="12410">
                  <c:v>49.1957465013</c:v>
                </c:pt>
                <c:pt idx="12411">
                  <c:v>49.599458509100003</c:v>
                </c:pt>
                <c:pt idx="12412">
                  <c:v>49.712969021600003</c:v>
                </c:pt>
                <c:pt idx="12413">
                  <c:v>49.713069021599999</c:v>
                </c:pt>
                <c:pt idx="12414">
                  <c:v>49.663307306199997</c:v>
                </c:pt>
                <c:pt idx="12415">
                  <c:v>49.620431355000001</c:v>
                </c:pt>
                <c:pt idx="12416">
                  <c:v>49.620531354999997</c:v>
                </c:pt>
                <c:pt idx="12417">
                  <c:v>49.620631355</c:v>
                </c:pt>
                <c:pt idx="12418">
                  <c:v>49.620731354999997</c:v>
                </c:pt>
                <c:pt idx="12419">
                  <c:v>50.039319025399998</c:v>
                </c:pt>
                <c:pt idx="12420">
                  <c:v>50.0394190206</c:v>
                </c:pt>
                <c:pt idx="12421">
                  <c:v>49.703838501500002</c:v>
                </c:pt>
                <c:pt idx="12422">
                  <c:v>49.703938501499998</c:v>
                </c:pt>
                <c:pt idx="12423">
                  <c:v>49.704038501500001</c:v>
                </c:pt>
                <c:pt idx="12424">
                  <c:v>49.704138501499997</c:v>
                </c:pt>
                <c:pt idx="12425">
                  <c:v>49.704238501500001</c:v>
                </c:pt>
                <c:pt idx="12426">
                  <c:v>49.704338501499997</c:v>
                </c:pt>
                <c:pt idx="12427">
                  <c:v>49.7044385015</c:v>
                </c:pt>
                <c:pt idx="12428">
                  <c:v>49.704538501499997</c:v>
                </c:pt>
                <c:pt idx="12429">
                  <c:v>49.7046385015</c:v>
                </c:pt>
                <c:pt idx="12430">
                  <c:v>49.704738501500003</c:v>
                </c:pt>
                <c:pt idx="12431">
                  <c:v>49.704838501499999</c:v>
                </c:pt>
                <c:pt idx="12432">
                  <c:v>49.704938501500003</c:v>
                </c:pt>
                <c:pt idx="12433">
                  <c:v>49.705038501499999</c:v>
                </c:pt>
                <c:pt idx="12434">
                  <c:v>49.705138501500002</c:v>
                </c:pt>
                <c:pt idx="12435">
                  <c:v>49.705238501499998</c:v>
                </c:pt>
                <c:pt idx="12436">
                  <c:v>49.705338501500002</c:v>
                </c:pt>
                <c:pt idx="12437">
                  <c:v>49.705438501499998</c:v>
                </c:pt>
                <c:pt idx="12438">
                  <c:v>49.705538501500001</c:v>
                </c:pt>
                <c:pt idx="12439">
                  <c:v>49.705638501499998</c:v>
                </c:pt>
                <c:pt idx="12440">
                  <c:v>49.705738501500001</c:v>
                </c:pt>
                <c:pt idx="12441">
                  <c:v>49.705838501499997</c:v>
                </c:pt>
                <c:pt idx="12442">
                  <c:v>49.7059385015</c:v>
                </c:pt>
                <c:pt idx="12443">
                  <c:v>49.706038501499997</c:v>
                </c:pt>
                <c:pt idx="12444">
                  <c:v>49.7061385015</c:v>
                </c:pt>
                <c:pt idx="12445">
                  <c:v>49.706238501500003</c:v>
                </c:pt>
                <c:pt idx="12446">
                  <c:v>49.706338501499999</c:v>
                </c:pt>
                <c:pt idx="12447">
                  <c:v>49.706438501500003</c:v>
                </c:pt>
                <c:pt idx="12448">
                  <c:v>49.706538501499999</c:v>
                </c:pt>
                <c:pt idx="12449">
                  <c:v>49.706638501500002</c:v>
                </c:pt>
                <c:pt idx="12450">
                  <c:v>49.706738501499999</c:v>
                </c:pt>
                <c:pt idx="12451">
                  <c:v>49.706838501500002</c:v>
                </c:pt>
                <c:pt idx="12452">
                  <c:v>49.706938501499998</c:v>
                </c:pt>
                <c:pt idx="12453">
                  <c:v>49.707038501500001</c:v>
                </c:pt>
                <c:pt idx="12454">
                  <c:v>49.707138501499998</c:v>
                </c:pt>
                <c:pt idx="12455">
                  <c:v>49.707238501500001</c:v>
                </c:pt>
                <c:pt idx="12456">
                  <c:v>49.707338501499997</c:v>
                </c:pt>
                <c:pt idx="12457">
                  <c:v>49.707438493700003</c:v>
                </c:pt>
                <c:pt idx="12458">
                  <c:v>49.7075384937</c:v>
                </c:pt>
                <c:pt idx="12459">
                  <c:v>49.707638493700003</c:v>
                </c:pt>
                <c:pt idx="12460">
                  <c:v>49.707738493699999</c:v>
                </c:pt>
                <c:pt idx="12461">
                  <c:v>49.707838493700002</c:v>
                </c:pt>
                <c:pt idx="12462">
                  <c:v>49.707938493699999</c:v>
                </c:pt>
                <c:pt idx="12463">
                  <c:v>49.708038493700002</c:v>
                </c:pt>
                <c:pt idx="12464">
                  <c:v>49.708138493699998</c:v>
                </c:pt>
                <c:pt idx="12465">
                  <c:v>49.708238493700001</c:v>
                </c:pt>
                <c:pt idx="12466">
                  <c:v>49.708338493699998</c:v>
                </c:pt>
                <c:pt idx="12467">
                  <c:v>49.708438493700001</c:v>
                </c:pt>
                <c:pt idx="12468">
                  <c:v>49.708538493699997</c:v>
                </c:pt>
                <c:pt idx="12469">
                  <c:v>49.708638485999998</c:v>
                </c:pt>
                <c:pt idx="12470">
                  <c:v>28.107886829800002</c:v>
                </c:pt>
                <c:pt idx="12471">
                  <c:v>28.107986829800002</c:v>
                </c:pt>
                <c:pt idx="12472">
                  <c:v>28.108086829800001</c:v>
                </c:pt>
                <c:pt idx="12473">
                  <c:v>28.108186829800001</c:v>
                </c:pt>
                <c:pt idx="12474">
                  <c:v>28.108286829800001</c:v>
                </c:pt>
                <c:pt idx="12475">
                  <c:v>28.108386829800001</c:v>
                </c:pt>
                <c:pt idx="12476">
                  <c:v>28.1084868298</c:v>
                </c:pt>
                <c:pt idx="12477">
                  <c:v>28.1085868298</c:v>
                </c:pt>
                <c:pt idx="12478">
                  <c:v>28.1086868298</c:v>
                </c:pt>
                <c:pt idx="12479">
                  <c:v>28.1087868298</c:v>
                </c:pt>
                <c:pt idx="12480">
                  <c:v>28.108886829799999</c:v>
                </c:pt>
                <c:pt idx="12481">
                  <c:v>28.108986829799999</c:v>
                </c:pt>
                <c:pt idx="12482">
                  <c:v>28.109086829799999</c:v>
                </c:pt>
                <c:pt idx="12483">
                  <c:v>28.109186829799999</c:v>
                </c:pt>
                <c:pt idx="12484">
                  <c:v>18.615870790300001</c:v>
                </c:pt>
                <c:pt idx="12485">
                  <c:v>18.6159707903</c:v>
                </c:pt>
                <c:pt idx="12486">
                  <c:v>18.6160707903</c:v>
                </c:pt>
                <c:pt idx="12487">
                  <c:v>18.6161707903</c:v>
                </c:pt>
                <c:pt idx="12488">
                  <c:v>18.6162707903</c:v>
                </c:pt>
                <c:pt idx="12489">
                  <c:v>18.6163707903</c:v>
                </c:pt>
                <c:pt idx="12490">
                  <c:v>18.616470790299999</c:v>
                </c:pt>
                <c:pt idx="12491">
                  <c:v>18.616570790299999</c:v>
                </c:pt>
                <c:pt idx="12492">
                  <c:v>18.616670790299999</c:v>
                </c:pt>
                <c:pt idx="12493">
                  <c:v>18.616770790299999</c:v>
                </c:pt>
                <c:pt idx="12494">
                  <c:v>18.616870790299998</c:v>
                </c:pt>
                <c:pt idx="12495">
                  <c:v>18.616970790300002</c:v>
                </c:pt>
                <c:pt idx="12496">
                  <c:v>18.617070790300001</c:v>
                </c:pt>
                <c:pt idx="12497">
                  <c:v>18.617170790300001</c:v>
                </c:pt>
                <c:pt idx="12498">
                  <c:v>18.617270790300001</c:v>
                </c:pt>
                <c:pt idx="12499">
                  <c:v>18.617370790300001</c:v>
                </c:pt>
                <c:pt idx="12500">
                  <c:v>18.617470790300001</c:v>
                </c:pt>
                <c:pt idx="12501">
                  <c:v>18.6175707903</c:v>
                </c:pt>
                <c:pt idx="12502">
                  <c:v>18.6176707903</c:v>
                </c:pt>
                <c:pt idx="12503">
                  <c:v>18.6177707903</c:v>
                </c:pt>
                <c:pt idx="12504">
                  <c:v>18.6178707903</c:v>
                </c:pt>
                <c:pt idx="12505">
                  <c:v>18.617970790299999</c:v>
                </c:pt>
                <c:pt idx="12506">
                  <c:v>18.618070790299999</c:v>
                </c:pt>
                <c:pt idx="12507">
                  <c:v>18.618170790299999</c:v>
                </c:pt>
                <c:pt idx="12508">
                  <c:v>18.618270790299999</c:v>
                </c:pt>
                <c:pt idx="12509">
                  <c:v>18.8921660428</c:v>
                </c:pt>
                <c:pt idx="12510">
                  <c:v>21.613214037399999</c:v>
                </c:pt>
                <c:pt idx="12511">
                  <c:v>23.9264199172</c:v>
                </c:pt>
                <c:pt idx="12512">
                  <c:v>26.006187406900001</c:v>
                </c:pt>
                <c:pt idx="12513">
                  <c:v>27.996054686299999</c:v>
                </c:pt>
                <c:pt idx="12514">
                  <c:v>29.693557831300001</c:v>
                </c:pt>
                <c:pt idx="12515">
                  <c:v>30.802083969000002</c:v>
                </c:pt>
                <c:pt idx="12516">
                  <c:v>32.731011364700002</c:v>
                </c:pt>
                <c:pt idx="12517">
                  <c:v>34.795393638100002</c:v>
                </c:pt>
                <c:pt idx="12518">
                  <c:v>36.1617481989</c:v>
                </c:pt>
                <c:pt idx="12519">
                  <c:v>34.087503696500001</c:v>
                </c:pt>
                <c:pt idx="12520">
                  <c:v>39.178011699700001</c:v>
                </c:pt>
                <c:pt idx="12521">
                  <c:v>40.273436385399997</c:v>
                </c:pt>
                <c:pt idx="12522">
                  <c:v>42.2909521013</c:v>
                </c:pt>
                <c:pt idx="12523">
                  <c:v>40.908444616700002</c:v>
                </c:pt>
                <c:pt idx="12524">
                  <c:v>41.897224215800001</c:v>
                </c:pt>
                <c:pt idx="12525">
                  <c:v>43.470873001199998</c:v>
                </c:pt>
                <c:pt idx="12526">
                  <c:v>44.064689706599999</c:v>
                </c:pt>
                <c:pt idx="12527">
                  <c:v>45.853667230399999</c:v>
                </c:pt>
                <c:pt idx="12528">
                  <c:v>47.311815753799998</c:v>
                </c:pt>
                <c:pt idx="12529">
                  <c:v>46.227103829599997</c:v>
                </c:pt>
                <c:pt idx="12530">
                  <c:v>46.0733795704</c:v>
                </c:pt>
                <c:pt idx="12531">
                  <c:v>48.476302749699997</c:v>
                </c:pt>
                <c:pt idx="12532">
                  <c:v>49.487192566300003</c:v>
                </c:pt>
                <c:pt idx="12533">
                  <c:v>49.487292566299999</c:v>
                </c:pt>
                <c:pt idx="12534">
                  <c:v>49.487392566300002</c:v>
                </c:pt>
                <c:pt idx="12535">
                  <c:v>49.487492566299998</c:v>
                </c:pt>
                <c:pt idx="12536">
                  <c:v>49.487592566300002</c:v>
                </c:pt>
                <c:pt idx="12537">
                  <c:v>50.154194461099998</c:v>
                </c:pt>
                <c:pt idx="12538">
                  <c:v>50.154294461100001</c:v>
                </c:pt>
                <c:pt idx="12539">
                  <c:v>50.154394461099997</c:v>
                </c:pt>
                <c:pt idx="12540">
                  <c:v>50.154494461100001</c:v>
                </c:pt>
                <c:pt idx="12541">
                  <c:v>50.287054492499998</c:v>
                </c:pt>
                <c:pt idx="12542">
                  <c:v>50.287154492500001</c:v>
                </c:pt>
                <c:pt idx="12543">
                  <c:v>50.287254492499997</c:v>
                </c:pt>
                <c:pt idx="12544">
                  <c:v>51.224327107900002</c:v>
                </c:pt>
                <c:pt idx="12545">
                  <c:v>51.224427107899999</c:v>
                </c:pt>
                <c:pt idx="12546">
                  <c:v>51.224527107900002</c:v>
                </c:pt>
                <c:pt idx="12547">
                  <c:v>51.224627107899998</c:v>
                </c:pt>
                <c:pt idx="12548">
                  <c:v>51.224727107900001</c:v>
                </c:pt>
                <c:pt idx="12549">
                  <c:v>51.224827107899998</c:v>
                </c:pt>
                <c:pt idx="12550">
                  <c:v>51.224927107900001</c:v>
                </c:pt>
                <c:pt idx="12551">
                  <c:v>51.225027107899997</c:v>
                </c:pt>
                <c:pt idx="12552">
                  <c:v>51.225127107900001</c:v>
                </c:pt>
                <c:pt idx="12553">
                  <c:v>50.690496001299998</c:v>
                </c:pt>
                <c:pt idx="12554">
                  <c:v>50.690596001300001</c:v>
                </c:pt>
                <c:pt idx="12555">
                  <c:v>50.690696001299997</c:v>
                </c:pt>
                <c:pt idx="12556">
                  <c:v>50.690796001300001</c:v>
                </c:pt>
                <c:pt idx="12557">
                  <c:v>50.690896001299997</c:v>
                </c:pt>
                <c:pt idx="12558">
                  <c:v>50.6909960013</c:v>
                </c:pt>
                <c:pt idx="12559">
                  <c:v>50.691096001299996</c:v>
                </c:pt>
                <c:pt idx="12560">
                  <c:v>50.6911960013</c:v>
                </c:pt>
                <c:pt idx="12561">
                  <c:v>50.691296001300003</c:v>
                </c:pt>
                <c:pt idx="12562">
                  <c:v>50.691396001299999</c:v>
                </c:pt>
                <c:pt idx="12563">
                  <c:v>50.691496001300003</c:v>
                </c:pt>
                <c:pt idx="12564">
                  <c:v>50.691596001299999</c:v>
                </c:pt>
                <c:pt idx="12565">
                  <c:v>50.691696001300002</c:v>
                </c:pt>
                <c:pt idx="12566">
                  <c:v>50.691796001299998</c:v>
                </c:pt>
                <c:pt idx="12567">
                  <c:v>50.691896001300002</c:v>
                </c:pt>
                <c:pt idx="12568">
                  <c:v>50.691996001299998</c:v>
                </c:pt>
                <c:pt idx="12569">
                  <c:v>50.692096001300001</c:v>
                </c:pt>
                <c:pt idx="12570">
                  <c:v>50.692196001299997</c:v>
                </c:pt>
                <c:pt idx="12571">
                  <c:v>50.692296001300001</c:v>
                </c:pt>
                <c:pt idx="12572">
                  <c:v>34.212501647899998</c:v>
                </c:pt>
                <c:pt idx="12573">
                  <c:v>38.5144635264</c:v>
                </c:pt>
                <c:pt idx="12574">
                  <c:v>38.514563526400003</c:v>
                </c:pt>
                <c:pt idx="12575">
                  <c:v>38.5146635264</c:v>
                </c:pt>
                <c:pt idx="12576">
                  <c:v>38.514763521699997</c:v>
                </c:pt>
                <c:pt idx="12577">
                  <c:v>38.5148635181</c:v>
                </c:pt>
                <c:pt idx="12578">
                  <c:v>37.342234282299998</c:v>
                </c:pt>
                <c:pt idx="12579">
                  <c:v>32.077826246800001</c:v>
                </c:pt>
                <c:pt idx="12580">
                  <c:v>36.684519011900001</c:v>
                </c:pt>
                <c:pt idx="12581">
                  <c:v>37.3212543689</c:v>
                </c:pt>
                <c:pt idx="12582">
                  <c:v>35.463667858199997</c:v>
                </c:pt>
                <c:pt idx="12583">
                  <c:v>38.0975968212</c:v>
                </c:pt>
                <c:pt idx="12584">
                  <c:v>38.097696815900001</c:v>
                </c:pt>
                <c:pt idx="12585">
                  <c:v>38.097796797999997</c:v>
                </c:pt>
                <c:pt idx="12586">
                  <c:v>38.097896790500002</c:v>
                </c:pt>
                <c:pt idx="12587">
                  <c:v>38.097996790499998</c:v>
                </c:pt>
                <c:pt idx="12588">
                  <c:v>38.098096790500001</c:v>
                </c:pt>
                <c:pt idx="12589">
                  <c:v>38.098196790499998</c:v>
                </c:pt>
                <c:pt idx="12590">
                  <c:v>38.098296790500001</c:v>
                </c:pt>
                <c:pt idx="12591">
                  <c:v>38.098396790499997</c:v>
                </c:pt>
                <c:pt idx="12592">
                  <c:v>38.0984967905</c:v>
                </c:pt>
                <c:pt idx="12593">
                  <c:v>38.098596790499997</c:v>
                </c:pt>
                <c:pt idx="12594">
                  <c:v>38.0986967905</c:v>
                </c:pt>
                <c:pt idx="12595">
                  <c:v>38.098796790500003</c:v>
                </c:pt>
                <c:pt idx="12596">
                  <c:v>38.0988967905</c:v>
                </c:pt>
                <c:pt idx="12597">
                  <c:v>38.098996790500003</c:v>
                </c:pt>
                <c:pt idx="12598">
                  <c:v>38.099096790499999</c:v>
                </c:pt>
                <c:pt idx="12599">
                  <c:v>38.099196790500002</c:v>
                </c:pt>
                <c:pt idx="12600">
                  <c:v>38.099296785100002</c:v>
                </c:pt>
                <c:pt idx="12601">
                  <c:v>38.099396785099998</c:v>
                </c:pt>
                <c:pt idx="12602">
                  <c:v>38.099496785100001</c:v>
                </c:pt>
                <c:pt idx="12603">
                  <c:v>38.099596785099997</c:v>
                </c:pt>
                <c:pt idx="12604">
                  <c:v>38.099696785100001</c:v>
                </c:pt>
                <c:pt idx="12605">
                  <c:v>38.099796785099997</c:v>
                </c:pt>
                <c:pt idx="12606">
                  <c:v>38.0998967851</c:v>
                </c:pt>
                <c:pt idx="12607">
                  <c:v>38.099996785099997</c:v>
                </c:pt>
                <c:pt idx="12608">
                  <c:v>38.1000967851</c:v>
                </c:pt>
                <c:pt idx="12609">
                  <c:v>38.100196785100003</c:v>
                </c:pt>
                <c:pt idx="12610">
                  <c:v>38.100296785099999</c:v>
                </c:pt>
                <c:pt idx="12611">
                  <c:v>38.100396785100003</c:v>
                </c:pt>
                <c:pt idx="12612">
                  <c:v>38.100496785099999</c:v>
                </c:pt>
                <c:pt idx="12613">
                  <c:v>38.100596785100002</c:v>
                </c:pt>
                <c:pt idx="12614">
                  <c:v>38.100696785099998</c:v>
                </c:pt>
                <c:pt idx="12615">
                  <c:v>38.100796781500001</c:v>
                </c:pt>
                <c:pt idx="12616">
                  <c:v>4.3713713915300003</c:v>
                </c:pt>
                <c:pt idx="12617">
                  <c:v>4.3714713915300001</c:v>
                </c:pt>
                <c:pt idx="12618">
                  <c:v>4.3715713915299999</c:v>
                </c:pt>
                <c:pt idx="12619">
                  <c:v>4.3716713915299996</c:v>
                </c:pt>
                <c:pt idx="12620">
                  <c:v>4.3717713915300003</c:v>
                </c:pt>
                <c:pt idx="12621">
                  <c:v>4.37187139153</c:v>
                </c:pt>
                <c:pt idx="12622">
                  <c:v>4.3719713915299998</c:v>
                </c:pt>
                <c:pt idx="12623">
                  <c:v>4.3720713915299996</c:v>
                </c:pt>
                <c:pt idx="12624">
                  <c:v>4.3721713915300002</c:v>
                </c:pt>
                <c:pt idx="12625">
                  <c:v>4.37227139153</c:v>
                </c:pt>
                <c:pt idx="12626">
                  <c:v>4.3723713915299998</c:v>
                </c:pt>
                <c:pt idx="12627">
                  <c:v>4.3724713915300004</c:v>
                </c:pt>
                <c:pt idx="12628">
                  <c:v>4.3725713915300002</c:v>
                </c:pt>
                <c:pt idx="12629">
                  <c:v>4.37267139153</c:v>
                </c:pt>
                <c:pt idx="12630">
                  <c:v>4.3727713915299997</c:v>
                </c:pt>
                <c:pt idx="12631">
                  <c:v>4.3728713915300004</c:v>
                </c:pt>
                <c:pt idx="12632">
                  <c:v>4.3729713915300001</c:v>
                </c:pt>
                <c:pt idx="12633">
                  <c:v>4.3730713915299999</c:v>
                </c:pt>
                <c:pt idx="12634">
                  <c:v>4.3731713915299997</c:v>
                </c:pt>
                <c:pt idx="12635">
                  <c:v>4.3732713915300003</c:v>
                </c:pt>
                <c:pt idx="12636">
                  <c:v>4.3733713915300001</c:v>
                </c:pt>
                <c:pt idx="12637">
                  <c:v>4.3734713915299999</c:v>
                </c:pt>
                <c:pt idx="12638">
                  <c:v>4.3735713915299996</c:v>
                </c:pt>
                <c:pt idx="12639">
                  <c:v>7.4131886440799999</c:v>
                </c:pt>
                <c:pt idx="12640">
                  <c:v>11.8168645334</c:v>
                </c:pt>
                <c:pt idx="12641">
                  <c:v>15.4251632378</c:v>
                </c:pt>
                <c:pt idx="12642">
                  <c:v>17.959960071699999</c:v>
                </c:pt>
                <c:pt idx="12643">
                  <c:v>19.608191990200002</c:v>
                </c:pt>
                <c:pt idx="12644">
                  <c:v>21.9970548075</c:v>
                </c:pt>
                <c:pt idx="12645">
                  <c:v>24.246547262299998</c:v>
                </c:pt>
                <c:pt idx="12646">
                  <c:v>26.169444904399999</c:v>
                </c:pt>
                <c:pt idx="12647">
                  <c:v>27.717208859900001</c:v>
                </c:pt>
                <c:pt idx="12648">
                  <c:v>29.087656234299999</c:v>
                </c:pt>
                <c:pt idx="12649">
                  <c:v>31.3673093339</c:v>
                </c:pt>
                <c:pt idx="12650">
                  <c:v>31.193486409199998</c:v>
                </c:pt>
                <c:pt idx="12651">
                  <c:v>33.350968789500001</c:v>
                </c:pt>
                <c:pt idx="12652">
                  <c:v>35.151038178</c:v>
                </c:pt>
                <c:pt idx="12653">
                  <c:v>35.516715942200001</c:v>
                </c:pt>
                <c:pt idx="12654">
                  <c:v>35.554542349999998</c:v>
                </c:pt>
                <c:pt idx="12655">
                  <c:v>35.554642350000002</c:v>
                </c:pt>
                <c:pt idx="12656">
                  <c:v>35.554742349999998</c:v>
                </c:pt>
                <c:pt idx="12657">
                  <c:v>35.554842350000001</c:v>
                </c:pt>
                <c:pt idx="12658">
                  <c:v>35.554942349999997</c:v>
                </c:pt>
                <c:pt idx="12659">
                  <c:v>35.555042350000001</c:v>
                </c:pt>
                <c:pt idx="12660">
                  <c:v>35.555142349999997</c:v>
                </c:pt>
                <c:pt idx="12661">
                  <c:v>35.55524235</c:v>
                </c:pt>
                <c:pt idx="12662">
                  <c:v>35.555342349999997</c:v>
                </c:pt>
                <c:pt idx="12663">
                  <c:v>35.55544235</c:v>
                </c:pt>
                <c:pt idx="12664">
                  <c:v>35.555542350000003</c:v>
                </c:pt>
                <c:pt idx="12665">
                  <c:v>35.555642345199999</c:v>
                </c:pt>
                <c:pt idx="12666">
                  <c:v>11.810554805300001</c:v>
                </c:pt>
                <c:pt idx="12667">
                  <c:v>11.8106548053</c:v>
                </c:pt>
                <c:pt idx="12668">
                  <c:v>11.8107548053</c:v>
                </c:pt>
                <c:pt idx="12669">
                  <c:v>11.8108548053</c:v>
                </c:pt>
                <c:pt idx="12670">
                  <c:v>11.8109548053</c:v>
                </c:pt>
                <c:pt idx="12671">
                  <c:v>11.8110548053</c:v>
                </c:pt>
                <c:pt idx="12672">
                  <c:v>11.811154805299999</c:v>
                </c:pt>
                <c:pt idx="12673">
                  <c:v>11.811254805300001</c:v>
                </c:pt>
                <c:pt idx="12674">
                  <c:v>11.811354805300001</c:v>
                </c:pt>
                <c:pt idx="12675">
                  <c:v>11.8114548053</c:v>
                </c:pt>
                <c:pt idx="12676">
                  <c:v>11.8115548053</c:v>
                </c:pt>
                <c:pt idx="12677">
                  <c:v>11.8116548053</c:v>
                </c:pt>
                <c:pt idx="12678">
                  <c:v>11.8117548053</c:v>
                </c:pt>
                <c:pt idx="12679">
                  <c:v>11.811854805299999</c:v>
                </c:pt>
                <c:pt idx="12680">
                  <c:v>11.811954805299999</c:v>
                </c:pt>
                <c:pt idx="12681">
                  <c:v>11.812054805300001</c:v>
                </c:pt>
                <c:pt idx="12682">
                  <c:v>11.812154805300001</c:v>
                </c:pt>
                <c:pt idx="12683">
                  <c:v>11.8122548053</c:v>
                </c:pt>
                <c:pt idx="12684">
                  <c:v>11.8123548053</c:v>
                </c:pt>
                <c:pt idx="12685">
                  <c:v>11.8124548053</c:v>
                </c:pt>
                <c:pt idx="12686">
                  <c:v>11.8125548053</c:v>
                </c:pt>
                <c:pt idx="12687">
                  <c:v>11.812654805299999</c:v>
                </c:pt>
                <c:pt idx="12688">
                  <c:v>11.812754805300001</c:v>
                </c:pt>
                <c:pt idx="12689">
                  <c:v>11.812854805300001</c:v>
                </c:pt>
                <c:pt idx="12690">
                  <c:v>11.8129548053</c:v>
                </c:pt>
                <c:pt idx="12691">
                  <c:v>11.8130548053</c:v>
                </c:pt>
                <c:pt idx="12692">
                  <c:v>11.8131548053</c:v>
                </c:pt>
                <c:pt idx="12693">
                  <c:v>11.8132548053</c:v>
                </c:pt>
                <c:pt idx="12694">
                  <c:v>11.813354805299999</c:v>
                </c:pt>
                <c:pt idx="12695">
                  <c:v>11.813454805299999</c:v>
                </c:pt>
                <c:pt idx="12696">
                  <c:v>11.813554805300001</c:v>
                </c:pt>
                <c:pt idx="12697">
                  <c:v>11.813654805300001</c:v>
                </c:pt>
                <c:pt idx="12698">
                  <c:v>11.8137548053</c:v>
                </c:pt>
                <c:pt idx="12699">
                  <c:v>11.8138548053</c:v>
                </c:pt>
                <c:pt idx="12700">
                  <c:v>11.8139548053</c:v>
                </c:pt>
                <c:pt idx="12701">
                  <c:v>11.8140548053</c:v>
                </c:pt>
                <c:pt idx="12702">
                  <c:v>0.55715778297499996</c:v>
                </c:pt>
                <c:pt idx="12703">
                  <c:v>2.8161117088899998</c:v>
                </c:pt>
                <c:pt idx="12704">
                  <c:v>4.8117821873400004</c:v>
                </c:pt>
                <c:pt idx="12705">
                  <c:v>4.8118821873400002</c:v>
                </c:pt>
                <c:pt idx="12706">
                  <c:v>4.8119821873399999</c:v>
                </c:pt>
                <c:pt idx="12707">
                  <c:v>4.8120821873399997</c:v>
                </c:pt>
                <c:pt idx="12708">
                  <c:v>4.8121821873400004</c:v>
                </c:pt>
                <c:pt idx="12709">
                  <c:v>4.8122821873400001</c:v>
                </c:pt>
                <c:pt idx="12710">
                  <c:v>4.8123821899400001</c:v>
                </c:pt>
                <c:pt idx="12711">
                  <c:v>4.8124821899399999</c:v>
                </c:pt>
                <c:pt idx="12712">
                  <c:v>4.8125821899399996</c:v>
                </c:pt>
                <c:pt idx="12713">
                  <c:v>4.8126821899400003</c:v>
                </c:pt>
                <c:pt idx="12714">
                  <c:v>4.8127821899400001</c:v>
                </c:pt>
                <c:pt idx="12715">
                  <c:v>4.8128821899399998</c:v>
                </c:pt>
                <c:pt idx="12716">
                  <c:v>4.8129821899399996</c:v>
                </c:pt>
                <c:pt idx="12717">
                  <c:v>4.8130821899400003</c:v>
                </c:pt>
                <c:pt idx="12718">
                  <c:v>4.81318218994</c:v>
                </c:pt>
                <c:pt idx="12719">
                  <c:v>4.8132821899399998</c:v>
                </c:pt>
                <c:pt idx="12720">
                  <c:v>4.8133821899400004</c:v>
                </c:pt>
                <c:pt idx="12721">
                  <c:v>4.8134821899400002</c:v>
                </c:pt>
                <c:pt idx="12722">
                  <c:v>4.81358218994</c:v>
                </c:pt>
                <c:pt idx="12723">
                  <c:v>4.8136821899399997</c:v>
                </c:pt>
                <c:pt idx="12724">
                  <c:v>4.8137821899400004</c:v>
                </c:pt>
                <c:pt idx="12725">
                  <c:v>4.8138821899400002</c:v>
                </c:pt>
                <c:pt idx="12726">
                  <c:v>4.8139821899399999</c:v>
                </c:pt>
                <c:pt idx="12727">
                  <c:v>4.8140821899399997</c:v>
                </c:pt>
                <c:pt idx="12728">
                  <c:v>4.8141821899400004</c:v>
                </c:pt>
                <c:pt idx="12729">
                  <c:v>4.8142821899400001</c:v>
                </c:pt>
                <c:pt idx="12730">
                  <c:v>4.8143821899399999</c:v>
                </c:pt>
                <c:pt idx="12731">
                  <c:v>4.8144821899399997</c:v>
                </c:pt>
                <c:pt idx="12732">
                  <c:v>4.8145821899400003</c:v>
                </c:pt>
                <c:pt idx="12733">
                  <c:v>4.8146821899400001</c:v>
                </c:pt>
                <c:pt idx="12734">
                  <c:v>4.8147821899399998</c:v>
                </c:pt>
                <c:pt idx="12735">
                  <c:v>4.8148821899399996</c:v>
                </c:pt>
                <c:pt idx="12736">
                  <c:v>4.8149821899400003</c:v>
                </c:pt>
                <c:pt idx="12737">
                  <c:v>4.81508218994</c:v>
                </c:pt>
                <c:pt idx="12738">
                  <c:v>4.8151821899399998</c:v>
                </c:pt>
                <c:pt idx="12739">
                  <c:v>4.8152821899399996</c:v>
                </c:pt>
                <c:pt idx="12740">
                  <c:v>4.8153821899400002</c:v>
                </c:pt>
                <c:pt idx="12741">
                  <c:v>4.81548218994</c:v>
                </c:pt>
                <c:pt idx="12742">
                  <c:v>4.8155821899399998</c:v>
                </c:pt>
                <c:pt idx="12743">
                  <c:v>4.8156821899400004</c:v>
                </c:pt>
                <c:pt idx="12744">
                  <c:v>4.8157821899400002</c:v>
                </c:pt>
                <c:pt idx="12745">
                  <c:v>4.8158821899399999</c:v>
                </c:pt>
                <c:pt idx="12746">
                  <c:v>4.8159821899399997</c:v>
                </c:pt>
                <c:pt idx="12747">
                  <c:v>4.8160821899400004</c:v>
                </c:pt>
                <c:pt idx="12748">
                  <c:v>4.8161821899400001</c:v>
                </c:pt>
                <c:pt idx="12749">
                  <c:v>4.8162821899399999</c:v>
                </c:pt>
                <c:pt idx="12750">
                  <c:v>4.8163821899399997</c:v>
                </c:pt>
                <c:pt idx="12751">
                  <c:v>4.8164821899400003</c:v>
                </c:pt>
                <c:pt idx="12752">
                  <c:v>4.8165821899400001</c:v>
                </c:pt>
                <c:pt idx="12753">
                  <c:v>4.8166821899399999</c:v>
                </c:pt>
                <c:pt idx="12754">
                  <c:v>4.8167821899399996</c:v>
                </c:pt>
                <c:pt idx="12755">
                  <c:v>4.8168821899400003</c:v>
                </c:pt>
                <c:pt idx="12756">
                  <c:v>4.81698218994</c:v>
                </c:pt>
                <c:pt idx="12757">
                  <c:v>4.8170821899399998</c:v>
                </c:pt>
                <c:pt idx="12758">
                  <c:v>4.8171821899399996</c:v>
                </c:pt>
                <c:pt idx="12759">
                  <c:v>2.6278844546500002</c:v>
                </c:pt>
                <c:pt idx="12760">
                  <c:v>1.75470982314</c:v>
                </c:pt>
                <c:pt idx="12761">
                  <c:v>1.3408921858</c:v>
                </c:pt>
                <c:pt idx="12762">
                  <c:v>1.14753081938</c:v>
                </c:pt>
                <c:pt idx="12763">
                  <c:v>1.14763081938</c:v>
                </c:pt>
                <c:pt idx="12764">
                  <c:v>1.14773081938</c:v>
                </c:pt>
                <c:pt idx="12765">
                  <c:v>1.14783081938</c:v>
                </c:pt>
                <c:pt idx="12766">
                  <c:v>1.14793081938</c:v>
                </c:pt>
                <c:pt idx="12767">
                  <c:v>1.14803081148</c:v>
                </c:pt>
                <c:pt idx="12768">
                  <c:v>-1.7469867540799999</c:v>
                </c:pt>
                <c:pt idx="12769">
                  <c:v>-1.7468867540799999</c:v>
                </c:pt>
                <c:pt idx="12770">
                  <c:v>-1.7467867540799999</c:v>
                </c:pt>
                <c:pt idx="12771">
                  <c:v>-1.74668675408</c:v>
                </c:pt>
                <c:pt idx="12772">
                  <c:v>-0.92759883739000004</c:v>
                </c:pt>
                <c:pt idx="12773">
                  <c:v>0.34165537701199999</c:v>
                </c:pt>
                <c:pt idx="12774">
                  <c:v>0.79200989638599995</c:v>
                </c:pt>
                <c:pt idx="12775">
                  <c:v>2.2471817562999998</c:v>
                </c:pt>
                <c:pt idx="12776">
                  <c:v>2.2472817563</c:v>
                </c:pt>
                <c:pt idx="12777">
                  <c:v>2.2473817562999998</c:v>
                </c:pt>
                <c:pt idx="12778">
                  <c:v>2.2474817563</c:v>
                </c:pt>
                <c:pt idx="12779">
                  <c:v>2.2475817562999998</c:v>
                </c:pt>
                <c:pt idx="12780">
                  <c:v>2.2476817563</c:v>
                </c:pt>
                <c:pt idx="12781">
                  <c:v>2.2477817563000002</c:v>
                </c:pt>
                <c:pt idx="12782">
                  <c:v>2.2478817563</c:v>
                </c:pt>
                <c:pt idx="12783">
                  <c:v>2.2479817563000002</c:v>
                </c:pt>
                <c:pt idx="12784">
                  <c:v>2.2480817563</c:v>
                </c:pt>
                <c:pt idx="12785">
                  <c:v>2.2481817563000002</c:v>
                </c:pt>
                <c:pt idx="12786">
                  <c:v>2.2482817562999999</c:v>
                </c:pt>
                <c:pt idx="12787">
                  <c:v>2.2483817563000001</c:v>
                </c:pt>
                <c:pt idx="12788">
                  <c:v>2.2484817562999999</c:v>
                </c:pt>
                <c:pt idx="12789">
                  <c:v>2.2485817563000001</c:v>
                </c:pt>
                <c:pt idx="12790">
                  <c:v>2.2486817562999999</c:v>
                </c:pt>
                <c:pt idx="12791">
                  <c:v>2.2487817563000001</c:v>
                </c:pt>
                <c:pt idx="12792">
                  <c:v>2.2488817562999999</c:v>
                </c:pt>
                <c:pt idx="12793">
                  <c:v>2.2489817563000001</c:v>
                </c:pt>
                <c:pt idx="12794">
                  <c:v>2.2490817562999998</c:v>
                </c:pt>
                <c:pt idx="12795">
                  <c:v>2.2491817680600001</c:v>
                </c:pt>
                <c:pt idx="12796">
                  <c:v>30.7499549789</c:v>
                </c:pt>
                <c:pt idx="12797">
                  <c:v>30.7500549789</c:v>
                </c:pt>
                <c:pt idx="12798">
                  <c:v>30.750154978899999</c:v>
                </c:pt>
                <c:pt idx="12799">
                  <c:v>30.750254978899999</c:v>
                </c:pt>
                <c:pt idx="12800">
                  <c:v>30.750354978899999</c:v>
                </c:pt>
                <c:pt idx="12801">
                  <c:v>30.750454978899999</c:v>
                </c:pt>
                <c:pt idx="12802">
                  <c:v>30.750554978899999</c:v>
                </c:pt>
                <c:pt idx="12803">
                  <c:v>30.750654978899998</c:v>
                </c:pt>
                <c:pt idx="12804">
                  <c:v>30.750754978900002</c:v>
                </c:pt>
                <c:pt idx="12805">
                  <c:v>45.648399754499998</c:v>
                </c:pt>
                <c:pt idx="12806">
                  <c:v>46.743362560500003</c:v>
                </c:pt>
                <c:pt idx="12807">
                  <c:v>48.613250098499996</c:v>
                </c:pt>
                <c:pt idx="12808">
                  <c:v>49.514530341899999</c:v>
                </c:pt>
                <c:pt idx="12809">
                  <c:v>50.181040228100002</c:v>
                </c:pt>
                <c:pt idx="12810">
                  <c:v>50.537519276399998</c:v>
                </c:pt>
                <c:pt idx="12811">
                  <c:v>50.849384151999999</c:v>
                </c:pt>
                <c:pt idx="12812">
                  <c:v>51.427221769699997</c:v>
                </c:pt>
                <c:pt idx="12813">
                  <c:v>51.958782661800001</c:v>
                </c:pt>
                <c:pt idx="12814">
                  <c:v>52.704297541700001</c:v>
                </c:pt>
                <c:pt idx="12815">
                  <c:v>53.524168103900003</c:v>
                </c:pt>
                <c:pt idx="12816">
                  <c:v>54.279135061300003</c:v>
                </c:pt>
                <c:pt idx="12817">
                  <c:v>55.190295091599999</c:v>
                </c:pt>
                <c:pt idx="12818">
                  <c:v>55.697889721000003</c:v>
                </c:pt>
                <c:pt idx="12819">
                  <c:v>57.2249306589</c:v>
                </c:pt>
                <c:pt idx="12820">
                  <c:v>59.1011706261</c:v>
                </c:pt>
                <c:pt idx="12821">
                  <c:v>61.139107170899997</c:v>
                </c:pt>
                <c:pt idx="12822">
                  <c:v>61.139207170900001</c:v>
                </c:pt>
                <c:pt idx="12823">
                  <c:v>61.139307170899997</c:v>
                </c:pt>
                <c:pt idx="12824">
                  <c:v>61.1394071709</c:v>
                </c:pt>
                <c:pt idx="12825">
                  <c:v>61.139507170900004</c:v>
                </c:pt>
                <c:pt idx="12826">
                  <c:v>61.1396071709</c:v>
                </c:pt>
                <c:pt idx="12827">
                  <c:v>61.139707170900003</c:v>
                </c:pt>
                <c:pt idx="12828">
                  <c:v>61.139807170899999</c:v>
                </c:pt>
                <c:pt idx="12829">
                  <c:v>61.139907170900003</c:v>
                </c:pt>
                <c:pt idx="12830">
                  <c:v>61.140007170899999</c:v>
                </c:pt>
                <c:pt idx="12831">
                  <c:v>61.140107170900002</c:v>
                </c:pt>
                <c:pt idx="12832">
                  <c:v>61.140207170899998</c:v>
                </c:pt>
                <c:pt idx="12833">
                  <c:v>61.140307170900002</c:v>
                </c:pt>
                <c:pt idx="12834">
                  <c:v>61.140407170899998</c:v>
                </c:pt>
                <c:pt idx="12835">
                  <c:v>61.140507170900001</c:v>
                </c:pt>
                <c:pt idx="12836">
                  <c:v>61.140607170899997</c:v>
                </c:pt>
                <c:pt idx="12837">
                  <c:v>61.140707170900001</c:v>
                </c:pt>
                <c:pt idx="12838">
                  <c:v>61.140807170899997</c:v>
                </c:pt>
                <c:pt idx="12839">
                  <c:v>61.1409071709</c:v>
                </c:pt>
                <c:pt idx="12840">
                  <c:v>61.141007170899996</c:v>
                </c:pt>
                <c:pt idx="12841">
                  <c:v>61.1411071709</c:v>
                </c:pt>
                <c:pt idx="12842">
                  <c:v>61.141207170900003</c:v>
                </c:pt>
                <c:pt idx="12843">
                  <c:v>61.141307170899999</c:v>
                </c:pt>
                <c:pt idx="12844">
                  <c:v>61.141407170900003</c:v>
                </c:pt>
                <c:pt idx="12845">
                  <c:v>61.141507170899999</c:v>
                </c:pt>
                <c:pt idx="12846">
                  <c:v>61.141607170900002</c:v>
                </c:pt>
                <c:pt idx="12847">
                  <c:v>61.141707170899998</c:v>
                </c:pt>
                <c:pt idx="12848">
                  <c:v>61.141807170900002</c:v>
                </c:pt>
                <c:pt idx="12849">
                  <c:v>61.141907170899998</c:v>
                </c:pt>
                <c:pt idx="12850">
                  <c:v>61.142007170900001</c:v>
                </c:pt>
                <c:pt idx="12851">
                  <c:v>61.142107170899997</c:v>
                </c:pt>
                <c:pt idx="12852">
                  <c:v>61.142207170900001</c:v>
                </c:pt>
                <c:pt idx="12853">
                  <c:v>61.142307170899997</c:v>
                </c:pt>
                <c:pt idx="12854">
                  <c:v>61.1424071709</c:v>
                </c:pt>
                <c:pt idx="12855">
                  <c:v>61.142507170899997</c:v>
                </c:pt>
                <c:pt idx="12856">
                  <c:v>61.1426071709</c:v>
                </c:pt>
                <c:pt idx="12857">
                  <c:v>61.142707170900003</c:v>
                </c:pt>
                <c:pt idx="12858">
                  <c:v>61.142807170899999</c:v>
                </c:pt>
                <c:pt idx="12859">
                  <c:v>61.142907170900003</c:v>
                </c:pt>
                <c:pt idx="12860">
                  <c:v>61.143007170899999</c:v>
                </c:pt>
                <c:pt idx="12861">
                  <c:v>61.143107170900002</c:v>
                </c:pt>
                <c:pt idx="12862">
                  <c:v>61.143207170899998</c:v>
                </c:pt>
                <c:pt idx="12863">
                  <c:v>61.143307170900002</c:v>
                </c:pt>
                <c:pt idx="12864">
                  <c:v>61.143407164800003</c:v>
                </c:pt>
                <c:pt idx="12865">
                  <c:v>16.651975489000002</c:v>
                </c:pt>
                <c:pt idx="12866">
                  <c:v>15.9060432951</c:v>
                </c:pt>
                <c:pt idx="12867">
                  <c:v>14.935221717499999</c:v>
                </c:pt>
                <c:pt idx="12868">
                  <c:v>13.7970452876</c:v>
                </c:pt>
                <c:pt idx="12869">
                  <c:v>12.950273767500001</c:v>
                </c:pt>
                <c:pt idx="12870">
                  <c:v>11.1365641764</c:v>
                </c:pt>
                <c:pt idx="12871">
                  <c:v>10.435585839</c:v>
                </c:pt>
                <c:pt idx="12872">
                  <c:v>10.1834710957</c:v>
                </c:pt>
                <c:pt idx="12873">
                  <c:v>10.130077589800001</c:v>
                </c:pt>
                <c:pt idx="12874">
                  <c:v>10.130177589800001</c:v>
                </c:pt>
                <c:pt idx="12875">
                  <c:v>10.1302775898</c:v>
                </c:pt>
                <c:pt idx="12876">
                  <c:v>10.1303775898</c:v>
                </c:pt>
                <c:pt idx="12877">
                  <c:v>10.1304775898</c:v>
                </c:pt>
                <c:pt idx="12878">
                  <c:v>10.1305775898</c:v>
                </c:pt>
                <c:pt idx="12879">
                  <c:v>10.130677589799999</c:v>
                </c:pt>
                <c:pt idx="12880">
                  <c:v>10.130777589799999</c:v>
                </c:pt>
                <c:pt idx="12881">
                  <c:v>10.130877589800001</c:v>
                </c:pt>
                <c:pt idx="12882">
                  <c:v>10.130977589800001</c:v>
                </c:pt>
                <c:pt idx="12883">
                  <c:v>10.1310775898</c:v>
                </c:pt>
                <c:pt idx="12884">
                  <c:v>10.1311775898</c:v>
                </c:pt>
                <c:pt idx="12885">
                  <c:v>10.1312775898</c:v>
                </c:pt>
                <c:pt idx="12886">
                  <c:v>10.1313775898</c:v>
                </c:pt>
                <c:pt idx="12887">
                  <c:v>10.131477589799999</c:v>
                </c:pt>
                <c:pt idx="12888">
                  <c:v>10.131577589799999</c:v>
                </c:pt>
                <c:pt idx="12889">
                  <c:v>10.131677589800001</c:v>
                </c:pt>
                <c:pt idx="12890">
                  <c:v>10.1317775898</c:v>
                </c:pt>
                <c:pt idx="12891">
                  <c:v>10.1318775898</c:v>
                </c:pt>
                <c:pt idx="12892">
                  <c:v>10.1319775898</c:v>
                </c:pt>
                <c:pt idx="12893">
                  <c:v>10.1320775898</c:v>
                </c:pt>
                <c:pt idx="12894">
                  <c:v>10.132177589799999</c:v>
                </c:pt>
                <c:pt idx="12895">
                  <c:v>10.132277589799999</c:v>
                </c:pt>
                <c:pt idx="12896">
                  <c:v>10.132377589800001</c:v>
                </c:pt>
                <c:pt idx="12897">
                  <c:v>10.132477589800001</c:v>
                </c:pt>
                <c:pt idx="12898">
                  <c:v>10.1325775898</c:v>
                </c:pt>
                <c:pt idx="12899">
                  <c:v>10.1326775898</c:v>
                </c:pt>
                <c:pt idx="12900">
                  <c:v>10.1327775898</c:v>
                </c:pt>
                <c:pt idx="12901">
                  <c:v>10.1328775898</c:v>
                </c:pt>
                <c:pt idx="12902">
                  <c:v>10.132977589799999</c:v>
                </c:pt>
                <c:pt idx="12903">
                  <c:v>10.133077589799999</c:v>
                </c:pt>
                <c:pt idx="12904">
                  <c:v>10.133177589800001</c:v>
                </c:pt>
                <c:pt idx="12905">
                  <c:v>10.1332775898</c:v>
                </c:pt>
                <c:pt idx="12906">
                  <c:v>10.1333775898</c:v>
                </c:pt>
                <c:pt idx="12907">
                  <c:v>10.1334775898</c:v>
                </c:pt>
                <c:pt idx="12908">
                  <c:v>10.1335775898</c:v>
                </c:pt>
                <c:pt idx="12909">
                  <c:v>10.1336775898</c:v>
                </c:pt>
                <c:pt idx="12910">
                  <c:v>10.133777589799999</c:v>
                </c:pt>
                <c:pt idx="12911">
                  <c:v>10.133877589800001</c:v>
                </c:pt>
                <c:pt idx="12912">
                  <c:v>10.133977589800001</c:v>
                </c:pt>
                <c:pt idx="12913">
                  <c:v>10.1340775898</c:v>
                </c:pt>
                <c:pt idx="12914">
                  <c:v>10.1341775898</c:v>
                </c:pt>
                <c:pt idx="12915">
                  <c:v>10.1342775898</c:v>
                </c:pt>
                <c:pt idx="12916">
                  <c:v>10.1343775898</c:v>
                </c:pt>
                <c:pt idx="12917">
                  <c:v>10.134477589799999</c:v>
                </c:pt>
                <c:pt idx="12918">
                  <c:v>10.134577589799999</c:v>
                </c:pt>
                <c:pt idx="12919">
                  <c:v>10.134677589800001</c:v>
                </c:pt>
                <c:pt idx="12920">
                  <c:v>10.134777589800001</c:v>
                </c:pt>
                <c:pt idx="12921">
                  <c:v>10.1348775898</c:v>
                </c:pt>
                <c:pt idx="12922">
                  <c:v>10.1349775898</c:v>
                </c:pt>
                <c:pt idx="12923">
                  <c:v>10.1350775898</c:v>
                </c:pt>
                <c:pt idx="12924">
                  <c:v>10.1351775898</c:v>
                </c:pt>
                <c:pt idx="12925">
                  <c:v>10.135277589799999</c:v>
                </c:pt>
                <c:pt idx="12926">
                  <c:v>10.135377589799999</c:v>
                </c:pt>
                <c:pt idx="12927">
                  <c:v>10.135477589800001</c:v>
                </c:pt>
                <c:pt idx="12928">
                  <c:v>10.1355775898</c:v>
                </c:pt>
                <c:pt idx="12929">
                  <c:v>10.1356775898</c:v>
                </c:pt>
                <c:pt idx="12930">
                  <c:v>10.1357775898</c:v>
                </c:pt>
                <c:pt idx="12931">
                  <c:v>10.1358775898</c:v>
                </c:pt>
                <c:pt idx="12932">
                  <c:v>10.1359775898</c:v>
                </c:pt>
                <c:pt idx="12933">
                  <c:v>10.136077589799999</c:v>
                </c:pt>
                <c:pt idx="12934">
                  <c:v>10.136177589800001</c:v>
                </c:pt>
                <c:pt idx="12935">
                  <c:v>10.136277589800001</c:v>
                </c:pt>
                <c:pt idx="12936">
                  <c:v>56.541025213700003</c:v>
                </c:pt>
                <c:pt idx="12937">
                  <c:v>57.184835036400003</c:v>
                </c:pt>
                <c:pt idx="12938">
                  <c:v>58.470267636400003</c:v>
                </c:pt>
                <c:pt idx="12939">
                  <c:v>58.469784755699997</c:v>
                </c:pt>
                <c:pt idx="12940">
                  <c:v>58.469884755700001</c:v>
                </c:pt>
                <c:pt idx="12941">
                  <c:v>58.469984755699997</c:v>
                </c:pt>
                <c:pt idx="12942">
                  <c:v>58.4700847557</c:v>
                </c:pt>
                <c:pt idx="12943">
                  <c:v>58.470184755699997</c:v>
                </c:pt>
                <c:pt idx="12944">
                  <c:v>58.4702847557</c:v>
                </c:pt>
                <c:pt idx="12945">
                  <c:v>58.470384755700003</c:v>
                </c:pt>
                <c:pt idx="12946">
                  <c:v>58.470484755699999</c:v>
                </c:pt>
                <c:pt idx="12947">
                  <c:v>58.470584755700003</c:v>
                </c:pt>
                <c:pt idx="12948">
                  <c:v>58.470684755699999</c:v>
                </c:pt>
                <c:pt idx="12949">
                  <c:v>58.470784755700002</c:v>
                </c:pt>
                <c:pt idx="12950">
                  <c:v>58.470884755699998</c:v>
                </c:pt>
                <c:pt idx="12951">
                  <c:v>58.470984755700002</c:v>
                </c:pt>
                <c:pt idx="12952">
                  <c:v>58.471084755699998</c:v>
                </c:pt>
                <c:pt idx="12953">
                  <c:v>58.471184755700001</c:v>
                </c:pt>
                <c:pt idx="12954">
                  <c:v>58.471284755699998</c:v>
                </c:pt>
                <c:pt idx="12955">
                  <c:v>60.230996722900002</c:v>
                </c:pt>
                <c:pt idx="12956">
                  <c:v>60.787478718300001</c:v>
                </c:pt>
                <c:pt idx="12957">
                  <c:v>60.787578718299997</c:v>
                </c:pt>
                <c:pt idx="12958">
                  <c:v>60.7876787183</c:v>
                </c:pt>
                <c:pt idx="12959">
                  <c:v>60.787778718299997</c:v>
                </c:pt>
                <c:pt idx="12960">
                  <c:v>60.7878787183</c:v>
                </c:pt>
                <c:pt idx="12961">
                  <c:v>60.787978718300003</c:v>
                </c:pt>
                <c:pt idx="12962">
                  <c:v>60.7880787183</c:v>
                </c:pt>
                <c:pt idx="12963">
                  <c:v>60.788178718300003</c:v>
                </c:pt>
                <c:pt idx="12964">
                  <c:v>60.788278718299999</c:v>
                </c:pt>
                <c:pt idx="12965">
                  <c:v>60.788378718300002</c:v>
                </c:pt>
                <c:pt idx="12966">
                  <c:v>60.788478718299999</c:v>
                </c:pt>
                <c:pt idx="12967">
                  <c:v>60.788578718300002</c:v>
                </c:pt>
                <c:pt idx="12968">
                  <c:v>60.788678718299998</c:v>
                </c:pt>
                <c:pt idx="12969">
                  <c:v>60.788778718300001</c:v>
                </c:pt>
                <c:pt idx="12970">
                  <c:v>60.788878718299998</c:v>
                </c:pt>
                <c:pt idx="12971">
                  <c:v>60.788978718300001</c:v>
                </c:pt>
                <c:pt idx="12972">
                  <c:v>60.789078718299997</c:v>
                </c:pt>
                <c:pt idx="12973">
                  <c:v>60.789178718300001</c:v>
                </c:pt>
                <c:pt idx="12974">
                  <c:v>60.789278718299997</c:v>
                </c:pt>
                <c:pt idx="12975">
                  <c:v>69.063963375200004</c:v>
                </c:pt>
                <c:pt idx="12976">
                  <c:v>69.064063375200007</c:v>
                </c:pt>
                <c:pt idx="12977">
                  <c:v>69.064163375199996</c:v>
                </c:pt>
                <c:pt idx="12978">
                  <c:v>69.064263375199999</c:v>
                </c:pt>
                <c:pt idx="12979">
                  <c:v>69.064363375200003</c:v>
                </c:pt>
                <c:pt idx="12980">
                  <c:v>69.064463375200006</c:v>
                </c:pt>
                <c:pt idx="12981">
                  <c:v>69.064563375199995</c:v>
                </c:pt>
                <c:pt idx="12982">
                  <c:v>69.064663375199999</c:v>
                </c:pt>
                <c:pt idx="12983">
                  <c:v>69.064763375200002</c:v>
                </c:pt>
                <c:pt idx="12984">
                  <c:v>69.064863375200005</c:v>
                </c:pt>
                <c:pt idx="12985">
                  <c:v>69.064963375199994</c:v>
                </c:pt>
                <c:pt idx="12986">
                  <c:v>69.065063375199998</c:v>
                </c:pt>
                <c:pt idx="12987">
                  <c:v>69.065163375200001</c:v>
                </c:pt>
                <c:pt idx="12988">
                  <c:v>69.065263375200004</c:v>
                </c:pt>
                <c:pt idx="12989">
                  <c:v>69.065363375199993</c:v>
                </c:pt>
                <c:pt idx="12990">
                  <c:v>69.065463375199997</c:v>
                </c:pt>
                <c:pt idx="12991">
                  <c:v>69.0655633752</c:v>
                </c:pt>
                <c:pt idx="12992">
                  <c:v>69.065663375200003</c:v>
                </c:pt>
                <c:pt idx="12993">
                  <c:v>69.065763375200007</c:v>
                </c:pt>
                <c:pt idx="12994">
                  <c:v>69.065863375199996</c:v>
                </c:pt>
                <c:pt idx="12995">
                  <c:v>69.065963375199999</c:v>
                </c:pt>
                <c:pt idx="12996">
                  <c:v>69.066063375200002</c:v>
                </c:pt>
                <c:pt idx="12997">
                  <c:v>69.066163375200006</c:v>
                </c:pt>
                <c:pt idx="12998">
                  <c:v>69.066263375199995</c:v>
                </c:pt>
                <c:pt idx="12999">
                  <c:v>69.066363375199998</c:v>
                </c:pt>
                <c:pt idx="13000">
                  <c:v>69.066463375200001</c:v>
                </c:pt>
                <c:pt idx="13001">
                  <c:v>69.066563375200005</c:v>
                </c:pt>
                <c:pt idx="13002">
                  <c:v>69.066663375199994</c:v>
                </c:pt>
                <c:pt idx="13003">
                  <c:v>69.066763375199997</c:v>
                </c:pt>
                <c:pt idx="13004">
                  <c:v>69.066863375200001</c:v>
                </c:pt>
                <c:pt idx="13005">
                  <c:v>69.066963375200004</c:v>
                </c:pt>
                <c:pt idx="13006">
                  <c:v>69.067063375199993</c:v>
                </c:pt>
                <c:pt idx="13007">
                  <c:v>69.067163375199996</c:v>
                </c:pt>
                <c:pt idx="13008">
                  <c:v>69.0672633752</c:v>
                </c:pt>
                <c:pt idx="13009">
                  <c:v>69.067363375200003</c:v>
                </c:pt>
                <c:pt idx="13010">
                  <c:v>69.067463375200006</c:v>
                </c:pt>
                <c:pt idx="13011">
                  <c:v>69.067563375199995</c:v>
                </c:pt>
                <c:pt idx="13012">
                  <c:v>69.067663375199999</c:v>
                </c:pt>
                <c:pt idx="13013">
                  <c:v>69.067763375200002</c:v>
                </c:pt>
                <c:pt idx="13014">
                  <c:v>69.067863375200005</c:v>
                </c:pt>
                <c:pt idx="13015">
                  <c:v>69.067963375199994</c:v>
                </c:pt>
                <c:pt idx="13016">
                  <c:v>69.068063375199998</c:v>
                </c:pt>
                <c:pt idx="13017">
                  <c:v>69.068163375200001</c:v>
                </c:pt>
                <c:pt idx="13018">
                  <c:v>69.068263375200004</c:v>
                </c:pt>
                <c:pt idx="13019">
                  <c:v>69.068363375199993</c:v>
                </c:pt>
                <c:pt idx="13020">
                  <c:v>69.068463375199997</c:v>
                </c:pt>
                <c:pt idx="13021">
                  <c:v>69.0685633752</c:v>
                </c:pt>
                <c:pt idx="13022">
                  <c:v>69.068663375200003</c:v>
                </c:pt>
                <c:pt idx="13023">
                  <c:v>69.068763375200007</c:v>
                </c:pt>
                <c:pt idx="13024">
                  <c:v>69.068863375199996</c:v>
                </c:pt>
                <c:pt idx="13025">
                  <c:v>69.068963375199999</c:v>
                </c:pt>
                <c:pt idx="13026">
                  <c:v>69.069063375200002</c:v>
                </c:pt>
                <c:pt idx="13027">
                  <c:v>69.069163375200006</c:v>
                </c:pt>
                <c:pt idx="13028">
                  <c:v>69.069263375199995</c:v>
                </c:pt>
                <c:pt idx="13029">
                  <c:v>69.069363375199998</c:v>
                </c:pt>
                <c:pt idx="13030">
                  <c:v>69.069463375200002</c:v>
                </c:pt>
                <c:pt idx="13031">
                  <c:v>69.069563375200005</c:v>
                </c:pt>
                <c:pt idx="13032">
                  <c:v>69.069663375199994</c:v>
                </c:pt>
                <c:pt idx="13033">
                  <c:v>69.069763375199997</c:v>
                </c:pt>
                <c:pt idx="13034">
                  <c:v>69.069863375200001</c:v>
                </c:pt>
                <c:pt idx="13035">
                  <c:v>69.069963375200004</c:v>
                </c:pt>
                <c:pt idx="13036">
                  <c:v>69.070063375199993</c:v>
                </c:pt>
                <c:pt idx="13037">
                  <c:v>69.070163375199996</c:v>
                </c:pt>
                <c:pt idx="13038">
                  <c:v>69.0702633752</c:v>
                </c:pt>
                <c:pt idx="13039">
                  <c:v>69.070363375200003</c:v>
                </c:pt>
                <c:pt idx="13040">
                  <c:v>69.070463375200006</c:v>
                </c:pt>
                <c:pt idx="13041">
                  <c:v>69.070563375199995</c:v>
                </c:pt>
                <c:pt idx="13042">
                  <c:v>69.070663375199999</c:v>
                </c:pt>
                <c:pt idx="13043">
                  <c:v>69.070763375200002</c:v>
                </c:pt>
                <c:pt idx="13044">
                  <c:v>69.070863375200005</c:v>
                </c:pt>
                <c:pt idx="13045">
                  <c:v>69.070963375199995</c:v>
                </c:pt>
                <c:pt idx="13046">
                  <c:v>69.071063375199998</c:v>
                </c:pt>
                <c:pt idx="13047">
                  <c:v>69.071163375200001</c:v>
                </c:pt>
                <c:pt idx="13048">
                  <c:v>69.071263375200004</c:v>
                </c:pt>
                <c:pt idx="13049">
                  <c:v>69.071363375199994</c:v>
                </c:pt>
                <c:pt idx="13050">
                  <c:v>69.071463375199997</c:v>
                </c:pt>
                <c:pt idx="13051">
                  <c:v>69.0715633752</c:v>
                </c:pt>
                <c:pt idx="13052">
                  <c:v>69.071663375200004</c:v>
                </c:pt>
                <c:pt idx="13053">
                  <c:v>69.071763375200007</c:v>
                </c:pt>
                <c:pt idx="13054">
                  <c:v>69.071863375199996</c:v>
                </c:pt>
                <c:pt idx="13055">
                  <c:v>69.071963375199999</c:v>
                </c:pt>
                <c:pt idx="13056">
                  <c:v>69.072063375200003</c:v>
                </c:pt>
                <c:pt idx="13057">
                  <c:v>69.072163375200006</c:v>
                </c:pt>
                <c:pt idx="13058">
                  <c:v>69.072263375199995</c:v>
                </c:pt>
                <c:pt idx="13059">
                  <c:v>69.072363375199998</c:v>
                </c:pt>
                <c:pt idx="13060">
                  <c:v>69.072463375200002</c:v>
                </c:pt>
                <c:pt idx="13061">
                  <c:v>69.072563375200005</c:v>
                </c:pt>
                <c:pt idx="13062">
                  <c:v>69.072663375199994</c:v>
                </c:pt>
                <c:pt idx="13063">
                  <c:v>69.072763375199997</c:v>
                </c:pt>
                <c:pt idx="13064">
                  <c:v>69.072863375200001</c:v>
                </c:pt>
                <c:pt idx="13065">
                  <c:v>69.072963375200004</c:v>
                </c:pt>
                <c:pt idx="13066">
                  <c:v>69.073063375199993</c:v>
                </c:pt>
                <c:pt idx="13067">
                  <c:v>69.073163375199996</c:v>
                </c:pt>
                <c:pt idx="13068">
                  <c:v>69.0732633752</c:v>
                </c:pt>
                <c:pt idx="13069">
                  <c:v>69.073363375200003</c:v>
                </c:pt>
                <c:pt idx="13070">
                  <c:v>69.073463375200006</c:v>
                </c:pt>
                <c:pt idx="13071">
                  <c:v>69.073563375199996</c:v>
                </c:pt>
                <c:pt idx="13072">
                  <c:v>69.073663375199999</c:v>
                </c:pt>
                <c:pt idx="13073">
                  <c:v>69.073763375200002</c:v>
                </c:pt>
                <c:pt idx="13074">
                  <c:v>69.073863375200006</c:v>
                </c:pt>
                <c:pt idx="13075">
                  <c:v>69.073963375199995</c:v>
                </c:pt>
                <c:pt idx="13076">
                  <c:v>69.074063375199998</c:v>
                </c:pt>
                <c:pt idx="13077">
                  <c:v>69.074163375200001</c:v>
                </c:pt>
                <c:pt idx="13078">
                  <c:v>69.074263375200005</c:v>
                </c:pt>
                <c:pt idx="13079">
                  <c:v>69.074363375199994</c:v>
                </c:pt>
                <c:pt idx="13080">
                  <c:v>69.074463375199997</c:v>
                </c:pt>
                <c:pt idx="13081">
                  <c:v>69.0745633752</c:v>
                </c:pt>
                <c:pt idx="13082">
                  <c:v>69.074663375200004</c:v>
                </c:pt>
                <c:pt idx="13083">
                  <c:v>69.074763375200007</c:v>
                </c:pt>
                <c:pt idx="13084">
                  <c:v>69.074863375199996</c:v>
                </c:pt>
                <c:pt idx="13085">
                  <c:v>69.074963375199999</c:v>
                </c:pt>
                <c:pt idx="13086">
                  <c:v>69.075063375200003</c:v>
                </c:pt>
                <c:pt idx="13087">
                  <c:v>69.075163375200006</c:v>
                </c:pt>
                <c:pt idx="13088">
                  <c:v>69.075263375199995</c:v>
                </c:pt>
                <c:pt idx="13089">
                  <c:v>69.075363375199998</c:v>
                </c:pt>
                <c:pt idx="13090">
                  <c:v>69.075463380100004</c:v>
                </c:pt>
                <c:pt idx="13091">
                  <c:v>70.575006711</c:v>
                </c:pt>
                <c:pt idx="13092">
                  <c:v>72.855588976199996</c:v>
                </c:pt>
                <c:pt idx="13093">
                  <c:v>72.295984593599997</c:v>
                </c:pt>
                <c:pt idx="13094">
                  <c:v>71.523664635800003</c:v>
                </c:pt>
                <c:pt idx="13095">
                  <c:v>71.521913792500001</c:v>
                </c:pt>
                <c:pt idx="13096">
                  <c:v>70.611901434299995</c:v>
                </c:pt>
                <c:pt idx="13097">
                  <c:v>70.301103404000003</c:v>
                </c:pt>
                <c:pt idx="13098">
                  <c:v>70.284236784300006</c:v>
                </c:pt>
                <c:pt idx="13099">
                  <c:v>70.284336784299995</c:v>
                </c:pt>
                <c:pt idx="13100">
                  <c:v>70.284436784299999</c:v>
                </c:pt>
                <c:pt idx="13101">
                  <c:v>70.284536784300002</c:v>
                </c:pt>
                <c:pt idx="13102">
                  <c:v>70.284636784300005</c:v>
                </c:pt>
                <c:pt idx="13103">
                  <c:v>70.284736784299994</c:v>
                </c:pt>
                <c:pt idx="13104">
                  <c:v>70.284836784299998</c:v>
                </c:pt>
                <c:pt idx="13105">
                  <c:v>70.284936784300001</c:v>
                </c:pt>
                <c:pt idx="13106">
                  <c:v>70.285036784300004</c:v>
                </c:pt>
                <c:pt idx="13107">
                  <c:v>70.285136784299993</c:v>
                </c:pt>
                <c:pt idx="13108">
                  <c:v>70.285236784299997</c:v>
                </c:pt>
                <c:pt idx="13109">
                  <c:v>70.2853367843</c:v>
                </c:pt>
                <c:pt idx="13110">
                  <c:v>70.285436784300003</c:v>
                </c:pt>
                <c:pt idx="13111">
                  <c:v>70.285536784300007</c:v>
                </c:pt>
                <c:pt idx="13112">
                  <c:v>70.285636784299996</c:v>
                </c:pt>
                <c:pt idx="13113">
                  <c:v>70.285736784299999</c:v>
                </c:pt>
                <c:pt idx="13114">
                  <c:v>74.068539568299997</c:v>
                </c:pt>
                <c:pt idx="13115">
                  <c:v>74.0686395683</c:v>
                </c:pt>
                <c:pt idx="13116">
                  <c:v>74.068739568300003</c:v>
                </c:pt>
                <c:pt idx="13117">
                  <c:v>74.068839568300007</c:v>
                </c:pt>
                <c:pt idx="13118">
                  <c:v>74.068939568299996</c:v>
                </c:pt>
                <c:pt idx="13119">
                  <c:v>74.069039568299999</c:v>
                </c:pt>
                <c:pt idx="13120">
                  <c:v>74.069139568300002</c:v>
                </c:pt>
                <c:pt idx="13121">
                  <c:v>74.069239568300006</c:v>
                </c:pt>
                <c:pt idx="13122">
                  <c:v>74.069339568299995</c:v>
                </c:pt>
                <c:pt idx="13123">
                  <c:v>74.069439568299998</c:v>
                </c:pt>
                <c:pt idx="13124">
                  <c:v>74.069539568300002</c:v>
                </c:pt>
                <c:pt idx="13125">
                  <c:v>74.069639568300005</c:v>
                </c:pt>
                <c:pt idx="13126">
                  <c:v>74.069739568299994</c:v>
                </c:pt>
                <c:pt idx="13127">
                  <c:v>74.069839568299997</c:v>
                </c:pt>
                <c:pt idx="13128">
                  <c:v>74.069939568300001</c:v>
                </c:pt>
                <c:pt idx="13129">
                  <c:v>74.070039568300004</c:v>
                </c:pt>
                <c:pt idx="13130">
                  <c:v>74.070139568299993</c:v>
                </c:pt>
                <c:pt idx="13131">
                  <c:v>74.070239568299996</c:v>
                </c:pt>
                <c:pt idx="13132">
                  <c:v>74.0703395683</c:v>
                </c:pt>
                <c:pt idx="13133">
                  <c:v>74.070439568300003</c:v>
                </c:pt>
                <c:pt idx="13134">
                  <c:v>74.070539568300006</c:v>
                </c:pt>
                <c:pt idx="13135">
                  <c:v>74.070639568299995</c:v>
                </c:pt>
                <c:pt idx="13136">
                  <c:v>74.070739568299999</c:v>
                </c:pt>
                <c:pt idx="13137">
                  <c:v>74.070839568300002</c:v>
                </c:pt>
                <c:pt idx="13138">
                  <c:v>74.070939568300005</c:v>
                </c:pt>
                <c:pt idx="13139">
                  <c:v>74.071039568299994</c:v>
                </c:pt>
                <c:pt idx="13140">
                  <c:v>74.071139568299998</c:v>
                </c:pt>
                <c:pt idx="13141">
                  <c:v>74.071239568300001</c:v>
                </c:pt>
                <c:pt idx="13142">
                  <c:v>74.071339568300004</c:v>
                </c:pt>
                <c:pt idx="13143">
                  <c:v>74.071439568299994</c:v>
                </c:pt>
                <c:pt idx="13144">
                  <c:v>74.071539568299997</c:v>
                </c:pt>
                <c:pt idx="13145">
                  <c:v>74.0716395683</c:v>
                </c:pt>
                <c:pt idx="13146">
                  <c:v>74.071739568300003</c:v>
                </c:pt>
                <c:pt idx="13147">
                  <c:v>74.071839568300007</c:v>
                </c:pt>
                <c:pt idx="13148">
                  <c:v>74.071939568299996</c:v>
                </c:pt>
                <c:pt idx="13149">
                  <c:v>74.072039568299999</c:v>
                </c:pt>
                <c:pt idx="13150">
                  <c:v>74.072139568300003</c:v>
                </c:pt>
                <c:pt idx="13151">
                  <c:v>74.072239568300006</c:v>
                </c:pt>
                <c:pt idx="13152">
                  <c:v>74.072339568299995</c:v>
                </c:pt>
                <c:pt idx="13153">
                  <c:v>74.072439568299998</c:v>
                </c:pt>
                <c:pt idx="13154">
                  <c:v>74.072539568300002</c:v>
                </c:pt>
                <c:pt idx="13155">
                  <c:v>74.072639568300005</c:v>
                </c:pt>
                <c:pt idx="13156">
                  <c:v>74.072739568299994</c:v>
                </c:pt>
                <c:pt idx="13157">
                  <c:v>74.072839568299997</c:v>
                </c:pt>
                <c:pt idx="13158">
                  <c:v>74.072939568300001</c:v>
                </c:pt>
                <c:pt idx="13159">
                  <c:v>74.073039568300004</c:v>
                </c:pt>
                <c:pt idx="13160">
                  <c:v>74.073139568299993</c:v>
                </c:pt>
                <c:pt idx="13161">
                  <c:v>74.073239568299996</c:v>
                </c:pt>
                <c:pt idx="13162">
                  <c:v>73.940062218500003</c:v>
                </c:pt>
                <c:pt idx="13163">
                  <c:v>72.384026501199997</c:v>
                </c:pt>
                <c:pt idx="13164">
                  <c:v>70.266246471299993</c:v>
                </c:pt>
                <c:pt idx="13165">
                  <c:v>69.066310838000007</c:v>
                </c:pt>
                <c:pt idx="13166">
                  <c:v>68.916957562500002</c:v>
                </c:pt>
                <c:pt idx="13167">
                  <c:v>67.689636838699997</c:v>
                </c:pt>
                <c:pt idx="13168">
                  <c:v>65.046488032100001</c:v>
                </c:pt>
                <c:pt idx="13169">
                  <c:v>62.526435079000002</c:v>
                </c:pt>
                <c:pt idx="13170">
                  <c:v>62.423745613199998</c:v>
                </c:pt>
                <c:pt idx="13171">
                  <c:v>62.423845613200001</c:v>
                </c:pt>
                <c:pt idx="13172">
                  <c:v>62.423945613199997</c:v>
                </c:pt>
                <c:pt idx="13173">
                  <c:v>62.424045613200001</c:v>
                </c:pt>
                <c:pt idx="13174">
                  <c:v>62.424145607100002</c:v>
                </c:pt>
                <c:pt idx="13175">
                  <c:v>62.424245607099998</c:v>
                </c:pt>
                <c:pt idx="13176">
                  <c:v>62.424345607100001</c:v>
                </c:pt>
                <c:pt idx="13177">
                  <c:v>62.424445607099997</c:v>
                </c:pt>
                <c:pt idx="13178">
                  <c:v>62.424545607100001</c:v>
                </c:pt>
                <c:pt idx="13179">
                  <c:v>62.424645601100003</c:v>
                </c:pt>
                <c:pt idx="13180">
                  <c:v>54.391518127700003</c:v>
                </c:pt>
                <c:pt idx="13181">
                  <c:v>54.391618127699999</c:v>
                </c:pt>
                <c:pt idx="13182">
                  <c:v>54.391718127700003</c:v>
                </c:pt>
                <c:pt idx="13183">
                  <c:v>54.391818127699999</c:v>
                </c:pt>
                <c:pt idx="13184">
                  <c:v>54.391918127700002</c:v>
                </c:pt>
                <c:pt idx="13185">
                  <c:v>54.392018127699998</c:v>
                </c:pt>
                <c:pt idx="13186">
                  <c:v>54.392118127700002</c:v>
                </c:pt>
                <c:pt idx="13187">
                  <c:v>54.392218127699998</c:v>
                </c:pt>
                <c:pt idx="13188">
                  <c:v>54.392318127700001</c:v>
                </c:pt>
                <c:pt idx="13189">
                  <c:v>54.392418127699997</c:v>
                </c:pt>
                <c:pt idx="13190">
                  <c:v>54.392518127700001</c:v>
                </c:pt>
                <c:pt idx="13191">
                  <c:v>54.392618127699997</c:v>
                </c:pt>
                <c:pt idx="13192">
                  <c:v>54.3927181277</c:v>
                </c:pt>
                <c:pt idx="13193">
                  <c:v>54.392818127699996</c:v>
                </c:pt>
                <c:pt idx="13194">
                  <c:v>54.3929181277</c:v>
                </c:pt>
                <c:pt idx="13195">
                  <c:v>54.393018127700003</c:v>
                </c:pt>
                <c:pt idx="13196">
                  <c:v>54.393118127699999</c:v>
                </c:pt>
                <c:pt idx="13197">
                  <c:v>54.393218127700003</c:v>
                </c:pt>
                <c:pt idx="13198">
                  <c:v>54.393318127699999</c:v>
                </c:pt>
                <c:pt idx="13199">
                  <c:v>54.393418127700002</c:v>
                </c:pt>
                <c:pt idx="13200">
                  <c:v>54.393518127699998</c:v>
                </c:pt>
                <c:pt idx="13201">
                  <c:v>54.393618127700002</c:v>
                </c:pt>
                <c:pt idx="13202">
                  <c:v>54.393718127699998</c:v>
                </c:pt>
                <c:pt idx="13203">
                  <c:v>54.393818127700001</c:v>
                </c:pt>
                <c:pt idx="13204">
                  <c:v>54.393918127699997</c:v>
                </c:pt>
                <c:pt idx="13205">
                  <c:v>54.394018127700001</c:v>
                </c:pt>
                <c:pt idx="13206">
                  <c:v>54.394118127699997</c:v>
                </c:pt>
                <c:pt idx="13207">
                  <c:v>54.3942181277</c:v>
                </c:pt>
                <c:pt idx="13208">
                  <c:v>54.394318127699997</c:v>
                </c:pt>
                <c:pt idx="13209">
                  <c:v>54.3944181277</c:v>
                </c:pt>
                <c:pt idx="13210">
                  <c:v>54.394518127700003</c:v>
                </c:pt>
                <c:pt idx="13211">
                  <c:v>54.394618127699999</c:v>
                </c:pt>
                <c:pt idx="13212">
                  <c:v>54.394718127700003</c:v>
                </c:pt>
                <c:pt idx="13213">
                  <c:v>54.394818127699999</c:v>
                </c:pt>
                <c:pt idx="13214">
                  <c:v>54.394918127700002</c:v>
                </c:pt>
                <c:pt idx="13215">
                  <c:v>54.395018127699998</c:v>
                </c:pt>
                <c:pt idx="13216">
                  <c:v>54.395118127700002</c:v>
                </c:pt>
                <c:pt idx="13217">
                  <c:v>54.395218127699998</c:v>
                </c:pt>
                <c:pt idx="13218">
                  <c:v>54.395318127700001</c:v>
                </c:pt>
                <c:pt idx="13219">
                  <c:v>54.395418127699998</c:v>
                </c:pt>
                <c:pt idx="13220">
                  <c:v>11.130518388600001</c:v>
                </c:pt>
                <c:pt idx="13221">
                  <c:v>9.7908565384999999</c:v>
                </c:pt>
                <c:pt idx="13222">
                  <c:v>7.9767562591100001</c:v>
                </c:pt>
                <c:pt idx="13223">
                  <c:v>2.7213501517299998</c:v>
                </c:pt>
                <c:pt idx="13224">
                  <c:v>5.2928828683200004</c:v>
                </c:pt>
                <c:pt idx="13225">
                  <c:v>1.5402096951199999</c:v>
                </c:pt>
                <c:pt idx="13226">
                  <c:v>4.0445629324699999</c:v>
                </c:pt>
                <c:pt idx="13227">
                  <c:v>-0.88440506075100001</c:v>
                </c:pt>
                <c:pt idx="13228">
                  <c:v>0.68998019368300001</c:v>
                </c:pt>
                <c:pt idx="13229">
                  <c:v>2.5110056418300002</c:v>
                </c:pt>
                <c:pt idx="13230">
                  <c:v>-0.77310398198399999</c:v>
                </c:pt>
                <c:pt idx="13231">
                  <c:v>1.70910316893</c:v>
                </c:pt>
                <c:pt idx="13232">
                  <c:v>1.4713506920399999</c:v>
                </c:pt>
                <c:pt idx="13233">
                  <c:v>1.4714506920399999</c:v>
                </c:pt>
                <c:pt idx="13234">
                  <c:v>1.4715506920400001</c:v>
                </c:pt>
                <c:pt idx="13235">
                  <c:v>1.4716506920400001</c:v>
                </c:pt>
                <c:pt idx="13236">
                  <c:v>1.4717506920400001</c:v>
                </c:pt>
                <c:pt idx="13237">
                  <c:v>1.4718506920400001</c:v>
                </c:pt>
                <c:pt idx="13238">
                  <c:v>1.4719506920400001</c:v>
                </c:pt>
                <c:pt idx="13239">
                  <c:v>1.4720506920400001</c:v>
                </c:pt>
                <c:pt idx="13240">
                  <c:v>1.47215069204</c:v>
                </c:pt>
                <c:pt idx="13241">
                  <c:v>1.47225069204</c:v>
                </c:pt>
                <c:pt idx="13242">
                  <c:v>1.47235069204</c:v>
                </c:pt>
                <c:pt idx="13243">
                  <c:v>1.47245069204</c:v>
                </c:pt>
                <c:pt idx="13244">
                  <c:v>1.47255069204</c:v>
                </c:pt>
                <c:pt idx="13245">
                  <c:v>1.47265069204</c:v>
                </c:pt>
                <c:pt idx="13246">
                  <c:v>1.47275069204</c:v>
                </c:pt>
                <c:pt idx="13247">
                  <c:v>1.47285069204</c:v>
                </c:pt>
                <c:pt idx="13248">
                  <c:v>1.47295069204</c:v>
                </c:pt>
                <c:pt idx="13249">
                  <c:v>1.4730506920399999</c:v>
                </c:pt>
                <c:pt idx="13250">
                  <c:v>1.4731506920399999</c:v>
                </c:pt>
                <c:pt idx="13251">
                  <c:v>1.4732506920399999</c:v>
                </c:pt>
                <c:pt idx="13252">
                  <c:v>1.4733506920399999</c:v>
                </c:pt>
                <c:pt idx="13253">
                  <c:v>1.4734506920399999</c:v>
                </c:pt>
                <c:pt idx="13254">
                  <c:v>1.4735506920400001</c:v>
                </c:pt>
                <c:pt idx="13255">
                  <c:v>1.4736506920400001</c:v>
                </c:pt>
                <c:pt idx="13256">
                  <c:v>1.4737506920400001</c:v>
                </c:pt>
                <c:pt idx="13257">
                  <c:v>1.4738506920400001</c:v>
                </c:pt>
                <c:pt idx="13258">
                  <c:v>1.4739506920400001</c:v>
                </c:pt>
                <c:pt idx="13259">
                  <c:v>1.4740506920400001</c:v>
                </c:pt>
                <c:pt idx="13260">
                  <c:v>1.47415069204</c:v>
                </c:pt>
                <c:pt idx="13261">
                  <c:v>10.7863190597</c:v>
                </c:pt>
                <c:pt idx="13262">
                  <c:v>10.7864190597</c:v>
                </c:pt>
                <c:pt idx="13263">
                  <c:v>10.7865190597</c:v>
                </c:pt>
                <c:pt idx="13264">
                  <c:v>10.7866190597</c:v>
                </c:pt>
                <c:pt idx="13265">
                  <c:v>10.786719059699999</c:v>
                </c:pt>
                <c:pt idx="13266">
                  <c:v>10.786819059700001</c:v>
                </c:pt>
                <c:pt idx="13267">
                  <c:v>10.786919059700001</c:v>
                </c:pt>
                <c:pt idx="13268">
                  <c:v>10.7870190597</c:v>
                </c:pt>
                <c:pt idx="13269">
                  <c:v>10.7871190597</c:v>
                </c:pt>
                <c:pt idx="13270">
                  <c:v>10.7872190597</c:v>
                </c:pt>
                <c:pt idx="13271">
                  <c:v>10.7873190597</c:v>
                </c:pt>
                <c:pt idx="13272">
                  <c:v>10.787419059699999</c:v>
                </c:pt>
                <c:pt idx="13273">
                  <c:v>10.787519059699999</c:v>
                </c:pt>
                <c:pt idx="13274">
                  <c:v>10.787619059700001</c:v>
                </c:pt>
                <c:pt idx="13275">
                  <c:v>10.787719059700001</c:v>
                </c:pt>
                <c:pt idx="13276">
                  <c:v>10.7878190597</c:v>
                </c:pt>
                <c:pt idx="13277">
                  <c:v>10.7879190597</c:v>
                </c:pt>
                <c:pt idx="13278">
                  <c:v>10.788019047300001</c:v>
                </c:pt>
                <c:pt idx="13279">
                  <c:v>23.3955907418</c:v>
                </c:pt>
                <c:pt idx="13280">
                  <c:v>23.395690741799999</c:v>
                </c:pt>
                <c:pt idx="13281">
                  <c:v>23.395790741799999</c:v>
                </c:pt>
                <c:pt idx="13282">
                  <c:v>23.395890741799999</c:v>
                </c:pt>
                <c:pt idx="13283">
                  <c:v>27.398349556599999</c:v>
                </c:pt>
                <c:pt idx="13284">
                  <c:v>27.398449556599999</c:v>
                </c:pt>
                <c:pt idx="13285">
                  <c:v>27.398549556599999</c:v>
                </c:pt>
                <c:pt idx="13286">
                  <c:v>27.398649556599999</c:v>
                </c:pt>
                <c:pt idx="13287">
                  <c:v>27.398749556599999</c:v>
                </c:pt>
                <c:pt idx="13288">
                  <c:v>27.398849556599998</c:v>
                </c:pt>
                <c:pt idx="13289">
                  <c:v>27.398949556600002</c:v>
                </c:pt>
                <c:pt idx="13290">
                  <c:v>27.399049556600001</c:v>
                </c:pt>
                <c:pt idx="13291">
                  <c:v>27.399149556600001</c:v>
                </c:pt>
                <c:pt idx="13292">
                  <c:v>27.399249556600001</c:v>
                </c:pt>
                <c:pt idx="13293">
                  <c:v>27.399349556600001</c:v>
                </c:pt>
                <c:pt idx="13294">
                  <c:v>27.3994495566</c:v>
                </c:pt>
                <c:pt idx="13295">
                  <c:v>27.3995495566</c:v>
                </c:pt>
                <c:pt idx="13296">
                  <c:v>27.3996495566</c:v>
                </c:pt>
                <c:pt idx="13297">
                  <c:v>27.3997495566</c:v>
                </c:pt>
                <c:pt idx="13298">
                  <c:v>27.3998495566</c:v>
                </c:pt>
                <c:pt idx="13299">
                  <c:v>27.399949556599999</c:v>
                </c:pt>
                <c:pt idx="13300">
                  <c:v>27.400049556599999</c:v>
                </c:pt>
                <c:pt idx="13301">
                  <c:v>27.400149556599999</c:v>
                </c:pt>
                <c:pt idx="13302">
                  <c:v>27.400249556599999</c:v>
                </c:pt>
                <c:pt idx="13303">
                  <c:v>27.400349556599998</c:v>
                </c:pt>
                <c:pt idx="13304">
                  <c:v>47.238782040799997</c:v>
                </c:pt>
                <c:pt idx="13305">
                  <c:v>48.144137135400001</c:v>
                </c:pt>
                <c:pt idx="13306">
                  <c:v>49.026282622099998</c:v>
                </c:pt>
                <c:pt idx="13307">
                  <c:v>49.5723085363</c:v>
                </c:pt>
                <c:pt idx="13308">
                  <c:v>50.358447839900002</c:v>
                </c:pt>
                <c:pt idx="13309">
                  <c:v>51.001866018800001</c:v>
                </c:pt>
                <c:pt idx="13310">
                  <c:v>51.838880618600001</c:v>
                </c:pt>
                <c:pt idx="13311">
                  <c:v>52.355373764299998</c:v>
                </c:pt>
                <c:pt idx="13312">
                  <c:v>52.897896236100003</c:v>
                </c:pt>
                <c:pt idx="13313">
                  <c:v>53.303188744000003</c:v>
                </c:pt>
                <c:pt idx="13314">
                  <c:v>53.903356673899999</c:v>
                </c:pt>
                <c:pt idx="13315">
                  <c:v>54.513747495300002</c:v>
                </c:pt>
                <c:pt idx="13316">
                  <c:v>55.084434736600002</c:v>
                </c:pt>
                <c:pt idx="13317">
                  <c:v>55.373017536399999</c:v>
                </c:pt>
                <c:pt idx="13318">
                  <c:v>55.927197872299999</c:v>
                </c:pt>
                <c:pt idx="13319">
                  <c:v>55.927297872300002</c:v>
                </c:pt>
                <c:pt idx="13320">
                  <c:v>56.560443327900003</c:v>
                </c:pt>
                <c:pt idx="13321">
                  <c:v>57.831983351600002</c:v>
                </c:pt>
                <c:pt idx="13322">
                  <c:v>58.686396331200001</c:v>
                </c:pt>
                <c:pt idx="13323">
                  <c:v>60.414895139199999</c:v>
                </c:pt>
                <c:pt idx="13324">
                  <c:v>61.280878172999998</c:v>
                </c:pt>
                <c:pt idx="13325">
                  <c:v>61.280978173000001</c:v>
                </c:pt>
                <c:pt idx="13326">
                  <c:v>61.281078172999997</c:v>
                </c:pt>
                <c:pt idx="13327">
                  <c:v>61.281178173000001</c:v>
                </c:pt>
                <c:pt idx="13328">
                  <c:v>61.281278172999997</c:v>
                </c:pt>
                <c:pt idx="13329">
                  <c:v>61.281378183400001</c:v>
                </c:pt>
                <c:pt idx="13330">
                  <c:v>67.378135744100007</c:v>
                </c:pt>
                <c:pt idx="13331">
                  <c:v>67.378235744099996</c:v>
                </c:pt>
                <c:pt idx="13332">
                  <c:v>67.378335744099999</c:v>
                </c:pt>
                <c:pt idx="13333">
                  <c:v>67.378435744100003</c:v>
                </c:pt>
                <c:pt idx="13334">
                  <c:v>67.378535744100006</c:v>
                </c:pt>
                <c:pt idx="13335">
                  <c:v>67.378635744099995</c:v>
                </c:pt>
                <c:pt idx="13336">
                  <c:v>67.378735744099998</c:v>
                </c:pt>
                <c:pt idx="13337">
                  <c:v>67.378835744100002</c:v>
                </c:pt>
                <c:pt idx="13338">
                  <c:v>67.378935744100005</c:v>
                </c:pt>
                <c:pt idx="13339">
                  <c:v>67.379035744099994</c:v>
                </c:pt>
                <c:pt idx="13340">
                  <c:v>67.379135744099997</c:v>
                </c:pt>
                <c:pt idx="13341">
                  <c:v>67.379235744100001</c:v>
                </c:pt>
                <c:pt idx="13342">
                  <c:v>67.379335744100004</c:v>
                </c:pt>
                <c:pt idx="13343">
                  <c:v>67.379435744099993</c:v>
                </c:pt>
                <c:pt idx="13344">
                  <c:v>67.379535744099996</c:v>
                </c:pt>
                <c:pt idx="13345">
                  <c:v>67.3796357441</c:v>
                </c:pt>
                <c:pt idx="13346">
                  <c:v>67.379735744100003</c:v>
                </c:pt>
                <c:pt idx="13347">
                  <c:v>67.379835744100006</c:v>
                </c:pt>
                <c:pt idx="13348">
                  <c:v>67.379935744099996</c:v>
                </c:pt>
                <c:pt idx="13349">
                  <c:v>67.380035744099999</c:v>
                </c:pt>
                <c:pt idx="13350">
                  <c:v>67.380135744100002</c:v>
                </c:pt>
                <c:pt idx="13351">
                  <c:v>67.380235744100005</c:v>
                </c:pt>
                <c:pt idx="13352">
                  <c:v>67.380335744099995</c:v>
                </c:pt>
                <c:pt idx="13353">
                  <c:v>67.380435744099998</c:v>
                </c:pt>
                <c:pt idx="13354">
                  <c:v>67.380535744100001</c:v>
                </c:pt>
                <c:pt idx="13355">
                  <c:v>67.380635744100005</c:v>
                </c:pt>
                <c:pt idx="13356">
                  <c:v>67.380735744099994</c:v>
                </c:pt>
                <c:pt idx="13357">
                  <c:v>67.380835744099997</c:v>
                </c:pt>
                <c:pt idx="13358">
                  <c:v>67.3809357441</c:v>
                </c:pt>
                <c:pt idx="13359">
                  <c:v>67.381035744100004</c:v>
                </c:pt>
                <c:pt idx="13360">
                  <c:v>67.381135744100007</c:v>
                </c:pt>
                <c:pt idx="13361">
                  <c:v>67.381235744099996</c:v>
                </c:pt>
                <c:pt idx="13362">
                  <c:v>67.381335744099999</c:v>
                </c:pt>
                <c:pt idx="13363">
                  <c:v>67.381435744100003</c:v>
                </c:pt>
                <c:pt idx="13364">
                  <c:v>67.381535744100006</c:v>
                </c:pt>
                <c:pt idx="13365">
                  <c:v>67.381635744099995</c:v>
                </c:pt>
                <c:pt idx="13366">
                  <c:v>67.381735744099998</c:v>
                </c:pt>
                <c:pt idx="13367">
                  <c:v>67.381835744100002</c:v>
                </c:pt>
                <c:pt idx="13368">
                  <c:v>67.381935744100005</c:v>
                </c:pt>
                <c:pt idx="13369">
                  <c:v>67.382035744099994</c:v>
                </c:pt>
                <c:pt idx="13370">
                  <c:v>67.382135744099998</c:v>
                </c:pt>
                <c:pt idx="13371">
                  <c:v>67.382235744100001</c:v>
                </c:pt>
                <c:pt idx="13372">
                  <c:v>67.382335744100004</c:v>
                </c:pt>
                <c:pt idx="13373">
                  <c:v>67.382435744099993</c:v>
                </c:pt>
                <c:pt idx="13374">
                  <c:v>67.382535744099997</c:v>
                </c:pt>
                <c:pt idx="13375">
                  <c:v>67.3826357441</c:v>
                </c:pt>
                <c:pt idx="13376">
                  <c:v>67.382735744100003</c:v>
                </c:pt>
                <c:pt idx="13377">
                  <c:v>67.382835744100007</c:v>
                </c:pt>
                <c:pt idx="13378">
                  <c:v>67.382935744099996</c:v>
                </c:pt>
                <c:pt idx="13379">
                  <c:v>67.383035744099999</c:v>
                </c:pt>
                <c:pt idx="13380">
                  <c:v>67.383135744100002</c:v>
                </c:pt>
                <c:pt idx="13381">
                  <c:v>67.383235744100006</c:v>
                </c:pt>
                <c:pt idx="13382">
                  <c:v>67.383335744099995</c:v>
                </c:pt>
                <c:pt idx="13383">
                  <c:v>67.383435744099998</c:v>
                </c:pt>
                <c:pt idx="13384">
                  <c:v>67.383535744100001</c:v>
                </c:pt>
                <c:pt idx="13385">
                  <c:v>67.383635744100005</c:v>
                </c:pt>
                <c:pt idx="13386">
                  <c:v>67.383735744099994</c:v>
                </c:pt>
                <c:pt idx="13387">
                  <c:v>67.383835744099997</c:v>
                </c:pt>
                <c:pt idx="13388">
                  <c:v>67.3839357441</c:v>
                </c:pt>
                <c:pt idx="13389">
                  <c:v>67.384035744100004</c:v>
                </c:pt>
                <c:pt idx="13390">
                  <c:v>67.384135744100007</c:v>
                </c:pt>
                <c:pt idx="13391">
                  <c:v>67.384235744099996</c:v>
                </c:pt>
                <c:pt idx="13392">
                  <c:v>67.384335744099999</c:v>
                </c:pt>
                <c:pt idx="13393">
                  <c:v>67.384435744100003</c:v>
                </c:pt>
                <c:pt idx="13394">
                  <c:v>67.384535744100006</c:v>
                </c:pt>
                <c:pt idx="13395">
                  <c:v>67.384635744099995</c:v>
                </c:pt>
                <c:pt idx="13396">
                  <c:v>67.384735744099999</c:v>
                </c:pt>
                <c:pt idx="13397">
                  <c:v>67.384835744100002</c:v>
                </c:pt>
                <c:pt idx="13398">
                  <c:v>67.384935744100005</c:v>
                </c:pt>
                <c:pt idx="13399">
                  <c:v>67.385035744099994</c:v>
                </c:pt>
                <c:pt idx="13400">
                  <c:v>67.385135744099998</c:v>
                </c:pt>
                <c:pt idx="13401">
                  <c:v>67.385235744100001</c:v>
                </c:pt>
                <c:pt idx="13402">
                  <c:v>67.385335744100004</c:v>
                </c:pt>
                <c:pt idx="13403">
                  <c:v>67.385435744099993</c:v>
                </c:pt>
                <c:pt idx="13404">
                  <c:v>67.385535744099997</c:v>
                </c:pt>
                <c:pt idx="13405">
                  <c:v>67.3856357441</c:v>
                </c:pt>
                <c:pt idx="13406">
                  <c:v>67.385735744100003</c:v>
                </c:pt>
                <c:pt idx="13407">
                  <c:v>67.385835744100007</c:v>
                </c:pt>
                <c:pt idx="13408">
                  <c:v>67.385935744099996</c:v>
                </c:pt>
                <c:pt idx="13409">
                  <c:v>67.386035744099999</c:v>
                </c:pt>
                <c:pt idx="13410">
                  <c:v>67.386135744100002</c:v>
                </c:pt>
                <c:pt idx="13411">
                  <c:v>67.386235744100006</c:v>
                </c:pt>
                <c:pt idx="13412">
                  <c:v>67.386335744099995</c:v>
                </c:pt>
                <c:pt idx="13413">
                  <c:v>67.386435744099998</c:v>
                </c:pt>
                <c:pt idx="13414">
                  <c:v>67.386535744100001</c:v>
                </c:pt>
                <c:pt idx="13415">
                  <c:v>67.386635744100005</c:v>
                </c:pt>
                <c:pt idx="13416">
                  <c:v>67.386735744099994</c:v>
                </c:pt>
                <c:pt idx="13417">
                  <c:v>67.386835744099997</c:v>
                </c:pt>
                <c:pt idx="13418">
                  <c:v>67.386935744100001</c:v>
                </c:pt>
                <c:pt idx="13419">
                  <c:v>67.387035744100004</c:v>
                </c:pt>
                <c:pt idx="13420">
                  <c:v>67.387135744099993</c:v>
                </c:pt>
                <c:pt idx="13421">
                  <c:v>67.387235744099996</c:v>
                </c:pt>
                <c:pt idx="13422">
                  <c:v>67.3873357441</c:v>
                </c:pt>
                <c:pt idx="13423">
                  <c:v>67.387435744100003</c:v>
                </c:pt>
                <c:pt idx="13424">
                  <c:v>67.387535744100006</c:v>
                </c:pt>
                <c:pt idx="13425">
                  <c:v>67.387635744099995</c:v>
                </c:pt>
                <c:pt idx="13426">
                  <c:v>67.387735744099999</c:v>
                </c:pt>
                <c:pt idx="13427">
                  <c:v>67.387835744100002</c:v>
                </c:pt>
                <c:pt idx="13428">
                  <c:v>67.387935744100005</c:v>
                </c:pt>
                <c:pt idx="13429">
                  <c:v>67.388035744099994</c:v>
                </c:pt>
                <c:pt idx="13430">
                  <c:v>67.388135744099998</c:v>
                </c:pt>
                <c:pt idx="13431">
                  <c:v>67.388235744100001</c:v>
                </c:pt>
                <c:pt idx="13432">
                  <c:v>67.388335744100004</c:v>
                </c:pt>
                <c:pt idx="13433">
                  <c:v>67.388435744099993</c:v>
                </c:pt>
                <c:pt idx="13434">
                  <c:v>67.388535744099997</c:v>
                </c:pt>
                <c:pt idx="13435">
                  <c:v>67.3886357441</c:v>
                </c:pt>
                <c:pt idx="13436">
                  <c:v>67.388735744100003</c:v>
                </c:pt>
                <c:pt idx="13437">
                  <c:v>67.388835744100007</c:v>
                </c:pt>
                <c:pt idx="13438">
                  <c:v>67.388935744099996</c:v>
                </c:pt>
                <c:pt idx="13439">
                  <c:v>67.389035744099999</c:v>
                </c:pt>
                <c:pt idx="13440">
                  <c:v>67.389135744100003</c:v>
                </c:pt>
                <c:pt idx="13441">
                  <c:v>67.389235744100006</c:v>
                </c:pt>
                <c:pt idx="13442">
                  <c:v>67.389335744099995</c:v>
                </c:pt>
                <c:pt idx="13443">
                  <c:v>67.389435744099998</c:v>
                </c:pt>
                <c:pt idx="13444">
                  <c:v>67.389535744100002</c:v>
                </c:pt>
                <c:pt idx="13445">
                  <c:v>67.389635744100005</c:v>
                </c:pt>
                <c:pt idx="13446">
                  <c:v>67.389735744099994</c:v>
                </c:pt>
                <c:pt idx="13447">
                  <c:v>67.389835744099997</c:v>
                </c:pt>
                <c:pt idx="13448">
                  <c:v>67.389935744100001</c:v>
                </c:pt>
                <c:pt idx="13449">
                  <c:v>67.390035744100004</c:v>
                </c:pt>
                <c:pt idx="13450">
                  <c:v>67.390135744099993</c:v>
                </c:pt>
                <c:pt idx="13451">
                  <c:v>67.390235744099996</c:v>
                </c:pt>
                <c:pt idx="13452">
                  <c:v>67.3903357441</c:v>
                </c:pt>
                <c:pt idx="13453">
                  <c:v>67.390435744100003</c:v>
                </c:pt>
                <c:pt idx="13454">
                  <c:v>67.390535744100006</c:v>
                </c:pt>
                <c:pt idx="13455">
                  <c:v>67.390635744099995</c:v>
                </c:pt>
                <c:pt idx="13456">
                  <c:v>67.390735744099999</c:v>
                </c:pt>
                <c:pt idx="13457">
                  <c:v>67.390835744100002</c:v>
                </c:pt>
                <c:pt idx="13458">
                  <c:v>67.390935744100005</c:v>
                </c:pt>
                <c:pt idx="13459">
                  <c:v>67.391035744099995</c:v>
                </c:pt>
                <c:pt idx="13460">
                  <c:v>67.391135744099998</c:v>
                </c:pt>
                <c:pt idx="13461">
                  <c:v>67.391235744100001</c:v>
                </c:pt>
                <c:pt idx="13462">
                  <c:v>67.391335744100004</c:v>
                </c:pt>
                <c:pt idx="13463">
                  <c:v>67.391435744099994</c:v>
                </c:pt>
                <c:pt idx="13464">
                  <c:v>67.391535744099997</c:v>
                </c:pt>
                <c:pt idx="13465">
                  <c:v>67.3916357441</c:v>
                </c:pt>
                <c:pt idx="13466">
                  <c:v>67.391735750600006</c:v>
                </c:pt>
                <c:pt idx="13467">
                  <c:v>72.313234529499994</c:v>
                </c:pt>
                <c:pt idx="13468">
                  <c:v>72.313334529499997</c:v>
                </c:pt>
                <c:pt idx="13469">
                  <c:v>72.3134345295</c:v>
                </c:pt>
                <c:pt idx="13470">
                  <c:v>72.313534529500004</c:v>
                </c:pt>
                <c:pt idx="13471">
                  <c:v>72.313634529500007</c:v>
                </c:pt>
                <c:pt idx="13472">
                  <c:v>72.313734529499996</c:v>
                </c:pt>
                <c:pt idx="13473">
                  <c:v>72.313834529499999</c:v>
                </c:pt>
                <c:pt idx="13474">
                  <c:v>72.313934529500003</c:v>
                </c:pt>
                <c:pt idx="13475">
                  <c:v>72.314034529500006</c:v>
                </c:pt>
                <c:pt idx="13476">
                  <c:v>72.314134529499995</c:v>
                </c:pt>
                <c:pt idx="13477">
                  <c:v>72.314234529499998</c:v>
                </c:pt>
                <c:pt idx="13478">
                  <c:v>72.314334529500002</c:v>
                </c:pt>
                <c:pt idx="13479">
                  <c:v>72.314434529500005</c:v>
                </c:pt>
                <c:pt idx="13480">
                  <c:v>72.314534529499994</c:v>
                </c:pt>
                <c:pt idx="13481">
                  <c:v>72.314634529499997</c:v>
                </c:pt>
                <c:pt idx="13482">
                  <c:v>72.314734529500001</c:v>
                </c:pt>
                <c:pt idx="13483">
                  <c:v>72.314834529500004</c:v>
                </c:pt>
                <c:pt idx="13484">
                  <c:v>72.314934534599999</c:v>
                </c:pt>
                <c:pt idx="13485">
                  <c:v>75.788144048899994</c:v>
                </c:pt>
                <c:pt idx="13486">
                  <c:v>75.788244048899998</c:v>
                </c:pt>
                <c:pt idx="13487">
                  <c:v>75.788344048900001</c:v>
                </c:pt>
                <c:pt idx="13488">
                  <c:v>75.788444048900004</c:v>
                </c:pt>
                <c:pt idx="13489">
                  <c:v>75.788544048899993</c:v>
                </c:pt>
                <c:pt idx="13490">
                  <c:v>75.788644048899997</c:v>
                </c:pt>
                <c:pt idx="13491">
                  <c:v>75.7887440489</c:v>
                </c:pt>
                <c:pt idx="13492">
                  <c:v>75.788844048900003</c:v>
                </c:pt>
                <c:pt idx="13493">
                  <c:v>75.788944048900007</c:v>
                </c:pt>
                <c:pt idx="13494">
                  <c:v>75.789044048899996</c:v>
                </c:pt>
                <c:pt idx="13495">
                  <c:v>75.789144048899999</c:v>
                </c:pt>
                <c:pt idx="13496">
                  <c:v>75.789244048900002</c:v>
                </c:pt>
                <c:pt idx="13497">
                  <c:v>75.789344048900006</c:v>
                </c:pt>
                <c:pt idx="13498">
                  <c:v>75.789444048899995</c:v>
                </c:pt>
                <c:pt idx="13499">
                  <c:v>75.789544048899998</c:v>
                </c:pt>
                <c:pt idx="13500">
                  <c:v>75.789644048900001</c:v>
                </c:pt>
                <c:pt idx="13501">
                  <c:v>75.789744048900005</c:v>
                </c:pt>
                <c:pt idx="13502">
                  <c:v>75.789844048899994</c:v>
                </c:pt>
                <c:pt idx="13503">
                  <c:v>75.789944048899997</c:v>
                </c:pt>
                <c:pt idx="13504">
                  <c:v>75.7900440489</c:v>
                </c:pt>
                <c:pt idx="13505">
                  <c:v>75.790144048900004</c:v>
                </c:pt>
                <c:pt idx="13506">
                  <c:v>75.790244048900007</c:v>
                </c:pt>
                <c:pt idx="13507">
                  <c:v>75.790344048899996</c:v>
                </c:pt>
                <c:pt idx="13508">
                  <c:v>75.7904440489</c:v>
                </c:pt>
                <c:pt idx="13509">
                  <c:v>75.790544048900003</c:v>
                </c:pt>
                <c:pt idx="13510">
                  <c:v>75.790644048900006</c:v>
                </c:pt>
                <c:pt idx="13511">
                  <c:v>75.790744048899995</c:v>
                </c:pt>
                <c:pt idx="13512">
                  <c:v>75.790844048899999</c:v>
                </c:pt>
                <c:pt idx="13513">
                  <c:v>75.790944048900002</c:v>
                </c:pt>
                <c:pt idx="13514">
                  <c:v>75.791044048900005</c:v>
                </c:pt>
                <c:pt idx="13515">
                  <c:v>75.791144048899994</c:v>
                </c:pt>
                <c:pt idx="13516">
                  <c:v>75.791244048899998</c:v>
                </c:pt>
                <c:pt idx="13517">
                  <c:v>75.791344048900001</c:v>
                </c:pt>
                <c:pt idx="13518">
                  <c:v>75.791444048900004</c:v>
                </c:pt>
                <c:pt idx="13519">
                  <c:v>75.791544048899993</c:v>
                </c:pt>
                <c:pt idx="13520">
                  <c:v>75.791644048899997</c:v>
                </c:pt>
                <c:pt idx="13521">
                  <c:v>75.7917440489</c:v>
                </c:pt>
                <c:pt idx="13522">
                  <c:v>75.791844048900003</c:v>
                </c:pt>
                <c:pt idx="13523">
                  <c:v>75.791944048900007</c:v>
                </c:pt>
                <c:pt idx="13524">
                  <c:v>75.792044048899996</c:v>
                </c:pt>
                <c:pt idx="13525">
                  <c:v>75.792144048899999</c:v>
                </c:pt>
                <c:pt idx="13526">
                  <c:v>75.792244048900002</c:v>
                </c:pt>
                <c:pt idx="13527">
                  <c:v>75.792344048900006</c:v>
                </c:pt>
                <c:pt idx="13528">
                  <c:v>75.792444048899995</c:v>
                </c:pt>
                <c:pt idx="13529">
                  <c:v>75.792544048899998</c:v>
                </c:pt>
                <c:pt idx="13530">
                  <c:v>75.792644048900002</c:v>
                </c:pt>
                <c:pt idx="13531">
                  <c:v>75.792744048900005</c:v>
                </c:pt>
                <c:pt idx="13532">
                  <c:v>75.792844048899994</c:v>
                </c:pt>
                <c:pt idx="13533">
                  <c:v>75.792944048899997</c:v>
                </c:pt>
                <c:pt idx="13534">
                  <c:v>75.793044048900001</c:v>
                </c:pt>
                <c:pt idx="13535">
                  <c:v>75.793144048900004</c:v>
                </c:pt>
                <c:pt idx="13536">
                  <c:v>75.793244048899993</c:v>
                </c:pt>
                <c:pt idx="13537">
                  <c:v>75.793344048899996</c:v>
                </c:pt>
                <c:pt idx="13538">
                  <c:v>75.7934440489</c:v>
                </c:pt>
                <c:pt idx="13539">
                  <c:v>75.793544048900003</c:v>
                </c:pt>
                <c:pt idx="13540">
                  <c:v>75.793644048900006</c:v>
                </c:pt>
                <c:pt idx="13541">
                  <c:v>75.793744048899995</c:v>
                </c:pt>
                <c:pt idx="13542">
                  <c:v>75.793844048899999</c:v>
                </c:pt>
                <c:pt idx="13543">
                  <c:v>75.793944048900002</c:v>
                </c:pt>
                <c:pt idx="13544">
                  <c:v>75.794044048900005</c:v>
                </c:pt>
                <c:pt idx="13545">
                  <c:v>75.794144048899994</c:v>
                </c:pt>
                <c:pt idx="13546">
                  <c:v>75.794244048899998</c:v>
                </c:pt>
                <c:pt idx="13547">
                  <c:v>75.794344048900001</c:v>
                </c:pt>
                <c:pt idx="13548">
                  <c:v>75.794444048900004</c:v>
                </c:pt>
                <c:pt idx="13549">
                  <c:v>75.794544048899994</c:v>
                </c:pt>
                <c:pt idx="13550">
                  <c:v>75.794644048899997</c:v>
                </c:pt>
                <c:pt idx="13551">
                  <c:v>75.7947440489</c:v>
                </c:pt>
                <c:pt idx="13552">
                  <c:v>75.794844048900003</c:v>
                </c:pt>
                <c:pt idx="13553">
                  <c:v>75.794944048900007</c:v>
                </c:pt>
                <c:pt idx="13554">
                  <c:v>75.795044048899996</c:v>
                </c:pt>
                <c:pt idx="13555">
                  <c:v>75.795144048899999</c:v>
                </c:pt>
                <c:pt idx="13556">
                  <c:v>75.795244048900003</c:v>
                </c:pt>
                <c:pt idx="13557">
                  <c:v>75.795344048900006</c:v>
                </c:pt>
                <c:pt idx="13558">
                  <c:v>75.795444048899995</c:v>
                </c:pt>
                <c:pt idx="13559">
                  <c:v>75.795544048899998</c:v>
                </c:pt>
                <c:pt idx="13560">
                  <c:v>75.795644048900002</c:v>
                </c:pt>
                <c:pt idx="13561">
                  <c:v>75.795744048900005</c:v>
                </c:pt>
                <c:pt idx="13562">
                  <c:v>75.795844048899994</c:v>
                </c:pt>
                <c:pt idx="13563">
                  <c:v>75.795944048899997</c:v>
                </c:pt>
                <c:pt idx="13564">
                  <c:v>75.796044048900001</c:v>
                </c:pt>
                <c:pt idx="13565">
                  <c:v>75.796144048900004</c:v>
                </c:pt>
                <c:pt idx="13566">
                  <c:v>75.796244048899993</c:v>
                </c:pt>
                <c:pt idx="13567">
                  <c:v>75.796344048899996</c:v>
                </c:pt>
                <c:pt idx="13568">
                  <c:v>75.7964440489</c:v>
                </c:pt>
                <c:pt idx="13569">
                  <c:v>75.796544048900003</c:v>
                </c:pt>
                <c:pt idx="13570">
                  <c:v>75.796644048900006</c:v>
                </c:pt>
                <c:pt idx="13571">
                  <c:v>75.796744048899996</c:v>
                </c:pt>
                <c:pt idx="13572">
                  <c:v>75.796844048899999</c:v>
                </c:pt>
                <c:pt idx="13573">
                  <c:v>75.796944048900002</c:v>
                </c:pt>
                <c:pt idx="13574">
                  <c:v>75.797044048900005</c:v>
                </c:pt>
                <c:pt idx="13575">
                  <c:v>75.797144048899995</c:v>
                </c:pt>
                <c:pt idx="13576">
                  <c:v>75.797244048899998</c:v>
                </c:pt>
                <c:pt idx="13577">
                  <c:v>75.797344048900001</c:v>
                </c:pt>
                <c:pt idx="13578">
                  <c:v>75.797444048900005</c:v>
                </c:pt>
                <c:pt idx="13579">
                  <c:v>75.797544048899994</c:v>
                </c:pt>
                <c:pt idx="13580">
                  <c:v>75.797644048899997</c:v>
                </c:pt>
                <c:pt idx="13581">
                  <c:v>75.7977440489</c:v>
                </c:pt>
                <c:pt idx="13582">
                  <c:v>75.797844048900004</c:v>
                </c:pt>
                <c:pt idx="13583">
                  <c:v>75.797944048900007</c:v>
                </c:pt>
                <c:pt idx="13584">
                  <c:v>75.798044048899996</c:v>
                </c:pt>
                <c:pt idx="13585">
                  <c:v>75.798144048899999</c:v>
                </c:pt>
                <c:pt idx="13586">
                  <c:v>75.798244048900003</c:v>
                </c:pt>
                <c:pt idx="13587">
                  <c:v>75.798344048900006</c:v>
                </c:pt>
                <c:pt idx="13588">
                  <c:v>75.798444048899995</c:v>
                </c:pt>
                <c:pt idx="13589">
                  <c:v>75.798544048899998</c:v>
                </c:pt>
                <c:pt idx="13590">
                  <c:v>75.798644048900002</c:v>
                </c:pt>
                <c:pt idx="13591">
                  <c:v>75.798744048900005</c:v>
                </c:pt>
                <c:pt idx="13592">
                  <c:v>75.798844048899994</c:v>
                </c:pt>
                <c:pt idx="13593">
                  <c:v>75.798944048899997</c:v>
                </c:pt>
                <c:pt idx="13594">
                  <c:v>75.799044048900001</c:v>
                </c:pt>
                <c:pt idx="13595">
                  <c:v>75.799144048900004</c:v>
                </c:pt>
                <c:pt idx="13596">
                  <c:v>75.799244048899993</c:v>
                </c:pt>
                <c:pt idx="13597">
                  <c:v>75.799344048899997</c:v>
                </c:pt>
                <c:pt idx="13598">
                  <c:v>75.7994440489</c:v>
                </c:pt>
                <c:pt idx="13599">
                  <c:v>75.799544048900003</c:v>
                </c:pt>
                <c:pt idx="13600">
                  <c:v>75.799644048900007</c:v>
                </c:pt>
                <c:pt idx="13601">
                  <c:v>75.799744048899996</c:v>
                </c:pt>
                <c:pt idx="13602">
                  <c:v>75.799844048899999</c:v>
                </c:pt>
                <c:pt idx="13603">
                  <c:v>75.799944048900002</c:v>
                </c:pt>
                <c:pt idx="13604">
                  <c:v>75.800044048900006</c:v>
                </c:pt>
                <c:pt idx="13605">
                  <c:v>75.800144048899995</c:v>
                </c:pt>
                <c:pt idx="13606">
                  <c:v>75.800244048899998</c:v>
                </c:pt>
                <c:pt idx="13607">
                  <c:v>75.800344048900001</c:v>
                </c:pt>
                <c:pt idx="13608">
                  <c:v>75.800444048900005</c:v>
                </c:pt>
                <c:pt idx="13609">
                  <c:v>75.800544048899994</c:v>
                </c:pt>
                <c:pt idx="13610">
                  <c:v>75.800644048899997</c:v>
                </c:pt>
                <c:pt idx="13611">
                  <c:v>75.8007440489</c:v>
                </c:pt>
                <c:pt idx="13612">
                  <c:v>75.800844048900004</c:v>
                </c:pt>
                <c:pt idx="13613">
                  <c:v>75.800944048900007</c:v>
                </c:pt>
                <c:pt idx="13614">
                  <c:v>75.801044048899996</c:v>
                </c:pt>
                <c:pt idx="13615">
                  <c:v>75.801144048899999</c:v>
                </c:pt>
                <c:pt idx="13616">
                  <c:v>75.801244048900003</c:v>
                </c:pt>
                <c:pt idx="13617">
                  <c:v>75.801344048900006</c:v>
                </c:pt>
                <c:pt idx="13618">
                  <c:v>75.801444048899995</c:v>
                </c:pt>
                <c:pt idx="13619">
                  <c:v>75.801544048899999</c:v>
                </c:pt>
                <c:pt idx="13620">
                  <c:v>75.801644048900002</c:v>
                </c:pt>
                <c:pt idx="13621">
                  <c:v>75.801744048900005</c:v>
                </c:pt>
                <c:pt idx="13622">
                  <c:v>75.801844048899994</c:v>
                </c:pt>
                <c:pt idx="13623">
                  <c:v>75.801944048899998</c:v>
                </c:pt>
                <c:pt idx="13624">
                  <c:v>75.802044048900001</c:v>
                </c:pt>
                <c:pt idx="13625">
                  <c:v>75.802144048900004</c:v>
                </c:pt>
                <c:pt idx="13626">
                  <c:v>75.802244048899993</c:v>
                </c:pt>
                <c:pt idx="13627">
                  <c:v>75.802344048899997</c:v>
                </c:pt>
                <c:pt idx="13628">
                  <c:v>75.8024440489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1784304"/>
        <c:axId val="163026904"/>
      </c:scatterChart>
      <c:valAx>
        <c:axId val="321784304"/>
        <c:scaling>
          <c:orientation val="minMax"/>
          <c:max val="20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0"/>
                  <a:lumOff val="50000"/>
                  <a:alpha val="5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0"/>
                  <a:lumOff val="50000"/>
                  <a:alpha val="2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none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1" cap="none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(mm)</a:t>
                </a:r>
              </a:p>
            </c:rich>
          </c:tx>
          <c:layout>
            <c:manualLayout>
              <c:xMode val="edge"/>
              <c:yMode val="edge"/>
              <c:x val="0.47966814856461443"/>
              <c:y val="0.93245782331269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none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0" normalizeH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3026904"/>
        <c:crosses val="autoZero"/>
        <c:crossBetween val="midCat"/>
        <c:majorUnit val="25"/>
        <c:minorUnit val="5"/>
      </c:valAx>
      <c:valAx>
        <c:axId val="163026904"/>
        <c:scaling>
          <c:orientation val="minMax"/>
          <c:max val="155"/>
          <c:min val="-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  <a:alpha val="5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0"/>
                  <a:lumOff val="50000"/>
                  <a:alpha val="2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1" cap="none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(mm)</a:t>
                </a:r>
              </a:p>
            </c:rich>
          </c:tx>
          <c:layout>
            <c:manualLayout>
              <c:xMode val="edge"/>
              <c:yMode val="edge"/>
              <c:x val="2.8504242792467036E-2"/>
              <c:y val="0.443549877816495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21784304"/>
        <c:crosses val="autoZero"/>
        <c:crossBetween val="midCat"/>
        <c:majorUnit val="25"/>
        <c:minorUnit val="5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legend>
      <c:legendPos val="t"/>
      <c:layout/>
      <c:overlay val="0"/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1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3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3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0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8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9516-AA25-4B31-9F84-71C04C0ADF3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778" t="1185" r="821" b="1094"/>
          <a:stretch/>
        </p:blipFill>
        <p:spPr>
          <a:xfrm>
            <a:off x="1747777" y="393539"/>
            <a:ext cx="8692588" cy="6076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 t="2607" r="1415" b="4340"/>
          <a:stretch/>
        </p:blipFill>
        <p:spPr>
          <a:xfrm>
            <a:off x="8536299" y="530634"/>
            <a:ext cx="2252964" cy="15127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836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35910" y="352409"/>
            <a:ext cx="8822020" cy="6082159"/>
            <a:chOff x="1684990" y="387920"/>
            <a:chExt cx="8822020" cy="608215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43745225"/>
                </p:ext>
              </p:extLst>
            </p:nvPr>
          </p:nvGraphicFramePr>
          <p:xfrm>
            <a:off x="1684990" y="387920"/>
            <a:ext cx="8822020" cy="60821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0" t="2607" r="1415" b="4340"/>
            <a:stretch/>
          </p:blipFill>
          <p:spPr>
            <a:xfrm>
              <a:off x="8494331" y="861133"/>
              <a:ext cx="1882779" cy="12641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8" name="Oval 7"/>
          <p:cNvSpPr/>
          <p:nvPr/>
        </p:nvSpPr>
        <p:spPr>
          <a:xfrm>
            <a:off x="7898084" y="3247436"/>
            <a:ext cx="1083356" cy="11062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70804" y="3431623"/>
            <a:ext cx="737916" cy="737916"/>
          </a:xfrm>
          <a:prstGeom prst="ellipse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2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7" t="1110" r="428" b="826"/>
          <a:stretch/>
        </p:blipFill>
        <p:spPr>
          <a:xfrm>
            <a:off x="1736203" y="451413"/>
            <a:ext cx="8738886" cy="59725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3961" r="7157" b="3643"/>
          <a:stretch/>
        </p:blipFill>
        <p:spPr>
          <a:xfrm>
            <a:off x="8437946" y="451414"/>
            <a:ext cx="2373522" cy="16320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691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84990" y="450897"/>
            <a:ext cx="8822020" cy="5956205"/>
            <a:chOff x="1684990" y="450897"/>
            <a:chExt cx="8822020" cy="595620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8433464"/>
                </p:ext>
              </p:extLst>
            </p:nvPr>
          </p:nvGraphicFramePr>
          <p:xfrm>
            <a:off x="1684990" y="450897"/>
            <a:ext cx="8822020" cy="59562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4" t="3961" r="7157" b="3643"/>
            <a:stretch/>
          </p:blipFill>
          <p:spPr>
            <a:xfrm rot="10800000">
              <a:off x="8549706" y="887288"/>
              <a:ext cx="1813494" cy="124695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5" name="Oval 4"/>
            <p:cNvSpPr/>
            <p:nvPr/>
          </p:nvSpPr>
          <p:spPr>
            <a:xfrm>
              <a:off x="7857444" y="2424476"/>
              <a:ext cx="1083356" cy="1106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030164" y="2608663"/>
              <a:ext cx="737916" cy="73791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356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Lobo, Fluvio</dc:creator>
  <cp:lastModifiedBy>Lobo, Fluvio</cp:lastModifiedBy>
  <cp:revision>11</cp:revision>
  <dcterms:created xsi:type="dcterms:W3CDTF">2017-10-27T19:44:11Z</dcterms:created>
  <dcterms:modified xsi:type="dcterms:W3CDTF">2017-10-31T22:44:44Z</dcterms:modified>
</cp:coreProperties>
</file>