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27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1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3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3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4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0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516-AA25-4B31-9F84-71C04C0ADF3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8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9516-AA25-4B31-9F84-71C04C0ADF3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083C-9373-4665-A5D9-DA561A24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778" t="1185" r="821" b="1094"/>
          <a:stretch/>
        </p:blipFill>
        <p:spPr>
          <a:xfrm>
            <a:off x="1747777" y="393539"/>
            <a:ext cx="8692588" cy="6076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 t="2607" r="1415" b="4340"/>
          <a:stretch/>
        </p:blipFill>
        <p:spPr>
          <a:xfrm>
            <a:off x="8536299" y="530634"/>
            <a:ext cx="2252964" cy="15127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836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47" t="1110" r="428" b="826"/>
          <a:stretch/>
        </p:blipFill>
        <p:spPr>
          <a:xfrm>
            <a:off x="1736203" y="451413"/>
            <a:ext cx="8738886" cy="59725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3961" r="7157" b="3643"/>
          <a:stretch/>
        </p:blipFill>
        <p:spPr>
          <a:xfrm>
            <a:off x="8437946" y="451414"/>
            <a:ext cx="2373522" cy="16320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691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Lobo, Fluvio</dc:creator>
  <cp:lastModifiedBy>Lobo, Fluvio</cp:lastModifiedBy>
  <cp:revision>5</cp:revision>
  <dcterms:created xsi:type="dcterms:W3CDTF">2017-10-27T19:44:11Z</dcterms:created>
  <dcterms:modified xsi:type="dcterms:W3CDTF">2017-10-27T20:35:03Z</dcterms:modified>
</cp:coreProperties>
</file>