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485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488E-CC21-46C0-A29C-C86F12AFAE43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F1E41-696F-4537-8C85-0D738AAA5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30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488E-CC21-46C0-A29C-C86F12AFAE43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F1E41-696F-4537-8C85-0D738AAA5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1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488E-CC21-46C0-A29C-C86F12AFAE43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F1E41-696F-4537-8C85-0D738AAA5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23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488E-CC21-46C0-A29C-C86F12AFAE43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F1E41-696F-4537-8C85-0D738AAA5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677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488E-CC21-46C0-A29C-C86F12AFAE43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F1E41-696F-4537-8C85-0D738AAA5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208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488E-CC21-46C0-A29C-C86F12AFAE43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F1E41-696F-4537-8C85-0D738AAA5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982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488E-CC21-46C0-A29C-C86F12AFAE43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F1E41-696F-4537-8C85-0D738AAA5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65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488E-CC21-46C0-A29C-C86F12AFAE43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F1E41-696F-4537-8C85-0D738AAA5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666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488E-CC21-46C0-A29C-C86F12AFAE43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F1E41-696F-4537-8C85-0D738AAA5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319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488E-CC21-46C0-A29C-C86F12AFAE43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F1E41-696F-4537-8C85-0D738AAA5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51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488E-CC21-46C0-A29C-C86F12AFAE43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F1E41-696F-4537-8C85-0D738AAA5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02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0488E-CC21-46C0-A29C-C86F12AFAE43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F1E41-696F-4537-8C85-0D738AAA5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694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Operation Protocol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smtClean="0">
                <a:solidFill>
                  <a:schemeClr val="bg2">
                    <a:lumMod val="50000"/>
                  </a:schemeClr>
                </a:solidFill>
              </a:rPr>
              <a:t>Fluvio L Lobo Fenoglietto</a:t>
            </a:r>
            <a:endParaRPr lang="en-US" i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943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2442841" y="1483446"/>
            <a:ext cx="7306318" cy="3891107"/>
            <a:chOff x="2956268" y="1895988"/>
            <a:chExt cx="7306318" cy="3891107"/>
          </a:xfrm>
        </p:grpSpPr>
        <p:sp>
          <p:nvSpPr>
            <p:cNvPr id="4" name="TextBox 3"/>
            <p:cNvSpPr txBox="1"/>
            <p:nvPr/>
          </p:nvSpPr>
          <p:spPr>
            <a:xfrm>
              <a:off x="2956268" y="1895988"/>
              <a:ext cx="182879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Control Room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72724" y="3126418"/>
              <a:ext cx="182879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Control System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172724" y="5417763"/>
              <a:ext cx="182879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Smart Devices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926281" y="3126418"/>
              <a:ext cx="23363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Configuration XML</a:t>
              </a:r>
            </a:p>
          </p:txBody>
        </p:sp>
        <p:cxnSp>
          <p:nvCxnSpPr>
            <p:cNvPr id="9" name="Elbow Connector 8"/>
            <p:cNvCxnSpPr>
              <a:stCxn id="4" idx="3"/>
              <a:endCxn id="5" idx="0"/>
            </p:cNvCxnSpPr>
            <p:nvPr/>
          </p:nvCxnSpPr>
          <p:spPr>
            <a:xfrm>
              <a:off x="4785066" y="2080654"/>
              <a:ext cx="1302057" cy="1045764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5" idx="2"/>
              <a:endCxn id="6" idx="0"/>
            </p:cNvCxnSpPr>
            <p:nvPr/>
          </p:nvCxnSpPr>
          <p:spPr>
            <a:xfrm>
              <a:off x="6087123" y="3495750"/>
              <a:ext cx="0" cy="192201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stCxn id="5" idx="3"/>
              <a:endCxn id="7" idx="0"/>
            </p:cNvCxnSpPr>
            <p:nvPr/>
          </p:nvCxnSpPr>
          <p:spPr>
            <a:xfrm flipV="1">
              <a:off x="7001522" y="3126418"/>
              <a:ext cx="2092912" cy="184666"/>
            </a:xfrm>
            <a:prstGeom prst="bentConnector4">
              <a:avLst>
                <a:gd name="adj1" fmla="val 22093"/>
                <a:gd name="adj2" fmla="val 223791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>
              <a:stCxn id="7" idx="2"/>
              <a:endCxn id="5" idx="3"/>
            </p:cNvCxnSpPr>
            <p:nvPr/>
          </p:nvCxnSpPr>
          <p:spPr>
            <a:xfrm rot="5400000" flipH="1">
              <a:off x="7955645" y="2356961"/>
              <a:ext cx="184666" cy="2092912"/>
            </a:xfrm>
            <a:prstGeom prst="bentConnector4">
              <a:avLst>
                <a:gd name="adj1" fmla="val -936245"/>
                <a:gd name="adj2" fmla="val 77907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172725" y="1926766"/>
              <a:ext cx="1828798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“Run Scenario 5”</a:t>
              </a:r>
              <a:endPara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915920" y="3788857"/>
              <a:ext cx="2346665" cy="10772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6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Panel identification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6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Scenario identification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6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Pull instruments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6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Pull parameters</a:t>
              </a:r>
              <a:endPara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172725" y="4158189"/>
              <a:ext cx="1828798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“Run ___ device for ___ minutes”</a:t>
              </a:r>
              <a:endPara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7098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35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Wingdings</vt:lpstr>
      <vt:lpstr>Office Theme</vt:lpstr>
      <vt:lpstr>Operation Protocol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Operation Protocol</dc:title>
  <dc:creator>Lobo, Fluvio</dc:creator>
  <cp:lastModifiedBy>Lobo, Fluvio</cp:lastModifiedBy>
  <cp:revision>3</cp:revision>
  <dcterms:created xsi:type="dcterms:W3CDTF">2016-12-13T15:15:43Z</dcterms:created>
  <dcterms:modified xsi:type="dcterms:W3CDTF">2016-12-13T16:05:13Z</dcterms:modified>
</cp:coreProperties>
</file>