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ACA0-FD16-4565-B620-AFEA77AFE3E9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D2B-27C6-4A3A-9803-00C72D4F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4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ACA0-FD16-4565-B620-AFEA77AFE3E9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D2B-27C6-4A3A-9803-00C72D4F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ACA0-FD16-4565-B620-AFEA77AFE3E9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D2B-27C6-4A3A-9803-00C72D4F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0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ACA0-FD16-4565-B620-AFEA77AFE3E9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D2B-27C6-4A3A-9803-00C72D4F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8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ACA0-FD16-4565-B620-AFEA77AFE3E9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D2B-27C6-4A3A-9803-00C72D4F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4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ACA0-FD16-4565-B620-AFEA77AFE3E9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D2B-27C6-4A3A-9803-00C72D4F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ACA0-FD16-4565-B620-AFEA77AFE3E9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D2B-27C6-4A3A-9803-00C72D4F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0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ACA0-FD16-4565-B620-AFEA77AFE3E9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D2B-27C6-4A3A-9803-00C72D4F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ACA0-FD16-4565-B620-AFEA77AFE3E9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D2B-27C6-4A3A-9803-00C72D4F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2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ACA0-FD16-4565-B620-AFEA77AFE3E9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D2B-27C6-4A3A-9803-00C72D4F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1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ACA0-FD16-4565-B620-AFEA77AFE3E9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D2B-27C6-4A3A-9803-00C72D4F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7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3ACA0-FD16-4565-B620-AFEA77AFE3E9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95D2B-27C6-4A3A-9803-00C72D4F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2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963901" y="1187368"/>
            <a:ext cx="6477188" cy="5233560"/>
            <a:chOff x="1963901" y="1187368"/>
            <a:chExt cx="6477188" cy="5233560"/>
          </a:xfrm>
        </p:grpSpPr>
        <p:sp>
          <p:nvSpPr>
            <p:cNvPr id="4" name="Rounded Rectangle 3"/>
            <p:cNvSpPr/>
            <p:nvPr/>
          </p:nvSpPr>
          <p:spPr>
            <a:xfrm>
              <a:off x="4898379" y="1447800"/>
              <a:ext cx="2395242" cy="77750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 System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000082" y="3461639"/>
              <a:ext cx="2183298" cy="60110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Smart Instrument #1</a:t>
              </a:r>
              <a:endParaRPr lang="en-US" sz="160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834187" y="3692395"/>
              <a:ext cx="606902" cy="139589"/>
              <a:chOff x="8156772" y="3673782"/>
              <a:chExt cx="606902" cy="139589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156772" y="3673784"/>
                <a:ext cx="129472" cy="13958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395487" y="3673783"/>
                <a:ext cx="129472" cy="13958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634202" y="3673782"/>
                <a:ext cx="129472" cy="13958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ounded Rectangle 23"/>
            <p:cNvSpPr/>
            <p:nvPr/>
          </p:nvSpPr>
          <p:spPr>
            <a:xfrm>
              <a:off x="1963901" y="4884344"/>
              <a:ext cx="880278" cy="578243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Sensor #1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51592" y="5648288"/>
              <a:ext cx="880278" cy="578243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Sensor #2</a:t>
              </a:r>
              <a:endParaRPr lang="en-US" sz="12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409224" y="4750163"/>
              <a:ext cx="880278" cy="578243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Sensor #3</a:t>
              </a:r>
              <a:endParaRPr lang="en-US" sz="1200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007125" y="3461639"/>
              <a:ext cx="2183298" cy="60110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Smart Instrument #2</a:t>
              </a:r>
              <a:endParaRPr lang="en-US" sz="16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970944" y="4884344"/>
              <a:ext cx="880278" cy="578243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Sensor #4</a:t>
              </a:r>
              <a:endParaRPr lang="en-US" sz="12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655861" y="5842685"/>
              <a:ext cx="880278" cy="578243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Sensor #5</a:t>
              </a:r>
              <a:endParaRPr lang="en-US" sz="12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416267" y="4750163"/>
              <a:ext cx="880278" cy="578243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Sensor #6</a:t>
              </a:r>
              <a:endParaRPr lang="en-US" sz="1200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6674084" y="5648287"/>
              <a:ext cx="880278" cy="578243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Sensor #7</a:t>
              </a:r>
              <a:endParaRPr lang="en-US" sz="1200" dirty="0"/>
            </a:p>
          </p:txBody>
        </p:sp>
        <p:cxnSp>
          <p:nvCxnSpPr>
            <p:cNvPr id="91" name="Elbow Connector 90"/>
            <p:cNvCxnSpPr>
              <a:stCxn id="5" idx="2"/>
              <a:endCxn id="24" idx="0"/>
            </p:cNvCxnSpPr>
            <p:nvPr/>
          </p:nvCxnSpPr>
          <p:spPr>
            <a:xfrm rot="5400000">
              <a:off x="2337085" y="4129698"/>
              <a:ext cx="821602" cy="68769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5" idx="2"/>
              <a:endCxn id="32" idx="0"/>
            </p:cNvCxnSpPr>
            <p:nvPr/>
          </p:nvCxnSpPr>
          <p:spPr>
            <a:xfrm rot="16200000" flipH="1">
              <a:off x="3126837" y="4027636"/>
              <a:ext cx="687421" cy="75763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49" idx="2"/>
              <a:endCxn id="64" idx="0"/>
            </p:cNvCxnSpPr>
            <p:nvPr/>
          </p:nvCxnSpPr>
          <p:spPr>
            <a:xfrm rot="16200000" flipH="1">
              <a:off x="5813726" y="4347789"/>
              <a:ext cx="1585545" cy="1015449"/>
            </a:xfrm>
            <a:prstGeom prst="bentConnector3">
              <a:avLst>
                <a:gd name="adj1" fmla="val 85644"/>
              </a:avLst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49" idx="2"/>
              <a:endCxn id="52" idx="0"/>
            </p:cNvCxnSpPr>
            <p:nvPr/>
          </p:nvCxnSpPr>
          <p:spPr>
            <a:xfrm rot="16200000" flipH="1">
              <a:off x="6133880" y="4027636"/>
              <a:ext cx="687421" cy="75763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49" idx="2"/>
              <a:endCxn id="50" idx="0"/>
            </p:cNvCxnSpPr>
            <p:nvPr/>
          </p:nvCxnSpPr>
          <p:spPr>
            <a:xfrm rot="5400000">
              <a:off x="5344128" y="4129698"/>
              <a:ext cx="821602" cy="68769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4" idx="2"/>
              <a:endCxn id="5" idx="0"/>
            </p:cNvCxnSpPr>
            <p:nvPr/>
          </p:nvCxnSpPr>
          <p:spPr>
            <a:xfrm rot="5400000">
              <a:off x="3975701" y="1341340"/>
              <a:ext cx="1236330" cy="300426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4" idx="2"/>
              <a:endCxn id="49" idx="0"/>
            </p:cNvCxnSpPr>
            <p:nvPr/>
          </p:nvCxnSpPr>
          <p:spPr>
            <a:xfrm>
              <a:off x="6096000" y="2225309"/>
              <a:ext cx="2774" cy="123633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5" idx="2"/>
              <a:endCxn id="31" idx="0"/>
            </p:cNvCxnSpPr>
            <p:nvPr/>
          </p:nvCxnSpPr>
          <p:spPr>
            <a:xfrm>
              <a:off x="3091731" y="4062742"/>
              <a:ext cx="0" cy="15855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49" idx="2"/>
              <a:endCxn id="51" idx="0"/>
            </p:cNvCxnSpPr>
            <p:nvPr/>
          </p:nvCxnSpPr>
          <p:spPr>
            <a:xfrm flipH="1">
              <a:off x="6096000" y="4062742"/>
              <a:ext cx="2774" cy="17799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2802805" y="4257140"/>
              <a:ext cx="577850" cy="3751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</a:t>
              </a:r>
              <a:r>
                <a:rPr lang="en-US" sz="1200" baseline="30000" dirty="0" smtClean="0"/>
                <a:t>2</a:t>
              </a:r>
              <a:r>
                <a:rPr lang="en-US" sz="1200" dirty="0" smtClean="0"/>
                <a:t>C</a:t>
              </a:r>
              <a:endParaRPr lang="en-US" sz="1200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5533699" y="2600110"/>
              <a:ext cx="1140385" cy="4771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Bluetooth</a:t>
              </a:r>
              <a:endParaRPr lang="en-US" sz="12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5809848" y="4257140"/>
              <a:ext cx="577850" cy="3751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</a:t>
              </a:r>
              <a:r>
                <a:rPr lang="en-US" sz="1200" baseline="30000" dirty="0" smtClean="0"/>
                <a:t>2</a:t>
              </a:r>
              <a:r>
                <a:rPr lang="en-US" sz="1200" dirty="0" smtClean="0"/>
                <a:t>C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83429" y="2609680"/>
              <a:ext cx="2350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Bidirectional Communication</a:t>
              </a:r>
              <a:endParaRPr lang="en-US" sz="1200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9746" y="3198165"/>
              <a:ext cx="520863" cy="52086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3189" y="1187368"/>
              <a:ext cx="520863" cy="520863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382" y="3198165"/>
              <a:ext cx="520863" cy="520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22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Lobo, Fluvio</dc:creator>
  <cp:lastModifiedBy>Lobo, Fluvio</cp:lastModifiedBy>
  <cp:revision>14</cp:revision>
  <dcterms:created xsi:type="dcterms:W3CDTF">2016-06-01T17:50:52Z</dcterms:created>
  <dcterms:modified xsi:type="dcterms:W3CDTF">2016-06-02T15:57:34Z</dcterms:modified>
</cp:coreProperties>
</file>