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8500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53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25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80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01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00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767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7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-1" y="0"/>
            <a:ext cx="15628635" cy="13260882"/>
          </a:xfrm>
          <a:custGeom>
            <a:avLst/>
            <a:gdLst/>
            <a:ahLst/>
            <a:cxnLst/>
            <a:rect l="0" t="0" r="0" b="0"/>
            <a:pathLst>
              <a:path w="12192000" h="6858000" extrusionOk="0">
                <a:moveTo>
                  <a:pt x="7270020" y="666750"/>
                </a:moveTo>
                <a:lnTo>
                  <a:pt x="7270020" y="6318250"/>
                </a:lnTo>
                <a:lnTo>
                  <a:pt x="9200420" y="6318250"/>
                </a:lnTo>
                <a:lnTo>
                  <a:pt x="9200420" y="666750"/>
                </a:lnTo>
                <a:close/>
                <a:moveTo>
                  <a:pt x="5288820" y="488950"/>
                </a:moveTo>
                <a:lnTo>
                  <a:pt x="5288820" y="6140450"/>
                </a:lnTo>
                <a:lnTo>
                  <a:pt x="7219220" y="6140450"/>
                </a:lnTo>
                <a:lnTo>
                  <a:pt x="7219220" y="488950"/>
                </a:lnTo>
                <a:close/>
                <a:moveTo>
                  <a:pt x="9251220" y="488950"/>
                </a:moveTo>
                <a:lnTo>
                  <a:pt x="9251220" y="6140450"/>
                </a:lnTo>
                <a:lnTo>
                  <a:pt x="11181620" y="6140450"/>
                </a:lnTo>
                <a:lnTo>
                  <a:pt x="11181620" y="4889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0" y="2394945"/>
            <a:ext cx="12192000" cy="1822450"/>
          </a:xfrm>
          <a:custGeom>
            <a:avLst/>
            <a:gdLst/>
            <a:ahLst/>
            <a:cxnLst/>
            <a:rect l="0" t="0" r="0" b="0"/>
            <a:pathLst>
              <a:path w="8166100" h="2247900" extrusionOk="0">
                <a:moveTo>
                  <a:pt x="0" y="0"/>
                </a:moveTo>
                <a:lnTo>
                  <a:pt x="6845300" y="0"/>
                </a:lnTo>
                <a:lnTo>
                  <a:pt x="81661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6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RETO  </a:t>
            </a:r>
            <a:r>
              <a:rPr lang="es-CO" sz="6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ALDEAMO</a:t>
            </a:r>
            <a:endParaRPr sz="6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1069145" y="4715538"/>
            <a:ext cx="4558352" cy="214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i="0" u="sng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Andrés Castañeda</a:t>
            </a:r>
          </a:p>
          <a:p>
            <a:pPr algn="ctr"/>
            <a:r>
              <a:rPr lang="es-CO" sz="3200" u="sng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Ángela Godoy</a:t>
            </a:r>
            <a:endParaRPr sz="3200" u="sng"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i="0" u="sng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Sebastián Hernández</a:t>
            </a:r>
            <a:endParaRPr sz="3200" i="0" u="sng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-1813810" y="0"/>
            <a:ext cx="14005810" cy="6858000"/>
          </a:xfrm>
          <a:custGeom>
            <a:avLst/>
            <a:gdLst/>
            <a:ahLst/>
            <a:cxnLst/>
            <a:rect l="0" t="0" r="0" b="0"/>
            <a:pathLst>
              <a:path w="14005810" h="6858000" extrusionOk="0">
                <a:moveTo>
                  <a:pt x="6655634" y="0"/>
                </a:moveTo>
                <a:lnTo>
                  <a:pt x="14005810" y="0"/>
                </a:lnTo>
                <a:lnTo>
                  <a:pt x="14005810" y="6858000"/>
                </a:lnTo>
                <a:lnTo>
                  <a:pt x="4991725" y="6858000"/>
                </a:lnTo>
                <a:close/>
                <a:moveTo>
                  <a:pt x="1663908" y="0"/>
                </a:moveTo>
                <a:lnTo>
                  <a:pt x="1813810" y="0"/>
                </a:lnTo>
                <a:lnTo>
                  <a:pt x="18138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63135" y="2459504"/>
            <a:ext cx="68990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Mostrar las métricas solicitadas de manera grafica y </a:t>
            </a:r>
            <a:r>
              <a:rPr lang="es-CO" sz="3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numérica, </a:t>
            </a:r>
            <a:r>
              <a:rPr lang="es-CO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extrayendo los datos desde una base de datos.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0" y="0"/>
            <a:ext cx="12192000" cy="1034321"/>
          </a:xfrm>
          <a:custGeom>
            <a:avLst/>
            <a:gdLst/>
            <a:ahLst/>
            <a:cxnLst/>
            <a:rect l="0" t="0" r="0" b="0"/>
            <a:pathLst>
              <a:path w="8166100" h="2247900" extrusionOk="0">
                <a:moveTo>
                  <a:pt x="0" y="0"/>
                </a:moveTo>
                <a:lnTo>
                  <a:pt x="7889490" y="32578"/>
                </a:lnTo>
                <a:lnTo>
                  <a:pt x="81661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40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43900" y="110991"/>
            <a:ext cx="7078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  ALDEAMO</a:t>
            </a:r>
          </a:p>
          <a:p>
            <a:endParaRPr lang="es-CO" dirty="0"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-1813810" y="0"/>
            <a:ext cx="14005810" cy="6858000"/>
          </a:xfrm>
          <a:custGeom>
            <a:avLst/>
            <a:gdLst/>
            <a:ahLst/>
            <a:cxnLst/>
            <a:rect l="0" t="0" r="0" b="0"/>
            <a:pathLst>
              <a:path w="14005810" h="6858000" extrusionOk="0">
                <a:moveTo>
                  <a:pt x="6655634" y="0"/>
                </a:moveTo>
                <a:lnTo>
                  <a:pt x="14005810" y="0"/>
                </a:lnTo>
                <a:lnTo>
                  <a:pt x="14005810" y="6858000"/>
                </a:lnTo>
                <a:lnTo>
                  <a:pt x="4991725" y="6858000"/>
                </a:lnTo>
                <a:close/>
                <a:moveTo>
                  <a:pt x="1663908" y="0"/>
                </a:moveTo>
                <a:lnTo>
                  <a:pt x="1813810" y="0"/>
                </a:lnTo>
                <a:lnTo>
                  <a:pt x="18138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 flipH="1">
            <a:off x="0" y="149902"/>
            <a:ext cx="12192000" cy="1034321"/>
          </a:xfrm>
          <a:custGeom>
            <a:avLst/>
            <a:gdLst/>
            <a:ahLst/>
            <a:cxnLst/>
            <a:rect l="0" t="0" r="0" b="0"/>
            <a:pathLst>
              <a:path w="8166100" h="2247900" extrusionOk="0">
                <a:moveTo>
                  <a:pt x="0" y="0"/>
                </a:moveTo>
                <a:lnTo>
                  <a:pt x="7889490" y="32578"/>
                </a:lnTo>
                <a:lnTo>
                  <a:pt x="81661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503762" y="1227635"/>
            <a:ext cx="3296550" cy="195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Análisis y creación de la base de datos de prueba usando las tablas y campos suministrados por la empresa.</a:t>
            </a:r>
            <a:endParaRPr dirty="0"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9863" y="3439236"/>
            <a:ext cx="3739486" cy="3165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6078" y="1334125"/>
            <a:ext cx="3643952" cy="527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2828117" y="260864"/>
            <a:ext cx="653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DEL RETO</a:t>
            </a:r>
          </a:p>
          <a:p>
            <a:endParaRPr lang="es-CO" dirty="0"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-1813810" y="0"/>
            <a:ext cx="14005810" cy="6858000"/>
          </a:xfrm>
          <a:custGeom>
            <a:avLst/>
            <a:gdLst/>
            <a:ahLst/>
            <a:cxnLst/>
            <a:rect l="0" t="0" r="0" b="0"/>
            <a:pathLst>
              <a:path w="14005810" h="6858000" extrusionOk="0">
                <a:moveTo>
                  <a:pt x="6655634" y="0"/>
                </a:moveTo>
                <a:lnTo>
                  <a:pt x="14005810" y="0"/>
                </a:lnTo>
                <a:lnTo>
                  <a:pt x="14005810" y="6858000"/>
                </a:lnTo>
                <a:lnTo>
                  <a:pt x="4991725" y="6858000"/>
                </a:lnTo>
                <a:close/>
                <a:moveTo>
                  <a:pt x="1663908" y="0"/>
                </a:moveTo>
                <a:lnTo>
                  <a:pt x="1813810" y="0"/>
                </a:lnTo>
                <a:lnTo>
                  <a:pt x="18138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 flipH="1">
            <a:off x="4096" y="2"/>
            <a:ext cx="12187904" cy="1034034"/>
          </a:xfrm>
          <a:custGeom>
            <a:avLst/>
            <a:gdLst/>
            <a:ahLst/>
            <a:cxnLst/>
            <a:rect l="0" t="0" r="0" b="0"/>
            <a:pathLst>
              <a:path w="8166100" h="2247900" extrusionOk="0">
                <a:moveTo>
                  <a:pt x="0" y="0"/>
                </a:moveTo>
                <a:lnTo>
                  <a:pt x="7889490" y="32578"/>
                </a:lnTo>
                <a:lnTo>
                  <a:pt x="81661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40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547" y="4403188"/>
            <a:ext cx="4050619" cy="230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675" y="1377400"/>
            <a:ext cx="4132491" cy="253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1921213" y="150625"/>
            <a:ext cx="653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DEL RETO</a:t>
            </a:r>
          </a:p>
          <a:p>
            <a:endParaRPr lang="es-CO" dirty="0"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-1813810" y="0"/>
            <a:ext cx="14005810" cy="6858000"/>
          </a:xfrm>
          <a:custGeom>
            <a:avLst/>
            <a:gdLst/>
            <a:ahLst/>
            <a:cxnLst/>
            <a:rect l="0" t="0" r="0" b="0"/>
            <a:pathLst>
              <a:path w="14005810" h="6858000" extrusionOk="0">
                <a:moveTo>
                  <a:pt x="6655634" y="0"/>
                </a:moveTo>
                <a:lnTo>
                  <a:pt x="14005810" y="0"/>
                </a:lnTo>
                <a:lnTo>
                  <a:pt x="14005810" y="6858000"/>
                </a:lnTo>
                <a:lnTo>
                  <a:pt x="4991725" y="6858000"/>
                </a:lnTo>
                <a:close/>
                <a:moveTo>
                  <a:pt x="1663908" y="0"/>
                </a:moveTo>
                <a:lnTo>
                  <a:pt x="1813810" y="0"/>
                </a:lnTo>
                <a:lnTo>
                  <a:pt x="18138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 flipH="1">
            <a:off x="0" y="149891"/>
            <a:ext cx="12187904" cy="1034034"/>
          </a:xfrm>
          <a:custGeom>
            <a:avLst/>
            <a:gdLst/>
            <a:ahLst/>
            <a:cxnLst/>
            <a:rect l="0" t="0" r="0" b="0"/>
            <a:pathLst>
              <a:path w="8166100" h="2247900" extrusionOk="0">
                <a:moveTo>
                  <a:pt x="0" y="0"/>
                </a:moveTo>
                <a:lnTo>
                  <a:pt x="7889490" y="32578"/>
                </a:lnTo>
                <a:lnTo>
                  <a:pt x="81661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949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950" y="1376228"/>
            <a:ext cx="5050899" cy="264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950" y="4244150"/>
            <a:ext cx="5050900" cy="26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026" y="4025050"/>
            <a:ext cx="2687450" cy="26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2352972" y="342194"/>
            <a:ext cx="653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DEL RETO</a:t>
            </a:r>
          </a:p>
          <a:p>
            <a:endParaRPr lang="es-CO" dirty="0"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-1813810" y="0"/>
            <a:ext cx="14005810" cy="6858000"/>
          </a:xfrm>
          <a:custGeom>
            <a:avLst/>
            <a:gdLst/>
            <a:ahLst/>
            <a:cxnLst/>
            <a:rect l="0" t="0" r="0" b="0"/>
            <a:pathLst>
              <a:path w="14005810" h="6858000" extrusionOk="0">
                <a:moveTo>
                  <a:pt x="6655634" y="0"/>
                </a:moveTo>
                <a:lnTo>
                  <a:pt x="14005810" y="0"/>
                </a:lnTo>
                <a:lnTo>
                  <a:pt x="14005810" y="6858000"/>
                </a:lnTo>
                <a:lnTo>
                  <a:pt x="4991725" y="6858000"/>
                </a:lnTo>
                <a:close/>
                <a:moveTo>
                  <a:pt x="1663908" y="0"/>
                </a:moveTo>
                <a:lnTo>
                  <a:pt x="1813810" y="0"/>
                </a:lnTo>
                <a:lnTo>
                  <a:pt x="18138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 flipH="1">
            <a:off x="4096" y="149902"/>
            <a:ext cx="12187904" cy="1034034"/>
          </a:xfrm>
          <a:custGeom>
            <a:avLst/>
            <a:gdLst/>
            <a:ahLst/>
            <a:cxnLst/>
            <a:rect l="0" t="0" r="0" b="0"/>
            <a:pathLst>
              <a:path w="8166100" h="2247900" extrusionOk="0">
                <a:moveTo>
                  <a:pt x="0" y="0"/>
                </a:moveTo>
                <a:lnTo>
                  <a:pt x="7889490" y="32578"/>
                </a:lnTo>
                <a:lnTo>
                  <a:pt x="81661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949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25" y="2287150"/>
            <a:ext cx="3658775" cy="36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9575" y="2287150"/>
            <a:ext cx="3658776" cy="36740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/>
          <p:cNvSpPr txBox="1"/>
          <p:nvPr/>
        </p:nvSpPr>
        <p:spPr>
          <a:xfrm>
            <a:off x="2544040" y="325202"/>
            <a:ext cx="653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DEL RETO</a:t>
            </a:r>
          </a:p>
          <a:p>
            <a:endParaRPr lang="es-CO" dirty="0"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-1813810" y="0"/>
            <a:ext cx="14005810" cy="6858000"/>
          </a:xfrm>
          <a:custGeom>
            <a:avLst/>
            <a:gdLst/>
            <a:ahLst/>
            <a:cxnLst/>
            <a:rect l="0" t="0" r="0" b="0"/>
            <a:pathLst>
              <a:path w="14005810" h="6858000" extrusionOk="0">
                <a:moveTo>
                  <a:pt x="6655634" y="0"/>
                </a:moveTo>
                <a:lnTo>
                  <a:pt x="14005810" y="0"/>
                </a:lnTo>
                <a:lnTo>
                  <a:pt x="14005810" y="6858000"/>
                </a:lnTo>
                <a:lnTo>
                  <a:pt x="4991725" y="6858000"/>
                </a:lnTo>
                <a:close/>
                <a:moveTo>
                  <a:pt x="1663908" y="0"/>
                </a:moveTo>
                <a:lnTo>
                  <a:pt x="1813810" y="0"/>
                </a:lnTo>
                <a:lnTo>
                  <a:pt x="18138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96000" y="465322"/>
            <a:ext cx="444224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GRACIAS</a:t>
            </a:r>
            <a:endParaRPr lang="es-CO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6066344" y="3217266"/>
            <a:ext cx="4501553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s-CO" sz="40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Andrés Castañeda</a:t>
            </a:r>
          </a:p>
          <a:p>
            <a:pPr algn="ctr"/>
            <a:r>
              <a:rPr lang="es-CO" sz="40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Ángela Godoy</a:t>
            </a:r>
            <a:endParaRPr lang="es-CO" sz="4000" u="sng" dirty="0"/>
          </a:p>
          <a:p>
            <a:pPr lvl="0" algn="ctr"/>
            <a:r>
              <a:rPr lang="es-CO" sz="40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Sebastián Hernández</a:t>
            </a:r>
          </a:p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3896751" y="5576242"/>
            <a:ext cx="77925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/>
              <a:t>Repositorio </a:t>
            </a:r>
            <a:r>
              <a:rPr lang="es-CO" sz="3200" dirty="0" err="1" smtClean="0"/>
              <a:t>GitHub</a:t>
            </a:r>
            <a:endParaRPr lang="es-CO" sz="3200" dirty="0" smtClean="0"/>
          </a:p>
          <a:p>
            <a:r>
              <a:rPr lang="es-CO" sz="3200" dirty="0" smtClean="0"/>
              <a:t>https://github.com/HumanXY/Alldeamo2.0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807356185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Office PowerPoint</Application>
  <PresentationFormat>Panorámica</PresentationFormat>
  <Paragraphs>19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andres felipe castañeda pirateque</cp:lastModifiedBy>
  <cp:revision>3</cp:revision>
  <dcterms:modified xsi:type="dcterms:W3CDTF">2018-05-19T15:31:00Z</dcterms:modified>
</cp:coreProperties>
</file>