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41282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096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801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428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8467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819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02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Jabberwocky Quest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Ben, Eben, and Joshua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4049" y="415537"/>
            <a:ext cx="3047025" cy="374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Description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Text-Based RPG, Inspired From Alice In Wonderland Lore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Idea For Main Boss From The Jabberwocky Poem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Uses Classes, Functions, Arrays, Objects(Defined In Header Files), Header Files, While Loops, Chars, Boolean Statements, And If Else Statements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Lots &amp; Lots Of Comments!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Getting Constructors To Work Properly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Learning How To Use Object Oriented Programing Correctly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Learning How To Use Pointers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Game Was Larger In Scale Than We Expected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Solutions pt. 1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92150" y="1747850"/>
            <a:ext cx="8159700" cy="33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 Function: Is A For Loop, Containing Several While Loops And If Else Statements, And Calling Many Functions From Header Files And Other Source Files.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Battle Function: Initializes A Battle Between The Player &amp; A Randomized Monster Or Mini-Boss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Console Delay Function: Causes Text To Be Displayed 1 Line At A Time Without User Input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Monster Class: Has Stats &amp; Descriptions of All Monsters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Solutions pt. 2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Player Class: Has Stats And Special Abilities Of Main Character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Bestiary Function: Holds All Of Our Monster Classes In A 2-D Array To Be Called For Battles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Storyline Function: Holds All Storyline Text, Each Section(Chapter) Is Then Called Individually To Main Function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Cool Factor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71900" y="1746450"/>
            <a:ext cx="8222100" cy="330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Takes An Already Well Known Fictional Lore And Builds On It Even More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Uses Imaginary Creatures With Crazy Names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Has An Intriguing Storyline That Builds On Already Known Characters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Player Choice Determines What Mini-Bosses &amp; Buffs The Player Encounters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Battling Lots Of Randomized Monsters, Making Each Playthrough Unique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Fun Fact! 90% Of the Cheshire Cat’s Dialogue is Taken From The 1865 Book: Alice’s Adventures In Wonderland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Microsoft Office PowerPoint</Application>
  <PresentationFormat>On-screen Show (16:9)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Roboto</vt:lpstr>
      <vt:lpstr>material</vt:lpstr>
      <vt:lpstr>Jabberwocky Quest</vt:lpstr>
      <vt:lpstr>Description</vt:lpstr>
      <vt:lpstr>Challenges</vt:lpstr>
      <vt:lpstr>Solutions pt. 1</vt:lpstr>
      <vt:lpstr>Solutions pt. 2</vt:lpstr>
      <vt:lpstr>Cool Factor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Jabberwocky Quest</dc:title>
  <dc:creator>Joshua A Fenner</dc:creator>
  <cp:lastModifiedBy>NT2</cp:lastModifiedBy>
  <cp:revision>1</cp:revision>
  <dcterms:modified xsi:type="dcterms:W3CDTF">2016-05-17T21:55:47Z</dcterms:modified>
</cp:coreProperties>
</file>