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092A-D264-7474-7CFF-5AD50722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C172-93C4-C8E2-0DC5-72AFA751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E113-C962-FAFF-FAC7-3103528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2A2D-3D9E-CDD3-B81B-E7F656EC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E961-BBDE-B89B-9EC6-F1E282C5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38D0-B14D-B4A7-1F95-119CB531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7B4A4-1BB7-0DAB-2A19-69BEC33E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A31D-5A9A-1C26-2846-AD93158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11C1-398B-3AB7-FDBA-002813DC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AE3D-C02C-327F-92F9-39A79E33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CEBCD-0821-9E26-061C-C16232D5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76BE8-1F19-7530-04AF-8F9723E7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4C5D-1D00-F1D9-BF9A-D9D7172C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2FC2-399C-C635-C6F1-5DD68CB7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B3F9-25AA-CB26-1268-DFC49B61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2BD0-9841-B041-8EFD-4B380392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C2AE-6E07-B296-A5AE-5D600C64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3710-6781-F791-8DCE-2D1ED69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A720-DEF6-85BF-4520-D005FCF0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33C9-266E-8C74-FCF7-97FAE0E1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0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1FA6-4460-6E47-74B7-A37BFD15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D5F1B-7199-0DE2-C1F1-1FD9674B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7B69-1581-5299-DAAF-4D15783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24AC-1F63-226E-A185-2BF7AEA1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1C31-4128-BE35-3F08-49065051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7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EE24-90E2-A80D-F8B5-83681AB3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34AE-F78A-EAF9-F503-BBEB601E4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5C1D-27A4-820A-1750-0C5EF701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2A88E-5833-D86F-15C6-EA48F051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9F1F-9245-82B1-80C6-F74A68B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321C-BC7D-EDF9-44DE-D97327A8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1FB-57A5-A1CC-2F32-502FC5B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026A-13BF-64FC-E1C1-B56B1636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3B8E2-8D59-7B08-589A-7A2DDACB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B0A07-4ED5-F9F8-CBD2-59C3EC2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75314-9ECA-4AB1-2063-E2FC7676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52F92-CA0F-324C-0C73-4FD6F730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86F0E-078D-1F06-2A2A-C802AD68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E12F7-0C26-D226-37B0-A8236E15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6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2DBA-5AA4-1DE4-B9A0-A8F8E609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D4A45-1320-3199-4470-38EDD79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6473-0539-F35A-1F69-71219AD9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2DFC5-0863-C0F6-ABEB-9BAF6EEC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52DBC-FFB4-A95B-37AE-8A3B6839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B4E63-B43D-4E69-DC44-36F27B57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599D-6E20-9B89-C801-F875B643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472-2C73-E460-09BF-7E9CCA11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3A55-3E81-4826-C6E0-33A0DB60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BDBB-EF91-2D9B-7B94-9F82CF65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D0BC-958A-8F16-A146-C3731DC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169B-87D1-1300-91EA-60B6A20E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3C8E-0911-0A80-7157-B43D6203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8FC-82C2-CED7-3A56-7089C88C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86629-00AD-994A-AFC3-A96D6CB9F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45987-85E2-BF35-8359-9AFD48CF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9C60-421F-EE67-C4C1-268E5528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AC40-C6D2-B000-B0E3-108BD2C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86977-9F93-F914-BFED-2C2A7918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0B3C3-2277-F236-7FBF-32B08B1F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8CC3-9E99-B863-8E4D-8A99053D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B646-B268-54DD-A161-0874278A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67F9B-A2A1-4B6E-ABEC-3F4291FD5A3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6BEF-0823-0C2D-E623-623C83A4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E740-B03A-A7AC-6912-B36A5195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F732-5FB5-4EFD-B816-98392AF9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proto/TODPQ2i2YYD8y05f7Gg72V/RaVya?node-id=1-5&amp;p=f&amp;t=srwk4cfMYudtXwUr-0&amp;scaling=scale-down&amp;content-scaling=fixed&amp;page-id=0%3A1&amp;starting-point-node-id=1%3A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03D22B-9C63-5FE5-FF79-72CEBD35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0696"/>
            <a:ext cx="10515600" cy="2852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8 AI Chatbot for Mental Health Support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Develop a native AI chatbot app for mental health assistance.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Chatbot-based mental health support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Mood tracking </a:t>
            </a:r>
            <a:r>
              <a:rPr lang="en-US" sz="3200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journaling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Emergency contact feature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37ADD-8C81-0097-0098-D4D89146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03326"/>
            <a:ext cx="10515600" cy="204283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Ishan Tripathi IIB2024038</a:t>
            </a:r>
            <a:endParaRPr lang="en-IN" sz="2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Hardik Rana IIB2024039</a:t>
            </a:r>
            <a:endParaRPr lang="en-US" sz="1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Pranathi Kotha IIB2024044</a:t>
            </a:r>
            <a:endParaRPr lang="en-US" sz="1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Himansh Arora IIB2024025</a:t>
            </a:r>
            <a:endParaRPr lang="en-US" sz="1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777-D367-D533-C448-DC1B4FB4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*INSERT AI IMAGES*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5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F1F16CA6-26CC-70E0-5C0F-E5F48A6D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6" b="6341"/>
          <a:stretch/>
        </p:blipFill>
        <p:spPr>
          <a:xfrm>
            <a:off x="3628772" y="0"/>
            <a:ext cx="4855234" cy="6858000"/>
          </a:xfrm>
        </p:spPr>
      </p:pic>
    </p:spTree>
    <p:extLst>
      <p:ext uri="{BB962C8B-B14F-4D97-AF65-F5344CB8AC3E}">
        <p14:creationId xmlns:p14="http://schemas.microsoft.com/office/powerpoint/2010/main" val="1882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E6949AF-08B8-71BE-815B-A4CC9D5E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975970"/>
            <a:ext cx="116983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8 AI Chatbot for Mental Health Support  Develop a native AI chatbot app for mental health assistance. Chatbot-based mental health support Mood tracking and journaling Emergency contact feature</vt:lpstr>
      <vt:lpstr>*INSERT AI IMAGES*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 pickling</dc:creator>
  <cp:lastModifiedBy>Fat pickling</cp:lastModifiedBy>
  <cp:revision>1</cp:revision>
  <dcterms:created xsi:type="dcterms:W3CDTF">2025-04-17T05:21:51Z</dcterms:created>
  <dcterms:modified xsi:type="dcterms:W3CDTF">2025-04-17T07:19:20Z</dcterms:modified>
</cp:coreProperties>
</file>