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2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5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6E2E-667D-4499-9650-0ED9EE2F7AC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reactjs.org/docs/getting-started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2022-01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0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9101" y="2000922"/>
            <a:ext cx="6599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Tool</a:t>
            </a:r>
          </a:p>
          <a:p>
            <a:r>
              <a:rPr lang="en-US" altLang="ko-KR" dirty="0" smtClean="0"/>
              <a:t>Visual Studio Code - </a:t>
            </a:r>
            <a:r>
              <a:rPr lang="en-US" altLang="ko-KR" dirty="0" smtClean="0">
                <a:hlinkClick r:id="rId2"/>
              </a:rPr>
              <a:t>https://code.visualstudio.com/download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개발 플랫폼</a:t>
            </a:r>
            <a:endParaRPr lang="en-US" altLang="ko-KR" dirty="0" smtClean="0"/>
          </a:p>
          <a:p>
            <a:r>
              <a:rPr lang="en-US" altLang="ko-KR" dirty="0" smtClean="0"/>
              <a:t>Node.js - https://nodejs.org/ko/download/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97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2739" y="2054711"/>
            <a:ext cx="591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side</a:t>
            </a:r>
          </a:p>
          <a:p>
            <a:r>
              <a:rPr lang="en-US" altLang="ko-KR" dirty="0" smtClean="0"/>
              <a:t>Express - https://expressjs.com/ko/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Client side</a:t>
            </a:r>
          </a:p>
          <a:p>
            <a:r>
              <a:rPr lang="en-US" altLang="ko-KR" dirty="0" smtClean="0"/>
              <a:t>React - </a:t>
            </a:r>
            <a:r>
              <a:rPr lang="en-US" altLang="ko-KR" dirty="0" smtClean="0">
                <a:hlinkClick r:id="rId2"/>
              </a:rPr>
              <a:t>https://ko.reactjs.org/docs/getting-started.html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패키지 매니저</a:t>
            </a:r>
            <a:endParaRPr lang="en-US" altLang="ko-KR" dirty="0" smtClean="0"/>
          </a:p>
          <a:p>
            <a:r>
              <a:rPr lang="en-US" altLang="ko-KR" dirty="0" smtClean="0"/>
              <a:t>Yarn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https://yarnpkg.com/getting-started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17972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Based. Law.ai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" y="1914861"/>
            <a:ext cx="1061049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6657" y="1688950"/>
            <a:ext cx="4389343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필요 라이브러리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Server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(Express)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Client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(React)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1~3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렌더링까지 같이 진행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 </a:t>
            </a:r>
            <a:r>
              <a:rPr lang="en-US" altLang="ko-KR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고급 안내서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6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97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React Study</vt:lpstr>
      <vt:lpstr>Study 준비</vt:lpstr>
      <vt:lpstr>개발 환경</vt:lpstr>
      <vt:lpstr>Based. Law.ai</vt:lpstr>
      <vt:lpstr>진행 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Study</dc:title>
  <dc:creator>김윤아(Yuna Kim)/Humax IT</dc:creator>
  <cp:lastModifiedBy>김윤아(Yuna Kim)/Humax IT</cp:lastModifiedBy>
  <cp:revision>8</cp:revision>
  <dcterms:created xsi:type="dcterms:W3CDTF">2022-01-07T07:04:22Z</dcterms:created>
  <dcterms:modified xsi:type="dcterms:W3CDTF">2022-01-07T07:30:15Z</dcterms:modified>
</cp:coreProperties>
</file>