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3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9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2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5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3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4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0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20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7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6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5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E2E-667D-4499-9650-0ED9EE2F7AC0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6E2E-667D-4499-9650-0ED9EE2F7AC0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AE08-62CD-4819-B050-886C3C899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7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ko/download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yarnpkg.com/getting-started" TargetMode="External"/><Relationship Id="rId5" Type="http://schemas.openxmlformats.org/officeDocument/2006/relationships/hyperlink" Target="https://ko.reactjs.org/docs/getting-started.html" TargetMode="External"/><Relationship Id="rId4" Type="http://schemas.openxmlformats.org/officeDocument/2006/relationships/hyperlink" Target="https://expressjs.com/k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 Study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2022-01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06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689460" y="2967335"/>
            <a:ext cx="68130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마지막 페이지입니다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371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Study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133" y="1779687"/>
            <a:ext cx="659982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</a:t>
            </a:r>
            <a:r>
              <a:rPr lang="en-US" altLang="ko-KR" dirty="0" smtClean="0"/>
              <a:t>Tool</a:t>
            </a:r>
          </a:p>
          <a:p>
            <a:r>
              <a:rPr lang="en-US" altLang="ko-KR" dirty="0" smtClean="0"/>
              <a:t>Visual Studio Code - </a:t>
            </a:r>
            <a:r>
              <a:rPr lang="en-US" altLang="ko-KR" dirty="0" smtClean="0">
                <a:hlinkClick r:id="rId2"/>
              </a:rPr>
              <a:t>https://code.visualstudio.com/download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 플랫폼</a:t>
            </a:r>
            <a:endParaRPr lang="en-US" altLang="ko-KR" dirty="0" smtClean="0"/>
          </a:p>
          <a:p>
            <a:r>
              <a:rPr lang="en-US" altLang="ko-KR" dirty="0" smtClean="0"/>
              <a:t>Node.js - </a:t>
            </a:r>
            <a:r>
              <a:rPr lang="en-US" altLang="ko-KR" dirty="0" smtClean="0">
                <a:hlinkClick r:id="rId3"/>
              </a:rPr>
              <a:t>https://nodejs.org/ko/download/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Server side</a:t>
            </a:r>
          </a:p>
          <a:p>
            <a:r>
              <a:rPr lang="en-US" altLang="ko-KR" dirty="0"/>
              <a:t>Express - </a:t>
            </a:r>
            <a:r>
              <a:rPr lang="en-US" altLang="ko-KR" dirty="0">
                <a:hlinkClick r:id="rId4"/>
              </a:rPr>
              <a:t>https://expressjs.com/ko/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Client </a:t>
            </a:r>
            <a:r>
              <a:rPr lang="en-US" altLang="ko-KR" dirty="0"/>
              <a:t>side</a:t>
            </a:r>
          </a:p>
          <a:p>
            <a:r>
              <a:rPr lang="en-US" altLang="ko-KR" dirty="0"/>
              <a:t>React - </a:t>
            </a:r>
            <a:r>
              <a:rPr lang="en-US" altLang="ko-KR" dirty="0">
                <a:hlinkClick r:id="rId5"/>
              </a:rPr>
              <a:t>https://ko.reactjs.org/docs/getting-started.html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패키지 매니저</a:t>
            </a:r>
            <a:endParaRPr lang="en-US" altLang="ko-KR" dirty="0"/>
          </a:p>
          <a:p>
            <a:r>
              <a:rPr lang="en-US" altLang="ko-KR" dirty="0"/>
              <a:t>Yarn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yarnpkg.com/getting-started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971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23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Based. Law.ai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55" y="1914861"/>
            <a:ext cx="10610491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순서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6657" y="1688950"/>
            <a:ext cx="473559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프로젝트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Server side </a:t>
            </a:r>
            <a:r>
              <a:rPr lang="ko-KR" altLang="en-US" dirty="0" err="1" smtClean="0"/>
              <a:t>심플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(Express)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Client side </a:t>
            </a:r>
            <a:r>
              <a:rPr lang="ko-KR" altLang="en-US" dirty="0" err="1" smtClean="0"/>
              <a:t>심플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(React)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필요 라이브러리 추가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React </a:t>
            </a:r>
            <a:r>
              <a:rPr lang="ko-KR" altLang="en-US" dirty="0" smtClean="0"/>
              <a:t>주요 개념 익히기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1~3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렌더링까지 같이 진행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React </a:t>
            </a:r>
            <a:r>
              <a:rPr lang="ko-KR" altLang="en-US" dirty="0" smtClean="0"/>
              <a:t>주요 개념 익히기 </a:t>
            </a:r>
            <a:r>
              <a:rPr lang="en-US" altLang="ko-KR" dirty="0" smtClean="0"/>
              <a:t>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한 </a:t>
            </a:r>
            <a:r>
              <a:rPr lang="ko-KR" altLang="en-US" dirty="0" err="1" smtClean="0"/>
              <a:t>번호씩</a:t>
            </a:r>
            <a:r>
              <a:rPr lang="ko-KR" altLang="en-US" dirty="0" smtClean="0"/>
              <a:t> 돌아가며 </a:t>
            </a:r>
            <a:r>
              <a:rPr lang="ko-KR" altLang="en-US" dirty="0" err="1" smtClean="0"/>
              <a:t>튜터가</a:t>
            </a:r>
            <a:r>
              <a:rPr lang="ko-KR" altLang="en-US" dirty="0" smtClean="0"/>
              <a:t> 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React </a:t>
            </a:r>
            <a:r>
              <a:rPr lang="ko-KR" altLang="en-US" dirty="0" smtClean="0"/>
              <a:t>고급 </a:t>
            </a:r>
            <a:r>
              <a:rPr lang="ko-KR" altLang="en-US" dirty="0" smtClean="0"/>
              <a:t>안내서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한 </a:t>
            </a:r>
            <a:r>
              <a:rPr lang="ko-KR" altLang="en-US" dirty="0" err="1" smtClean="0"/>
              <a:t>번호씩</a:t>
            </a:r>
            <a:r>
              <a:rPr lang="ko-KR" altLang="en-US" dirty="0" smtClean="0"/>
              <a:t> 돌아가며 </a:t>
            </a:r>
            <a:r>
              <a:rPr lang="ko-KR" altLang="en-US" dirty="0" err="1" smtClean="0"/>
              <a:t>튜터가</a:t>
            </a:r>
            <a:r>
              <a:rPr lang="ko-KR" altLang="en-US" dirty="0" smtClean="0"/>
              <a:t> 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26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18" y="2086983"/>
            <a:ext cx="392799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$ </a:t>
            </a:r>
            <a:r>
              <a:rPr lang="en-US" altLang="ko-KR" sz="1600" dirty="0" err="1"/>
              <a:t>mkdir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react_study</a:t>
            </a:r>
            <a:endParaRPr lang="en-US" altLang="ko-KR" sz="1600" dirty="0"/>
          </a:p>
          <a:p>
            <a:r>
              <a:rPr lang="en-US" altLang="ko-KR" sz="1600" dirty="0"/>
              <a:t>$ cd </a:t>
            </a:r>
            <a:r>
              <a:rPr lang="en-US" altLang="ko-KR" sz="1600" dirty="0" err="1"/>
              <a:t>react_study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$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-g </a:t>
            </a:r>
            <a:r>
              <a:rPr lang="en-US" altLang="ko-KR" sz="1600" dirty="0" err="1"/>
              <a:t>corepack</a:t>
            </a:r>
            <a:endParaRPr lang="en-US" altLang="ko-KR" sz="1600" dirty="0"/>
          </a:p>
          <a:p>
            <a:r>
              <a:rPr lang="en-US" altLang="ko-KR" sz="1600" dirty="0"/>
              <a:t>$ cd </a:t>
            </a:r>
            <a:r>
              <a:rPr lang="en-US" altLang="ko-KR" sz="1600" dirty="0" err="1"/>
              <a:t>react_study</a:t>
            </a:r>
            <a:endParaRPr lang="en-US" altLang="ko-KR" sz="1600" dirty="0"/>
          </a:p>
          <a:p>
            <a:r>
              <a:rPr lang="en-US" altLang="ko-KR" sz="1600" dirty="0"/>
              <a:t>$ yarn </a:t>
            </a:r>
            <a:r>
              <a:rPr lang="en-US" altLang="ko-KR" sz="1600" dirty="0" err="1" smtClean="0"/>
              <a:t>init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package.json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파일에 아래 스크립트 추가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81978" y="5436484"/>
            <a:ext cx="360707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"scripts": {</a:t>
            </a:r>
          </a:p>
          <a:p>
            <a:r>
              <a:rPr lang="en-US" altLang="ko-KR" sz="1100" dirty="0"/>
              <a:t>    "</a:t>
            </a:r>
            <a:r>
              <a:rPr lang="en-US" altLang="ko-KR" sz="1100" dirty="0" err="1"/>
              <a:t>devs</a:t>
            </a:r>
            <a:r>
              <a:rPr lang="en-US" altLang="ko-KR" sz="1100" dirty="0"/>
              <a:t>": "cd server-side &amp;&amp; node ./bin/www",</a:t>
            </a:r>
          </a:p>
          <a:p>
            <a:r>
              <a:rPr lang="en-US" altLang="ko-KR" sz="1100" dirty="0"/>
              <a:t>    "</a:t>
            </a:r>
            <a:r>
              <a:rPr lang="en-US" altLang="ko-KR" sz="1100" dirty="0" err="1"/>
              <a:t>devc</a:t>
            </a:r>
            <a:r>
              <a:rPr lang="en-US" altLang="ko-KR" sz="1100" dirty="0"/>
              <a:t>": "cd client-side &amp;&amp; yarn react-scripts start"</a:t>
            </a:r>
          </a:p>
          <a:p>
            <a:r>
              <a:rPr lang="en-US" altLang="ko-KR" sz="1100" dirty="0"/>
              <a:t>  </a:t>
            </a:r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516" y="2469296"/>
            <a:ext cx="7742484" cy="437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8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</a:t>
            </a:r>
            <a:r>
              <a:rPr lang="en-US" altLang="ko-KR" dirty="0"/>
              <a:t>. Server side </a:t>
            </a:r>
            <a:r>
              <a:rPr lang="ko-KR" altLang="en-US" dirty="0" err="1"/>
              <a:t>심플</a:t>
            </a:r>
            <a:r>
              <a:rPr lang="ko-KR" altLang="en-US" dirty="0"/>
              <a:t> 구축 </a:t>
            </a:r>
            <a:r>
              <a:rPr lang="en-US" altLang="ko-KR" dirty="0"/>
              <a:t>(Express)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1223" y="1592133"/>
            <a:ext cx="3855158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 express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$ </a:t>
            </a:r>
            <a:r>
              <a:rPr lang="en-US" altLang="ko-KR" dirty="0" err="1"/>
              <a:t>npm</a:t>
            </a:r>
            <a:r>
              <a:rPr lang="en-US" altLang="ko-KR" dirty="0"/>
              <a:t> install express-generator </a:t>
            </a:r>
            <a:r>
              <a:rPr lang="en-US" altLang="ko-KR" dirty="0" smtClean="0"/>
              <a:t>–g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$ express </a:t>
            </a:r>
            <a:r>
              <a:rPr lang="en-US" altLang="ko-KR" dirty="0"/>
              <a:t>--view=pug </a:t>
            </a:r>
            <a:r>
              <a:rPr lang="en-US" altLang="ko-KR" dirty="0" smtClean="0"/>
              <a:t>server-side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$ cd server-side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start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hlinkClick r:id="rId2"/>
              </a:rPr>
              <a:t>http://localhost:3000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확인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port </a:t>
            </a:r>
            <a:r>
              <a:rPr lang="ko-KR" altLang="en-US" dirty="0" smtClean="0"/>
              <a:t>변경 후 사이트 재확인</a:t>
            </a:r>
            <a:r>
              <a:rPr lang="en-US" altLang="ko-KR" dirty="0" smtClean="0"/>
              <a:t>!!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290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</a:t>
            </a:r>
            <a:r>
              <a:rPr lang="en-US" altLang="ko-KR" dirty="0"/>
              <a:t>. </a:t>
            </a:r>
            <a:r>
              <a:rPr lang="en-US" altLang="ko-KR" dirty="0" smtClean="0"/>
              <a:t>Client </a:t>
            </a:r>
            <a:r>
              <a:rPr lang="en-US" altLang="ko-KR" dirty="0"/>
              <a:t>side </a:t>
            </a:r>
            <a:r>
              <a:rPr lang="ko-KR" altLang="en-US" dirty="0" err="1"/>
              <a:t>심플</a:t>
            </a:r>
            <a:r>
              <a:rPr lang="ko-KR" altLang="en-US" dirty="0"/>
              <a:t> 구축 </a:t>
            </a:r>
            <a:r>
              <a:rPr lang="en-US" altLang="ko-KR" dirty="0" smtClean="0"/>
              <a:t>(React)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1223" y="1592133"/>
            <a:ext cx="3704412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 -g create-react-app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npx</a:t>
            </a:r>
            <a:r>
              <a:rPr lang="en-US" altLang="ko-KR" dirty="0" smtClean="0"/>
              <a:t> create-react-app client-side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$ cd client-side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start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hlinkClick r:id="rId2"/>
              </a:rPr>
              <a:t>http://localhost:3000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564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필요 라이브러리 추가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37534" y="15486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$ …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921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247</Words>
  <Application>Microsoft Office PowerPoint</Application>
  <PresentationFormat>와이드스크린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React Study</vt:lpstr>
      <vt:lpstr>Study 준비</vt:lpstr>
      <vt:lpstr>개발 환경</vt:lpstr>
      <vt:lpstr>Based. Law.ai</vt:lpstr>
      <vt:lpstr>진행 순서</vt:lpstr>
      <vt:lpstr>1. 프로젝트 생성</vt:lpstr>
      <vt:lpstr>1-1. Server side 심플 구축 (Express)</vt:lpstr>
      <vt:lpstr>1-1. Client side 심플 구축 (React)</vt:lpstr>
      <vt:lpstr>1-3. 필요 라이브러리 추가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Study</dc:title>
  <dc:creator>김윤아(Yuna Kim)/Humax IT</dc:creator>
  <cp:lastModifiedBy>김윤아(Yuna Kim)/Humax IT</cp:lastModifiedBy>
  <cp:revision>39</cp:revision>
  <dcterms:created xsi:type="dcterms:W3CDTF">2022-01-07T07:04:22Z</dcterms:created>
  <dcterms:modified xsi:type="dcterms:W3CDTF">2022-01-09T07:39:32Z</dcterms:modified>
</cp:coreProperties>
</file>