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1" r:id="rId3"/>
    <p:sldId id="259" r:id="rId4"/>
    <p:sldId id="257" r:id="rId5"/>
    <p:sldId id="256" r:id="rId6"/>
    <p:sldId id="260" r:id="rId7"/>
    <p:sldId id="261" r:id="rId8"/>
    <p:sldId id="263" r:id="rId9"/>
    <p:sldId id="273" r:id="rId10"/>
    <p:sldId id="264" r:id="rId11"/>
    <p:sldId id="267"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ana Akther" initials="SA" lastIdx="1" clrIdx="0">
    <p:extLst>
      <p:ext uri="{19B8F6BF-5375-455C-9EA6-DF929625EA0E}">
        <p15:presenceInfo xmlns:p15="http://schemas.microsoft.com/office/powerpoint/2012/main" userId="e2902f66be0446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0CCC8"/>
    <a:srgbClr val="0BE5E5"/>
    <a:srgbClr val="CCFFFF"/>
    <a:srgbClr val="CCFFCC"/>
    <a:srgbClr val="F7FDFD"/>
    <a:srgbClr val="F8E0D8"/>
    <a:srgbClr val="FFCCFF"/>
    <a:srgbClr val="66FFFF"/>
    <a:srgbClr val="00F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2" d="100"/>
          <a:sy n="62" d="100"/>
        </p:scale>
        <p:origin x="1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73F3E4-1941-4531-85FA-2E2CADF17E93}"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en-US"/>
        </a:p>
      </dgm:t>
    </dgm:pt>
    <dgm:pt modelId="{96D0C6A4-F693-40A8-AB96-2C96F16793C7}">
      <dgm:prSet phldrT="[Text]" custT="1"/>
      <dgm:spPr/>
      <dgm:t>
        <a:bodyPr/>
        <a:lstStyle/>
        <a:p>
          <a:r>
            <a:rPr lang="en-US" sz="1800" b="1" dirty="0"/>
            <a:t>OPEN</a:t>
          </a:r>
        </a:p>
      </dgm:t>
    </dgm:pt>
    <dgm:pt modelId="{2847C559-C4F4-4B8F-BE04-9027298E6139}" type="parTrans" cxnId="{3A9DCE2A-723F-4A57-A8A7-7A8930904FB0}">
      <dgm:prSet/>
      <dgm:spPr/>
      <dgm:t>
        <a:bodyPr/>
        <a:lstStyle/>
        <a:p>
          <a:endParaRPr lang="en-US"/>
        </a:p>
      </dgm:t>
    </dgm:pt>
    <dgm:pt modelId="{97CDD536-1D41-4777-9C3D-2458A1B6F8F0}" type="sibTrans" cxnId="{3A9DCE2A-723F-4A57-A8A7-7A8930904FB0}">
      <dgm:prSet/>
      <dgm:spPr/>
      <dgm:t>
        <a:bodyPr/>
        <a:lstStyle/>
        <a:p>
          <a:endParaRPr lang="en-US"/>
        </a:p>
      </dgm:t>
    </dgm:pt>
    <dgm:pt modelId="{09F30CB4-EDD3-4C05-913A-40401B94566A}">
      <dgm:prSet phldrT="[Text]" custScaleY="43707" custT="1"/>
      <dgm:spPr/>
      <dgm:t>
        <a:bodyPr/>
        <a:lstStyle/>
        <a:p>
          <a:r>
            <a:rPr lang="en-US" sz="2000" dirty="0"/>
            <a:t>Verified fingerprint matched.</a:t>
          </a:r>
        </a:p>
      </dgm:t>
    </dgm:pt>
    <dgm:pt modelId="{901ACBE8-1C5F-4419-A6DC-7E8932E83630}" type="parTrans" cxnId="{40A18D91-AA3D-41D8-A604-4C9C5DE217E5}">
      <dgm:prSet/>
      <dgm:spPr/>
      <dgm:t>
        <a:bodyPr/>
        <a:lstStyle/>
        <a:p>
          <a:endParaRPr lang="en-US"/>
        </a:p>
      </dgm:t>
    </dgm:pt>
    <dgm:pt modelId="{0832AB86-52BD-4146-BC8F-B461245C8A63}" type="sibTrans" cxnId="{40A18D91-AA3D-41D8-A604-4C9C5DE217E5}">
      <dgm:prSet/>
      <dgm:spPr/>
      <dgm:t>
        <a:bodyPr/>
        <a:lstStyle/>
        <a:p>
          <a:endParaRPr lang="en-US"/>
        </a:p>
      </dgm:t>
    </dgm:pt>
    <dgm:pt modelId="{D7C62B82-8D4B-44B7-A8F7-A63417381281}">
      <dgm:prSet phldrT="[Text]" custScaleY="72132" custT="1" custLinFactNeighborY="-3156"/>
      <dgm:spPr/>
      <dgm:t>
        <a:bodyPr/>
        <a:lstStyle/>
        <a:p>
          <a:r>
            <a:rPr lang="en-US" sz="2000" dirty="0"/>
            <a:t>After entrance of selected one</a:t>
          </a:r>
        </a:p>
      </dgm:t>
    </dgm:pt>
    <dgm:pt modelId="{04AEAA71-D8E1-497B-B945-871CFB9DFD33}" type="parTrans" cxnId="{652675A7-8039-4941-8090-DF751CD7E789}">
      <dgm:prSet/>
      <dgm:spPr/>
      <dgm:t>
        <a:bodyPr/>
        <a:lstStyle/>
        <a:p>
          <a:endParaRPr lang="en-US"/>
        </a:p>
      </dgm:t>
    </dgm:pt>
    <dgm:pt modelId="{A8780F50-C9D9-47D6-8A06-7521B6090964}" type="sibTrans" cxnId="{652675A7-8039-4941-8090-DF751CD7E789}">
      <dgm:prSet/>
      <dgm:spPr/>
      <dgm:t>
        <a:bodyPr/>
        <a:lstStyle/>
        <a:p>
          <a:endParaRPr lang="en-US"/>
        </a:p>
      </dgm:t>
    </dgm:pt>
    <dgm:pt modelId="{A34895EE-2A5A-43AB-9373-75E1780624E2}">
      <dgm:prSet phldrT="[Text]" custT="1"/>
      <dgm:spPr/>
      <dgm:t>
        <a:bodyPr/>
        <a:lstStyle/>
        <a:p>
          <a:r>
            <a:rPr lang="en-US" sz="2000" b="1" dirty="0"/>
            <a:t>CLOSE</a:t>
          </a:r>
        </a:p>
      </dgm:t>
    </dgm:pt>
    <dgm:pt modelId="{0AE90FB2-2698-4256-876B-F18E5BA3BAE9}" type="sibTrans" cxnId="{F19C3F4B-A17C-44C6-B3B1-802BE3293955}">
      <dgm:prSet/>
      <dgm:spPr/>
      <dgm:t>
        <a:bodyPr/>
        <a:lstStyle/>
        <a:p>
          <a:endParaRPr lang="en-US"/>
        </a:p>
      </dgm:t>
    </dgm:pt>
    <dgm:pt modelId="{DE59C9F7-E73F-43B0-81B0-8A2F975BDCE0}" type="parTrans" cxnId="{F19C3F4B-A17C-44C6-B3B1-802BE3293955}">
      <dgm:prSet/>
      <dgm:spPr/>
      <dgm:t>
        <a:bodyPr/>
        <a:lstStyle/>
        <a:p>
          <a:endParaRPr lang="en-US"/>
        </a:p>
      </dgm:t>
    </dgm:pt>
    <dgm:pt modelId="{9C636DD7-AC1B-40DB-92A4-8FDD4386439D}" type="pres">
      <dgm:prSet presAssocID="{F973F3E4-1941-4531-85FA-2E2CADF17E93}" presName="Name0" presStyleCnt="0">
        <dgm:presLayoutVars>
          <dgm:chMax val="2"/>
          <dgm:dir/>
          <dgm:animOne val="branch"/>
          <dgm:animLvl val="lvl"/>
          <dgm:resizeHandles val="exact"/>
        </dgm:presLayoutVars>
      </dgm:prSet>
      <dgm:spPr/>
    </dgm:pt>
    <dgm:pt modelId="{E0187FD4-EC97-4496-B00D-7A2F903B98CC}" type="pres">
      <dgm:prSet presAssocID="{F973F3E4-1941-4531-85FA-2E2CADF17E93}" presName="Background" presStyleLbl="node1" presStyleIdx="0" presStyleCnt="1" custScaleX="132360" custScaleY="49190" custLinFactNeighborX="0" custLinFactNeighborY="28017"/>
      <dgm:spPr>
        <a:solidFill>
          <a:srgbClr val="F8E0D8"/>
        </a:solidFill>
      </dgm:spPr>
    </dgm:pt>
    <dgm:pt modelId="{46F7C8CB-8D76-419A-B0D0-751869EB790E}" type="pres">
      <dgm:prSet presAssocID="{F973F3E4-1941-4531-85FA-2E2CADF17E93}" presName="Divider" presStyleLbl="callout" presStyleIdx="0" presStyleCnt="1"/>
      <dgm:spPr/>
    </dgm:pt>
    <dgm:pt modelId="{6AF5A2F7-0612-4502-90CD-A117D1E4E71E}" type="pres">
      <dgm:prSet presAssocID="{F973F3E4-1941-4531-85FA-2E2CADF17E93}" presName="ChildText1" presStyleLbl="revTx" presStyleIdx="0" presStyleCnt="0">
        <dgm:presLayoutVars>
          <dgm:chMax val="0"/>
          <dgm:chPref val="0"/>
          <dgm:bulletEnabled val="1"/>
        </dgm:presLayoutVars>
      </dgm:prSet>
      <dgm:spPr/>
    </dgm:pt>
    <dgm:pt modelId="{3C273FBA-062B-46E7-837F-A98C08F55EF7}" type="pres">
      <dgm:prSet presAssocID="{F973F3E4-1941-4531-85FA-2E2CADF17E93}" presName="ChildText2" presStyleLbl="revTx" presStyleIdx="0" presStyleCnt="0" custScaleY="72132" custLinFactNeighborY="-3156">
        <dgm:presLayoutVars>
          <dgm:chMax val="0"/>
          <dgm:chPref val="0"/>
          <dgm:bulletEnabled val="1"/>
        </dgm:presLayoutVars>
      </dgm:prSet>
      <dgm:spPr/>
    </dgm:pt>
    <dgm:pt modelId="{D272D63D-6AE5-4E78-B610-F5866D701685}" type="pres">
      <dgm:prSet presAssocID="{F973F3E4-1941-4531-85FA-2E2CADF17E93}" presName="ParentText1" presStyleLbl="revTx" presStyleIdx="0" presStyleCnt="0">
        <dgm:presLayoutVars>
          <dgm:chMax val="1"/>
          <dgm:chPref val="1"/>
        </dgm:presLayoutVars>
      </dgm:prSet>
      <dgm:spPr/>
    </dgm:pt>
    <dgm:pt modelId="{F848C184-E87D-4C2C-BCDD-F4333F75021E}" type="pres">
      <dgm:prSet presAssocID="{F973F3E4-1941-4531-85FA-2E2CADF17E93}" presName="ParentShape1" presStyleLbl="alignImgPlace1" presStyleIdx="0" presStyleCnt="2" custScaleY="43707">
        <dgm:presLayoutVars/>
      </dgm:prSet>
      <dgm:spPr/>
    </dgm:pt>
    <dgm:pt modelId="{1FDBE452-213E-431B-BCEC-E091634233AE}" type="pres">
      <dgm:prSet presAssocID="{F973F3E4-1941-4531-85FA-2E2CADF17E93}" presName="ParentText2" presStyleLbl="revTx" presStyleIdx="0" presStyleCnt="0">
        <dgm:presLayoutVars>
          <dgm:chMax val="1"/>
          <dgm:chPref val="1"/>
        </dgm:presLayoutVars>
      </dgm:prSet>
      <dgm:spPr/>
    </dgm:pt>
    <dgm:pt modelId="{16DDD29B-A02A-472F-B911-3C461EC3D0F6}" type="pres">
      <dgm:prSet presAssocID="{F973F3E4-1941-4531-85FA-2E2CADF17E93}" presName="ParentShape2" presStyleLbl="alignImgPlace1" presStyleIdx="1" presStyleCnt="2" custScaleY="72132" custLinFactNeighborY="-3156">
        <dgm:presLayoutVars/>
      </dgm:prSet>
      <dgm:spPr/>
    </dgm:pt>
  </dgm:ptLst>
  <dgm:cxnLst>
    <dgm:cxn modelId="{14A6AD0C-FF70-472A-9371-8C46A1C6F224}" type="presOf" srcId="{09F30CB4-EDD3-4C05-913A-40401B94566A}" destId="{6AF5A2F7-0612-4502-90CD-A117D1E4E71E}" srcOrd="0" destOrd="0" presId="urn:microsoft.com/office/officeart/2009/3/layout/OpposingIdeas"/>
    <dgm:cxn modelId="{3A9DCE2A-723F-4A57-A8A7-7A8930904FB0}" srcId="{F973F3E4-1941-4531-85FA-2E2CADF17E93}" destId="{96D0C6A4-F693-40A8-AB96-2C96F16793C7}" srcOrd="0" destOrd="0" parTransId="{2847C559-C4F4-4B8F-BE04-9027298E6139}" sibTransId="{97CDD536-1D41-4777-9C3D-2458A1B6F8F0}"/>
    <dgm:cxn modelId="{CBF44369-2275-4EB1-A3AE-BB92D969A37E}" type="presOf" srcId="{96D0C6A4-F693-40A8-AB96-2C96F16793C7}" destId="{D272D63D-6AE5-4E78-B610-F5866D701685}" srcOrd="0" destOrd="0" presId="urn:microsoft.com/office/officeart/2009/3/layout/OpposingIdeas"/>
    <dgm:cxn modelId="{F19C3F4B-A17C-44C6-B3B1-802BE3293955}" srcId="{F973F3E4-1941-4531-85FA-2E2CADF17E93}" destId="{A34895EE-2A5A-43AB-9373-75E1780624E2}" srcOrd="1" destOrd="0" parTransId="{DE59C9F7-E73F-43B0-81B0-8A2F975BDCE0}" sibTransId="{0AE90FB2-2698-4256-876B-F18E5BA3BAE9}"/>
    <dgm:cxn modelId="{27AAE955-14CC-4FD5-AE3D-EF12E6C0EF97}" type="presOf" srcId="{F973F3E4-1941-4531-85FA-2E2CADF17E93}" destId="{9C636DD7-AC1B-40DB-92A4-8FDD4386439D}" srcOrd="0" destOrd="0" presId="urn:microsoft.com/office/officeart/2009/3/layout/OpposingIdeas"/>
    <dgm:cxn modelId="{40A18D91-AA3D-41D8-A604-4C9C5DE217E5}" srcId="{96D0C6A4-F693-40A8-AB96-2C96F16793C7}" destId="{09F30CB4-EDD3-4C05-913A-40401B94566A}" srcOrd="0" destOrd="0" parTransId="{901ACBE8-1C5F-4419-A6DC-7E8932E83630}" sibTransId="{0832AB86-52BD-4146-BC8F-B461245C8A63}"/>
    <dgm:cxn modelId="{652675A7-8039-4941-8090-DF751CD7E789}" srcId="{A34895EE-2A5A-43AB-9373-75E1780624E2}" destId="{D7C62B82-8D4B-44B7-A8F7-A63417381281}" srcOrd="0" destOrd="0" parTransId="{04AEAA71-D8E1-497B-B945-871CFB9DFD33}" sibTransId="{A8780F50-C9D9-47D6-8A06-7521B6090964}"/>
    <dgm:cxn modelId="{4D3B1FC2-6C88-4CA5-8BDA-43CD53AF07C3}" type="presOf" srcId="{D7C62B82-8D4B-44B7-A8F7-A63417381281}" destId="{3C273FBA-062B-46E7-837F-A98C08F55EF7}" srcOrd="0" destOrd="0" presId="urn:microsoft.com/office/officeart/2009/3/layout/OpposingIdeas"/>
    <dgm:cxn modelId="{569641D8-4AF6-4624-BCC4-3B9EAD430B41}" type="presOf" srcId="{96D0C6A4-F693-40A8-AB96-2C96F16793C7}" destId="{F848C184-E87D-4C2C-BCDD-F4333F75021E}" srcOrd="1" destOrd="0" presId="urn:microsoft.com/office/officeart/2009/3/layout/OpposingIdeas"/>
    <dgm:cxn modelId="{375988ED-D405-41A1-8B6C-AD413AC23042}" type="presOf" srcId="{A34895EE-2A5A-43AB-9373-75E1780624E2}" destId="{16DDD29B-A02A-472F-B911-3C461EC3D0F6}" srcOrd="1" destOrd="0" presId="urn:microsoft.com/office/officeart/2009/3/layout/OpposingIdeas"/>
    <dgm:cxn modelId="{C3ABFFF4-6B6C-4AD2-8F96-DC9FB1C17203}" type="presOf" srcId="{A34895EE-2A5A-43AB-9373-75E1780624E2}" destId="{1FDBE452-213E-431B-BCEC-E091634233AE}" srcOrd="0" destOrd="0" presId="urn:microsoft.com/office/officeart/2009/3/layout/OpposingIdeas"/>
    <dgm:cxn modelId="{13B13CF1-B12F-4C7C-A983-BB270984F7FA}" type="presParOf" srcId="{9C636DD7-AC1B-40DB-92A4-8FDD4386439D}" destId="{E0187FD4-EC97-4496-B00D-7A2F903B98CC}" srcOrd="0" destOrd="0" presId="urn:microsoft.com/office/officeart/2009/3/layout/OpposingIdeas"/>
    <dgm:cxn modelId="{F781FDC3-3FBD-42BA-A4E3-55F7BB366027}" type="presParOf" srcId="{9C636DD7-AC1B-40DB-92A4-8FDD4386439D}" destId="{46F7C8CB-8D76-419A-B0D0-751869EB790E}" srcOrd="1" destOrd="0" presId="urn:microsoft.com/office/officeart/2009/3/layout/OpposingIdeas"/>
    <dgm:cxn modelId="{8CF6C845-0B93-46B9-9CD7-F37E4F78F431}" type="presParOf" srcId="{9C636DD7-AC1B-40DB-92A4-8FDD4386439D}" destId="{6AF5A2F7-0612-4502-90CD-A117D1E4E71E}" srcOrd="2" destOrd="0" presId="urn:microsoft.com/office/officeart/2009/3/layout/OpposingIdeas"/>
    <dgm:cxn modelId="{A2813968-E9EB-4A09-9A05-803E0E431346}" type="presParOf" srcId="{9C636DD7-AC1B-40DB-92A4-8FDD4386439D}" destId="{3C273FBA-062B-46E7-837F-A98C08F55EF7}" srcOrd="3" destOrd="0" presId="urn:microsoft.com/office/officeart/2009/3/layout/OpposingIdeas"/>
    <dgm:cxn modelId="{D0B8CD31-D41E-4A55-9A52-FA4C6299BB7A}" type="presParOf" srcId="{9C636DD7-AC1B-40DB-92A4-8FDD4386439D}" destId="{D272D63D-6AE5-4E78-B610-F5866D701685}" srcOrd="4" destOrd="0" presId="urn:microsoft.com/office/officeart/2009/3/layout/OpposingIdeas"/>
    <dgm:cxn modelId="{FB30AD69-E09D-4619-8CB4-0CB82025AC81}" type="presParOf" srcId="{9C636DD7-AC1B-40DB-92A4-8FDD4386439D}" destId="{F848C184-E87D-4C2C-BCDD-F4333F75021E}" srcOrd="5" destOrd="0" presId="urn:microsoft.com/office/officeart/2009/3/layout/OpposingIdeas"/>
    <dgm:cxn modelId="{4F217D01-DD36-487C-9FF9-BE65AD8FAF47}" type="presParOf" srcId="{9C636DD7-AC1B-40DB-92A4-8FDD4386439D}" destId="{1FDBE452-213E-431B-BCEC-E091634233AE}" srcOrd="6" destOrd="0" presId="urn:microsoft.com/office/officeart/2009/3/layout/OpposingIdeas"/>
    <dgm:cxn modelId="{186F5DFC-3B39-4E78-B5C6-D5404205AF27}" type="presParOf" srcId="{9C636DD7-AC1B-40DB-92A4-8FDD4386439D}" destId="{16DDD29B-A02A-472F-B911-3C461EC3D0F6}"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4F1A32-670F-4718-B35A-45871AB0E862}" type="doc">
      <dgm:prSet loTypeId="urn:microsoft.com/office/officeart/2011/layout/InterconnectedBlockProcess" loCatId="officeonline" qsTypeId="urn:microsoft.com/office/officeart/2005/8/quickstyle/simple1" qsCatId="simple" csTypeId="urn:microsoft.com/office/officeart/2005/8/colors/accent1_2" csCatId="accent1" phldr="1"/>
      <dgm:spPr/>
      <dgm:t>
        <a:bodyPr/>
        <a:lstStyle/>
        <a:p>
          <a:endParaRPr lang="en-US"/>
        </a:p>
      </dgm:t>
    </dgm:pt>
    <dgm:pt modelId="{749FC462-49C2-4080-8651-A2C6C1A537E0}">
      <dgm:prSet phldrT="[Text]"/>
      <dgm:spPr>
        <a:solidFill>
          <a:schemeClr val="accent1">
            <a:lumMod val="75000"/>
          </a:schemeClr>
        </a:solidFill>
      </dgm:spPr>
      <dgm:t>
        <a:bodyPr/>
        <a:lstStyle/>
        <a:p>
          <a:r>
            <a:rPr lang="en-US" dirty="0"/>
            <a:t>PIR MOTION SENSOR</a:t>
          </a:r>
        </a:p>
      </dgm:t>
    </dgm:pt>
    <dgm:pt modelId="{4ED50088-A7CE-43A3-8CD8-3DC7CF8367D0}" type="parTrans" cxnId="{DD56FB9D-D48D-4414-80F6-9445C8772677}">
      <dgm:prSet/>
      <dgm:spPr/>
      <dgm:t>
        <a:bodyPr/>
        <a:lstStyle/>
        <a:p>
          <a:endParaRPr lang="en-US"/>
        </a:p>
      </dgm:t>
    </dgm:pt>
    <dgm:pt modelId="{7EB97951-8141-45CF-8897-152DC827928B}" type="sibTrans" cxnId="{DD56FB9D-D48D-4414-80F6-9445C8772677}">
      <dgm:prSet/>
      <dgm:spPr/>
      <dgm:t>
        <a:bodyPr/>
        <a:lstStyle/>
        <a:p>
          <a:endParaRPr lang="en-US"/>
        </a:p>
      </dgm:t>
    </dgm:pt>
    <dgm:pt modelId="{D0864C28-C7F5-4FF5-A986-72A78BCDD1B5}">
      <dgm:prSet phldrT="[Text]"/>
      <dgm:spPr>
        <a:ln>
          <a:solidFill>
            <a:schemeClr val="lt1">
              <a:hueOff val="0"/>
              <a:satOff val="0"/>
              <a:lumOff val="0"/>
            </a:schemeClr>
          </a:solidFill>
        </a:ln>
      </dgm:spPr>
      <dgm:t>
        <a:bodyPr/>
        <a:lstStyle/>
        <a:p>
          <a:r>
            <a:rPr lang="en-US" dirty="0"/>
            <a:t>Green LED:</a:t>
          </a:r>
        </a:p>
      </dgm:t>
    </dgm:pt>
    <dgm:pt modelId="{51EAE86B-E716-46E6-AFDA-B90D0A0E0234}" type="parTrans" cxnId="{057E8756-4E8E-4BA5-AF8C-732BD3DCE1B1}">
      <dgm:prSet/>
      <dgm:spPr/>
      <dgm:t>
        <a:bodyPr/>
        <a:lstStyle/>
        <a:p>
          <a:endParaRPr lang="en-US"/>
        </a:p>
      </dgm:t>
    </dgm:pt>
    <dgm:pt modelId="{5FBA85CD-743B-4ADB-8F2F-9A676BBEA34E}" type="sibTrans" cxnId="{057E8756-4E8E-4BA5-AF8C-732BD3DCE1B1}">
      <dgm:prSet/>
      <dgm:spPr/>
      <dgm:t>
        <a:bodyPr/>
        <a:lstStyle/>
        <a:p>
          <a:endParaRPr lang="en-US"/>
        </a:p>
      </dgm:t>
    </dgm:pt>
    <dgm:pt modelId="{290011C6-E778-44D3-AFF8-0BF78C5EAE1A}">
      <dgm:prSet/>
      <dgm:spPr>
        <a:solidFill>
          <a:srgbClr val="CCEFF0"/>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dgm:spPr>
      <dgm:t>
        <a:bodyPr/>
        <a:lstStyle/>
        <a:p>
          <a:pPr algn="l">
            <a:buFont typeface="Arial" panose="020B0604020202020204" pitchFamily="34" charset="0"/>
            <a:buChar char="•"/>
          </a:pPr>
          <a:r>
            <a:rPr lang="en-US" dirty="0"/>
            <a:t>Detect the presence in the house</a:t>
          </a:r>
        </a:p>
      </dgm:t>
    </dgm:pt>
    <dgm:pt modelId="{08922822-899C-49DB-BB27-9FBABED07E66}" type="parTrans" cxnId="{E73849E2-8125-46D7-9B8D-99D5F5541782}">
      <dgm:prSet/>
      <dgm:spPr/>
      <dgm:t>
        <a:bodyPr/>
        <a:lstStyle/>
        <a:p>
          <a:endParaRPr lang="en-US"/>
        </a:p>
      </dgm:t>
    </dgm:pt>
    <dgm:pt modelId="{79217F7F-4612-476A-8B7C-96CE7301FD4D}" type="sibTrans" cxnId="{E73849E2-8125-46D7-9B8D-99D5F5541782}">
      <dgm:prSet/>
      <dgm:spPr/>
      <dgm:t>
        <a:bodyPr/>
        <a:lstStyle/>
        <a:p>
          <a:endParaRPr lang="en-US"/>
        </a:p>
      </dgm:t>
    </dgm:pt>
    <dgm:pt modelId="{EAA4F4BB-BFD0-450B-90D4-D8F1B00AF7A4}">
      <dgm:prSet phldrT="[Text]"/>
      <dgm:spPr>
        <a:solidFill>
          <a:srgbClr val="C7EDA1"/>
        </a:solidFill>
      </dgm:spPr>
      <dgm:t>
        <a:bodyPr/>
        <a:lstStyle/>
        <a:p>
          <a:pPr algn="l">
            <a:buFont typeface="Wingdings" panose="05000000000000000000" pitchFamily="2" charset="2"/>
            <a:buChar char="§"/>
          </a:pPr>
          <a:r>
            <a:rPr lang="en-US" dirty="0"/>
            <a:t>Illuminate green led ,if the house is occupied</a:t>
          </a:r>
        </a:p>
      </dgm:t>
    </dgm:pt>
    <dgm:pt modelId="{3E491448-BD87-4EA7-80E0-B4777F5BE1F6}" type="sibTrans" cxnId="{59D64C10-1810-48F0-80EA-54D5C6F7EEB3}">
      <dgm:prSet/>
      <dgm:spPr/>
      <dgm:t>
        <a:bodyPr/>
        <a:lstStyle/>
        <a:p>
          <a:endParaRPr lang="en-US"/>
        </a:p>
      </dgm:t>
    </dgm:pt>
    <dgm:pt modelId="{386EBB8B-B8F6-4AF9-959A-0426B02C1F15}" type="parTrans" cxnId="{59D64C10-1810-48F0-80EA-54D5C6F7EEB3}">
      <dgm:prSet/>
      <dgm:spPr/>
      <dgm:t>
        <a:bodyPr/>
        <a:lstStyle/>
        <a:p>
          <a:endParaRPr lang="en-US"/>
        </a:p>
      </dgm:t>
    </dgm:pt>
    <dgm:pt modelId="{6886CA38-8039-43FB-89A3-A6BCC63A0780}">
      <dgm:prSet phldrT="[Text]"/>
      <dgm:spPr/>
      <dgm:t>
        <a:bodyPr/>
        <a:lstStyle/>
        <a:p>
          <a:r>
            <a:rPr lang="en-US" dirty="0"/>
            <a:t>Red LED:</a:t>
          </a:r>
        </a:p>
      </dgm:t>
    </dgm:pt>
    <dgm:pt modelId="{C4BAF6F9-B0C8-4DA0-9E16-F30AA45585C8}" type="sibTrans" cxnId="{0AD0F4CD-8ECC-447B-BA4A-0DD72C86243F}">
      <dgm:prSet/>
      <dgm:spPr/>
      <dgm:t>
        <a:bodyPr/>
        <a:lstStyle/>
        <a:p>
          <a:endParaRPr lang="en-US"/>
        </a:p>
      </dgm:t>
    </dgm:pt>
    <dgm:pt modelId="{2C1E0206-2AFC-4CD8-80D9-675DC9748F0D}" type="parTrans" cxnId="{0AD0F4CD-8ECC-447B-BA4A-0DD72C86243F}">
      <dgm:prSet/>
      <dgm:spPr/>
      <dgm:t>
        <a:bodyPr/>
        <a:lstStyle/>
        <a:p>
          <a:endParaRPr lang="en-US"/>
        </a:p>
      </dgm:t>
    </dgm:pt>
    <dgm:pt modelId="{F667CAD4-0AA3-442F-A637-15171F9C9574}">
      <dgm:prSet/>
      <dgm:spPr>
        <a:solidFill>
          <a:srgbClr val="CCEFF0"/>
        </a:solidFill>
        <a:ln>
          <a:solidFill>
            <a:srgbClr val="130A8E"/>
          </a:solidFill>
        </a:ln>
      </dgm:spPr>
      <dgm:t>
        <a:bodyPr/>
        <a:lstStyle/>
        <a:p>
          <a:pPr algn="r"/>
          <a:endParaRPr lang="en-US" dirty="0"/>
        </a:p>
        <a:p>
          <a:pPr algn="l"/>
          <a:r>
            <a:rPr lang="en-US" dirty="0"/>
            <a:t>Illuminates red light ,if the house is unoccupied</a:t>
          </a:r>
        </a:p>
      </dgm:t>
    </dgm:pt>
    <dgm:pt modelId="{4A4A2058-E5B7-4A57-A6D1-EA594724F88F}" type="sibTrans" cxnId="{E9C8E4FA-5C03-425A-8B9A-CC6AC49FE520}">
      <dgm:prSet/>
      <dgm:spPr/>
      <dgm:t>
        <a:bodyPr/>
        <a:lstStyle/>
        <a:p>
          <a:endParaRPr lang="en-US"/>
        </a:p>
      </dgm:t>
    </dgm:pt>
    <dgm:pt modelId="{85639658-3511-43E3-B9C6-14492D6133DA}" type="parTrans" cxnId="{E9C8E4FA-5C03-425A-8B9A-CC6AC49FE520}">
      <dgm:prSet/>
      <dgm:spPr/>
      <dgm:t>
        <a:bodyPr/>
        <a:lstStyle/>
        <a:p>
          <a:endParaRPr lang="en-US"/>
        </a:p>
      </dgm:t>
    </dgm:pt>
    <dgm:pt modelId="{EB85A926-3BA0-4118-9697-6D79D4662B36}" type="pres">
      <dgm:prSet presAssocID="{134F1A32-670F-4718-B35A-45871AB0E862}" presName="Name0" presStyleCnt="0">
        <dgm:presLayoutVars>
          <dgm:chMax val="7"/>
          <dgm:chPref val="5"/>
          <dgm:dir/>
          <dgm:animOne val="branch"/>
          <dgm:animLvl val="lvl"/>
        </dgm:presLayoutVars>
      </dgm:prSet>
      <dgm:spPr/>
    </dgm:pt>
    <dgm:pt modelId="{3EAFC347-9F2E-4BD5-BAA8-7A53C613B21E}" type="pres">
      <dgm:prSet presAssocID="{6886CA38-8039-43FB-89A3-A6BCC63A0780}" presName="ChildAccent3" presStyleCnt="0"/>
      <dgm:spPr/>
    </dgm:pt>
    <dgm:pt modelId="{AA9D641E-654B-4AB8-B58F-376282E8F3AC}" type="pres">
      <dgm:prSet presAssocID="{6886CA38-8039-43FB-89A3-A6BCC63A0780}" presName="ChildAccent" presStyleLbl="alignImgPlace1" presStyleIdx="0" presStyleCnt="3" custLinFactNeighborY="16112"/>
      <dgm:spPr/>
    </dgm:pt>
    <dgm:pt modelId="{D672B6D1-AB08-4298-912B-124E43DA6922}" type="pres">
      <dgm:prSet presAssocID="{6886CA38-8039-43FB-89A3-A6BCC63A0780}" presName="Child3" presStyleLbl="revTx" presStyleIdx="0" presStyleCnt="0">
        <dgm:presLayoutVars>
          <dgm:chMax val="0"/>
          <dgm:chPref val="0"/>
          <dgm:bulletEnabled val="1"/>
        </dgm:presLayoutVars>
      </dgm:prSet>
      <dgm:spPr/>
    </dgm:pt>
    <dgm:pt modelId="{B327E599-E572-4CAE-9714-B0DFFA6215BA}" type="pres">
      <dgm:prSet presAssocID="{6886CA38-8039-43FB-89A3-A6BCC63A0780}" presName="Parent3" presStyleLbl="node1" presStyleIdx="0" presStyleCnt="3" custLinFactNeighborY="44170">
        <dgm:presLayoutVars>
          <dgm:chMax val="2"/>
          <dgm:chPref val="1"/>
          <dgm:bulletEnabled val="1"/>
        </dgm:presLayoutVars>
      </dgm:prSet>
      <dgm:spPr/>
    </dgm:pt>
    <dgm:pt modelId="{16AAAE31-6BA7-44A4-8726-0C75A6340F34}" type="pres">
      <dgm:prSet presAssocID="{D0864C28-C7F5-4FF5-A986-72A78BCDD1B5}" presName="ChildAccent2" presStyleCnt="0"/>
      <dgm:spPr/>
    </dgm:pt>
    <dgm:pt modelId="{746CD4EC-9BED-4B5B-A05F-46D2DDD0A506}" type="pres">
      <dgm:prSet presAssocID="{D0864C28-C7F5-4FF5-A986-72A78BCDD1B5}" presName="ChildAccent" presStyleLbl="alignImgPlace1" presStyleIdx="1" presStyleCnt="3" custLinFactNeighborX="15" custLinFactNeighborY="19072"/>
      <dgm:spPr/>
    </dgm:pt>
    <dgm:pt modelId="{0C5EC5F8-C6C2-45D1-9BCB-CF235A86C9BF}" type="pres">
      <dgm:prSet presAssocID="{D0864C28-C7F5-4FF5-A986-72A78BCDD1B5}" presName="Child2" presStyleLbl="revTx" presStyleIdx="0" presStyleCnt="0">
        <dgm:presLayoutVars>
          <dgm:chMax val="0"/>
          <dgm:chPref val="0"/>
          <dgm:bulletEnabled val="1"/>
        </dgm:presLayoutVars>
      </dgm:prSet>
      <dgm:spPr/>
    </dgm:pt>
    <dgm:pt modelId="{83F1CE5F-7D4C-4AD6-89EE-6B747AFEBA52}" type="pres">
      <dgm:prSet presAssocID="{D0864C28-C7F5-4FF5-A986-72A78BCDD1B5}" presName="Parent2" presStyleLbl="node1" presStyleIdx="1" presStyleCnt="3" custLinFactNeighborX="15" custLinFactNeighborY="41219">
        <dgm:presLayoutVars>
          <dgm:chMax val="2"/>
          <dgm:chPref val="1"/>
          <dgm:bulletEnabled val="1"/>
        </dgm:presLayoutVars>
      </dgm:prSet>
      <dgm:spPr/>
    </dgm:pt>
    <dgm:pt modelId="{C530C5CB-7DB9-45B2-B902-E7F57A13677E}" type="pres">
      <dgm:prSet presAssocID="{749FC462-49C2-4080-8651-A2C6C1A537E0}" presName="ChildAccent1" presStyleCnt="0"/>
      <dgm:spPr/>
    </dgm:pt>
    <dgm:pt modelId="{9B9C0506-1B72-4520-99D4-87B5DBE415E4}" type="pres">
      <dgm:prSet presAssocID="{749FC462-49C2-4080-8651-A2C6C1A537E0}" presName="ChildAccent" presStyleLbl="alignImgPlace1" presStyleIdx="2" presStyleCnt="3" custLinFactNeighborX="1022" custLinFactNeighborY="5924"/>
      <dgm:spPr/>
    </dgm:pt>
    <dgm:pt modelId="{CA321655-AD18-4D99-9ECF-E7156F7C046E}" type="pres">
      <dgm:prSet presAssocID="{749FC462-49C2-4080-8651-A2C6C1A537E0}" presName="Child1" presStyleLbl="revTx" presStyleIdx="0" presStyleCnt="0">
        <dgm:presLayoutVars>
          <dgm:chMax val="0"/>
          <dgm:chPref val="0"/>
          <dgm:bulletEnabled val="1"/>
        </dgm:presLayoutVars>
      </dgm:prSet>
      <dgm:spPr/>
    </dgm:pt>
    <dgm:pt modelId="{19F80E2C-CEE0-4390-8C0E-633BE6E0BF76}" type="pres">
      <dgm:prSet presAssocID="{749FC462-49C2-4080-8651-A2C6C1A537E0}" presName="Parent1" presStyleLbl="node1" presStyleIdx="2" presStyleCnt="3" custLinFactNeighborY="38630">
        <dgm:presLayoutVars>
          <dgm:chMax val="2"/>
          <dgm:chPref val="1"/>
          <dgm:bulletEnabled val="1"/>
        </dgm:presLayoutVars>
      </dgm:prSet>
      <dgm:spPr/>
    </dgm:pt>
  </dgm:ptLst>
  <dgm:cxnLst>
    <dgm:cxn modelId="{93115C07-2FED-45B7-B742-CF6C9A07D4BD}" type="presOf" srcId="{EAA4F4BB-BFD0-450B-90D4-D8F1B00AF7A4}" destId="{746CD4EC-9BED-4B5B-A05F-46D2DDD0A506}" srcOrd="0" destOrd="0" presId="urn:microsoft.com/office/officeart/2011/layout/InterconnectedBlockProcess"/>
    <dgm:cxn modelId="{59D64C10-1810-48F0-80EA-54D5C6F7EEB3}" srcId="{D0864C28-C7F5-4FF5-A986-72A78BCDD1B5}" destId="{EAA4F4BB-BFD0-450B-90D4-D8F1B00AF7A4}" srcOrd="0" destOrd="0" parTransId="{386EBB8B-B8F6-4AF9-959A-0426B02C1F15}" sibTransId="{3E491448-BD87-4EA7-80E0-B4777F5BE1F6}"/>
    <dgm:cxn modelId="{453BE335-ABC6-4941-90B1-F455A49E6891}" type="presOf" srcId="{134F1A32-670F-4718-B35A-45871AB0E862}" destId="{EB85A926-3BA0-4118-9697-6D79D4662B36}" srcOrd="0" destOrd="0" presId="urn:microsoft.com/office/officeart/2011/layout/InterconnectedBlockProcess"/>
    <dgm:cxn modelId="{D436025D-326B-44EA-A5DF-1A1EF56808DB}" type="presOf" srcId="{F667CAD4-0AA3-442F-A637-15171F9C9574}" destId="{D672B6D1-AB08-4298-912B-124E43DA6922}" srcOrd="1" destOrd="0" presId="urn:microsoft.com/office/officeart/2011/layout/InterconnectedBlockProcess"/>
    <dgm:cxn modelId="{0D7F7456-7996-46D6-9BDA-0B9B73A5F93C}" type="presOf" srcId="{D0864C28-C7F5-4FF5-A986-72A78BCDD1B5}" destId="{83F1CE5F-7D4C-4AD6-89EE-6B747AFEBA52}" srcOrd="0" destOrd="0" presId="urn:microsoft.com/office/officeart/2011/layout/InterconnectedBlockProcess"/>
    <dgm:cxn modelId="{057E8756-4E8E-4BA5-AF8C-732BD3DCE1B1}" srcId="{134F1A32-670F-4718-B35A-45871AB0E862}" destId="{D0864C28-C7F5-4FF5-A986-72A78BCDD1B5}" srcOrd="1" destOrd="0" parTransId="{51EAE86B-E716-46E6-AFDA-B90D0A0E0234}" sibTransId="{5FBA85CD-743B-4ADB-8F2F-9A676BBEA34E}"/>
    <dgm:cxn modelId="{62BBD27D-71FA-4B7B-B6F4-10E4F07632AA}" type="presOf" srcId="{6886CA38-8039-43FB-89A3-A6BCC63A0780}" destId="{B327E599-E572-4CAE-9714-B0DFFA6215BA}" srcOrd="0" destOrd="0" presId="urn:microsoft.com/office/officeart/2011/layout/InterconnectedBlockProcess"/>
    <dgm:cxn modelId="{112EBF7E-A651-4C17-8307-A2237666589A}" type="presOf" srcId="{290011C6-E778-44D3-AFF8-0BF78C5EAE1A}" destId="{9B9C0506-1B72-4520-99D4-87B5DBE415E4}" srcOrd="0" destOrd="0" presId="urn:microsoft.com/office/officeart/2011/layout/InterconnectedBlockProcess"/>
    <dgm:cxn modelId="{B13C8E8E-805C-4E9D-8870-F782D5FD962C}" type="presOf" srcId="{F667CAD4-0AA3-442F-A637-15171F9C9574}" destId="{AA9D641E-654B-4AB8-B58F-376282E8F3AC}" srcOrd="0" destOrd="0" presId="urn:microsoft.com/office/officeart/2011/layout/InterconnectedBlockProcess"/>
    <dgm:cxn modelId="{DD56FB9D-D48D-4414-80F6-9445C8772677}" srcId="{134F1A32-670F-4718-B35A-45871AB0E862}" destId="{749FC462-49C2-4080-8651-A2C6C1A537E0}" srcOrd="0" destOrd="0" parTransId="{4ED50088-A7CE-43A3-8CD8-3DC7CF8367D0}" sibTransId="{7EB97951-8141-45CF-8897-152DC827928B}"/>
    <dgm:cxn modelId="{00517CBB-2A7C-43EB-A2FF-9A6EDEE653DB}" type="presOf" srcId="{749FC462-49C2-4080-8651-A2C6C1A537E0}" destId="{19F80E2C-CEE0-4390-8C0E-633BE6E0BF76}" srcOrd="0" destOrd="0" presId="urn:microsoft.com/office/officeart/2011/layout/InterconnectedBlockProcess"/>
    <dgm:cxn modelId="{7818BDC3-B5DB-4D40-BACD-A63A9D24C527}" type="presOf" srcId="{EAA4F4BB-BFD0-450B-90D4-D8F1B00AF7A4}" destId="{0C5EC5F8-C6C2-45D1-9BCB-CF235A86C9BF}" srcOrd="1" destOrd="0" presId="urn:microsoft.com/office/officeart/2011/layout/InterconnectedBlockProcess"/>
    <dgm:cxn modelId="{0AD0F4CD-8ECC-447B-BA4A-0DD72C86243F}" srcId="{134F1A32-670F-4718-B35A-45871AB0E862}" destId="{6886CA38-8039-43FB-89A3-A6BCC63A0780}" srcOrd="2" destOrd="0" parTransId="{2C1E0206-2AFC-4CD8-80D9-675DC9748F0D}" sibTransId="{C4BAF6F9-B0C8-4DA0-9E16-F30AA45585C8}"/>
    <dgm:cxn modelId="{E73849E2-8125-46D7-9B8D-99D5F5541782}" srcId="{749FC462-49C2-4080-8651-A2C6C1A537E0}" destId="{290011C6-E778-44D3-AFF8-0BF78C5EAE1A}" srcOrd="0" destOrd="0" parTransId="{08922822-899C-49DB-BB27-9FBABED07E66}" sibTransId="{79217F7F-4612-476A-8B7C-96CE7301FD4D}"/>
    <dgm:cxn modelId="{D78525EE-D7AE-44E8-8248-68FEF1216A24}" type="presOf" srcId="{290011C6-E778-44D3-AFF8-0BF78C5EAE1A}" destId="{CA321655-AD18-4D99-9ECF-E7156F7C046E}" srcOrd="1" destOrd="0" presId="urn:microsoft.com/office/officeart/2011/layout/InterconnectedBlockProcess"/>
    <dgm:cxn modelId="{E9C8E4FA-5C03-425A-8B9A-CC6AC49FE520}" srcId="{6886CA38-8039-43FB-89A3-A6BCC63A0780}" destId="{F667CAD4-0AA3-442F-A637-15171F9C9574}" srcOrd="0" destOrd="0" parTransId="{85639658-3511-43E3-B9C6-14492D6133DA}" sibTransId="{4A4A2058-E5B7-4A57-A6D1-EA594724F88F}"/>
    <dgm:cxn modelId="{FC38EEA0-E1F2-441C-B027-CBD669352248}" type="presParOf" srcId="{EB85A926-3BA0-4118-9697-6D79D4662B36}" destId="{3EAFC347-9F2E-4BD5-BAA8-7A53C613B21E}" srcOrd="0" destOrd="0" presId="urn:microsoft.com/office/officeart/2011/layout/InterconnectedBlockProcess"/>
    <dgm:cxn modelId="{CD7388F5-D81C-4321-AA58-F9DB2BCE766D}" type="presParOf" srcId="{3EAFC347-9F2E-4BD5-BAA8-7A53C613B21E}" destId="{AA9D641E-654B-4AB8-B58F-376282E8F3AC}" srcOrd="0" destOrd="0" presId="urn:microsoft.com/office/officeart/2011/layout/InterconnectedBlockProcess"/>
    <dgm:cxn modelId="{509A412D-D433-46C3-9653-950832DA23CB}" type="presParOf" srcId="{EB85A926-3BA0-4118-9697-6D79D4662B36}" destId="{D672B6D1-AB08-4298-912B-124E43DA6922}" srcOrd="1" destOrd="0" presId="urn:microsoft.com/office/officeart/2011/layout/InterconnectedBlockProcess"/>
    <dgm:cxn modelId="{ABB67A8F-62C4-40BF-8A45-D3A70E277040}" type="presParOf" srcId="{EB85A926-3BA0-4118-9697-6D79D4662B36}" destId="{B327E599-E572-4CAE-9714-B0DFFA6215BA}" srcOrd="2" destOrd="0" presId="urn:microsoft.com/office/officeart/2011/layout/InterconnectedBlockProcess"/>
    <dgm:cxn modelId="{814DDE1C-43F3-40A6-AEC6-75ED46D1AC2B}" type="presParOf" srcId="{EB85A926-3BA0-4118-9697-6D79D4662B36}" destId="{16AAAE31-6BA7-44A4-8726-0C75A6340F34}" srcOrd="3" destOrd="0" presId="urn:microsoft.com/office/officeart/2011/layout/InterconnectedBlockProcess"/>
    <dgm:cxn modelId="{C55E3DBA-AA47-4D93-B244-3F38340EE72D}" type="presParOf" srcId="{16AAAE31-6BA7-44A4-8726-0C75A6340F34}" destId="{746CD4EC-9BED-4B5B-A05F-46D2DDD0A506}" srcOrd="0" destOrd="0" presId="urn:microsoft.com/office/officeart/2011/layout/InterconnectedBlockProcess"/>
    <dgm:cxn modelId="{9EAE8449-0440-49B3-89C2-0B67B58355B3}" type="presParOf" srcId="{EB85A926-3BA0-4118-9697-6D79D4662B36}" destId="{0C5EC5F8-C6C2-45D1-9BCB-CF235A86C9BF}" srcOrd="4" destOrd="0" presId="urn:microsoft.com/office/officeart/2011/layout/InterconnectedBlockProcess"/>
    <dgm:cxn modelId="{6CAC3FCF-4820-4AB8-ADBD-C4D43FF770C9}" type="presParOf" srcId="{EB85A926-3BA0-4118-9697-6D79D4662B36}" destId="{83F1CE5F-7D4C-4AD6-89EE-6B747AFEBA52}" srcOrd="5" destOrd="0" presId="urn:microsoft.com/office/officeart/2011/layout/InterconnectedBlockProcess"/>
    <dgm:cxn modelId="{58010257-01CA-4152-92F2-424344CF22C2}" type="presParOf" srcId="{EB85A926-3BA0-4118-9697-6D79D4662B36}" destId="{C530C5CB-7DB9-45B2-B902-E7F57A13677E}" srcOrd="6" destOrd="0" presId="urn:microsoft.com/office/officeart/2011/layout/InterconnectedBlockProcess"/>
    <dgm:cxn modelId="{42BE8389-FE21-43B9-8A58-8BF9E6FE3A24}" type="presParOf" srcId="{C530C5CB-7DB9-45B2-B902-E7F57A13677E}" destId="{9B9C0506-1B72-4520-99D4-87B5DBE415E4}" srcOrd="0" destOrd="0" presId="urn:microsoft.com/office/officeart/2011/layout/InterconnectedBlockProcess"/>
    <dgm:cxn modelId="{BDC97190-F05A-45CF-8DC1-208E323A2E39}" type="presParOf" srcId="{EB85A926-3BA0-4118-9697-6D79D4662B36}" destId="{CA321655-AD18-4D99-9ECF-E7156F7C046E}" srcOrd="7" destOrd="0" presId="urn:microsoft.com/office/officeart/2011/layout/InterconnectedBlockProcess"/>
    <dgm:cxn modelId="{4CDCEFC6-1748-4330-A167-A16E95285D19}" type="presParOf" srcId="{EB85A926-3BA0-4118-9697-6D79D4662B36}" destId="{19F80E2C-CEE0-4390-8C0E-633BE6E0BF76}" srcOrd="8"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87FD4-EC97-4496-B00D-7A2F903B98CC}">
      <dsp:nvSpPr>
        <dsp:cNvPr id="0" name=""/>
        <dsp:cNvSpPr/>
      </dsp:nvSpPr>
      <dsp:spPr>
        <a:xfrm>
          <a:off x="1921088" y="1631029"/>
          <a:ext cx="5620322" cy="1123245"/>
        </a:xfrm>
        <a:prstGeom prst="round2DiagRect">
          <a:avLst>
            <a:gd name="adj1" fmla="val 0"/>
            <a:gd name="adj2" fmla="val 16670"/>
          </a:avLst>
        </a:prstGeom>
        <a:solidFill>
          <a:srgbClr val="F8E0D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F7C8CB-8D76-419A-B0D0-751869EB790E}">
      <dsp:nvSpPr>
        <dsp:cNvPr id="0" name=""/>
        <dsp:cNvSpPr/>
      </dsp:nvSpPr>
      <dsp:spPr>
        <a:xfrm>
          <a:off x="4731249" y="653335"/>
          <a:ext cx="566" cy="1799107"/>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F5A2F7-0612-4502-90CD-A117D1E4E71E}">
      <dsp:nvSpPr>
        <dsp:cNvPr id="0" name=""/>
        <dsp:cNvSpPr/>
      </dsp:nvSpPr>
      <dsp:spPr>
        <a:xfrm>
          <a:off x="2749671" y="584139"/>
          <a:ext cx="1840037" cy="193750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Verified fingerprint matched.</a:t>
          </a:r>
        </a:p>
      </dsp:txBody>
      <dsp:txXfrm>
        <a:off x="2749671" y="584139"/>
        <a:ext cx="1840037" cy="1937500"/>
      </dsp:txXfrm>
    </dsp:sp>
    <dsp:sp modelId="{3C273FBA-062B-46E7-837F-A98C08F55EF7}">
      <dsp:nvSpPr>
        <dsp:cNvPr id="0" name=""/>
        <dsp:cNvSpPr/>
      </dsp:nvSpPr>
      <dsp:spPr>
        <a:xfrm>
          <a:off x="4872790" y="792962"/>
          <a:ext cx="1840037" cy="139755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After entrance of selected one</a:t>
          </a:r>
        </a:p>
      </dsp:txBody>
      <dsp:txXfrm>
        <a:off x="4872790" y="792962"/>
        <a:ext cx="1840037" cy="1397557"/>
      </dsp:txXfrm>
    </dsp:sp>
    <dsp:sp modelId="{F848C184-E87D-4C2C-BCDD-F4333F75021E}">
      <dsp:nvSpPr>
        <dsp:cNvPr id="0" name=""/>
        <dsp:cNvSpPr/>
      </dsp:nvSpPr>
      <dsp:spPr>
        <a:xfrm rot="16200000">
          <a:off x="1709890" y="714660"/>
          <a:ext cx="1088772" cy="707706"/>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r" defTabSz="800100">
            <a:lnSpc>
              <a:spcPct val="90000"/>
            </a:lnSpc>
            <a:spcBef>
              <a:spcPct val="0"/>
            </a:spcBef>
            <a:spcAft>
              <a:spcPct val="35000"/>
            </a:spcAft>
            <a:buNone/>
          </a:pPr>
          <a:r>
            <a:rPr lang="en-US" sz="1800" b="1" kern="1200" dirty="0"/>
            <a:t>OPEN</a:t>
          </a:r>
        </a:p>
      </dsp:txBody>
      <dsp:txXfrm>
        <a:off x="1816849" y="999147"/>
        <a:ext cx="874855" cy="352650"/>
      </dsp:txXfrm>
    </dsp:sp>
    <dsp:sp modelId="{16DDD29B-A02A-472F-B911-3C461EC3D0F6}">
      <dsp:nvSpPr>
        <dsp:cNvPr id="0" name=""/>
        <dsp:cNvSpPr/>
      </dsp:nvSpPr>
      <dsp:spPr>
        <a:xfrm rot="5400000">
          <a:off x="6309792" y="1604792"/>
          <a:ext cx="1796859" cy="707706"/>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r" defTabSz="889000">
            <a:lnSpc>
              <a:spcPct val="90000"/>
            </a:lnSpc>
            <a:spcBef>
              <a:spcPct val="0"/>
            </a:spcBef>
            <a:spcAft>
              <a:spcPct val="35000"/>
            </a:spcAft>
            <a:buNone/>
          </a:pPr>
          <a:r>
            <a:rPr lang="en-US" sz="2000" b="1" kern="1200" dirty="0"/>
            <a:t>CLOSE</a:t>
          </a:r>
        </a:p>
      </dsp:txBody>
      <dsp:txXfrm>
        <a:off x="6416751" y="1675362"/>
        <a:ext cx="1582942" cy="3526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D641E-654B-4AB8-B58F-376282E8F3AC}">
      <dsp:nvSpPr>
        <dsp:cNvPr id="0" name=""/>
        <dsp:cNvSpPr/>
      </dsp:nvSpPr>
      <dsp:spPr>
        <a:xfrm>
          <a:off x="5069273" y="952059"/>
          <a:ext cx="2009943" cy="4466607"/>
        </a:xfrm>
        <a:prstGeom prst="wedgeRectCallout">
          <a:avLst>
            <a:gd name="adj1" fmla="val 0"/>
            <a:gd name="adj2" fmla="val 0"/>
          </a:avLst>
        </a:prstGeom>
        <a:solidFill>
          <a:srgbClr val="CCEFF0"/>
        </a:solidFill>
        <a:ln w="12700" cap="flat" cmpd="sng" algn="ctr">
          <a:solidFill>
            <a:srgbClr val="130A8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r"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Illuminates red light ,if the house is unoccupied</a:t>
          </a:r>
        </a:p>
      </dsp:txBody>
      <dsp:txXfrm>
        <a:off x="5324360" y="952059"/>
        <a:ext cx="1754856" cy="4466607"/>
      </dsp:txXfrm>
    </dsp:sp>
    <dsp:sp modelId="{B327E599-E572-4CAE-9714-B0DFFA6215BA}">
      <dsp:nvSpPr>
        <dsp:cNvPr id="0" name=""/>
        <dsp:cNvSpPr/>
      </dsp:nvSpPr>
      <dsp:spPr>
        <a:xfrm>
          <a:off x="5069273" y="421242"/>
          <a:ext cx="2009943" cy="9536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800100">
            <a:lnSpc>
              <a:spcPct val="90000"/>
            </a:lnSpc>
            <a:spcBef>
              <a:spcPct val="0"/>
            </a:spcBef>
            <a:spcAft>
              <a:spcPct val="35000"/>
            </a:spcAft>
            <a:buNone/>
          </a:pPr>
          <a:r>
            <a:rPr lang="en-US" sz="1800" kern="1200" dirty="0"/>
            <a:t>Red LED:</a:t>
          </a:r>
        </a:p>
      </dsp:txBody>
      <dsp:txXfrm>
        <a:off x="5069273" y="421242"/>
        <a:ext cx="2009943" cy="953685"/>
      </dsp:txXfrm>
    </dsp:sp>
    <dsp:sp modelId="{746CD4EC-9BED-4B5B-A05F-46D2DDD0A506}">
      <dsp:nvSpPr>
        <dsp:cNvPr id="0" name=""/>
        <dsp:cNvSpPr/>
      </dsp:nvSpPr>
      <dsp:spPr>
        <a:xfrm>
          <a:off x="3059028" y="1270677"/>
          <a:ext cx="2009943" cy="4147989"/>
        </a:xfrm>
        <a:prstGeom prst="wedgeRectCallout">
          <a:avLst>
            <a:gd name="adj1" fmla="val 62500"/>
            <a:gd name="adj2" fmla="val 20830"/>
          </a:avLst>
        </a:prstGeom>
        <a:solidFill>
          <a:srgbClr val="C7EDA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en-US" sz="1800" kern="1200" dirty="0"/>
            <a:t>Illuminate green led ,if the house is occupied</a:t>
          </a:r>
        </a:p>
      </dsp:txBody>
      <dsp:txXfrm>
        <a:off x="3314115" y="1270677"/>
        <a:ext cx="1754856" cy="4147989"/>
      </dsp:txXfrm>
    </dsp:sp>
    <dsp:sp modelId="{83F1CE5F-7D4C-4AD6-89EE-6B747AFEBA52}">
      <dsp:nvSpPr>
        <dsp:cNvPr id="0" name=""/>
        <dsp:cNvSpPr/>
      </dsp:nvSpPr>
      <dsp:spPr>
        <a:xfrm>
          <a:off x="3059028" y="483206"/>
          <a:ext cx="2009943" cy="797627"/>
        </a:xfrm>
        <a:prstGeom prst="rect">
          <a:avLst/>
        </a:prstGeom>
        <a:solidFill>
          <a:schemeClr val="accent1">
            <a:hueOff val="0"/>
            <a:satOff val="0"/>
            <a:lumOff val="0"/>
            <a:alphaOff val="0"/>
          </a:scheme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800100">
            <a:lnSpc>
              <a:spcPct val="90000"/>
            </a:lnSpc>
            <a:spcBef>
              <a:spcPct val="0"/>
            </a:spcBef>
            <a:spcAft>
              <a:spcPct val="35000"/>
            </a:spcAft>
            <a:buNone/>
          </a:pPr>
          <a:r>
            <a:rPr lang="en-US" sz="1800" kern="1200" dirty="0"/>
            <a:t>Green LED:</a:t>
          </a:r>
        </a:p>
      </dsp:txBody>
      <dsp:txXfrm>
        <a:off x="3059028" y="483206"/>
        <a:ext cx="2009943" cy="797627"/>
      </dsp:txXfrm>
    </dsp:sp>
    <dsp:sp modelId="{9B9C0506-1B72-4520-99D4-87B5DBE415E4}">
      <dsp:nvSpPr>
        <dsp:cNvPr id="0" name=""/>
        <dsp:cNvSpPr/>
      </dsp:nvSpPr>
      <dsp:spPr>
        <a:xfrm>
          <a:off x="1069324" y="1178879"/>
          <a:ext cx="2009943" cy="3828830"/>
        </a:xfrm>
        <a:prstGeom prst="wedgeRectCallout">
          <a:avLst>
            <a:gd name="adj1" fmla="val 62500"/>
            <a:gd name="adj2" fmla="val 20830"/>
          </a:avLst>
        </a:prstGeom>
        <a:solidFill>
          <a:srgbClr val="CCEFF0"/>
        </a:solidFill>
        <a:ln w="12700" cap="flat" cmpd="sng" algn="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dirty="0"/>
            <a:t>Detect the presence in the house</a:t>
          </a:r>
        </a:p>
      </dsp:txBody>
      <dsp:txXfrm>
        <a:off x="1324411" y="1178879"/>
        <a:ext cx="1754856" cy="3828830"/>
      </dsp:txXfrm>
    </dsp:sp>
    <dsp:sp modelId="{19F80E2C-CEE0-4390-8C0E-633BE6E0BF76}">
      <dsp:nvSpPr>
        <dsp:cNvPr id="0" name=""/>
        <dsp:cNvSpPr/>
      </dsp:nvSpPr>
      <dsp:spPr>
        <a:xfrm>
          <a:off x="1048782" y="560323"/>
          <a:ext cx="2009943" cy="63831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800100">
            <a:lnSpc>
              <a:spcPct val="90000"/>
            </a:lnSpc>
            <a:spcBef>
              <a:spcPct val="0"/>
            </a:spcBef>
            <a:spcAft>
              <a:spcPct val="35000"/>
            </a:spcAft>
            <a:buNone/>
          </a:pPr>
          <a:r>
            <a:rPr lang="en-US" sz="1800" kern="1200" dirty="0"/>
            <a:t>PIR MOTION SENSOR</a:t>
          </a:r>
        </a:p>
      </dsp:txBody>
      <dsp:txXfrm>
        <a:off x="1048782" y="560323"/>
        <a:ext cx="2009943" cy="638318"/>
      </dsp:txXfrm>
    </dsp:sp>
  </dsp:spTree>
</dsp:drawing>
</file>

<file path=ppt/diagrams/layout1.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419DD-9371-2818-8438-7575454828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8CFA58-AD25-71D9-220C-8E0B4AFF4B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BDFBD5-4432-B841-82F5-EA9966EE7EAA}"/>
              </a:ext>
            </a:extLst>
          </p:cNvPr>
          <p:cNvSpPr>
            <a:spLocks noGrp="1"/>
          </p:cNvSpPr>
          <p:nvPr>
            <p:ph type="dt" sz="half" idx="10"/>
          </p:nvPr>
        </p:nvSpPr>
        <p:spPr/>
        <p:txBody>
          <a:bodyPr/>
          <a:lstStyle/>
          <a:p>
            <a:fld id="{4B655035-1A9E-4C0E-B3EB-D9713B0E50D7}" type="datetimeFigureOut">
              <a:rPr lang="en-US" smtClean="0"/>
              <a:t>6/13/2023</a:t>
            </a:fld>
            <a:endParaRPr lang="en-US"/>
          </a:p>
        </p:txBody>
      </p:sp>
      <p:sp>
        <p:nvSpPr>
          <p:cNvPr id="5" name="Footer Placeholder 4">
            <a:extLst>
              <a:ext uri="{FF2B5EF4-FFF2-40B4-BE49-F238E27FC236}">
                <a16:creationId xmlns:a16="http://schemas.microsoft.com/office/drawing/2014/main" id="{B38C644F-5F46-0258-E060-72FFED27D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0431A-74D3-1611-04B2-37E717BC6B18}"/>
              </a:ext>
            </a:extLst>
          </p:cNvPr>
          <p:cNvSpPr>
            <a:spLocks noGrp="1"/>
          </p:cNvSpPr>
          <p:nvPr>
            <p:ph type="sldNum" sz="quarter" idx="12"/>
          </p:nvPr>
        </p:nvSpPr>
        <p:spPr/>
        <p:txBody>
          <a:bodyPr/>
          <a:lstStyle/>
          <a:p>
            <a:fld id="{939A82A3-F4F0-4111-B8C7-5DBBBE12C6C2}" type="slidenum">
              <a:rPr lang="en-US" smtClean="0"/>
              <a:t>‹#›</a:t>
            </a:fld>
            <a:endParaRPr lang="en-US"/>
          </a:p>
        </p:txBody>
      </p:sp>
    </p:spTree>
    <p:extLst>
      <p:ext uri="{BB962C8B-B14F-4D97-AF65-F5344CB8AC3E}">
        <p14:creationId xmlns:p14="http://schemas.microsoft.com/office/powerpoint/2010/main" val="2450170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B48B-1345-83E4-79F7-FE4FE21E93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B87235-A5A6-1264-00A6-2822C93FA6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3FFE16-3907-D15C-2A11-E0F2BE88D0C8}"/>
              </a:ext>
            </a:extLst>
          </p:cNvPr>
          <p:cNvSpPr>
            <a:spLocks noGrp="1"/>
          </p:cNvSpPr>
          <p:nvPr>
            <p:ph type="dt" sz="half" idx="10"/>
          </p:nvPr>
        </p:nvSpPr>
        <p:spPr/>
        <p:txBody>
          <a:bodyPr/>
          <a:lstStyle/>
          <a:p>
            <a:fld id="{4B655035-1A9E-4C0E-B3EB-D9713B0E50D7}" type="datetimeFigureOut">
              <a:rPr lang="en-US" smtClean="0"/>
              <a:t>6/13/2023</a:t>
            </a:fld>
            <a:endParaRPr lang="en-US"/>
          </a:p>
        </p:txBody>
      </p:sp>
      <p:sp>
        <p:nvSpPr>
          <p:cNvPr id="5" name="Footer Placeholder 4">
            <a:extLst>
              <a:ext uri="{FF2B5EF4-FFF2-40B4-BE49-F238E27FC236}">
                <a16:creationId xmlns:a16="http://schemas.microsoft.com/office/drawing/2014/main" id="{D92665BC-B834-20AA-8F13-05B20CA93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C6E48-4D46-9103-0B3B-8D7F4156C43E}"/>
              </a:ext>
            </a:extLst>
          </p:cNvPr>
          <p:cNvSpPr>
            <a:spLocks noGrp="1"/>
          </p:cNvSpPr>
          <p:nvPr>
            <p:ph type="sldNum" sz="quarter" idx="12"/>
          </p:nvPr>
        </p:nvSpPr>
        <p:spPr/>
        <p:txBody>
          <a:bodyPr/>
          <a:lstStyle/>
          <a:p>
            <a:fld id="{939A82A3-F4F0-4111-B8C7-5DBBBE12C6C2}" type="slidenum">
              <a:rPr lang="en-US" smtClean="0"/>
              <a:t>‹#›</a:t>
            </a:fld>
            <a:endParaRPr lang="en-US"/>
          </a:p>
        </p:txBody>
      </p:sp>
    </p:spTree>
    <p:extLst>
      <p:ext uri="{BB962C8B-B14F-4D97-AF65-F5344CB8AC3E}">
        <p14:creationId xmlns:p14="http://schemas.microsoft.com/office/powerpoint/2010/main" val="4111192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050F2B-91A4-BE9E-AE54-1F7D34652D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AED1D1-B696-3D9C-F41A-F66107F3D7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3F193-452D-6BFA-E7A7-759E53316BE8}"/>
              </a:ext>
            </a:extLst>
          </p:cNvPr>
          <p:cNvSpPr>
            <a:spLocks noGrp="1"/>
          </p:cNvSpPr>
          <p:nvPr>
            <p:ph type="dt" sz="half" idx="10"/>
          </p:nvPr>
        </p:nvSpPr>
        <p:spPr/>
        <p:txBody>
          <a:bodyPr/>
          <a:lstStyle/>
          <a:p>
            <a:fld id="{4B655035-1A9E-4C0E-B3EB-D9713B0E50D7}" type="datetimeFigureOut">
              <a:rPr lang="en-US" smtClean="0"/>
              <a:t>6/13/2023</a:t>
            </a:fld>
            <a:endParaRPr lang="en-US"/>
          </a:p>
        </p:txBody>
      </p:sp>
      <p:sp>
        <p:nvSpPr>
          <p:cNvPr id="5" name="Footer Placeholder 4">
            <a:extLst>
              <a:ext uri="{FF2B5EF4-FFF2-40B4-BE49-F238E27FC236}">
                <a16:creationId xmlns:a16="http://schemas.microsoft.com/office/drawing/2014/main" id="{3C27EC2E-2E55-5745-9B1A-354056B5E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6DF65-E868-13F7-9218-730C19407C71}"/>
              </a:ext>
            </a:extLst>
          </p:cNvPr>
          <p:cNvSpPr>
            <a:spLocks noGrp="1"/>
          </p:cNvSpPr>
          <p:nvPr>
            <p:ph type="sldNum" sz="quarter" idx="12"/>
          </p:nvPr>
        </p:nvSpPr>
        <p:spPr/>
        <p:txBody>
          <a:bodyPr/>
          <a:lstStyle/>
          <a:p>
            <a:fld id="{939A82A3-F4F0-4111-B8C7-5DBBBE12C6C2}" type="slidenum">
              <a:rPr lang="en-US" smtClean="0"/>
              <a:t>‹#›</a:t>
            </a:fld>
            <a:endParaRPr lang="en-US"/>
          </a:p>
        </p:txBody>
      </p:sp>
    </p:spTree>
    <p:extLst>
      <p:ext uri="{BB962C8B-B14F-4D97-AF65-F5344CB8AC3E}">
        <p14:creationId xmlns:p14="http://schemas.microsoft.com/office/powerpoint/2010/main" val="3670031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24B8-4460-A4B0-EBBB-9699D90A41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7306F4-FB10-79FA-AE75-41C368C6E2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96B1F5-868B-E944-D6FD-3CF4245E8AC2}"/>
              </a:ext>
            </a:extLst>
          </p:cNvPr>
          <p:cNvSpPr>
            <a:spLocks noGrp="1"/>
          </p:cNvSpPr>
          <p:nvPr>
            <p:ph type="dt" sz="half" idx="10"/>
          </p:nvPr>
        </p:nvSpPr>
        <p:spPr/>
        <p:txBody>
          <a:bodyPr/>
          <a:lstStyle/>
          <a:p>
            <a:fld id="{4B655035-1A9E-4C0E-B3EB-D9713B0E50D7}" type="datetimeFigureOut">
              <a:rPr lang="en-US" smtClean="0"/>
              <a:t>6/13/2023</a:t>
            </a:fld>
            <a:endParaRPr lang="en-US"/>
          </a:p>
        </p:txBody>
      </p:sp>
      <p:sp>
        <p:nvSpPr>
          <p:cNvPr id="5" name="Footer Placeholder 4">
            <a:extLst>
              <a:ext uri="{FF2B5EF4-FFF2-40B4-BE49-F238E27FC236}">
                <a16:creationId xmlns:a16="http://schemas.microsoft.com/office/drawing/2014/main" id="{C284EA0C-E027-8C72-67E2-03F4F30CB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6BCD6-700C-5CEA-3DBF-038D8072491E}"/>
              </a:ext>
            </a:extLst>
          </p:cNvPr>
          <p:cNvSpPr>
            <a:spLocks noGrp="1"/>
          </p:cNvSpPr>
          <p:nvPr>
            <p:ph type="sldNum" sz="quarter" idx="12"/>
          </p:nvPr>
        </p:nvSpPr>
        <p:spPr/>
        <p:txBody>
          <a:bodyPr/>
          <a:lstStyle/>
          <a:p>
            <a:fld id="{939A82A3-F4F0-4111-B8C7-5DBBBE12C6C2}" type="slidenum">
              <a:rPr lang="en-US" smtClean="0"/>
              <a:t>‹#›</a:t>
            </a:fld>
            <a:endParaRPr lang="en-US"/>
          </a:p>
        </p:txBody>
      </p:sp>
    </p:spTree>
    <p:extLst>
      <p:ext uri="{BB962C8B-B14F-4D97-AF65-F5344CB8AC3E}">
        <p14:creationId xmlns:p14="http://schemas.microsoft.com/office/powerpoint/2010/main" val="179001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9A3D-55C2-D622-76D3-36C628F311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0349ED-4883-3070-3AB4-1DF8D5D09A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F89D27-6E93-2123-4C9C-10908833D051}"/>
              </a:ext>
            </a:extLst>
          </p:cNvPr>
          <p:cNvSpPr>
            <a:spLocks noGrp="1"/>
          </p:cNvSpPr>
          <p:nvPr>
            <p:ph type="dt" sz="half" idx="10"/>
          </p:nvPr>
        </p:nvSpPr>
        <p:spPr/>
        <p:txBody>
          <a:bodyPr/>
          <a:lstStyle/>
          <a:p>
            <a:fld id="{4B655035-1A9E-4C0E-B3EB-D9713B0E50D7}" type="datetimeFigureOut">
              <a:rPr lang="en-US" smtClean="0"/>
              <a:t>6/13/2023</a:t>
            </a:fld>
            <a:endParaRPr lang="en-US"/>
          </a:p>
        </p:txBody>
      </p:sp>
      <p:sp>
        <p:nvSpPr>
          <p:cNvPr id="5" name="Footer Placeholder 4">
            <a:extLst>
              <a:ext uri="{FF2B5EF4-FFF2-40B4-BE49-F238E27FC236}">
                <a16:creationId xmlns:a16="http://schemas.microsoft.com/office/drawing/2014/main" id="{028E0FB9-1A1D-5011-84A0-98A3B92C2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0D6C5-D6AC-4EC3-82AC-EEFA0B52F362}"/>
              </a:ext>
            </a:extLst>
          </p:cNvPr>
          <p:cNvSpPr>
            <a:spLocks noGrp="1"/>
          </p:cNvSpPr>
          <p:nvPr>
            <p:ph type="sldNum" sz="quarter" idx="12"/>
          </p:nvPr>
        </p:nvSpPr>
        <p:spPr/>
        <p:txBody>
          <a:bodyPr/>
          <a:lstStyle/>
          <a:p>
            <a:fld id="{939A82A3-F4F0-4111-B8C7-5DBBBE12C6C2}" type="slidenum">
              <a:rPr lang="en-US" smtClean="0"/>
              <a:t>‹#›</a:t>
            </a:fld>
            <a:endParaRPr lang="en-US"/>
          </a:p>
        </p:txBody>
      </p:sp>
    </p:spTree>
    <p:extLst>
      <p:ext uri="{BB962C8B-B14F-4D97-AF65-F5344CB8AC3E}">
        <p14:creationId xmlns:p14="http://schemas.microsoft.com/office/powerpoint/2010/main" val="176773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0E03-B76A-7D88-5DD1-58BBEF50A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1CF403-F298-84D5-CC12-990603B49B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478E35-C659-B13C-29B7-9EA5318E77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ED70A3-6F7B-ABAB-69D4-C12F9D2C3EE9}"/>
              </a:ext>
            </a:extLst>
          </p:cNvPr>
          <p:cNvSpPr>
            <a:spLocks noGrp="1"/>
          </p:cNvSpPr>
          <p:nvPr>
            <p:ph type="dt" sz="half" idx="10"/>
          </p:nvPr>
        </p:nvSpPr>
        <p:spPr/>
        <p:txBody>
          <a:bodyPr/>
          <a:lstStyle/>
          <a:p>
            <a:fld id="{4B655035-1A9E-4C0E-B3EB-D9713B0E50D7}" type="datetimeFigureOut">
              <a:rPr lang="en-US" smtClean="0"/>
              <a:t>6/13/2023</a:t>
            </a:fld>
            <a:endParaRPr lang="en-US"/>
          </a:p>
        </p:txBody>
      </p:sp>
      <p:sp>
        <p:nvSpPr>
          <p:cNvPr id="6" name="Footer Placeholder 5">
            <a:extLst>
              <a:ext uri="{FF2B5EF4-FFF2-40B4-BE49-F238E27FC236}">
                <a16:creationId xmlns:a16="http://schemas.microsoft.com/office/drawing/2014/main" id="{48188A59-2F35-75D1-6FEE-F6DD4E422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40304E-5416-AE51-F838-EF99D43B0F23}"/>
              </a:ext>
            </a:extLst>
          </p:cNvPr>
          <p:cNvSpPr>
            <a:spLocks noGrp="1"/>
          </p:cNvSpPr>
          <p:nvPr>
            <p:ph type="sldNum" sz="quarter" idx="12"/>
          </p:nvPr>
        </p:nvSpPr>
        <p:spPr/>
        <p:txBody>
          <a:bodyPr/>
          <a:lstStyle/>
          <a:p>
            <a:fld id="{939A82A3-F4F0-4111-B8C7-5DBBBE12C6C2}" type="slidenum">
              <a:rPr lang="en-US" smtClean="0"/>
              <a:t>‹#›</a:t>
            </a:fld>
            <a:endParaRPr lang="en-US"/>
          </a:p>
        </p:txBody>
      </p:sp>
    </p:spTree>
    <p:extLst>
      <p:ext uri="{BB962C8B-B14F-4D97-AF65-F5344CB8AC3E}">
        <p14:creationId xmlns:p14="http://schemas.microsoft.com/office/powerpoint/2010/main" val="260074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47A0-FAB8-1278-9AA4-3DFAD5A65B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DF0D74-B205-7601-883E-308368D9B5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DB3543-3087-4D32-E45B-00D4E26A7B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7DABAE-15D2-F8D9-43EF-189DB16A0A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235C69-706B-1BF5-F0D8-BEF7AE7CD3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753E86-42BD-1D97-DCCE-C5CC577EAACE}"/>
              </a:ext>
            </a:extLst>
          </p:cNvPr>
          <p:cNvSpPr>
            <a:spLocks noGrp="1"/>
          </p:cNvSpPr>
          <p:nvPr>
            <p:ph type="dt" sz="half" idx="10"/>
          </p:nvPr>
        </p:nvSpPr>
        <p:spPr/>
        <p:txBody>
          <a:bodyPr/>
          <a:lstStyle/>
          <a:p>
            <a:fld id="{4B655035-1A9E-4C0E-B3EB-D9713B0E50D7}" type="datetimeFigureOut">
              <a:rPr lang="en-US" smtClean="0"/>
              <a:t>6/13/2023</a:t>
            </a:fld>
            <a:endParaRPr lang="en-US"/>
          </a:p>
        </p:txBody>
      </p:sp>
      <p:sp>
        <p:nvSpPr>
          <p:cNvPr id="8" name="Footer Placeholder 7">
            <a:extLst>
              <a:ext uri="{FF2B5EF4-FFF2-40B4-BE49-F238E27FC236}">
                <a16:creationId xmlns:a16="http://schemas.microsoft.com/office/drawing/2014/main" id="{C18D87A1-03CA-C1DD-A172-76DAF83E27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498759-DBD8-5B99-1F3D-0FA70D026D2A}"/>
              </a:ext>
            </a:extLst>
          </p:cNvPr>
          <p:cNvSpPr>
            <a:spLocks noGrp="1"/>
          </p:cNvSpPr>
          <p:nvPr>
            <p:ph type="sldNum" sz="quarter" idx="12"/>
          </p:nvPr>
        </p:nvSpPr>
        <p:spPr/>
        <p:txBody>
          <a:bodyPr/>
          <a:lstStyle/>
          <a:p>
            <a:fld id="{939A82A3-F4F0-4111-B8C7-5DBBBE12C6C2}" type="slidenum">
              <a:rPr lang="en-US" smtClean="0"/>
              <a:t>‹#›</a:t>
            </a:fld>
            <a:endParaRPr lang="en-US"/>
          </a:p>
        </p:txBody>
      </p:sp>
    </p:spTree>
    <p:extLst>
      <p:ext uri="{BB962C8B-B14F-4D97-AF65-F5344CB8AC3E}">
        <p14:creationId xmlns:p14="http://schemas.microsoft.com/office/powerpoint/2010/main" val="2048280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B1B7-1C82-14C3-37F4-DE1D3CFFE1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03F747-D016-013C-7F4F-887213D8DA15}"/>
              </a:ext>
            </a:extLst>
          </p:cNvPr>
          <p:cNvSpPr>
            <a:spLocks noGrp="1"/>
          </p:cNvSpPr>
          <p:nvPr>
            <p:ph type="dt" sz="half" idx="10"/>
          </p:nvPr>
        </p:nvSpPr>
        <p:spPr/>
        <p:txBody>
          <a:bodyPr/>
          <a:lstStyle/>
          <a:p>
            <a:fld id="{4B655035-1A9E-4C0E-B3EB-D9713B0E50D7}" type="datetimeFigureOut">
              <a:rPr lang="en-US" smtClean="0"/>
              <a:t>6/13/2023</a:t>
            </a:fld>
            <a:endParaRPr lang="en-US"/>
          </a:p>
        </p:txBody>
      </p:sp>
      <p:sp>
        <p:nvSpPr>
          <p:cNvPr id="4" name="Footer Placeholder 3">
            <a:extLst>
              <a:ext uri="{FF2B5EF4-FFF2-40B4-BE49-F238E27FC236}">
                <a16:creationId xmlns:a16="http://schemas.microsoft.com/office/drawing/2014/main" id="{C5234D85-6D36-5DDC-3E7A-C0651ECADE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3D887A-08FB-5A98-125D-FDFA1A27AC44}"/>
              </a:ext>
            </a:extLst>
          </p:cNvPr>
          <p:cNvSpPr>
            <a:spLocks noGrp="1"/>
          </p:cNvSpPr>
          <p:nvPr>
            <p:ph type="sldNum" sz="quarter" idx="12"/>
          </p:nvPr>
        </p:nvSpPr>
        <p:spPr/>
        <p:txBody>
          <a:bodyPr/>
          <a:lstStyle/>
          <a:p>
            <a:fld id="{939A82A3-F4F0-4111-B8C7-5DBBBE12C6C2}" type="slidenum">
              <a:rPr lang="en-US" smtClean="0"/>
              <a:t>‹#›</a:t>
            </a:fld>
            <a:endParaRPr lang="en-US"/>
          </a:p>
        </p:txBody>
      </p:sp>
    </p:spTree>
    <p:extLst>
      <p:ext uri="{BB962C8B-B14F-4D97-AF65-F5344CB8AC3E}">
        <p14:creationId xmlns:p14="http://schemas.microsoft.com/office/powerpoint/2010/main" val="3080922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E26E92-AC03-5E1A-9B1D-DF89297BB409}"/>
              </a:ext>
            </a:extLst>
          </p:cNvPr>
          <p:cNvSpPr>
            <a:spLocks noGrp="1"/>
          </p:cNvSpPr>
          <p:nvPr>
            <p:ph type="dt" sz="half" idx="10"/>
          </p:nvPr>
        </p:nvSpPr>
        <p:spPr/>
        <p:txBody>
          <a:bodyPr/>
          <a:lstStyle/>
          <a:p>
            <a:fld id="{4B655035-1A9E-4C0E-B3EB-D9713B0E50D7}" type="datetimeFigureOut">
              <a:rPr lang="en-US" smtClean="0"/>
              <a:t>6/13/2023</a:t>
            </a:fld>
            <a:endParaRPr lang="en-US"/>
          </a:p>
        </p:txBody>
      </p:sp>
      <p:sp>
        <p:nvSpPr>
          <p:cNvPr id="3" name="Footer Placeholder 2">
            <a:extLst>
              <a:ext uri="{FF2B5EF4-FFF2-40B4-BE49-F238E27FC236}">
                <a16:creationId xmlns:a16="http://schemas.microsoft.com/office/drawing/2014/main" id="{0EF6A43F-D65A-89AB-78F1-5029BFDE41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53986A-9CEA-BD45-DDB5-45D91E17C901}"/>
              </a:ext>
            </a:extLst>
          </p:cNvPr>
          <p:cNvSpPr>
            <a:spLocks noGrp="1"/>
          </p:cNvSpPr>
          <p:nvPr>
            <p:ph type="sldNum" sz="quarter" idx="12"/>
          </p:nvPr>
        </p:nvSpPr>
        <p:spPr/>
        <p:txBody>
          <a:bodyPr/>
          <a:lstStyle/>
          <a:p>
            <a:fld id="{939A82A3-F4F0-4111-B8C7-5DBBBE12C6C2}" type="slidenum">
              <a:rPr lang="en-US" smtClean="0"/>
              <a:t>‹#›</a:t>
            </a:fld>
            <a:endParaRPr lang="en-US"/>
          </a:p>
        </p:txBody>
      </p:sp>
    </p:spTree>
    <p:extLst>
      <p:ext uri="{BB962C8B-B14F-4D97-AF65-F5344CB8AC3E}">
        <p14:creationId xmlns:p14="http://schemas.microsoft.com/office/powerpoint/2010/main" val="4274442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9F576-B9C5-9464-14FA-3EBD7E2E4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6B5A80-AA92-EA6F-8A9D-E8536E6564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559ADD-B29D-18FD-1999-E0A1FA5CD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1691E-E5D5-6528-943C-A560CDFD1F00}"/>
              </a:ext>
            </a:extLst>
          </p:cNvPr>
          <p:cNvSpPr>
            <a:spLocks noGrp="1"/>
          </p:cNvSpPr>
          <p:nvPr>
            <p:ph type="dt" sz="half" idx="10"/>
          </p:nvPr>
        </p:nvSpPr>
        <p:spPr/>
        <p:txBody>
          <a:bodyPr/>
          <a:lstStyle/>
          <a:p>
            <a:fld id="{4B655035-1A9E-4C0E-B3EB-D9713B0E50D7}" type="datetimeFigureOut">
              <a:rPr lang="en-US" smtClean="0"/>
              <a:t>6/13/2023</a:t>
            </a:fld>
            <a:endParaRPr lang="en-US"/>
          </a:p>
        </p:txBody>
      </p:sp>
      <p:sp>
        <p:nvSpPr>
          <p:cNvPr id="6" name="Footer Placeholder 5">
            <a:extLst>
              <a:ext uri="{FF2B5EF4-FFF2-40B4-BE49-F238E27FC236}">
                <a16:creationId xmlns:a16="http://schemas.microsoft.com/office/drawing/2014/main" id="{1CAA204F-4E67-5686-254F-7274A13193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4D18DE-AAB0-70C9-5B21-58948DC53523}"/>
              </a:ext>
            </a:extLst>
          </p:cNvPr>
          <p:cNvSpPr>
            <a:spLocks noGrp="1"/>
          </p:cNvSpPr>
          <p:nvPr>
            <p:ph type="sldNum" sz="quarter" idx="12"/>
          </p:nvPr>
        </p:nvSpPr>
        <p:spPr/>
        <p:txBody>
          <a:bodyPr/>
          <a:lstStyle/>
          <a:p>
            <a:fld id="{939A82A3-F4F0-4111-B8C7-5DBBBE12C6C2}" type="slidenum">
              <a:rPr lang="en-US" smtClean="0"/>
              <a:t>‹#›</a:t>
            </a:fld>
            <a:endParaRPr lang="en-US"/>
          </a:p>
        </p:txBody>
      </p:sp>
    </p:spTree>
    <p:extLst>
      <p:ext uri="{BB962C8B-B14F-4D97-AF65-F5344CB8AC3E}">
        <p14:creationId xmlns:p14="http://schemas.microsoft.com/office/powerpoint/2010/main" val="368094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18FB-E762-00D3-8CDF-0D49E2729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A3969B-681B-6697-9F56-A3C10E0A6F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0AE689-7C86-A07B-6191-CFC649420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59737C-3B55-77DB-727C-181C1F0397BE}"/>
              </a:ext>
            </a:extLst>
          </p:cNvPr>
          <p:cNvSpPr>
            <a:spLocks noGrp="1"/>
          </p:cNvSpPr>
          <p:nvPr>
            <p:ph type="dt" sz="half" idx="10"/>
          </p:nvPr>
        </p:nvSpPr>
        <p:spPr/>
        <p:txBody>
          <a:bodyPr/>
          <a:lstStyle/>
          <a:p>
            <a:fld id="{4B655035-1A9E-4C0E-B3EB-D9713B0E50D7}" type="datetimeFigureOut">
              <a:rPr lang="en-US" smtClean="0"/>
              <a:t>6/13/2023</a:t>
            </a:fld>
            <a:endParaRPr lang="en-US"/>
          </a:p>
        </p:txBody>
      </p:sp>
      <p:sp>
        <p:nvSpPr>
          <p:cNvPr id="6" name="Footer Placeholder 5">
            <a:extLst>
              <a:ext uri="{FF2B5EF4-FFF2-40B4-BE49-F238E27FC236}">
                <a16:creationId xmlns:a16="http://schemas.microsoft.com/office/drawing/2014/main" id="{EB697BE0-4DAE-F7F7-11F3-413D5D9A91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A2F613-8B7B-ABC4-EE36-36AF7A4C4E30}"/>
              </a:ext>
            </a:extLst>
          </p:cNvPr>
          <p:cNvSpPr>
            <a:spLocks noGrp="1"/>
          </p:cNvSpPr>
          <p:nvPr>
            <p:ph type="sldNum" sz="quarter" idx="12"/>
          </p:nvPr>
        </p:nvSpPr>
        <p:spPr/>
        <p:txBody>
          <a:bodyPr/>
          <a:lstStyle/>
          <a:p>
            <a:fld id="{939A82A3-F4F0-4111-B8C7-5DBBBE12C6C2}" type="slidenum">
              <a:rPr lang="en-US" smtClean="0"/>
              <a:t>‹#›</a:t>
            </a:fld>
            <a:endParaRPr lang="en-US"/>
          </a:p>
        </p:txBody>
      </p:sp>
    </p:spTree>
    <p:extLst>
      <p:ext uri="{BB962C8B-B14F-4D97-AF65-F5344CB8AC3E}">
        <p14:creationId xmlns:p14="http://schemas.microsoft.com/office/powerpoint/2010/main" val="370137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CC"/>
            </a:gs>
            <a:gs pos="56000">
              <a:srgbClr val="FFFFCC"/>
            </a:gs>
            <a:gs pos="100000">
              <a:srgbClr val="8BD1E1"/>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1A3E0B-B44D-0788-7C1C-7FC49F3F9A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DA1AD5-A11A-9A90-6D5C-DE47529BCD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ECA28-8120-1BFD-2587-6794F040B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55035-1A9E-4C0E-B3EB-D9713B0E50D7}" type="datetimeFigureOut">
              <a:rPr lang="en-US" smtClean="0"/>
              <a:t>6/13/2023</a:t>
            </a:fld>
            <a:endParaRPr lang="en-US"/>
          </a:p>
        </p:txBody>
      </p:sp>
      <p:sp>
        <p:nvSpPr>
          <p:cNvPr id="5" name="Footer Placeholder 4">
            <a:extLst>
              <a:ext uri="{FF2B5EF4-FFF2-40B4-BE49-F238E27FC236}">
                <a16:creationId xmlns:a16="http://schemas.microsoft.com/office/drawing/2014/main" id="{E199FB2D-B5E1-5893-7970-D5CB2EEF1F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3AE7F7-7843-6492-56E6-310F971D7B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9A82A3-F4F0-4111-B8C7-5DBBBE12C6C2}" type="slidenum">
              <a:rPr lang="en-US" smtClean="0"/>
              <a:t>‹#›</a:t>
            </a:fld>
            <a:endParaRPr lang="en-US"/>
          </a:p>
        </p:txBody>
      </p:sp>
    </p:spTree>
    <p:extLst>
      <p:ext uri="{BB962C8B-B14F-4D97-AF65-F5344CB8AC3E}">
        <p14:creationId xmlns:p14="http://schemas.microsoft.com/office/powerpoint/2010/main" val="3754292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69FB6B-5201-B703-EC60-5ABDBFB62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09819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4B612-4DE6-10FF-A971-E958A1E515E5}"/>
              </a:ext>
            </a:extLst>
          </p:cNvPr>
          <p:cNvSpPr>
            <a:spLocks noGrp="1"/>
          </p:cNvSpPr>
          <p:nvPr>
            <p:ph type="title"/>
          </p:nvPr>
        </p:nvSpPr>
        <p:spPr>
          <a:gradFill>
            <a:gsLst>
              <a:gs pos="0">
                <a:srgbClr val="FFFFCC"/>
              </a:gs>
              <a:gs pos="56000">
                <a:schemeClr val="accent2">
                  <a:lumMod val="40000"/>
                  <a:lumOff val="60000"/>
                </a:schemeClr>
              </a:gs>
              <a:gs pos="100000">
                <a:srgbClr val="8BD1E1"/>
              </a:gs>
            </a:gsLst>
            <a:path path="circle">
              <a:fillToRect l="50000" t="-80000" r="50000" b="180000"/>
            </a:path>
          </a:gradFill>
        </p:spPr>
        <p:txBody>
          <a:bodyPr>
            <a:normAutofit/>
          </a:bodyPr>
          <a:lstStyle/>
          <a:p>
            <a:pPr algn="l">
              <a:lnSpc>
                <a:spcPct val="100000"/>
              </a:lnSpc>
            </a:pPr>
            <a:r>
              <a:rPr lang="en-US" sz="3600" b="1" dirty="0">
                <a:latin typeface="+mn-lt"/>
              </a:rPr>
              <a:t>   CONCLUSION:</a:t>
            </a:r>
          </a:p>
        </p:txBody>
      </p:sp>
      <p:sp>
        <p:nvSpPr>
          <p:cNvPr id="3" name="Subtitle 2">
            <a:extLst>
              <a:ext uri="{FF2B5EF4-FFF2-40B4-BE49-F238E27FC236}">
                <a16:creationId xmlns:a16="http://schemas.microsoft.com/office/drawing/2014/main" id="{472AD8EC-9E10-20CC-C520-338B7CC271CE}"/>
              </a:ext>
            </a:extLst>
          </p:cNvPr>
          <p:cNvSpPr>
            <a:spLocks noGrp="1"/>
          </p:cNvSpPr>
          <p:nvPr>
            <p:ph idx="1"/>
          </p:nvPr>
        </p:nvSpPr>
        <p:spPr>
          <a:gradFill>
            <a:gsLst>
              <a:gs pos="0">
                <a:srgbClr val="FFFFCC"/>
              </a:gs>
              <a:gs pos="56000">
                <a:schemeClr val="accent2">
                  <a:lumMod val="40000"/>
                  <a:lumOff val="60000"/>
                </a:schemeClr>
              </a:gs>
              <a:gs pos="100000">
                <a:srgbClr val="8BD1E1"/>
              </a:gs>
            </a:gsLst>
            <a:path path="circle">
              <a:fillToRect l="50000" t="-80000" r="50000" b="180000"/>
            </a:path>
          </a:gradFill>
        </p:spPr>
        <p:txBody>
          <a:bodyPr/>
          <a:lstStyle/>
          <a:p>
            <a:pPr marL="0" indent="0" rtl="0" fontAlgn="base">
              <a:spcBef>
                <a:spcPts val="0"/>
              </a:spcBef>
              <a:spcAft>
                <a:spcPts val="0"/>
              </a:spcAft>
              <a:buNone/>
            </a:pPr>
            <a:r>
              <a:rPr lang="en-US" sz="1800" b="0" i="0" u="none" strike="noStrike" dirty="0">
                <a:solidFill>
                  <a:srgbClr val="000000"/>
                </a:solidFill>
                <a:effectLst/>
                <a:latin typeface="Times New Roman" panose="02020603050405020304" pitchFamily="18" charset="0"/>
              </a:rPr>
              <a:t>The implementation allowed users to enroll their fingerprints and verify their identity to gain access to the house. The system accurately detected occupancy using the motion sensor and adjusted the behavior accordingly.</a:t>
            </a:r>
            <a:endParaRPr lang="en-US" sz="1800" b="0" i="0" u="none" strike="noStrike" dirty="0">
              <a:solidFill>
                <a:srgbClr val="000000"/>
              </a:solidFill>
              <a:effectLst/>
              <a:latin typeface="Arial" panose="020B0604020202020204" pitchFamily="34" charset="0"/>
            </a:endParaRPr>
          </a:p>
          <a:p>
            <a:pPr marL="342900" indent="-342900" algn="l">
              <a:buFont typeface="Wingdings" panose="05000000000000000000" pitchFamily="2" charset="2"/>
              <a:buChar char="§"/>
            </a:pPr>
            <a:endParaRPr lang="en-US" dirty="0"/>
          </a:p>
        </p:txBody>
      </p:sp>
      <p:sp>
        <p:nvSpPr>
          <p:cNvPr id="4" name="Arrow: Chevron 3">
            <a:extLst>
              <a:ext uri="{FF2B5EF4-FFF2-40B4-BE49-F238E27FC236}">
                <a16:creationId xmlns:a16="http://schemas.microsoft.com/office/drawing/2014/main" id="{CA8E10C0-957D-BE97-480E-6B175847F114}"/>
              </a:ext>
            </a:extLst>
          </p:cNvPr>
          <p:cNvSpPr/>
          <p:nvPr/>
        </p:nvSpPr>
        <p:spPr>
          <a:xfrm>
            <a:off x="914398" y="832697"/>
            <a:ext cx="308225" cy="39041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38268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DD3967-C37A-41D7-CBDB-CBE5645D72D6}"/>
              </a:ext>
            </a:extLst>
          </p:cNvPr>
          <p:cNvSpPr/>
          <p:nvPr/>
        </p:nvSpPr>
        <p:spPr>
          <a:xfrm>
            <a:off x="626724" y="184935"/>
            <a:ext cx="10941977" cy="824058"/>
          </a:xfrm>
          <a:prstGeom prst="rect">
            <a:avLst/>
          </a:prstGeom>
          <a:solidFill>
            <a:srgbClr val="45AB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solidFill>
                  <a:srgbClr val="002060"/>
                </a:solidFill>
              </a:rPr>
              <a:t>     DIAGRAM:</a:t>
            </a:r>
          </a:p>
        </p:txBody>
      </p:sp>
      <p:sp>
        <p:nvSpPr>
          <p:cNvPr id="6" name="Arrow: Chevron 5">
            <a:extLst>
              <a:ext uri="{FF2B5EF4-FFF2-40B4-BE49-F238E27FC236}">
                <a16:creationId xmlns:a16="http://schemas.microsoft.com/office/drawing/2014/main" id="{8BCFBBBC-893C-D012-2234-43A9C86D5E56}"/>
              </a:ext>
            </a:extLst>
          </p:cNvPr>
          <p:cNvSpPr/>
          <p:nvPr/>
        </p:nvSpPr>
        <p:spPr>
          <a:xfrm>
            <a:off x="863028" y="431456"/>
            <a:ext cx="308225" cy="39041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a:extLst>
              <a:ext uri="{FF2B5EF4-FFF2-40B4-BE49-F238E27FC236}">
                <a16:creationId xmlns:a16="http://schemas.microsoft.com/office/drawing/2014/main" id="{97931E9D-4BD4-9F39-4FFE-2A71725179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121" y="1008992"/>
            <a:ext cx="7972745" cy="5849007"/>
          </a:xfrm>
          <a:prstGeom prst="rect">
            <a:avLst/>
          </a:prstGeom>
        </p:spPr>
      </p:pic>
    </p:spTree>
    <p:extLst>
      <p:ext uri="{BB962C8B-B14F-4D97-AF65-F5344CB8AC3E}">
        <p14:creationId xmlns:p14="http://schemas.microsoft.com/office/powerpoint/2010/main" val="2843043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0BA593-FBE7-53AC-D550-B19B3BB4E1D4}"/>
              </a:ext>
            </a:extLst>
          </p:cNvPr>
          <p:cNvSpPr>
            <a:spLocks noGrp="1"/>
          </p:cNvSpPr>
          <p:nvPr>
            <p:ph type="title"/>
          </p:nvPr>
        </p:nvSpPr>
        <p:spPr>
          <a:xfrm>
            <a:off x="838200" y="2537717"/>
            <a:ext cx="10515600" cy="1304818"/>
          </a:xfrm>
        </p:spPr>
        <p:txBody>
          <a:bodyPr/>
          <a:lstStyle/>
          <a:p>
            <a:pPr algn="ctr"/>
            <a:r>
              <a:rPr lang="en-US" b="1" dirty="0"/>
              <a:t>THANK YOU </a:t>
            </a:r>
            <a:r>
              <a:rPr lang="en-US" b="1" dirty="0">
                <a:sym typeface="Wingdings" panose="05000000000000000000" pitchFamily="2" charset="2"/>
              </a:rPr>
              <a:t></a:t>
            </a:r>
            <a:endParaRPr lang="en-US" b="1" dirty="0"/>
          </a:p>
        </p:txBody>
      </p:sp>
    </p:spTree>
    <p:extLst>
      <p:ext uri="{BB962C8B-B14F-4D97-AF65-F5344CB8AC3E}">
        <p14:creationId xmlns:p14="http://schemas.microsoft.com/office/powerpoint/2010/main" val="23329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CC"/>
            </a:gs>
            <a:gs pos="56000">
              <a:srgbClr val="FFFFCC"/>
            </a:gs>
            <a:gs pos="100000">
              <a:srgbClr val="8BD1E1"/>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9A8A-D7FA-DF9F-5799-2A7481F7A40D}"/>
              </a:ext>
            </a:extLst>
          </p:cNvPr>
          <p:cNvSpPr>
            <a:spLocks noGrp="1"/>
          </p:cNvSpPr>
          <p:nvPr>
            <p:ph type="title"/>
          </p:nvPr>
        </p:nvSpPr>
        <p:spPr>
          <a:xfrm>
            <a:off x="838200" y="365126"/>
            <a:ext cx="10515600" cy="1165724"/>
          </a:xfrm>
          <a:gradFill>
            <a:gsLst>
              <a:gs pos="0">
                <a:srgbClr val="FFFFCC"/>
              </a:gs>
              <a:gs pos="56000">
                <a:srgbClr val="FFFFCC"/>
              </a:gs>
              <a:gs pos="100000">
                <a:srgbClr val="8BD1E1"/>
              </a:gs>
            </a:gsLst>
            <a:path path="circle">
              <a:fillToRect l="50000" t="-80000" r="50000" b="180000"/>
            </a:path>
          </a:gradFill>
        </p:spPr>
        <p:txBody>
          <a:bodyPr/>
          <a:lstStyle/>
          <a:p>
            <a:r>
              <a:rPr lang="en-US" dirty="0"/>
              <a:t>     </a:t>
            </a:r>
            <a:r>
              <a:rPr lang="en-US" sz="3600" b="1" dirty="0"/>
              <a:t>INTRODUCTION:</a:t>
            </a:r>
          </a:p>
        </p:txBody>
      </p:sp>
      <p:sp>
        <p:nvSpPr>
          <p:cNvPr id="3" name="Content Placeholder 2">
            <a:extLst>
              <a:ext uri="{FF2B5EF4-FFF2-40B4-BE49-F238E27FC236}">
                <a16:creationId xmlns:a16="http://schemas.microsoft.com/office/drawing/2014/main" id="{33323C83-4CBC-7906-EF0B-F5767AF213ED}"/>
              </a:ext>
            </a:extLst>
          </p:cNvPr>
          <p:cNvSpPr>
            <a:spLocks noGrp="1"/>
          </p:cNvSpPr>
          <p:nvPr>
            <p:ph idx="1"/>
          </p:nvPr>
        </p:nvSpPr>
        <p:spPr/>
        <p:txBody>
          <a:bodyPr/>
          <a:lstStyle/>
          <a:p>
            <a:pPr>
              <a:buFont typeface="Wingdings" panose="05000000000000000000" pitchFamily="2" charset="2"/>
              <a:buChar char="§"/>
            </a:pPr>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biometric smart house system using an Arduino board and a fingerprint sensor. The system aims to provide secure access control to the house through fingerprint recognition and incorporate occupancy detection for enhanced automation</a:t>
            </a:r>
            <a:r>
              <a:rPr lang="en-US" sz="1800" b="0" i="0" u="none" strike="noStrike" dirty="0">
                <a:solidFill>
                  <a:srgbClr val="000000"/>
                </a:solidFill>
                <a:effectLst/>
                <a:latin typeface="Times New Roman" panose="02020603050405020304" pitchFamily="18" charset="0"/>
              </a:rPr>
              <a:t>. </a:t>
            </a:r>
            <a:endParaRPr lang="en-US" dirty="0"/>
          </a:p>
        </p:txBody>
      </p:sp>
      <p:sp>
        <p:nvSpPr>
          <p:cNvPr id="5" name="Arrow: Chevron 4">
            <a:extLst>
              <a:ext uri="{FF2B5EF4-FFF2-40B4-BE49-F238E27FC236}">
                <a16:creationId xmlns:a16="http://schemas.microsoft.com/office/drawing/2014/main" id="{384440C8-7844-1264-A54A-6EA9716A703A}"/>
              </a:ext>
            </a:extLst>
          </p:cNvPr>
          <p:cNvSpPr/>
          <p:nvPr/>
        </p:nvSpPr>
        <p:spPr>
          <a:xfrm>
            <a:off x="1191801" y="752779"/>
            <a:ext cx="308225" cy="39041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75632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CC"/>
            </a:gs>
            <a:gs pos="56000">
              <a:srgbClr val="FFFFCC"/>
            </a:gs>
            <a:gs pos="100000">
              <a:srgbClr val="8BD1E1"/>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6D968-9DB4-F81F-13E7-F9F727438B53}"/>
              </a:ext>
            </a:extLst>
          </p:cNvPr>
          <p:cNvSpPr>
            <a:spLocks noGrp="1"/>
          </p:cNvSpPr>
          <p:nvPr>
            <p:ph type="ctrTitle"/>
          </p:nvPr>
        </p:nvSpPr>
        <p:spPr>
          <a:xfrm>
            <a:off x="1524000" y="647272"/>
            <a:ext cx="9144000" cy="852756"/>
          </a:xfrm>
          <a:solidFill>
            <a:srgbClr val="94DEE0"/>
          </a:solidFill>
        </p:spPr>
        <p:txBody>
          <a:bodyPr>
            <a:normAutofit/>
          </a:bodyPr>
          <a:lstStyle/>
          <a:p>
            <a:pPr algn="l"/>
            <a:r>
              <a:rPr lang="en-US" sz="4000" dirty="0">
                <a:latin typeface="Calibri" panose="020F0502020204030204" pitchFamily="34" charset="0"/>
                <a:ea typeface="Calibri" panose="020F0502020204030204" pitchFamily="34" charset="0"/>
                <a:cs typeface="Calibri" panose="020F0502020204030204" pitchFamily="34" charset="0"/>
              </a:rPr>
              <a:t>     </a:t>
            </a:r>
            <a:r>
              <a:rPr lang="en-US" sz="3200" dirty="0">
                <a:latin typeface="Calibri" panose="020F0502020204030204" pitchFamily="34" charset="0"/>
                <a:ea typeface="Calibri" panose="020F0502020204030204" pitchFamily="34" charset="0"/>
                <a:cs typeface="Calibri" panose="020F0502020204030204" pitchFamily="34" charset="0"/>
              </a:rPr>
              <a:t>COMPONENTS: (Hardware based)</a:t>
            </a:r>
          </a:p>
        </p:txBody>
      </p:sp>
      <p:sp>
        <p:nvSpPr>
          <p:cNvPr id="5" name="Subtitle 4">
            <a:extLst>
              <a:ext uri="{FF2B5EF4-FFF2-40B4-BE49-F238E27FC236}">
                <a16:creationId xmlns:a16="http://schemas.microsoft.com/office/drawing/2014/main" id="{FE1B8192-6C03-1B6E-C654-313E7D56DEA7}"/>
              </a:ext>
            </a:extLst>
          </p:cNvPr>
          <p:cNvSpPr>
            <a:spLocks noGrp="1"/>
          </p:cNvSpPr>
          <p:nvPr>
            <p:ph type="subTitle" idx="1"/>
          </p:nvPr>
        </p:nvSpPr>
        <p:spPr>
          <a:xfrm>
            <a:off x="1524000" y="1602769"/>
            <a:ext cx="9144000" cy="2093363"/>
          </a:xfrm>
          <a:solidFill>
            <a:srgbClr val="CCEFF0"/>
          </a:solidFill>
          <a:ln>
            <a:solidFill>
              <a:schemeClr val="accent1">
                <a:shade val="50000"/>
              </a:schemeClr>
            </a:solidFill>
          </a:ln>
        </p:spPr>
        <p:txBody>
          <a:bodyPr>
            <a:normAutofit lnSpcReduction="10000"/>
          </a:bodyPr>
          <a:lstStyle/>
          <a:p>
            <a:pPr marL="342900" indent="-342900" algn="l">
              <a:buFont typeface="Wingdings" panose="05000000000000000000" pitchFamily="2" charset="2"/>
              <a:buChar char="§"/>
            </a:pPr>
            <a:r>
              <a:rPr lang="en-US" b="1" dirty="0"/>
              <a:t>Fingerprint sensor: </a:t>
            </a:r>
            <a:r>
              <a:rPr lang="en-US" dirty="0"/>
              <a:t>Capture and store fingerprint data</a:t>
            </a:r>
          </a:p>
          <a:p>
            <a:pPr marL="342900" indent="-342900" algn="l">
              <a:buFont typeface="Wingdings" panose="05000000000000000000" pitchFamily="2" charset="2"/>
              <a:buChar char="§"/>
            </a:pPr>
            <a:r>
              <a:rPr lang="en-US" b="1" dirty="0"/>
              <a:t>Display: </a:t>
            </a:r>
            <a:r>
              <a:rPr lang="en-US" dirty="0"/>
              <a:t>Show relevant information</a:t>
            </a:r>
          </a:p>
          <a:p>
            <a:pPr marL="342900" indent="-342900" algn="l">
              <a:buFont typeface="Wingdings" panose="05000000000000000000" pitchFamily="2" charset="2"/>
              <a:buChar char="§"/>
            </a:pPr>
            <a:r>
              <a:rPr lang="en-US" b="1" dirty="0"/>
              <a:t>Servo motor: </a:t>
            </a:r>
            <a:r>
              <a:rPr lang="en-US" dirty="0"/>
              <a:t>Control the door mechanism</a:t>
            </a:r>
          </a:p>
          <a:p>
            <a:pPr marL="342900" indent="-342900" algn="l">
              <a:buFont typeface="Wingdings" panose="05000000000000000000" pitchFamily="2" charset="2"/>
              <a:buChar char="§"/>
            </a:pPr>
            <a:r>
              <a:rPr lang="en-US" b="1" dirty="0"/>
              <a:t>Motion sensor: </a:t>
            </a:r>
            <a:r>
              <a:rPr lang="en-US" dirty="0"/>
              <a:t>Detect presence in the house</a:t>
            </a:r>
          </a:p>
          <a:p>
            <a:pPr marL="342900" indent="-342900" algn="l">
              <a:buFont typeface="Wingdings" panose="05000000000000000000" pitchFamily="2" charset="2"/>
              <a:buChar char="§"/>
            </a:pPr>
            <a:r>
              <a:rPr lang="en-US" b="1" dirty="0"/>
              <a:t>LEDs:</a:t>
            </a:r>
            <a:r>
              <a:rPr lang="en-US" dirty="0"/>
              <a:t> Indicate occupancy status</a:t>
            </a:r>
          </a:p>
          <a:p>
            <a:pPr marL="342900" indent="-342900" algn="l">
              <a:buFont typeface="Wingdings" panose="05000000000000000000" pitchFamily="2" charset="2"/>
              <a:buChar char="§"/>
            </a:pPr>
            <a:endParaRPr lang="en-US" dirty="0"/>
          </a:p>
        </p:txBody>
      </p:sp>
      <p:sp>
        <p:nvSpPr>
          <p:cNvPr id="6" name="Rectangle 5">
            <a:extLst>
              <a:ext uri="{FF2B5EF4-FFF2-40B4-BE49-F238E27FC236}">
                <a16:creationId xmlns:a16="http://schemas.microsoft.com/office/drawing/2014/main" id="{8EB9FB0F-4E94-A341-32BB-9564D9BC7EB8}"/>
              </a:ext>
            </a:extLst>
          </p:cNvPr>
          <p:cNvSpPr/>
          <p:nvPr/>
        </p:nvSpPr>
        <p:spPr>
          <a:xfrm>
            <a:off x="1524000" y="3883634"/>
            <a:ext cx="9233043" cy="719191"/>
          </a:xfrm>
          <a:prstGeom prst="rect">
            <a:avLst/>
          </a:prstGeom>
          <a:solidFill>
            <a:srgbClr val="94DE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COMPONENTS: (Hardware based)</a:t>
            </a:r>
          </a:p>
        </p:txBody>
      </p:sp>
      <p:sp>
        <p:nvSpPr>
          <p:cNvPr id="7" name="Rectangle 6">
            <a:extLst>
              <a:ext uri="{FF2B5EF4-FFF2-40B4-BE49-F238E27FC236}">
                <a16:creationId xmlns:a16="http://schemas.microsoft.com/office/drawing/2014/main" id="{D39727F9-F7C5-EC9D-D86C-34CA99119BC3}"/>
              </a:ext>
            </a:extLst>
          </p:cNvPr>
          <p:cNvSpPr/>
          <p:nvPr/>
        </p:nvSpPr>
        <p:spPr>
          <a:xfrm>
            <a:off x="1524000" y="4839127"/>
            <a:ext cx="9233043" cy="1145567"/>
          </a:xfrm>
          <a:prstGeom prst="rect">
            <a:avLst/>
          </a:prstGeom>
          <a:solidFill>
            <a:srgbClr val="CCEFF0"/>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Database:</a:t>
            </a:r>
            <a:r>
              <a:rPr lang="en-US" sz="2400" dirty="0">
                <a:solidFill>
                  <a:schemeClr val="tx1"/>
                </a:solidFill>
              </a:rPr>
              <a:t> Store authorized fingerprint information and associated data</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Arrow: Chevron 7">
            <a:extLst>
              <a:ext uri="{FF2B5EF4-FFF2-40B4-BE49-F238E27FC236}">
                <a16:creationId xmlns:a16="http://schemas.microsoft.com/office/drawing/2014/main" id="{48E68546-C075-93F2-DF58-56346D9F8699}"/>
              </a:ext>
            </a:extLst>
          </p:cNvPr>
          <p:cNvSpPr/>
          <p:nvPr/>
        </p:nvSpPr>
        <p:spPr>
          <a:xfrm>
            <a:off x="1695235" y="952931"/>
            <a:ext cx="308225" cy="39041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3507C267-B115-3741-AA3E-C4D1AC7510C9}"/>
              </a:ext>
            </a:extLst>
          </p:cNvPr>
          <p:cNvSpPr/>
          <p:nvPr/>
        </p:nvSpPr>
        <p:spPr>
          <a:xfrm>
            <a:off x="1695234" y="4048020"/>
            <a:ext cx="308225" cy="39041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4163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50"/>
                                        <p:tgtEl>
                                          <p:spTgt spid="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wheel(1)">
                                      <p:cBhvr>
                                        <p:cTn id="10" dur="2000"/>
                                        <p:tgtEl>
                                          <p:spTgt spid="5">
                                            <p:bg/>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heel(1)">
                                      <p:cBhvr>
                                        <p:cTn id="15" dur="20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wheel(1)">
                                      <p:cBhvr>
                                        <p:cTn id="20" dur="20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wheel(1)">
                                      <p:cBhvr>
                                        <p:cTn id="25" dur="2000"/>
                                        <p:tgtEl>
                                          <p:spTgt spid="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wheel(1)">
                                      <p:cBhvr>
                                        <p:cTn id="30" dur="20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wheel(1)">
                                      <p:cBhvr>
                                        <p:cTn id="35" dur="2000"/>
                                        <p:tgtEl>
                                          <p:spTgt spid="5">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heel(1)">
                                      <p:cBhvr>
                                        <p:cTn id="40" dur="250"/>
                                        <p:tgtEl>
                                          <p:spTgt spid="6"/>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heel(1)">
                                      <p:cBhvr>
                                        <p:cTn id="4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854EA96-0BDA-7AD6-5FBA-518859CF55C7}"/>
              </a:ext>
            </a:extLst>
          </p:cNvPr>
          <p:cNvSpPr/>
          <p:nvPr/>
        </p:nvSpPr>
        <p:spPr>
          <a:xfrm>
            <a:off x="472612" y="1695233"/>
            <a:ext cx="10839236" cy="328775"/>
          </a:xfrm>
          <a:prstGeom prst="roundRect">
            <a:avLst/>
          </a:prstGeom>
          <a:gradFill flip="none" rotWithShape="1">
            <a:gsLst>
              <a:gs pos="0">
                <a:schemeClr val="accent5">
                  <a:lumMod val="0"/>
                  <a:lumOff val="100000"/>
                </a:schemeClr>
              </a:gs>
              <a:gs pos="22000">
                <a:schemeClr val="accent5">
                  <a:lumMod val="0"/>
                  <a:lumOff val="100000"/>
                </a:schemeClr>
              </a:gs>
              <a:gs pos="94000">
                <a:schemeClr val="accent5">
                  <a:lumMod val="10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706359F-3EB2-002D-A222-CBE116EE166C}"/>
              </a:ext>
            </a:extLst>
          </p:cNvPr>
          <p:cNvGrpSpPr/>
          <p:nvPr/>
        </p:nvGrpSpPr>
        <p:grpSpPr>
          <a:xfrm>
            <a:off x="1005155" y="2043273"/>
            <a:ext cx="3277457" cy="2649448"/>
            <a:chOff x="940082" y="1961079"/>
            <a:chExt cx="3277457" cy="2649448"/>
          </a:xfrm>
        </p:grpSpPr>
        <p:sp>
          <p:nvSpPr>
            <p:cNvPr id="6" name="Rectangle: Beveled 5">
              <a:extLst>
                <a:ext uri="{FF2B5EF4-FFF2-40B4-BE49-F238E27FC236}">
                  <a16:creationId xmlns:a16="http://schemas.microsoft.com/office/drawing/2014/main" id="{11A3230F-17A8-A7F5-8BBB-5711DE98E3D4}"/>
                </a:ext>
              </a:extLst>
            </p:cNvPr>
            <p:cNvSpPr/>
            <p:nvPr/>
          </p:nvSpPr>
          <p:spPr>
            <a:xfrm>
              <a:off x="940082" y="2247472"/>
              <a:ext cx="3277457" cy="2363055"/>
            </a:xfrm>
            <a:prstGeom prst="bevel">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b="1" dirty="0">
                  <a:solidFill>
                    <a:schemeClr val="accent1">
                      <a:lumMod val="50000"/>
                    </a:schemeClr>
                  </a:solidFill>
                </a:rPr>
                <a:t>Model:ZA620_M5</a:t>
              </a:r>
            </a:p>
            <a:p>
              <a:pPr marL="285750" indent="-285750">
                <a:buFont typeface="Wingdings" panose="05000000000000000000" pitchFamily="2" charset="2"/>
                <a:buChar char="§"/>
              </a:pPr>
              <a:r>
                <a:rPr lang="en-US" b="1" dirty="0">
                  <a:solidFill>
                    <a:schemeClr val="accent1">
                      <a:lumMod val="50000"/>
                    </a:schemeClr>
                  </a:solidFill>
                </a:rPr>
                <a:t>4 pin: </a:t>
              </a:r>
              <a:r>
                <a:rPr lang="en-US" b="1" dirty="0" err="1">
                  <a:solidFill>
                    <a:schemeClr val="accent1">
                      <a:lumMod val="50000"/>
                    </a:schemeClr>
                  </a:solidFill>
                </a:rPr>
                <a:t>vcc,ground,tx,rx</a:t>
              </a:r>
              <a:endParaRPr lang="en-US" b="1" dirty="0">
                <a:solidFill>
                  <a:schemeClr val="accent1">
                    <a:lumMod val="50000"/>
                  </a:schemeClr>
                </a:solidFill>
              </a:endParaRPr>
            </a:p>
            <a:p>
              <a:pPr marL="285750" indent="-285750">
                <a:buFont typeface="Wingdings" panose="05000000000000000000" pitchFamily="2" charset="2"/>
                <a:buChar char="§"/>
              </a:pPr>
              <a:r>
                <a:rPr lang="en-US" b="1" dirty="0">
                  <a:solidFill>
                    <a:schemeClr val="accent1">
                      <a:lumMod val="50000"/>
                    </a:schemeClr>
                  </a:solidFill>
                </a:rPr>
                <a:t>Green light indicates waiting for input.</a:t>
              </a:r>
            </a:p>
          </p:txBody>
        </p:sp>
        <p:sp>
          <p:nvSpPr>
            <p:cNvPr id="9" name="Arrow: Down 8">
              <a:extLst>
                <a:ext uri="{FF2B5EF4-FFF2-40B4-BE49-F238E27FC236}">
                  <a16:creationId xmlns:a16="http://schemas.microsoft.com/office/drawing/2014/main" id="{2F714310-72B2-FEB6-7A41-2F20BB75626C}"/>
                </a:ext>
              </a:extLst>
            </p:cNvPr>
            <p:cNvSpPr/>
            <p:nvPr/>
          </p:nvSpPr>
          <p:spPr>
            <a:xfrm>
              <a:off x="2424697" y="1961079"/>
              <a:ext cx="308225" cy="267128"/>
            </a:xfrm>
            <a:prstGeom prst="downArrow">
              <a:avLst/>
            </a:prstGeom>
            <a:gradFill>
              <a:gsLst>
                <a:gs pos="0">
                  <a:schemeClr val="accent5">
                    <a:lumMod val="0"/>
                    <a:lumOff val="100000"/>
                  </a:schemeClr>
                </a:gs>
                <a:gs pos="22000">
                  <a:schemeClr val="accent5">
                    <a:lumMod val="0"/>
                    <a:lumOff val="100000"/>
                  </a:schemeClr>
                </a:gs>
                <a:gs pos="94000">
                  <a:schemeClr val="accent5">
                    <a:lumMod val="100000"/>
                  </a:schemeClr>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FC74A2E8-60B9-692B-6F89-927BCC86ED86}"/>
              </a:ext>
            </a:extLst>
          </p:cNvPr>
          <p:cNvGrpSpPr/>
          <p:nvPr/>
        </p:nvGrpSpPr>
        <p:grpSpPr>
          <a:xfrm>
            <a:off x="4892213" y="2043273"/>
            <a:ext cx="3277457" cy="3594669"/>
            <a:chOff x="4768923" y="1479485"/>
            <a:chExt cx="3277457" cy="3594669"/>
          </a:xfrm>
        </p:grpSpPr>
        <p:sp>
          <p:nvSpPr>
            <p:cNvPr id="7" name="Rectangle: Beveled 6">
              <a:extLst>
                <a:ext uri="{FF2B5EF4-FFF2-40B4-BE49-F238E27FC236}">
                  <a16:creationId xmlns:a16="http://schemas.microsoft.com/office/drawing/2014/main" id="{F8331094-0761-91B8-0693-38521AC9A04A}"/>
                </a:ext>
              </a:extLst>
            </p:cNvPr>
            <p:cNvSpPr/>
            <p:nvPr/>
          </p:nvSpPr>
          <p:spPr>
            <a:xfrm>
              <a:off x="4768923" y="2711099"/>
              <a:ext cx="3277457" cy="2363055"/>
            </a:xfrm>
            <a:prstGeom prst="bevel">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10" name="Arrow: Down 9">
              <a:extLst>
                <a:ext uri="{FF2B5EF4-FFF2-40B4-BE49-F238E27FC236}">
                  <a16:creationId xmlns:a16="http://schemas.microsoft.com/office/drawing/2014/main" id="{7AB04FE7-906A-31CC-5786-4DADF0DED671}"/>
                </a:ext>
              </a:extLst>
            </p:cNvPr>
            <p:cNvSpPr/>
            <p:nvPr/>
          </p:nvSpPr>
          <p:spPr>
            <a:xfrm>
              <a:off x="6140524" y="1479485"/>
              <a:ext cx="383566" cy="1231614"/>
            </a:xfrm>
            <a:prstGeom prst="downArrow">
              <a:avLst/>
            </a:prstGeom>
            <a:gradFill>
              <a:gsLst>
                <a:gs pos="0">
                  <a:schemeClr val="accent5">
                    <a:lumMod val="0"/>
                    <a:lumOff val="100000"/>
                  </a:schemeClr>
                </a:gs>
                <a:gs pos="22000">
                  <a:schemeClr val="accent5">
                    <a:lumMod val="0"/>
                    <a:lumOff val="100000"/>
                  </a:schemeClr>
                </a:gs>
                <a:gs pos="94000">
                  <a:schemeClr val="accent5">
                    <a:lumMod val="100000"/>
                  </a:schemeClr>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18F9A4ED-8464-91DD-03F8-D1C2D9CDB88E}"/>
              </a:ext>
            </a:extLst>
          </p:cNvPr>
          <p:cNvGrpSpPr/>
          <p:nvPr/>
        </p:nvGrpSpPr>
        <p:grpSpPr>
          <a:xfrm>
            <a:off x="8515572" y="2043273"/>
            <a:ext cx="3277457" cy="4265059"/>
            <a:chOff x="8453930" y="1131445"/>
            <a:chExt cx="3277457" cy="4265059"/>
          </a:xfrm>
        </p:grpSpPr>
        <p:sp>
          <p:nvSpPr>
            <p:cNvPr id="8" name="Rectangle: Beveled 7">
              <a:extLst>
                <a:ext uri="{FF2B5EF4-FFF2-40B4-BE49-F238E27FC236}">
                  <a16:creationId xmlns:a16="http://schemas.microsoft.com/office/drawing/2014/main" id="{1029E2E1-2454-DD58-BC84-831C0A000409}"/>
                </a:ext>
              </a:extLst>
            </p:cNvPr>
            <p:cNvSpPr/>
            <p:nvPr/>
          </p:nvSpPr>
          <p:spPr>
            <a:xfrm>
              <a:off x="8453930" y="3033449"/>
              <a:ext cx="3277457" cy="2363055"/>
            </a:xfrm>
            <a:prstGeom prst="bevel">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indent="-285750" fontAlgn="base">
                <a:buFont typeface="Wingdings" panose="05000000000000000000" pitchFamily="2" charset="2"/>
                <a:buChar char="§"/>
              </a:pPr>
              <a:r>
                <a:rPr lang="en-US" dirty="0">
                  <a:solidFill>
                    <a:schemeClr val="tx1"/>
                  </a:solidFill>
                </a:rPr>
                <a:t>Connected with Arduin</a:t>
              </a:r>
              <a:r>
                <a:rPr lang="en-US" sz="1600" dirty="0">
                  <a:solidFill>
                    <a:schemeClr val="tx1"/>
                  </a:solidFill>
                </a:rPr>
                <a:t>o</a:t>
              </a:r>
              <a:endParaRPr lang="en-US" sz="1600" dirty="0">
                <a:solidFill>
                  <a:schemeClr val="tx1"/>
                </a:solidFill>
                <a:latin typeface="Arial" panose="020B0604020202020204" pitchFamily="34" charset="0"/>
              </a:endParaRPr>
            </a:p>
            <a:p>
              <a:pPr marL="742950" indent="-285750" fontAlgn="base">
                <a:buFont typeface="Wingdings" panose="05000000000000000000" pitchFamily="2" charset="2"/>
                <a:buChar char="§"/>
              </a:pPr>
              <a:r>
                <a:rPr lang="en-US" sz="1600" dirty="0">
                  <a:solidFill>
                    <a:srgbClr val="000000"/>
                  </a:solidFill>
                  <a:latin typeface="Arial" panose="020B0604020202020204" pitchFamily="34" charset="0"/>
                </a:rPr>
                <a:t>Use the fingerprint sensor for image</a:t>
              </a:r>
            </a:p>
            <a:p>
              <a:pPr marL="742950" indent="-285750" fontAlgn="base">
                <a:buFont typeface="Wingdings" panose="05000000000000000000" pitchFamily="2" charset="2"/>
                <a:buChar char="§"/>
              </a:pPr>
              <a:r>
                <a:rPr lang="en-US" sz="1600" dirty="0">
                  <a:solidFill>
                    <a:srgbClr val="000000"/>
                  </a:solidFill>
                  <a:latin typeface="Arial" panose="020B0604020202020204" pitchFamily="34" charset="0"/>
                </a:rPr>
                <a:t>Store it in database</a:t>
              </a:r>
              <a:endParaRPr lang="en-US" sz="1600" dirty="0">
                <a:solidFill>
                  <a:schemeClr val="tx1"/>
                </a:solidFill>
              </a:endParaRPr>
            </a:p>
            <a:p>
              <a:pPr marL="285750" indent="-285750">
                <a:buFont typeface="Wingdings" panose="05000000000000000000" pitchFamily="2" charset="2"/>
                <a:buChar char="§"/>
              </a:pPr>
              <a:endParaRPr lang="en-US" dirty="0">
                <a:solidFill>
                  <a:schemeClr val="tx1"/>
                </a:solidFill>
              </a:endParaRPr>
            </a:p>
          </p:txBody>
        </p:sp>
        <p:sp>
          <p:nvSpPr>
            <p:cNvPr id="11" name="Arrow: Down 10">
              <a:extLst>
                <a:ext uri="{FF2B5EF4-FFF2-40B4-BE49-F238E27FC236}">
                  <a16:creationId xmlns:a16="http://schemas.microsoft.com/office/drawing/2014/main" id="{C5146F9B-4003-EC05-13B3-D339701FA8E0}"/>
                </a:ext>
              </a:extLst>
            </p:cNvPr>
            <p:cNvSpPr/>
            <p:nvPr/>
          </p:nvSpPr>
          <p:spPr>
            <a:xfrm>
              <a:off x="9897444" y="1131445"/>
              <a:ext cx="472608" cy="1902004"/>
            </a:xfrm>
            <a:prstGeom prst="downArrow">
              <a:avLst/>
            </a:prstGeom>
            <a:gradFill>
              <a:gsLst>
                <a:gs pos="0">
                  <a:schemeClr val="accent5">
                    <a:lumMod val="0"/>
                    <a:lumOff val="100000"/>
                  </a:schemeClr>
                </a:gs>
                <a:gs pos="22000">
                  <a:schemeClr val="accent5">
                    <a:lumMod val="0"/>
                    <a:lumOff val="100000"/>
                  </a:schemeClr>
                </a:gs>
                <a:gs pos="94000">
                  <a:schemeClr val="accent5">
                    <a:lumMod val="100000"/>
                  </a:schemeClr>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9016B8F8-5F62-9182-892E-63469436036B}"/>
              </a:ext>
            </a:extLst>
          </p:cNvPr>
          <p:cNvSpPr/>
          <p:nvPr/>
        </p:nvSpPr>
        <p:spPr>
          <a:xfrm>
            <a:off x="472612" y="543250"/>
            <a:ext cx="10839236" cy="90669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tx1">
                    <a:lumMod val="95000"/>
                    <a:lumOff val="5000"/>
                  </a:schemeClr>
                </a:solidFill>
              </a:rPr>
              <a:t>FRINGERPRINT ENTROLLMENT</a:t>
            </a:r>
            <a:r>
              <a:rPr lang="en-US" sz="3200" dirty="0">
                <a:solidFill>
                  <a:schemeClr val="tx1"/>
                </a:solidFill>
              </a:rPr>
              <a:t>:</a:t>
            </a:r>
          </a:p>
        </p:txBody>
      </p:sp>
      <p:pic>
        <p:nvPicPr>
          <p:cNvPr id="4" name="Picture 3">
            <a:extLst>
              <a:ext uri="{FF2B5EF4-FFF2-40B4-BE49-F238E27FC236}">
                <a16:creationId xmlns:a16="http://schemas.microsoft.com/office/drawing/2014/main" id="{8CC23980-5D5A-9CC0-5EBC-73AB1C75F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7153" y="3666588"/>
            <a:ext cx="2347575" cy="1579653"/>
          </a:xfrm>
          <a:prstGeom prst="rect">
            <a:avLst/>
          </a:prstGeom>
        </p:spPr>
      </p:pic>
    </p:spTree>
    <p:extLst>
      <p:ext uri="{BB962C8B-B14F-4D97-AF65-F5344CB8AC3E}">
        <p14:creationId xmlns:p14="http://schemas.microsoft.com/office/powerpoint/2010/main" val="28964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FCC"/>
            </a:gs>
            <a:gs pos="56000">
              <a:srgbClr val="FFFFCC"/>
            </a:gs>
            <a:gs pos="100000">
              <a:srgbClr val="8BD1E1"/>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0E01F-D010-A3AE-E62E-778E75381DCD}"/>
              </a:ext>
            </a:extLst>
          </p:cNvPr>
          <p:cNvSpPr>
            <a:spLocks noGrp="1"/>
          </p:cNvSpPr>
          <p:nvPr>
            <p:ph type="ctrTitle"/>
          </p:nvPr>
        </p:nvSpPr>
        <p:spPr>
          <a:xfrm>
            <a:off x="1523999" y="320040"/>
            <a:ext cx="9144000" cy="793678"/>
          </a:xfrm>
          <a:solidFill>
            <a:srgbClr val="CCFFCC"/>
          </a:solidFill>
        </p:spPr>
        <p:txBody>
          <a:bodyPr>
            <a:normAutofit/>
          </a:bodyPr>
          <a:lstStyle/>
          <a:p>
            <a:pPr algn="l"/>
            <a:r>
              <a:rPr lang="en-US" sz="36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a:solidFill>
                  <a:srgbClr val="000000"/>
                </a:solidFill>
                <a:effectLst/>
                <a:latin typeface="+mn-lt"/>
              </a:rPr>
              <a:t>Fingerprint Verification</a:t>
            </a:r>
            <a:endParaRPr lang="en-US" sz="2800" b="1" dirty="0">
              <a:solidFill>
                <a:schemeClr val="accent1">
                  <a:lumMod val="50000"/>
                </a:schemeClr>
              </a:solidFill>
              <a:effectLst>
                <a:outerShdw blurRad="38100" dist="38100" dir="2700000" algn="tl">
                  <a:srgbClr val="000000">
                    <a:alpha val="43137"/>
                  </a:srgbClr>
                </a:outerShdw>
              </a:effectLst>
              <a:latin typeface="+mn-lt"/>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7378764-0E0F-B883-BD99-AEF4C325AD9D}"/>
              </a:ext>
            </a:extLst>
          </p:cNvPr>
          <p:cNvSpPr>
            <a:spLocks noGrp="1"/>
          </p:cNvSpPr>
          <p:nvPr>
            <p:ph type="subTitle" idx="1"/>
          </p:nvPr>
        </p:nvSpPr>
        <p:spPr>
          <a:xfrm>
            <a:off x="1524000" y="1345915"/>
            <a:ext cx="9144000" cy="4726112"/>
          </a:xfrm>
          <a:solidFill>
            <a:schemeClr val="accent6">
              <a:lumMod val="20000"/>
              <a:lumOff val="80000"/>
            </a:schemeClr>
          </a:solidFill>
          <a:ln>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a:effectLst/>
        </p:spPr>
        <p:txBody>
          <a:bodyPr/>
          <a:lstStyle/>
          <a:p>
            <a:endParaRPr lang="en-US" dirty="0"/>
          </a:p>
        </p:txBody>
      </p:sp>
      <p:sp>
        <p:nvSpPr>
          <p:cNvPr id="4" name="Rectangle: Rounded Corners 3">
            <a:extLst>
              <a:ext uri="{FF2B5EF4-FFF2-40B4-BE49-F238E27FC236}">
                <a16:creationId xmlns:a16="http://schemas.microsoft.com/office/drawing/2014/main" id="{472C4B19-0329-FC22-062D-1DF780124B95}"/>
              </a:ext>
            </a:extLst>
          </p:cNvPr>
          <p:cNvSpPr/>
          <p:nvPr/>
        </p:nvSpPr>
        <p:spPr>
          <a:xfrm>
            <a:off x="1524000" y="1376738"/>
            <a:ext cx="9144000" cy="780836"/>
          </a:xfrm>
          <a:prstGeom prst="roundRect">
            <a:avLst>
              <a:gd name="adj" fmla="val 50000"/>
            </a:avLst>
          </a:prstGeom>
          <a:solidFill>
            <a:schemeClr val="accent6">
              <a:lumMod val="60000"/>
              <a:lumOff val="40000"/>
            </a:schemeClr>
          </a:solidFill>
          <a:effectLst>
            <a:innerShdw blurRad="76200">
              <a:schemeClr val="accent6">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16520423-EF5E-E526-DDFA-A8A569835142}"/>
              </a:ext>
            </a:extLst>
          </p:cNvPr>
          <p:cNvSpPr/>
          <p:nvPr/>
        </p:nvSpPr>
        <p:spPr>
          <a:xfrm>
            <a:off x="2166476" y="1561993"/>
            <a:ext cx="8075487" cy="349321"/>
          </a:xfrm>
          <a:prstGeom prst="roundRect">
            <a:avLst>
              <a:gd name="adj" fmla="val 50000"/>
            </a:avLst>
          </a:prstGeom>
          <a:solidFill>
            <a:schemeClr val="accent6">
              <a:lumMod val="40000"/>
              <a:lumOff val="60000"/>
            </a:schemeClr>
          </a:solidFill>
          <a:effectLst>
            <a:outerShdw blurRad="50800" dist="50800" dir="5400000" algn="ctr" rotWithShape="0">
              <a:schemeClr val="accent6">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A6516FFA-2199-A68A-C929-C22BBAD1B43D}"/>
              </a:ext>
            </a:extLst>
          </p:cNvPr>
          <p:cNvGrpSpPr/>
          <p:nvPr/>
        </p:nvGrpSpPr>
        <p:grpSpPr>
          <a:xfrm>
            <a:off x="2595937" y="1559617"/>
            <a:ext cx="1645920" cy="3100740"/>
            <a:chOff x="2595937" y="1559617"/>
            <a:chExt cx="1645920" cy="3100740"/>
          </a:xfrm>
        </p:grpSpPr>
        <p:sp>
          <p:nvSpPr>
            <p:cNvPr id="6" name="Oval 5">
              <a:extLst>
                <a:ext uri="{FF2B5EF4-FFF2-40B4-BE49-F238E27FC236}">
                  <a16:creationId xmlns:a16="http://schemas.microsoft.com/office/drawing/2014/main" id="{96500342-2CC6-90E5-2C6D-7F75194827F5}"/>
                </a:ext>
              </a:extLst>
            </p:cNvPr>
            <p:cNvSpPr/>
            <p:nvPr/>
          </p:nvSpPr>
          <p:spPr>
            <a:xfrm>
              <a:off x="2595937" y="3380197"/>
              <a:ext cx="1645920" cy="1280160"/>
            </a:xfrm>
            <a:prstGeom prst="ellipse">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100000" t="100000"/>
              </a:path>
              <a:tileRect r="-100000" b="-100000"/>
            </a:gradFill>
            <a:ln>
              <a:solidFill>
                <a:schemeClr val="accent1">
                  <a:shade val="50000"/>
                  <a:alpha val="97000"/>
                </a:schemeClr>
              </a:solidFill>
            </a:ln>
            <a:effectLst>
              <a:outerShdw blurRad="50800" dist="50800" dir="5400000" algn="ctr" rotWithShape="0">
                <a:schemeClr val="accent6">
                  <a:lumMod val="40000"/>
                  <a:lumOff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ln>
                  <a:solidFill>
                    <a:schemeClr val="tx1"/>
                  </a:solidFill>
                  <a:effectLst>
                    <a:outerShdw blurRad="38100" dist="19050" dir="2700000" algn="tl" rotWithShape="0">
                      <a:schemeClr val="dk1">
                        <a:alpha val="40000"/>
                      </a:schemeClr>
                    </a:outerShdw>
                  </a:effectLst>
                </a:rPr>
                <a:t>1.Check data</a:t>
              </a:r>
              <a:endParaRPr lang="en-US" dirty="0">
                <a:ln w="0">
                  <a:solidFill>
                    <a:schemeClr val="tx1"/>
                  </a:solidFill>
                </a:ln>
              </a:endParaRPr>
            </a:p>
          </p:txBody>
        </p:sp>
        <p:sp>
          <p:nvSpPr>
            <p:cNvPr id="11" name="Oval 10">
              <a:extLst>
                <a:ext uri="{FF2B5EF4-FFF2-40B4-BE49-F238E27FC236}">
                  <a16:creationId xmlns:a16="http://schemas.microsoft.com/office/drawing/2014/main" id="{CDFDFB79-0371-7A0E-0BC8-15116AB1C899}"/>
                </a:ext>
              </a:extLst>
            </p:cNvPr>
            <p:cNvSpPr/>
            <p:nvPr/>
          </p:nvSpPr>
          <p:spPr>
            <a:xfrm>
              <a:off x="3321293" y="3429000"/>
              <a:ext cx="243840" cy="2594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9E8FEA2-2AC3-494E-04E6-7F6C66ABFE98}"/>
                </a:ext>
              </a:extLst>
            </p:cNvPr>
            <p:cNvSpPr/>
            <p:nvPr/>
          </p:nvSpPr>
          <p:spPr>
            <a:xfrm>
              <a:off x="3260333" y="1559617"/>
              <a:ext cx="365760"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0FDE1DFA-2A8F-BF44-9C3A-55CF0BCEE7E7}"/>
                </a:ext>
              </a:extLst>
            </p:cNvPr>
            <p:cNvCxnSpPr>
              <a:cxnSpLocks/>
              <a:endCxn id="11" idx="0"/>
            </p:cNvCxnSpPr>
            <p:nvPr/>
          </p:nvCxnSpPr>
          <p:spPr>
            <a:xfrm>
              <a:off x="3418897" y="1931799"/>
              <a:ext cx="24316" cy="149720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2AFF1F9F-28AB-7CA4-BF45-26B8A3EFFADB}"/>
              </a:ext>
            </a:extLst>
          </p:cNvPr>
          <p:cNvGrpSpPr/>
          <p:nvPr/>
        </p:nvGrpSpPr>
        <p:grpSpPr>
          <a:xfrm>
            <a:off x="4692035" y="1559617"/>
            <a:ext cx="1645920" cy="3981621"/>
            <a:chOff x="4692035" y="1559617"/>
            <a:chExt cx="1645920" cy="3981621"/>
          </a:xfrm>
        </p:grpSpPr>
        <p:sp>
          <p:nvSpPr>
            <p:cNvPr id="8" name="Oval 7">
              <a:extLst>
                <a:ext uri="{FF2B5EF4-FFF2-40B4-BE49-F238E27FC236}">
                  <a16:creationId xmlns:a16="http://schemas.microsoft.com/office/drawing/2014/main" id="{6CBB72B3-8263-CA1D-8825-EEAE238F4905}"/>
                </a:ext>
              </a:extLst>
            </p:cNvPr>
            <p:cNvSpPr/>
            <p:nvPr/>
          </p:nvSpPr>
          <p:spPr>
            <a:xfrm>
              <a:off x="4692035" y="4261078"/>
              <a:ext cx="1645920" cy="1280160"/>
            </a:xfrm>
            <a:prstGeom prst="ellipse">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ln>
                  <a:solidFill>
                    <a:schemeClr val="tx1"/>
                  </a:solidFill>
                  <a:effectLst>
                    <a:outerShdw blurRad="38100" dist="19050" dir="2700000" algn="tl" rotWithShape="0">
                      <a:schemeClr val="dk1">
                        <a:alpha val="40000"/>
                      </a:schemeClr>
                    </a:outerShdw>
                  </a:effectLst>
                </a:rPr>
                <a:t>2.Capture image</a:t>
              </a:r>
            </a:p>
          </p:txBody>
        </p:sp>
        <p:sp>
          <p:nvSpPr>
            <p:cNvPr id="12" name="Oval 11">
              <a:extLst>
                <a:ext uri="{FF2B5EF4-FFF2-40B4-BE49-F238E27FC236}">
                  <a16:creationId xmlns:a16="http://schemas.microsoft.com/office/drawing/2014/main" id="{718C4A85-9F45-D383-409F-C962D08C0BDD}"/>
                </a:ext>
              </a:extLst>
            </p:cNvPr>
            <p:cNvSpPr/>
            <p:nvPr/>
          </p:nvSpPr>
          <p:spPr>
            <a:xfrm>
              <a:off x="5432460" y="4302048"/>
              <a:ext cx="208566" cy="191356"/>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750E9C9-22C4-B411-F0E0-0AC0E3FE84D7}"/>
                </a:ext>
              </a:extLst>
            </p:cNvPr>
            <p:cNvSpPr/>
            <p:nvPr/>
          </p:nvSpPr>
          <p:spPr>
            <a:xfrm>
              <a:off x="5327193" y="1559617"/>
              <a:ext cx="365760"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D5340069-C731-325B-ABFC-18AFF8DA9D11}"/>
                </a:ext>
              </a:extLst>
            </p:cNvPr>
            <p:cNvCxnSpPr>
              <a:cxnSpLocks/>
              <a:stCxn id="16" idx="4"/>
            </p:cNvCxnSpPr>
            <p:nvPr/>
          </p:nvCxnSpPr>
          <p:spPr>
            <a:xfrm>
              <a:off x="5510073" y="1925377"/>
              <a:ext cx="10917" cy="233570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EE5AB0EC-B055-E88C-0A59-86D9F53C03A4}"/>
              </a:ext>
            </a:extLst>
          </p:cNvPr>
          <p:cNvGrpSpPr/>
          <p:nvPr/>
        </p:nvGrpSpPr>
        <p:grpSpPr>
          <a:xfrm>
            <a:off x="6924782" y="1559617"/>
            <a:ext cx="1645920" cy="2998000"/>
            <a:chOff x="6924782" y="1559617"/>
            <a:chExt cx="1645920" cy="2998000"/>
          </a:xfrm>
        </p:grpSpPr>
        <p:sp>
          <p:nvSpPr>
            <p:cNvPr id="10" name="Oval 9">
              <a:extLst>
                <a:ext uri="{FF2B5EF4-FFF2-40B4-BE49-F238E27FC236}">
                  <a16:creationId xmlns:a16="http://schemas.microsoft.com/office/drawing/2014/main" id="{784E2CC0-7419-1DAE-77EE-23ED9C4EB218}"/>
                </a:ext>
              </a:extLst>
            </p:cNvPr>
            <p:cNvSpPr/>
            <p:nvPr/>
          </p:nvSpPr>
          <p:spPr>
            <a:xfrm>
              <a:off x="6924782" y="3277457"/>
              <a:ext cx="1645920" cy="1280160"/>
            </a:xfrm>
            <a:prstGeom prst="ellipse">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ln>
                  <a:solidFill>
                    <a:schemeClr val="tx1"/>
                  </a:solidFill>
                </a:rPr>
                <a:t>3.compare</a:t>
              </a:r>
            </a:p>
          </p:txBody>
        </p:sp>
        <p:sp>
          <p:nvSpPr>
            <p:cNvPr id="13" name="Oval 12">
              <a:extLst>
                <a:ext uri="{FF2B5EF4-FFF2-40B4-BE49-F238E27FC236}">
                  <a16:creationId xmlns:a16="http://schemas.microsoft.com/office/drawing/2014/main" id="{70EA2A1F-F6B5-4AA0-FCF2-85489E7B406B}"/>
                </a:ext>
              </a:extLst>
            </p:cNvPr>
            <p:cNvSpPr/>
            <p:nvPr/>
          </p:nvSpPr>
          <p:spPr>
            <a:xfrm>
              <a:off x="7643973" y="3315984"/>
              <a:ext cx="164387" cy="184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D161EC1-5D44-D5AA-36CA-49CCB5104A34}"/>
                </a:ext>
              </a:extLst>
            </p:cNvPr>
            <p:cNvSpPr/>
            <p:nvPr/>
          </p:nvSpPr>
          <p:spPr>
            <a:xfrm>
              <a:off x="7564862" y="1559617"/>
              <a:ext cx="365760"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FDB10498-D86B-B84C-E1FF-529EB9717B9B}"/>
                </a:ext>
              </a:extLst>
            </p:cNvPr>
            <p:cNvCxnSpPr>
              <a:endCxn id="10" idx="0"/>
            </p:cNvCxnSpPr>
            <p:nvPr/>
          </p:nvCxnSpPr>
          <p:spPr>
            <a:xfrm>
              <a:off x="7747742" y="1736333"/>
              <a:ext cx="0" cy="154112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B7A2DC69-AA28-EE9D-0D00-11F97E635A35}"/>
              </a:ext>
            </a:extLst>
          </p:cNvPr>
          <p:cNvGrpSpPr/>
          <p:nvPr/>
        </p:nvGrpSpPr>
        <p:grpSpPr>
          <a:xfrm>
            <a:off x="8887146" y="1550370"/>
            <a:ext cx="1645920" cy="4188773"/>
            <a:chOff x="8887146" y="1550370"/>
            <a:chExt cx="1645920" cy="4188773"/>
          </a:xfrm>
        </p:grpSpPr>
        <p:sp>
          <p:nvSpPr>
            <p:cNvPr id="9" name="Oval 8">
              <a:extLst>
                <a:ext uri="{FF2B5EF4-FFF2-40B4-BE49-F238E27FC236}">
                  <a16:creationId xmlns:a16="http://schemas.microsoft.com/office/drawing/2014/main" id="{A16D0641-276A-7354-EC51-AF2B7BA831B2}"/>
                </a:ext>
              </a:extLst>
            </p:cNvPr>
            <p:cNvSpPr/>
            <p:nvPr/>
          </p:nvSpPr>
          <p:spPr>
            <a:xfrm>
              <a:off x="8887146" y="4458983"/>
              <a:ext cx="1645920" cy="1280160"/>
            </a:xfrm>
            <a:prstGeom prst="ellipse">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tx1"/>
                    </a:solidFill>
                  </a:ln>
                  <a:solidFill>
                    <a:schemeClr val="tx1"/>
                  </a:solidFill>
                </a:rPr>
                <a:t>4.Matched sample proceed</a:t>
              </a:r>
            </a:p>
          </p:txBody>
        </p:sp>
        <p:sp>
          <p:nvSpPr>
            <p:cNvPr id="14" name="Oval 13">
              <a:extLst>
                <a:ext uri="{FF2B5EF4-FFF2-40B4-BE49-F238E27FC236}">
                  <a16:creationId xmlns:a16="http://schemas.microsoft.com/office/drawing/2014/main" id="{95866490-72CC-3E82-2436-C8557DC0570C}"/>
                </a:ext>
              </a:extLst>
            </p:cNvPr>
            <p:cNvSpPr/>
            <p:nvPr/>
          </p:nvSpPr>
          <p:spPr>
            <a:xfrm>
              <a:off x="9596063" y="4532958"/>
              <a:ext cx="174661" cy="199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E0B8D4F-15DF-1719-C06E-79F3B08179ED}"/>
                </a:ext>
              </a:extLst>
            </p:cNvPr>
            <p:cNvSpPr/>
            <p:nvPr/>
          </p:nvSpPr>
          <p:spPr>
            <a:xfrm>
              <a:off x="9587844" y="1550370"/>
              <a:ext cx="365760"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C9D74739-144E-D5A9-CA87-F5AF339599B3}"/>
                </a:ext>
              </a:extLst>
            </p:cNvPr>
            <p:cNvCxnSpPr>
              <a:stCxn id="21" idx="4"/>
              <a:endCxn id="9" idx="0"/>
            </p:cNvCxnSpPr>
            <p:nvPr/>
          </p:nvCxnSpPr>
          <p:spPr>
            <a:xfrm flipH="1">
              <a:off x="9710106" y="1916130"/>
              <a:ext cx="60618" cy="2542853"/>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Arrow: Chevron 6">
            <a:extLst>
              <a:ext uri="{FF2B5EF4-FFF2-40B4-BE49-F238E27FC236}">
                <a16:creationId xmlns:a16="http://schemas.microsoft.com/office/drawing/2014/main" id="{80A826F7-1A36-5266-498B-52CC2144726C}"/>
              </a:ext>
            </a:extLst>
          </p:cNvPr>
          <p:cNvSpPr/>
          <p:nvPr/>
        </p:nvSpPr>
        <p:spPr>
          <a:xfrm>
            <a:off x="1654138" y="590764"/>
            <a:ext cx="308225" cy="39041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a:extLst>
              <a:ext uri="{FF2B5EF4-FFF2-40B4-BE49-F238E27FC236}">
                <a16:creationId xmlns:a16="http://schemas.microsoft.com/office/drawing/2014/main" id="{9B2DF808-CFBF-CEAC-6AC1-F2A365E9C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8" y="190889"/>
            <a:ext cx="4572001" cy="1143725"/>
          </a:xfrm>
          <a:prstGeom prst="rect">
            <a:avLst/>
          </a:prstGeom>
        </p:spPr>
      </p:pic>
    </p:spTree>
    <p:extLst>
      <p:ext uri="{BB962C8B-B14F-4D97-AF65-F5344CB8AC3E}">
        <p14:creationId xmlns:p14="http://schemas.microsoft.com/office/powerpoint/2010/main" val="117766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ppt_x"/>
                                          </p:val>
                                        </p:tav>
                                        <p:tav tm="100000">
                                          <p:val>
                                            <p:strVal val="#ppt_x"/>
                                          </p:val>
                                        </p:tav>
                                      </p:tavLst>
                                    </p:anim>
                                    <p:anim calcmode="lin" valueType="num">
                                      <p:cBhvr additive="base">
                                        <p:cTn id="14"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fill="hold"/>
                                        <p:tgtEl>
                                          <p:spTgt spid="39"/>
                                        </p:tgtEl>
                                        <p:attrNameLst>
                                          <p:attrName>ppt_x</p:attrName>
                                        </p:attrNameLst>
                                      </p:cBhvr>
                                      <p:tavLst>
                                        <p:tav tm="0">
                                          <p:val>
                                            <p:strVal val="1+#ppt_w/2"/>
                                          </p:val>
                                        </p:tav>
                                        <p:tav tm="100000">
                                          <p:val>
                                            <p:strVal val="#ppt_x"/>
                                          </p:val>
                                        </p:tav>
                                      </p:tavLst>
                                    </p:anim>
                                    <p:anim calcmode="lin" valueType="num">
                                      <p:cBhvr additive="base">
                                        <p:cTn id="26"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B4B0-5C95-DF8F-83B9-FA8037F4ABB8}"/>
              </a:ext>
            </a:extLst>
          </p:cNvPr>
          <p:cNvSpPr>
            <a:spLocks noGrp="1"/>
          </p:cNvSpPr>
          <p:nvPr>
            <p:ph type="ctrTitle"/>
          </p:nvPr>
        </p:nvSpPr>
        <p:spPr>
          <a:xfrm>
            <a:off x="1524000" y="472611"/>
            <a:ext cx="9315236" cy="986319"/>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a:normAutofit/>
          </a:bodyPr>
          <a:lstStyle/>
          <a:p>
            <a:pPr algn="l"/>
            <a:r>
              <a:rPr lang="en-US" sz="3600" b="1" dirty="0">
                <a:latin typeface="Calibri" panose="020F0502020204030204" pitchFamily="34" charset="0"/>
                <a:ea typeface="Calibri" panose="020F0502020204030204" pitchFamily="34" charset="0"/>
                <a:cs typeface="Calibri" panose="020F0502020204030204" pitchFamily="34" charset="0"/>
              </a:rPr>
              <a:t>    Door Control: (servo SG90)</a:t>
            </a:r>
          </a:p>
        </p:txBody>
      </p:sp>
      <p:sp>
        <p:nvSpPr>
          <p:cNvPr id="3" name="Subtitle 2">
            <a:extLst>
              <a:ext uri="{FF2B5EF4-FFF2-40B4-BE49-F238E27FC236}">
                <a16:creationId xmlns:a16="http://schemas.microsoft.com/office/drawing/2014/main" id="{93D2BB2B-26D8-1F6E-3C42-80B790520442}"/>
              </a:ext>
            </a:extLst>
          </p:cNvPr>
          <p:cNvSpPr>
            <a:spLocks noGrp="1"/>
          </p:cNvSpPr>
          <p:nvPr>
            <p:ph type="subTitle" idx="1"/>
          </p:nvPr>
        </p:nvSpPr>
        <p:spPr>
          <a:xfrm>
            <a:off x="1524000" y="2044557"/>
            <a:ext cx="9144000" cy="3213243"/>
          </a:xfrm>
          <a:gradFill>
            <a:gsLst>
              <a:gs pos="11000">
                <a:schemeClr val="accent2">
                  <a:lumMod val="5000"/>
                  <a:lumOff val="95000"/>
                </a:schemeClr>
              </a:gs>
              <a:gs pos="80000">
                <a:schemeClr val="accent2">
                  <a:lumMod val="45000"/>
                  <a:lumOff val="55000"/>
                </a:schemeClr>
              </a:gs>
              <a:gs pos="100000">
                <a:schemeClr val="accent2">
                  <a:lumMod val="30000"/>
                  <a:lumOff val="70000"/>
                </a:schemeClr>
              </a:gs>
            </a:gsLst>
            <a:lin ang="5400000" scaled="1"/>
          </a:gradFill>
        </p:spPr>
        <p:txBody>
          <a:bodyPr/>
          <a:lstStyle/>
          <a:p>
            <a:r>
              <a:rPr lang="en-US" dirty="0"/>
              <a:t>…..</a:t>
            </a:r>
          </a:p>
        </p:txBody>
      </p:sp>
      <p:graphicFrame>
        <p:nvGraphicFramePr>
          <p:cNvPr id="4" name="Diagram 3">
            <a:extLst>
              <a:ext uri="{FF2B5EF4-FFF2-40B4-BE49-F238E27FC236}">
                <a16:creationId xmlns:a16="http://schemas.microsoft.com/office/drawing/2014/main" id="{7ED97657-B2F3-FB47-2405-A140DAC301F1}"/>
              </a:ext>
            </a:extLst>
          </p:cNvPr>
          <p:cNvGraphicFramePr/>
          <p:nvPr>
            <p:extLst>
              <p:ext uri="{D42A27DB-BD31-4B8C-83A1-F6EECF244321}">
                <p14:modId xmlns:p14="http://schemas.microsoft.com/office/powerpoint/2010/main" val="996094154"/>
              </p:ext>
            </p:extLst>
          </p:nvPr>
        </p:nvGraphicFramePr>
        <p:xfrm>
          <a:off x="1376737" y="1797979"/>
          <a:ext cx="9462499" cy="34598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Chevron 4">
            <a:extLst>
              <a:ext uri="{FF2B5EF4-FFF2-40B4-BE49-F238E27FC236}">
                <a16:creationId xmlns:a16="http://schemas.microsoft.com/office/drawing/2014/main" id="{06532901-A619-3904-08DF-CF0F30D08CEB}"/>
              </a:ext>
            </a:extLst>
          </p:cNvPr>
          <p:cNvSpPr/>
          <p:nvPr/>
        </p:nvSpPr>
        <p:spPr>
          <a:xfrm>
            <a:off x="1633589" y="873304"/>
            <a:ext cx="308225" cy="390418"/>
          </a:xfrm>
          <a:prstGeom prst="chevron">
            <a:avLst>
              <a:gd name="adj" fmla="val 4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a:extLst>
              <a:ext uri="{FF2B5EF4-FFF2-40B4-BE49-F238E27FC236}">
                <a16:creationId xmlns:a16="http://schemas.microsoft.com/office/drawing/2014/main" id="{C3D1749F-C813-9FCE-DA0F-422F759DDB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94943" y="3429000"/>
            <a:ext cx="3226086" cy="1101903"/>
          </a:xfrm>
          <a:prstGeom prst="rect">
            <a:avLst/>
          </a:prstGeom>
        </p:spPr>
      </p:pic>
    </p:spTree>
    <p:extLst>
      <p:ext uri="{BB962C8B-B14F-4D97-AF65-F5344CB8AC3E}">
        <p14:creationId xmlns:p14="http://schemas.microsoft.com/office/powerpoint/2010/main" val="1647808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9E5655F-570C-1CAC-4A82-EB6E83D38B1D}"/>
              </a:ext>
            </a:extLst>
          </p:cNvPr>
          <p:cNvGraphicFramePr/>
          <p:nvPr>
            <p:extLst>
              <p:ext uri="{D42A27DB-BD31-4B8C-83A1-F6EECF244321}">
                <p14:modId xmlns:p14="http://schemas.microsoft.com/office/powerpoint/2010/main" val="78378798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6CEEFCA4-D1AC-712D-A40E-B7153AB1AE61}"/>
              </a:ext>
            </a:extLst>
          </p:cNvPr>
          <p:cNvSpPr/>
          <p:nvPr/>
        </p:nvSpPr>
        <p:spPr>
          <a:xfrm>
            <a:off x="1058238" y="277402"/>
            <a:ext cx="10572108" cy="88357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accent1">
                    <a:lumMod val="50000"/>
                  </a:schemeClr>
                </a:solidFill>
                <a:effectLst>
                  <a:outerShdw blurRad="38100" dist="38100" dir="2700000" algn="tl">
                    <a:srgbClr val="000000">
                      <a:alpha val="43137"/>
                    </a:srgbClr>
                  </a:outerShdw>
                </a:effectLst>
              </a:rPr>
              <a:t>    OCCUPANCY DETECTION:</a:t>
            </a:r>
          </a:p>
        </p:txBody>
      </p:sp>
      <p:sp>
        <p:nvSpPr>
          <p:cNvPr id="6" name="Arrow: Chevron 5">
            <a:extLst>
              <a:ext uri="{FF2B5EF4-FFF2-40B4-BE49-F238E27FC236}">
                <a16:creationId xmlns:a16="http://schemas.microsoft.com/office/drawing/2014/main" id="{62F91F8D-68FA-14A1-D4AD-0687EFDD3995}"/>
              </a:ext>
            </a:extLst>
          </p:cNvPr>
          <p:cNvSpPr/>
          <p:nvPr/>
        </p:nvSpPr>
        <p:spPr>
          <a:xfrm>
            <a:off x="1154701" y="523982"/>
            <a:ext cx="308225" cy="390418"/>
          </a:xfrm>
          <a:prstGeom prst="chevron">
            <a:avLst>
              <a:gd name="adj" fmla="val 63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a:extLst>
              <a:ext uri="{FF2B5EF4-FFF2-40B4-BE49-F238E27FC236}">
                <a16:creationId xmlns:a16="http://schemas.microsoft.com/office/drawing/2014/main" id="{01866843-ACD1-9FBA-8877-6C8CAA6C68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36669" y="3883632"/>
            <a:ext cx="1990135" cy="1900719"/>
          </a:xfrm>
          <a:prstGeom prst="rect">
            <a:avLst/>
          </a:prstGeom>
        </p:spPr>
      </p:pic>
      <p:pic>
        <p:nvPicPr>
          <p:cNvPr id="8" name="Picture 7">
            <a:extLst>
              <a:ext uri="{FF2B5EF4-FFF2-40B4-BE49-F238E27FC236}">
                <a16:creationId xmlns:a16="http://schemas.microsoft.com/office/drawing/2014/main" id="{AE1E9405-3ED7-68ED-63CE-748829F1E6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26804" y="3822201"/>
            <a:ext cx="1962150" cy="1962150"/>
          </a:xfrm>
          <a:prstGeom prst="rect">
            <a:avLst/>
          </a:prstGeom>
        </p:spPr>
      </p:pic>
      <p:pic>
        <p:nvPicPr>
          <p:cNvPr id="10" name="Picture 9">
            <a:extLst>
              <a:ext uri="{FF2B5EF4-FFF2-40B4-BE49-F238E27FC236}">
                <a16:creationId xmlns:a16="http://schemas.microsoft.com/office/drawing/2014/main" id="{29CFAFC8-25B7-8580-CC44-A0066644265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88954" y="3822202"/>
            <a:ext cx="2065320" cy="1962150"/>
          </a:xfrm>
          <a:prstGeom prst="rect">
            <a:avLst/>
          </a:prstGeom>
        </p:spPr>
      </p:pic>
    </p:spTree>
    <p:extLst>
      <p:ext uri="{BB962C8B-B14F-4D97-AF65-F5344CB8AC3E}">
        <p14:creationId xmlns:p14="http://schemas.microsoft.com/office/powerpoint/2010/main" val="3318034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Stored Data 2">
            <a:extLst>
              <a:ext uri="{FF2B5EF4-FFF2-40B4-BE49-F238E27FC236}">
                <a16:creationId xmlns:a16="http://schemas.microsoft.com/office/drawing/2014/main" id="{58C87978-23D8-B4CF-3C54-0BF0F7F5CF0C}"/>
              </a:ext>
            </a:extLst>
          </p:cNvPr>
          <p:cNvSpPr/>
          <p:nvPr/>
        </p:nvSpPr>
        <p:spPr>
          <a:xfrm>
            <a:off x="1065944" y="2155004"/>
            <a:ext cx="3092521" cy="1273996"/>
          </a:xfrm>
          <a:prstGeom prst="flowChartOnlineStorage">
            <a:avLst/>
          </a:prstGeom>
          <a:solidFill>
            <a:srgbClr val="8BD1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D01340A-57BE-FA20-F852-F43F937A9919}"/>
              </a:ext>
            </a:extLst>
          </p:cNvPr>
          <p:cNvGrpSpPr/>
          <p:nvPr/>
        </p:nvGrpSpPr>
        <p:grpSpPr>
          <a:xfrm>
            <a:off x="1468347" y="2367337"/>
            <a:ext cx="2930704" cy="849329"/>
            <a:chOff x="4453847" y="1970923"/>
            <a:chExt cx="2930704" cy="849329"/>
          </a:xfrm>
        </p:grpSpPr>
        <p:sp>
          <p:nvSpPr>
            <p:cNvPr id="6" name="Rectangle 5">
              <a:extLst>
                <a:ext uri="{FF2B5EF4-FFF2-40B4-BE49-F238E27FC236}">
                  <a16:creationId xmlns:a16="http://schemas.microsoft.com/office/drawing/2014/main" id="{98310733-F7D0-073A-0925-50A4CF10B73E}"/>
                </a:ext>
              </a:extLst>
            </p:cNvPr>
            <p:cNvSpPr/>
            <p:nvPr/>
          </p:nvSpPr>
          <p:spPr>
            <a:xfrm>
              <a:off x="4453847" y="1970923"/>
              <a:ext cx="2766317" cy="849329"/>
            </a:xfrm>
            <a:prstGeom prst="rect">
              <a:avLst/>
            </a:prstGeom>
            <a:solidFill>
              <a:srgbClr val="34ADCA"/>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rgbClr val="002060"/>
                    </a:solidFill>
                  </a:ln>
                  <a:solidFill>
                    <a:srgbClr val="002060"/>
                  </a:solidFill>
                  <a:effectLst>
                    <a:innerShdw blurRad="63500" dist="50800" dir="13500000">
                      <a:prstClr val="black">
                        <a:alpha val="50000"/>
                      </a:prstClr>
                    </a:innerShdw>
                  </a:effectLst>
                </a:rPr>
                <a:t>Security increased as biometric authentication.</a:t>
              </a:r>
            </a:p>
          </p:txBody>
        </p:sp>
        <p:sp>
          <p:nvSpPr>
            <p:cNvPr id="7" name="Diamond 6">
              <a:extLst>
                <a:ext uri="{FF2B5EF4-FFF2-40B4-BE49-F238E27FC236}">
                  <a16:creationId xmlns:a16="http://schemas.microsoft.com/office/drawing/2014/main" id="{C0858C20-91DA-C936-080E-C718E9AB3A50}"/>
                </a:ext>
              </a:extLst>
            </p:cNvPr>
            <p:cNvSpPr/>
            <p:nvPr/>
          </p:nvSpPr>
          <p:spPr>
            <a:xfrm>
              <a:off x="7055778" y="2282573"/>
              <a:ext cx="328773" cy="226031"/>
            </a:xfrm>
            <a:prstGeom prst="diamond">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Flowchart: Stored Data 16">
            <a:extLst>
              <a:ext uri="{FF2B5EF4-FFF2-40B4-BE49-F238E27FC236}">
                <a16:creationId xmlns:a16="http://schemas.microsoft.com/office/drawing/2014/main" id="{B9A73A10-2BE6-A1EE-3015-256AF71ACDEA}"/>
              </a:ext>
            </a:extLst>
          </p:cNvPr>
          <p:cNvSpPr/>
          <p:nvPr/>
        </p:nvSpPr>
        <p:spPr>
          <a:xfrm>
            <a:off x="4168308" y="3528316"/>
            <a:ext cx="3092521" cy="1273996"/>
          </a:xfrm>
          <a:prstGeom prst="flowChartOnlineStorage">
            <a:avLst/>
          </a:prstGeom>
          <a:solidFill>
            <a:srgbClr val="8BD1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AD8B57CD-F4EF-B117-A9FC-70B12C4E9CE8}"/>
              </a:ext>
            </a:extLst>
          </p:cNvPr>
          <p:cNvGrpSpPr/>
          <p:nvPr/>
        </p:nvGrpSpPr>
        <p:grpSpPr>
          <a:xfrm>
            <a:off x="4422593" y="3724374"/>
            <a:ext cx="2920430" cy="849329"/>
            <a:chOff x="4464121" y="1970923"/>
            <a:chExt cx="2920430" cy="849329"/>
          </a:xfrm>
        </p:grpSpPr>
        <p:sp>
          <p:nvSpPr>
            <p:cNvPr id="19" name="Rectangle 18">
              <a:extLst>
                <a:ext uri="{FF2B5EF4-FFF2-40B4-BE49-F238E27FC236}">
                  <a16:creationId xmlns:a16="http://schemas.microsoft.com/office/drawing/2014/main" id="{279A0893-4DF8-0007-742F-7F49E0C3252C}"/>
                </a:ext>
              </a:extLst>
            </p:cNvPr>
            <p:cNvSpPr/>
            <p:nvPr/>
          </p:nvSpPr>
          <p:spPr>
            <a:xfrm>
              <a:off x="4464121" y="1970923"/>
              <a:ext cx="2766317" cy="849329"/>
            </a:xfrm>
            <a:prstGeom prst="rect">
              <a:avLst/>
            </a:prstGeom>
            <a:solidFill>
              <a:srgbClr val="34ADCA"/>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rgbClr val="002060"/>
                    </a:solidFill>
                  </a:ln>
                  <a:solidFill>
                    <a:srgbClr val="002060"/>
                  </a:solidFill>
                  <a:effectLst>
                    <a:innerShdw blurRad="63500" dist="50800" dir="13500000">
                      <a:prstClr val="black">
                        <a:alpha val="50000"/>
                      </a:prstClr>
                    </a:innerShdw>
                  </a:effectLst>
                </a:rPr>
                <a:t>Unauthorized access prevented</a:t>
              </a:r>
            </a:p>
          </p:txBody>
        </p:sp>
        <p:sp>
          <p:nvSpPr>
            <p:cNvPr id="20" name="Diamond 19">
              <a:extLst>
                <a:ext uri="{FF2B5EF4-FFF2-40B4-BE49-F238E27FC236}">
                  <a16:creationId xmlns:a16="http://schemas.microsoft.com/office/drawing/2014/main" id="{5FE69365-D60E-901A-95BD-7D0B58361E85}"/>
                </a:ext>
              </a:extLst>
            </p:cNvPr>
            <p:cNvSpPr/>
            <p:nvPr/>
          </p:nvSpPr>
          <p:spPr>
            <a:xfrm>
              <a:off x="7055778" y="2282573"/>
              <a:ext cx="328773" cy="226031"/>
            </a:xfrm>
            <a:prstGeom prst="diamond">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Flowchart: Stored Data 20">
            <a:extLst>
              <a:ext uri="{FF2B5EF4-FFF2-40B4-BE49-F238E27FC236}">
                <a16:creationId xmlns:a16="http://schemas.microsoft.com/office/drawing/2014/main" id="{8569FC44-7489-C768-030D-F21BCBBD35C2}"/>
              </a:ext>
            </a:extLst>
          </p:cNvPr>
          <p:cNvSpPr/>
          <p:nvPr/>
        </p:nvSpPr>
        <p:spPr>
          <a:xfrm>
            <a:off x="7517260" y="4772334"/>
            <a:ext cx="3092521" cy="1273996"/>
          </a:xfrm>
          <a:prstGeom prst="flowChartOnlineStorage">
            <a:avLst/>
          </a:prstGeom>
          <a:solidFill>
            <a:srgbClr val="8BD1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082CE109-CE65-54D3-39AC-DBB1A1975592}"/>
              </a:ext>
            </a:extLst>
          </p:cNvPr>
          <p:cNvGrpSpPr/>
          <p:nvPr/>
        </p:nvGrpSpPr>
        <p:grpSpPr>
          <a:xfrm>
            <a:off x="7834472" y="4984665"/>
            <a:ext cx="2930704" cy="849329"/>
            <a:chOff x="4453847" y="1970923"/>
            <a:chExt cx="2930704" cy="849329"/>
          </a:xfrm>
        </p:grpSpPr>
        <p:sp>
          <p:nvSpPr>
            <p:cNvPr id="23" name="Rectangle 22">
              <a:extLst>
                <a:ext uri="{FF2B5EF4-FFF2-40B4-BE49-F238E27FC236}">
                  <a16:creationId xmlns:a16="http://schemas.microsoft.com/office/drawing/2014/main" id="{72437F07-9248-2025-A007-94463332D165}"/>
                </a:ext>
              </a:extLst>
            </p:cNvPr>
            <p:cNvSpPr/>
            <p:nvPr/>
          </p:nvSpPr>
          <p:spPr>
            <a:xfrm>
              <a:off x="4453847" y="1970923"/>
              <a:ext cx="2766317" cy="849329"/>
            </a:xfrm>
            <a:prstGeom prst="rect">
              <a:avLst/>
            </a:prstGeom>
            <a:solidFill>
              <a:srgbClr val="34ADCA"/>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rgbClr val="002060"/>
                    </a:solidFill>
                  </a:ln>
                  <a:solidFill>
                    <a:srgbClr val="002060"/>
                  </a:solidFill>
                  <a:effectLst>
                    <a:innerShdw blurRad="63500" dist="50800" dir="13500000">
                      <a:prstClr val="black">
                        <a:alpha val="50000"/>
                      </a:prstClr>
                    </a:innerShdw>
                  </a:effectLst>
                </a:rPr>
                <a:t>Real time monitoring and control</a:t>
              </a:r>
            </a:p>
          </p:txBody>
        </p:sp>
        <p:sp>
          <p:nvSpPr>
            <p:cNvPr id="24" name="Diamond 23">
              <a:extLst>
                <a:ext uri="{FF2B5EF4-FFF2-40B4-BE49-F238E27FC236}">
                  <a16:creationId xmlns:a16="http://schemas.microsoft.com/office/drawing/2014/main" id="{30F9E5FA-C3D2-8DC6-D4BA-756C19BC2BE8}"/>
                </a:ext>
              </a:extLst>
            </p:cNvPr>
            <p:cNvSpPr/>
            <p:nvPr/>
          </p:nvSpPr>
          <p:spPr>
            <a:xfrm>
              <a:off x="7055778" y="2282573"/>
              <a:ext cx="328773" cy="226031"/>
            </a:xfrm>
            <a:prstGeom prst="diamond">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3E29FEDA-21C6-D9AB-5C31-8B8439E9961E}"/>
              </a:ext>
            </a:extLst>
          </p:cNvPr>
          <p:cNvSpPr/>
          <p:nvPr/>
        </p:nvSpPr>
        <p:spPr>
          <a:xfrm>
            <a:off x="811659" y="658834"/>
            <a:ext cx="10972800" cy="1035119"/>
          </a:xfrm>
          <a:prstGeom prst="rect">
            <a:avLst/>
          </a:prstGeom>
          <a:gradFill flip="none" rotWithShape="1">
            <a:gsLst>
              <a:gs pos="0">
                <a:srgbClr val="8BD1E1"/>
              </a:gs>
              <a:gs pos="47000">
                <a:srgbClr val="CCFFFF"/>
              </a:gs>
              <a:gs pos="83000">
                <a:srgbClr val="8BD1E1"/>
              </a:gs>
              <a:gs pos="95977">
                <a:srgbClr val="8BD1E1"/>
              </a:gs>
              <a:gs pos="85000">
                <a:srgbClr val="8BD1E1"/>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perspectiveFront"/>
              <a:lightRig rig="threePt" dir="t"/>
            </a:scene3d>
          </a:bodyPr>
          <a:lstStyle/>
          <a:p>
            <a:r>
              <a:rPr lang="en-US" sz="3200" dirty="0">
                <a:ln w="0">
                  <a:solidFill>
                    <a:srgbClr val="002060"/>
                  </a:solidFill>
                </a:ln>
                <a:solidFill>
                  <a:schemeClr val="accent1">
                    <a:lumMod val="50000"/>
                  </a:schemeClr>
                </a:solidFill>
                <a:effectLst>
                  <a:glow rad="63500">
                    <a:schemeClr val="accent1">
                      <a:satMod val="175000"/>
                      <a:alpha val="40000"/>
                    </a:schemeClr>
                  </a:glow>
                </a:effectLst>
              </a:rPr>
              <a:t>    Security and Benefits:</a:t>
            </a:r>
          </a:p>
        </p:txBody>
      </p:sp>
      <p:sp>
        <p:nvSpPr>
          <p:cNvPr id="31" name="Arrow: Chevron 30">
            <a:extLst>
              <a:ext uri="{FF2B5EF4-FFF2-40B4-BE49-F238E27FC236}">
                <a16:creationId xmlns:a16="http://schemas.microsoft.com/office/drawing/2014/main" id="{3162FF81-6636-8AE3-3D11-F51D4462CEC6}"/>
              </a:ext>
            </a:extLst>
          </p:cNvPr>
          <p:cNvSpPr/>
          <p:nvPr/>
        </p:nvSpPr>
        <p:spPr>
          <a:xfrm>
            <a:off x="911831" y="981184"/>
            <a:ext cx="308225" cy="39041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6269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1+#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arn(inVertical)">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1+#ppt_w/2"/>
                                          </p:val>
                                        </p:tav>
                                        <p:tav tm="100000">
                                          <p:val>
                                            <p:strVal val="#ppt_x"/>
                                          </p:val>
                                        </p:tav>
                                      </p:tavLst>
                                    </p:anim>
                                    <p:anim calcmode="lin" valueType="num">
                                      <p:cBhvr additive="base">
                                        <p:cTn id="3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FFCC"/>
            </a:gs>
            <a:gs pos="56000">
              <a:srgbClr val="FFFFCC"/>
            </a:gs>
            <a:gs pos="100000">
              <a:srgbClr val="8BD1E1"/>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0E01F-D010-A3AE-E62E-778E75381DCD}"/>
              </a:ext>
            </a:extLst>
          </p:cNvPr>
          <p:cNvSpPr>
            <a:spLocks noGrp="1"/>
          </p:cNvSpPr>
          <p:nvPr>
            <p:ph type="ctrTitle"/>
          </p:nvPr>
        </p:nvSpPr>
        <p:spPr>
          <a:xfrm>
            <a:off x="1523999" y="320040"/>
            <a:ext cx="9144000" cy="793678"/>
          </a:xfrm>
          <a:solidFill>
            <a:srgbClr val="CCFFCC"/>
          </a:solidFill>
        </p:spPr>
        <p:txBody>
          <a:bodyPr>
            <a:normAutofit/>
          </a:bodyPr>
          <a:lstStyle/>
          <a:p>
            <a:pPr algn="l"/>
            <a:r>
              <a:rPr lang="en-US" sz="36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t>
            </a:r>
            <a:r>
              <a:rPr lang="en-US" sz="2800" b="1" dirty="0">
                <a:solidFill>
                  <a:srgbClr val="000000"/>
                </a:solidFill>
                <a:latin typeface="+mn-lt"/>
                <a:ea typeface="Calibri" panose="020F0502020204030204" pitchFamily="34" charset="0"/>
                <a:cs typeface="Calibri" panose="020F0502020204030204" pitchFamily="34" charset="0"/>
              </a:rPr>
              <a:t>Future Work:</a:t>
            </a:r>
            <a:endParaRPr lang="en-US" sz="2800" b="1" dirty="0">
              <a:solidFill>
                <a:schemeClr val="accent1">
                  <a:lumMod val="50000"/>
                </a:schemeClr>
              </a:solidFill>
              <a:effectLst>
                <a:outerShdw blurRad="38100" dist="38100" dir="2700000" algn="tl">
                  <a:srgbClr val="000000">
                    <a:alpha val="43137"/>
                  </a:srgbClr>
                </a:outerShdw>
              </a:effectLst>
              <a:latin typeface="+mn-lt"/>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7378764-0E0F-B883-BD99-AEF4C325AD9D}"/>
              </a:ext>
            </a:extLst>
          </p:cNvPr>
          <p:cNvSpPr>
            <a:spLocks noGrp="1"/>
          </p:cNvSpPr>
          <p:nvPr>
            <p:ph type="subTitle" idx="1"/>
          </p:nvPr>
        </p:nvSpPr>
        <p:spPr>
          <a:xfrm>
            <a:off x="1524000" y="1345915"/>
            <a:ext cx="9144000" cy="4726112"/>
          </a:xfrm>
          <a:solidFill>
            <a:schemeClr val="accent6">
              <a:lumMod val="20000"/>
              <a:lumOff val="80000"/>
            </a:schemeClr>
          </a:solidFill>
          <a:ln>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a:effectLst/>
        </p:spPr>
        <p:txBody>
          <a:bodyPr/>
          <a:lstStyle/>
          <a:p>
            <a:endParaRPr lang="en-US" dirty="0"/>
          </a:p>
        </p:txBody>
      </p:sp>
      <p:sp>
        <p:nvSpPr>
          <p:cNvPr id="4" name="Rectangle: Rounded Corners 3">
            <a:extLst>
              <a:ext uri="{FF2B5EF4-FFF2-40B4-BE49-F238E27FC236}">
                <a16:creationId xmlns:a16="http://schemas.microsoft.com/office/drawing/2014/main" id="{472C4B19-0329-FC22-062D-1DF780124B95}"/>
              </a:ext>
            </a:extLst>
          </p:cNvPr>
          <p:cNvSpPr/>
          <p:nvPr/>
        </p:nvSpPr>
        <p:spPr>
          <a:xfrm>
            <a:off x="1524000" y="1376738"/>
            <a:ext cx="9144000" cy="780836"/>
          </a:xfrm>
          <a:prstGeom prst="roundRect">
            <a:avLst>
              <a:gd name="adj" fmla="val 50000"/>
            </a:avLst>
          </a:prstGeom>
          <a:solidFill>
            <a:schemeClr val="accent6">
              <a:lumMod val="60000"/>
              <a:lumOff val="40000"/>
            </a:schemeClr>
          </a:solidFill>
          <a:effectLst>
            <a:innerShdw blurRad="76200">
              <a:schemeClr val="accent6">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16520423-EF5E-E526-DDFA-A8A569835142}"/>
              </a:ext>
            </a:extLst>
          </p:cNvPr>
          <p:cNvSpPr/>
          <p:nvPr/>
        </p:nvSpPr>
        <p:spPr>
          <a:xfrm>
            <a:off x="2166476" y="1561993"/>
            <a:ext cx="8075487" cy="349321"/>
          </a:xfrm>
          <a:prstGeom prst="roundRect">
            <a:avLst>
              <a:gd name="adj" fmla="val 50000"/>
            </a:avLst>
          </a:prstGeom>
          <a:solidFill>
            <a:schemeClr val="accent6">
              <a:lumMod val="40000"/>
              <a:lumOff val="60000"/>
            </a:schemeClr>
          </a:solidFill>
          <a:effectLst>
            <a:outerShdw blurRad="50800" dist="50800" dir="5400000" algn="ctr" rotWithShape="0">
              <a:schemeClr val="accent6">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A6516FFA-2199-A68A-C929-C22BBAD1B43D}"/>
              </a:ext>
            </a:extLst>
          </p:cNvPr>
          <p:cNvGrpSpPr/>
          <p:nvPr/>
        </p:nvGrpSpPr>
        <p:grpSpPr>
          <a:xfrm>
            <a:off x="2595937" y="1559617"/>
            <a:ext cx="1645920" cy="3100740"/>
            <a:chOff x="2595937" y="1559617"/>
            <a:chExt cx="1645920" cy="3100740"/>
          </a:xfrm>
        </p:grpSpPr>
        <p:sp>
          <p:nvSpPr>
            <p:cNvPr id="6" name="Oval 5">
              <a:extLst>
                <a:ext uri="{FF2B5EF4-FFF2-40B4-BE49-F238E27FC236}">
                  <a16:creationId xmlns:a16="http://schemas.microsoft.com/office/drawing/2014/main" id="{96500342-2CC6-90E5-2C6D-7F75194827F5}"/>
                </a:ext>
              </a:extLst>
            </p:cNvPr>
            <p:cNvSpPr/>
            <p:nvPr/>
          </p:nvSpPr>
          <p:spPr>
            <a:xfrm>
              <a:off x="2595937" y="3380197"/>
              <a:ext cx="1645920" cy="1280160"/>
            </a:xfrm>
            <a:prstGeom prst="ellipse">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100000" t="100000"/>
              </a:path>
              <a:tileRect r="-100000" b="-100000"/>
            </a:gradFill>
            <a:ln>
              <a:solidFill>
                <a:schemeClr val="accent1">
                  <a:shade val="50000"/>
                  <a:alpha val="97000"/>
                </a:schemeClr>
              </a:solidFill>
            </a:ln>
            <a:effectLst>
              <a:outerShdw blurRad="50800" dist="50800" dir="5400000" algn="ctr" rotWithShape="0">
                <a:schemeClr val="accent6">
                  <a:lumMod val="40000"/>
                  <a:lumOff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ln>
                  <a:solidFill>
                    <a:schemeClr val="tx1"/>
                  </a:solidFill>
                  <a:effectLst>
                    <a:outerShdw blurRad="38100" dist="19050" dir="2700000" algn="tl" rotWithShape="0">
                      <a:schemeClr val="dk1">
                        <a:alpha val="40000"/>
                      </a:schemeClr>
                    </a:outerShdw>
                  </a:effectLst>
                </a:rPr>
                <a:t>1.</a:t>
              </a:r>
              <a:r>
                <a:rPr lang="en-US" sz="1800" b="1" i="0" u="none" strike="noStrike" dirty="0">
                  <a:solidFill>
                    <a:srgbClr val="000000"/>
                  </a:solidFill>
                  <a:effectLst/>
                  <a:latin typeface="Times New Roman" panose="02020603050405020304" pitchFamily="18" charset="0"/>
                </a:rPr>
                <a:t>  cloud-based database:</a:t>
              </a:r>
              <a:endParaRPr lang="en-US" dirty="0">
                <a:ln w="0">
                  <a:solidFill>
                    <a:schemeClr val="tx1"/>
                  </a:solidFill>
                </a:ln>
              </a:endParaRPr>
            </a:p>
          </p:txBody>
        </p:sp>
        <p:sp>
          <p:nvSpPr>
            <p:cNvPr id="11" name="Oval 10">
              <a:extLst>
                <a:ext uri="{FF2B5EF4-FFF2-40B4-BE49-F238E27FC236}">
                  <a16:creationId xmlns:a16="http://schemas.microsoft.com/office/drawing/2014/main" id="{CDFDFB79-0371-7A0E-0BC8-15116AB1C899}"/>
                </a:ext>
              </a:extLst>
            </p:cNvPr>
            <p:cNvSpPr/>
            <p:nvPr/>
          </p:nvSpPr>
          <p:spPr>
            <a:xfrm>
              <a:off x="3321293" y="3429000"/>
              <a:ext cx="243840" cy="2594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9E8FEA2-2AC3-494E-04E6-7F6C66ABFE98}"/>
                </a:ext>
              </a:extLst>
            </p:cNvPr>
            <p:cNvSpPr/>
            <p:nvPr/>
          </p:nvSpPr>
          <p:spPr>
            <a:xfrm>
              <a:off x="3260333" y="1559617"/>
              <a:ext cx="365760"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0FDE1DFA-2A8F-BF44-9C3A-55CF0BCEE7E7}"/>
                </a:ext>
              </a:extLst>
            </p:cNvPr>
            <p:cNvCxnSpPr>
              <a:cxnSpLocks/>
              <a:endCxn id="11" idx="0"/>
            </p:cNvCxnSpPr>
            <p:nvPr/>
          </p:nvCxnSpPr>
          <p:spPr>
            <a:xfrm>
              <a:off x="3418897" y="1931799"/>
              <a:ext cx="24316" cy="149720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2AFF1F9F-28AB-7CA4-BF45-26B8A3EFFADB}"/>
              </a:ext>
            </a:extLst>
          </p:cNvPr>
          <p:cNvGrpSpPr/>
          <p:nvPr/>
        </p:nvGrpSpPr>
        <p:grpSpPr>
          <a:xfrm>
            <a:off x="4692035" y="1559617"/>
            <a:ext cx="1645920" cy="3981621"/>
            <a:chOff x="4692035" y="1559617"/>
            <a:chExt cx="1645920" cy="3981621"/>
          </a:xfrm>
        </p:grpSpPr>
        <p:sp>
          <p:nvSpPr>
            <p:cNvPr id="8" name="Oval 7">
              <a:extLst>
                <a:ext uri="{FF2B5EF4-FFF2-40B4-BE49-F238E27FC236}">
                  <a16:creationId xmlns:a16="http://schemas.microsoft.com/office/drawing/2014/main" id="{6CBB72B3-8263-CA1D-8825-EEAE238F4905}"/>
                </a:ext>
              </a:extLst>
            </p:cNvPr>
            <p:cNvSpPr/>
            <p:nvPr/>
          </p:nvSpPr>
          <p:spPr>
            <a:xfrm>
              <a:off x="4692035" y="4261078"/>
              <a:ext cx="1645920" cy="1280160"/>
            </a:xfrm>
            <a:prstGeom prst="ellipse">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ln>
                  <a:solidFill>
                    <a:schemeClr val="tx1"/>
                  </a:solidFill>
                  <a:effectLst>
                    <a:outerShdw blurRad="38100" dist="19050" dir="2700000" algn="tl" rotWithShape="0">
                      <a:schemeClr val="dk1">
                        <a:alpha val="40000"/>
                      </a:schemeClr>
                    </a:outerShdw>
                  </a:effectLst>
                </a:rPr>
                <a:t>2.</a:t>
              </a:r>
              <a:r>
                <a:rPr lang="en-US" sz="1800" b="1" i="0" u="none" strike="noStrike" dirty="0">
                  <a:solidFill>
                    <a:srgbClr val="000000"/>
                  </a:solidFill>
                  <a:effectLst/>
                  <a:latin typeface="Times New Roman" panose="02020603050405020304" pitchFamily="18" charset="0"/>
                </a:rPr>
                <a:t> Multiple user support</a:t>
              </a:r>
              <a:endParaRPr lang="en-US" dirty="0">
                <a:ln w="0">
                  <a:solidFill>
                    <a:schemeClr val="tx1"/>
                  </a:solidFill>
                </a:ln>
                <a:solidFill>
                  <a:schemeClr val="tx1"/>
                </a:solidFill>
                <a:effectLst>
                  <a:outerShdw blurRad="38100" dist="19050" dir="2700000" algn="tl" rotWithShape="0">
                    <a:schemeClr val="dk1">
                      <a:alpha val="40000"/>
                    </a:schemeClr>
                  </a:outerShdw>
                </a:effectLst>
              </a:endParaRPr>
            </a:p>
          </p:txBody>
        </p:sp>
        <p:sp>
          <p:nvSpPr>
            <p:cNvPr id="12" name="Oval 11">
              <a:extLst>
                <a:ext uri="{FF2B5EF4-FFF2-40B4-BE49-F238E27FC236}">
                  <a16:creationId xmlns:a16="http://schemas.microsoft.com/office/drawing/2014/main" id="{718C4A85-9F45-D383-409F-C962D08C0BDD}"/>
                </a:ext>
              </a:extLst>
            </p:cNvPr>
            <p:cNvSpPr/>
            <p:nvPr/>
          </p:nvSpPr>
          <p:spPr>
            <a:xfrm>
              <a:off x="5432460" y="4302048"/>
              <a:ext cx="208566" cy="191356"/>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750E9C9-22C4-B411-F0E0-0AC0E3FE84D7}"/>
                </a:ext>
              </a:extLst>
            </p:cNvPr>
            <p:cNvSpPr/>
            <p:nvPr/>
          </p:nvSpPr>
          <p:spPr>
            <a:xfrm>
              <a:off x="5327193" y="1559617"/>
              <a:ext cx="365760"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D5340069-C731-325B-ABFC-18AFF8DA9D11}"/>
                </a:ext>
              </a:extLst>
            </p:cNvPr>
            <p:cNvCxnSpPr>
              <a:cxnSpLocks/>
              <a:stCxn id="16" idx="4"/>
            </p:cNvCxnSpPr>
            <p:nvPr/>
          </p:nvCxnSpPr>
          <p:spPr>
            <a:xfrm>
              <a:off x="5510073" y="1925377"/>
              <a:ext cx="10917" cy="233570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EE5AB0EC-B055-E88C-0A59-86D9F53C03A4}"/>
              </a:ext>
            </a:extLst>
          </p:cNvPr>
          <p:cNvGrpSpPr/>
          <p:nvPr/>
        </p:nvGrpSpPr>
        <p:grpSpPr>
          <a:xfrm>
            <a:off x="6924782" y="1559617"/>
            <a:ext cx="1645920" cy="2998000"/>
            <a:chOff x="6924782" y="1559617"/>
            <a:chExt cx="1645920" cy="2998000"/>
          </a:xfrm>
        </p:grpSpPr>
        <p:sp>
          <p:nvSpPr>
            <p:cNvPr id="10" name="Oval 9">
              <a:extLst>
                <a:ext uri="{FF2B5EF4-FFF2-40B4-BE49-F238E27FC236}">
                  <a16:creationId xmlns:a16="http://schemas.microsoft.com/office/drawing/2014/main" id="{784E2CC0-7419-1DAE-77EE-23ED9C4EB218}"/>
                </a:ext>
              </a:extLst>
            </p:cNvPr>
            <p:cNvSpPr/>
            <p:nvPr/>
          </p:nvSpPr>
          <p:spPr>
            <a:xfrm>
              <a:off x="6924782" y="3277457"/>
              <a:ext cx="1645920" cy="1280160"/>
            </a:xfrm>
            <a:prstGeom prst="ellipse">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ln>
                  <a:solidFill>
                    <a:schemeClr val="tx1"/>
                  </a:solidFill>
                </a:rPr>
                <a:t>3.</a:t>
              </a:r>
              <a:r>
                <a:rPr lang="en-US" sz="1800" b="1" i="0" u="none" strike="noStrike" dirty="0">
                  <a:solidFill>
                    <a:srgbClr val="000000"/>
                  </a:solidFill>
                  <a:effectLst/>
                  <a:latin typeface="Times New Roman" panose="02020603050405020304" pitchFamily="18" charset="0"/>
                </a:rPr>
                <a:t> Advanced security features:</a:t>
              </a:r>
              <a:endParaRPr lang="en-US" sz="1600" dirty="0">
                <a:ln w="0">
                  <a:solidFill>
                    <a:schemeClr val="tx1"/>
                  </a:solidFill>
                </a:ln>
                <a:solidFill>
                  <a:schemeClr val="tx1"/>
                </a:solidFill>
              </a:endParaRPr>
            </a:p>
          </p:txBody>
        </p:sp>
        <p:sp>
          <p:nvSpPr>
            <p:cNvPr id="13" name="Oval 12">
              <a:extLst>
                <a:ext uri="{FF2B5EF4-FFF2-40B4-BE49-F238E27FC236}">
                  <a16:creationId xmlns:a16="http://schemas.microsoft.com/office/drawing/2014/main" id="{70EA2A1F-F6B5-4AA0-FCF2-85489E7B406B}"/>
                </a:ext>
              </a:extLst>
            </p:cNvPr>
            <p:cNvSpPr/>
            <p:nvPr/>
          </p:nvSpPr>
          <p:spPr>
            <a:xfrm>
              <a:off x="7643973" y="3315984"/>
              <a:ext cx="164387" cy="184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D161EC1-5D44-D5AA-36CA-49CCB5104A34}"/>
                </a:ext>
              </a:extLst>
            </p:cNvPr>
            <p:cNvSpPr/>
            <p:nvPr/>
          </p:nvSpPr>
          <p:spPr>
            <a:xfrm>
              <a:off x="7564862" y="1559617"/>
              <a:ext cx="365760"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FDB10498-D86B-B84C-E1FF-529EB9717B9B}"/>
                </a:ext>
              </a:extLst>
            </p:cNvPr>
            <p:cNvCxnSpPr>
              <a:endCxn id="10" idx="0"/>
            </p:cNvCxnSpPr>
            <p:nvPr/>
          </p:nvCxnSpPr>
          <p:spPr>
            <a:xfrm>
              <a:off x="7747742" y="1736333"/>
              <a:ext cx="0" cy="154112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B7A2DC69-AA28-EE9D-0D00-11F97E635A35}"/>
              </a:ext>
            </a:extLst>
          </p:cNvPr>
          <p:cNvGrpSpPr/>
          <p:nvPr/>
        </p:nvGrpSpPr>
        <p:grpSpPr>
          <a:xfrm>
            <a:off x="8887146" y="1550370"/>
            <a:ext cx="1645920" cy="4188773"/>
            <a:chOff x="8887146" y="1550370"/>
            <a:chExt cx="1645920" cy="4188773"/>
          </a:xfrm>
        </p:grpSpPr>
        <p:sp>
          <p:nvSpPr>
            <p:cNvPr id="9" name="Oval 8">
              <a:extLst>
                <a:ext uri="{FF2B5EF4-FFF2-40B4-BE49-F238E27FC236}">
                  <a16:creationId xmlns:a16="http://schemas.microsoft.com/office/drawing/2014/main" id="{A16D0641-276A-7354-EC51-AF2B7BA831B2}"/>
                </a:ext>
              </a:extLst>
            </p:cNvPr>
            <p:cNvSpPr/>
            <p:nvPr/>
          </p:nvSpPr>
          <p:spPr>
            <a:xfrm>
              <a:off x="8887146" y="4458983"/>
              <a:ext cx="1645920" cy="1280160"/>
            </a:xfrm>
            <a:prstGeom prst="ellipse">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tx1"/>
                    </a:solidFill>
                  </a:ln>
                  <a:solidFill>
                    <a:schemeClr val="tx1"/>
                  </a:solidFill>
                </a:rPr>
                <a:t>4.</a:t>
              </a:r>
              <a:r>
                <a:rPr lang="en-US" sz="1800" b="1" i="0" u="none" strike="noStrike" dirty="0">
                  <a:solidFill>
                    <a:srgbClr val="000000"/>
                  </a:solidFill>
                  <a:effectLst/>
                  <a:latin typeface="Times New Roman" panose="02020603050405020304" pitchFamily="18" charset="0"/>
                </a:rPr>
                <a:t> User interface improvements:</a:t>
              </a:r>
              <a:endParaRPr lang="en-US" dirty="0">
                <a:ln>
                  <a:solidFill>
                    <a:schemeClr val="tx1"/>
                  </a:solidFill>
                </a:ln>
                <a:solidFill>
                  <a:schemeClr val="tx1"/>
                </a:solidFill>
              </a:endParaRPr>
            </a:p>
          </p:txBody>
        </p:sp>
        <p:sp>
          <p:nvSpPr>
            <p:cNvPr id="14" name="Oval 13">
              <a:extLst>
                <a:ext uri="{FF2B5EF4-FFF2-40B4-BE49-F238E27FC236}">
                  <a16:creationId xmlns:a16="http://schemas.microsoft.com/office/drawing/2014/main" id="{95866490-72CC-3E82-2436-C8557DC0570C}"/>
                </a:ext>
              </a:extLst>
            </p:cNvPr>
            <p:cNvSpPr/>
            <p:nvPr/>
          </p:nvSpPr>
          <p:spPr>
            <a:xfrm>
              <a:off x="9596063" y="4532958"/>
              <a:ext cx="174661" cy="199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E0B8D4F-15DF-1719-C06E-79F3B08179ED}"/>
                </a:ext>
              </a:extLst>
            </p:cNvPr>
            <p:cNvSpPr/>
            <p:nvPr/>
          </p:nvSpPr>
          <p:spPr>
            <a:xfrm>
              <a:off x="9587844" y="1550370"/>
              <a:ext cx="365760"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C9D74739-144E-D5A9-CA87-F5AF339599B3}"/>
                </a:ext>
              </a:extLst>
            </p:cNvPr>
            <p:cNvCxnSpPr>
              <a:stCxn id="21" idx="4"/>
              <a:endCxn id="9" idx="0"/>
            </p:cNvCxnSpPr>
            <p:nvPr/>
          </p:nvCxnSpPr>
          <p:spPr>
            <a:xfrm flipH="1">
              <a:off x="9710106" y="1916130"/>
              <a:ext cx="60618" cy="2542853"/>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Arrow: Chevron 6">
            <a:extLst>
              <a:ext uri="{FF2B5EF4-FFF2-40B4-BE49-F238E27FC236}">
                <a16:creationId xmlns:a16="http://schemas.microsoft.com/office/drawing/2014/main" id="{80A826F7-1A36-5266-498B-52CC2144726C}"/>
              </a:ext>
            </a:extLst>
          </p:cNvPr>
          <p:cNvSpPr/>
          <p:nvPr/>
        </p:nvSpPr>
        <p:spPr>
          <a:xfrm>
            <a:off x="1654138" y="590764"/>
            <a:ext cx="308225" cy="39041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0221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ppt_x"/>
                                          </p:val>
                                        </p:tav>
                                        <p:tav tm="100000">
                                          <p:val>
                                            <p:strVal val="#ppt_x"/>
                                          </p:val>
                                        </p:tav>
                                      </p:tavLst>
                                    </p:anim>
                                    <p:anim calcmode="lin" valueType="num">
                                      <p:cBhvr additive="base">
                                        <p:cTn id="14"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fill="hold"/>
                                        <p:tgtEl>
                                          <p:spTgt spid="39"/>
                                        </p:tgtEl>
                                        <p:attrNameLst>
                                          <p:attrName>ppt_x</p:attrName>
                                        </p:attrNameLst>
                                      </p:cBhvr>
                                      <p:tavLst>
                                        <p:tav tm="0">
                                          <p:val>
                                            <p:strVal val="1+#ppt_w/2"/>
                                          </p:val>
                                        </p:tav>
                                        <p:tav tm="100000">
                                          <p:val>
                                            <p:strVal val="#ppt_x"/>
                                          </p:val>
                                        </p:tav>
                                      </p:tavLst>
                                    </p:anim>
                                    <p:anim calcmode="lin" valueType="num">
                                      <p:cBhvr additive="base">
                                        <p:cTn id="26"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1088</TotalTime>
  <Words>297</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PowerPoint Presentation</vt:lpstr>
      <vt:lpstr>     INTRODUCTION:</vt:lpstr>
      <vt:lpstr>     COMPONENTS: (Hardware based)</vt:lpstr>
      <vt:lpstr>PowerPoint Presentation</vt:lpstr>
      <vt:lpstr>     Fingerprint Verification</vt:lpstr>
      <vt:lpstr>    Door Control: (servo SG90)</vt:lpstr>
      <vt:lpstr>PowerPoint Presentation</vt:lpstr>
      <vt:lpstr>PowerPoint Presentation</vt:lpstr>
      <vt:lpstr>     Future Work:</vt:lpstr>
      <vt:lpstr>   CONCLUSION: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Sanjana Akther</dc:creator>
  <cp:lastModifiedBy>Sanjana Akther</cp:lastModifiedBy>
  <cp:revision>6</cp:revision>
  <dcterms:created xsi:type="dcterms:W3CDTF">2022-10-14T19:46:40Z</dcterms:created>
  <dcterms:modified xsi:type="dcterms:W3CDTF">2023-06-13T19:46:19Z</dcterms:modified>
</cp:coreProperties>
</file>