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Capstone 2: Indian Liver Patient Records Analysis</a:t>
            </a:r>
          </a:p>
        </p:txBody>
      </p:sp>
      <p:sp>
        <p:nvSpPr>
          <p:cNvPr id="3" name="Subtitle 2"/>
          <p:cNvSpPr>
            <a:spLocks noGrp="1"/>
          </p:cNvSpPr>
          <p:nvPr>
            <p:ph type="subTitle" idx="1"/>
          </p:nvPr>
        </p:nvSpPr>
        <p:spPr/>
        <p:txBody>
          <a:bodyPr/>
          <a:lstStyle/>
          <a:p>
            <a:r>
              <a:t>Data Cleaning, Exploratory Data Analysis, and Machine Learning Model Evaluation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Confusion Matrix for Random Forest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Project Overview</a:t>
            </a:r>
          </a:p>
        </p:txBody>
      </p:sp>
      <p:sp>
        <p:nvSpPr>
          <p:cNvPr id="3" name="Content Placeholder 2"/>
          <p:cNvSpPr>
            <a:spLocks noGrp="1"/>
          </p:cNvSpPr>
          <p:nvPr>
            <p:ph idx="1"/>
          </p:nvPr>
        </p:nvSpPr>
        <p:spPr/>
        <p:txBody>
          <a:bodyPr/>
          <a:lstStyle/>
          <a:p>
            <a:r>
              <a:t>This project analyzes the Indian Liver Patient dataset using data preprocessing, exploratory data analysis (EDA), and machine learning models. The goal is to clean the data, uncover insights, and build predictive models to assist in liver disease diagnosis.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Cleaning &amp; Preprocessing</a:t>
            </a:r>
          </a:p>
        </p:txBody>
      </p:sp>
      <p:sp>
        <p:nvSpPr>
          <p:cNvPr id="3" name="Content Placeholder 2"/>
          <p:cNvSpPr>
            <a:spLocks noGrp="1"/>
          </p:cNvSpPr>
          <p:nvPr>
            <p:ph idx="1"/>
          </p:nvPr>
        </p:nvSpPr>
        <p:spPr/>
        <p:txBody>
          <a:bodyPr/>
          <a:lstStyle/>
          <a:p>
            <a:r>
              <a:t>1. Handled missing values using mean imputation.</a:t>
            </a:r>
          </a:p>
          <a:p>
            <a:r>
              <a:t>2. Removed duplicate records to ensure unique patient data.</a:t>
            </a:r>
          </a:p>
          <a:p>
            <a:r>
              <a:t>3. Converted categorical variables (Gender) to numerical format.</a:t>
            </a:r>
          </a:p>
          <a:p>
            <a:r>
              <a:t>4. Detected and removed outliers using the IQR method.</a:t>
            </a:r>
          </a:p>
          <a:p>
            <a:r>
              <a:t>5. Verified data quality post-cleaning.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Dataset Overview</a:t>
            </a:r>
          </a:p>
        </p:txBody>
      </p:sp>
      <p:sp>
        <p:nvSpPr>
          <p:cNvPr id="3" name="Content Placeholder 2"/>
          <p:cNvSpPr>
            <a:spLocks noGrp="1"/>
          </p:cNvSpPr>
          <p:nvPr>
            <p:ph idx="1"/>
          </p:nvPr>
        </p:nvSpPr>
        <p:spPr/>
        <p:txBody>
          <a:bodyPr/>
          <a:lstStyle/>
          <a:p>
            <a:r>
              <a:t>The dataset consists of liver function test results from patients. Key features include:</a:t>
            </a:r>
          </a:p>
          <a:p>
            <a:r>
              <a:t>- Total Bilirubin</a:t>
            </a:r>
          </a:p>
          <a:p>
            <a:r>
              <a:t>- Direct Bilirubin</a:t>
            </a:r>
          </a:p>
          <a:p>
            <a:r>
              <a:t>- Alkaline Phosphatase</a:t>
            </a:r>
          </a:p>
          <a:p>
            <a:r>
              <a:t>- Alanine Aminotransferase</a:t>
            </a:r>
          </a:p>
          <a:p>
            <a:r>
              <a:t>- Aspartate Aminotransferase</a:t>
            </a:r>
          </a:p>
          <a:p>
            <a:r>
              <a:t>- Total Proteins</a:t>
            </a:r>
          </a:p>
          <a:p>
            <a:r>
              <a:t>- Albumin</a:t>
            </a:r>
          </a:p>
          <a:p>
            <a:r>
              <a:t>- Albumin-to-Globulin Ratio</a:t>
            </a:r>
          </a:p>
          <a:p/>
          <a:p>
            <a:r>
              <a:t>The target variable indicates whether a patient has a liver disease.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Exploratory Data Analysis</a:t>
            </a:r>
          </a:p>
        </p:txBody>
      </p:sp>
      <p:sp>
        <p:nvSpPr>
          <p:cNvPr id="3" name="Content Placeholder 2"/>
          <p:cNvSpPr>
            <a:spLocks noGrp="1"/>
          </p:cNvSpPr>
          <p:nvPr>
            <p:ph idx="1"/>
          </p:nvPr>
        </p:nvSpPr>
        <p:spPr/>
        <p:txBody>
          <a:bodyPr/>
          <a:lstStyle/>
          <a:p>
            <a:r>
              <a:t>1. Visualized the age distribution of patients.</a:t>
            </a:r>
          </a:p>
          <a:p>
            <a:r>
              <a:t>2. Analyzed liver function indicators and their distribution.</a:t>
            </a:r>
          </a:p>
          <a:p>
            <a:r>
              <a:t>3. Identified and removed outliers using boxplots.</a:t>
            </a:r>
          </a:p>
          <a:p>
            <a:r>
              <a:t>4. Computed descriptive statistics (mean, median, IQR, etc.).</a:t>
            </a:r>
          </a:p>
          <a:p>
            <a:r>
              <a:t>5. Used correlation heatmaps to explore relationships between biomarkers.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Feature Engineering</a:t>
            </a:r>
          </a:p>
        </p:txBody>
      </p:sp>
      <p:sp>
        <p:nvSpPr>
          <p:cNvPr id="3" name="Content Placeholder 2"/>
          <p:cNvSpPr>
            <a:spLocks noGrp="1"/>
          </p:cNvSpPr>
          <p:nvPr>
            <p:ph idx="1"/>
          </p:nvPr>
        </p:nvSpPr>
        <p:spPr/>
        <p:txBody>
          <a:bodyPr/>
          <a:lstStyle/>
          <a:p>
            <a:r>
              <a:t>1. Converted categorical variables into numerical features using one-hot encoding.</a:t>
            </a:r>
          </a:p>
          <a:p>
            <a:r>
              <a:t>2. Normalized numerical features using MinMax scaling.</a:t>
            </a:r>
          </a:p>
          <a:p>
            <a:r>
              <a:t>3. Imputed missing values to ensure completeness.</a:t>
            </a:r>
          </a:p>
          <a:p>
            <a:r>
              <a:t>4. Split data into training (80%) and testing (20%) sets.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Machine Learning Models</a:t>
            </a:r>
          </a:p>
        </p:txBody>
      </p:sp>
      <p:sp>
        <p:nvSpPr>
          <p:cNvPr id="3" name="Content Placeholder 2"/>
          <p:cNvSpPr>
            <a:spLocks noGrp="1"/>
          </p:cNvSpPr>
          <p:nvPr>
            <p:ph idx="1"/>
          </p:nvPr>
        </p:nvSpPr>
        <p:spPr/>
        <p:txBody>
          <a:bodyPr/>
          <a:lstStyle/>
          <a:p>
            <a:r>
              <a:t>Three classification models were implemented:</a:t>
            </a:r>
          </a:p>
          <a:p>
            <a:r>
              <a:t>1. Random Forest - Ensemble learning with decision trees.</a:t>
            </a:r>
          </a:p>
          <a:p>
            <a:r>
              <a:t>2. Logistic Regression - Probabilistic linear classification model.</a:t>
            </a:r>
          </a:p>
          <a:p>
            <a:r>
              <a:t>3. K-Nearest Neighbors (KNN) - Distance-based classification approach.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Evaluation Metrics</a:t>
            </a:r>
          </a:p>
        </p:txBody>
      </p:sp>
      <p:sp>
        <p:nvSpPr>
          <p:cNvPr id="3" name="Content Placeholder 2"/>
          <p:cNvSpPr>
            <a:spLocks noGrp="1"/>
          </p:cNvSpPr>
          <p:nvPr>
            <p:ph idx="1"/>
          </p:nvPr>
        </p:nvSpPr>
        <p:spPr/>
        <p:txBody>
          <a:bodyPr/>
          <a:lstStyle/>
          <a:p>
            <a:r>
              <a:t>Models were evaluated using:</a:t>
            </a:r>
          </a:p>
          <a:p>
            <a:r>
              <a:t>1. Accuracy Score</a:t>
            </a:r>
          </a:p>
          <a:p>
            <a:r>
              <a:t>2. Precision, Recall, and F1-score</a:t>
            </a:r>
          </a:p>
          <a:p>
            <a:r>
              <a:t>3. Confusion Matrix</a:t>
            </a:r>
          </a:p>
          <a:p/>
          <a:p>
            <a:r>
              <a:t>The best model was determined based on the weighted F1-score.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Random Forest Model Results</a:t>
            </a:r>
          </a:p>
        </p:txBody>
      </p:sp>
      <p:sp>
        <p:nvSpPr>
          <p:cNvPr id="3" name="Content Placeholder 2"/>
          <p:cNvSpPr>
            <a:spLocks noGrp="1"/>
          </p:cNvSpPr>
          <p:nvPr>
            <p:ph idx="1"/>
          </p:nvPr>
        </p:nvSpPr>
        <p:spPr/>
        <p:txBody>
          <a:bodyPr/>
          <a:lstStyle/>
          <a:p>
            <a:r>
              <a:t>Best Hyperparameters:</a:t>
            </a:r>
          </a:p>
          <a:p>
            <a:r>
              <a:t>- Max Depth: 7</a:t>
            </a:r>
          </a:p>
          <a:p>
            <a:r>
              <a:t>- Estimators: 300</a:t>
            </a:r>
          </a:p>
          <a:p>
            <a:r>
              <a:t>- Max Features: 20</a:t>
            </a:r>
          </a:p>
          <a:p>
            <a:r>
              <a:t>- Min Samples Leaf: 2</a:t>
            </a:r>
          </a:p>
          <a:p/>
          <a:p>
            <a:r>
              <a:t>Performance:</a:t>
            </a:r>
          </a:p>
          <a:p>
            <a:r>
              <a:t>- Accuracy: 85%</a:t>
            </a:r>
          </a:p>
          <a:p>
            <a:r>
              <a:t>- Macro F1-score: 93.3%</a:t>
            </a:r>
          </a:p>
          <a:p>
            <a:r>
              <a:t>- Performed well on detecting liver disease.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