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7" r:id="rId2"/>
    <p:sldId id="256" r:id="rId3"/>
    <p:sldId id="267" r:id="rId4"/>
    <p:sldId id="258" r:id="rId5"/>
    <p:sldId id="268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3D737-421F-40D7-9DA4-F294CD0CEED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B2E2E-1D95-4045-BAD3-7F1CFCFB76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1180-2197-492D-ACC0-90A64466D30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BF37-1706-4190-8713-CCD56B7CD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1180-2197-492D-ACC0-90A64466D30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BF37-1706-4190-8713-CCD56B7CD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1180-2197-492D-ACC0-90A64466D30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BF37-1706-4190-8713-CCD56B7CD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1180-2197-492D-ACC0-90A64466D30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BF37-1706-4190-8713-CCD56B7CD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1180-2197-492D-ACC0-90A64466D30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BF37-1706-4190-8713-CCD56B7CD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1180-2197-492D-ACC0-90A64466D30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BF37-1706-4190-8713-CCD56B7CD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1180-2197-492D-ACC0-90A64466D30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BF37-1706-4190-8713-CCD56B7CD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1180-2197-492D-ACC0-90A64466D30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BF37-1706-4190-8713-CCD56B7CD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1180-2197-492D-ACC0-90A64466D30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BF37-1706-4190-8713-CCD56B7CD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1180-2197-492D-ACC0-90A64466D30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BF37-1706-4190-8713-CCD56B7CD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1180-2197-492D-ACC0-90A64466D30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11BF37-1706-4190-8713-CCD56B7CDA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3F1180-2197-492D-ACC0-90A64466D30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11BF37-1706-4190-8713-CCD56B7CDA9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426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 TO MY PROJECT PRESENTATION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NAME:HUMAYRA KHANUM</a:t>
            </a:r>
            <a:br>
              <a:rPr lang="en-US" dirty="0" smtClean="0"/>
            </a:br>
            <a:r>
              <a:rPr lang="en-US" dirty="0" smtClean="0"/>
              <a:t>ID:161-15-7325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welcome-to-my-presentation-on-concorde-garmnets-group-1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flipH="1">
            <a:off x="-3765018" y="5638800"/>
            <a:ext cx="3460218" cy="2505075"/>
          </a:xfr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7548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4400" dirty="0" smtClean="0"/>
              <a:t>LIMITATITIONS:</a:t>
            </a:r>
            <a:br>
              <a:rPr lang="en-US" sz="4400" dirty="0" smtClean="0"/>
            </a:br>
            <a:r>
              <a:rPr lang="en-US" sz="4400" dirty="0" smtClean="0"/>
              <a:t> 1.Edit password can be a option of </a:t>
            </a:r>
            <a:r>
              <a:rPr lang="en-US" sz="4400" dirty="0" err="1" smtClean="0"/>
              <a:t>mainmenu</a:t>
            </a:r>
            <a:r>
              <a:rPr lang="en-US" sz="4400" dirty="0" smtClean="0"/>
              <a:t>.</a:t>
            </a:r>
            <a:br>
              <a:rPr lang="en-US" sz="4400" dirty="0" smtClean="0"/>
            </a:br>
            <a:r>
              <a:rPr lang="en-US" sz="4400" dirty="0" smtClean="0"/>
              <a:t>2.All records should stored in file</a:t>
            </a:r>
            <a:br>
              <a:rPr lang="en-US" sz="4400" dirty="0" smtClean="0"/>
            </a:br>
            <a:r>
              <a:rPr lang="en-US" sz="4400" dirty="0" smtClean="0"/>
              <a:t>3.Edit record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62400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Conclusion:</a:t>
            </a:r>
            <a:br>
              <a:rPr lang="en-US" sz="3200" dirty="0" smtClean="0"/>
            </a:br>
            <a:r>
              <a:rPr lang="en-US" sz="3200" dirty="0" smtClean="0"/>
              <a:t>This system is also called digital diary  which has made easy for us to keep our </a:t>
            </a:r>
            <a:br>
              <a:rPr lang="en-US" sz="3200" dirty="0" smtClean="0"/>
            </a:br>
            <a:r>
              <a:rPr lang="en-US" sz="3200" dirty="0" smtClean="0"/>
              <a:t>personal information safely!!!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xresdefaul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TOPIC:PASSWORD PROTECTED PERSONAL DIARY!</a:t>
            </a:r>
            <a:endParaRPr lang="en-US" dirty="0"/>
          </a:p>
        </p:txBody>
      </p:sp>
      <p:pic>
        <p:nvPicPr>
          <p:cNvPr id="8" name="Content Placeholder 7" descr="3835088-Pen-on-a-closed-personal-diary-Stock-Photo-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35480"/>
            <a:ext cx="9144000" cy="492252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2743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About </a:t>
            </a:r>
            <a:r>
              <a:rPr lang="en-US" b="1" dirty="0" smtClean="0"/>
              <a:t>Personal Diary Management System: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console application, you can add, view, edit and delete records. Records can be added with many information such as duration of task, name, address, time and date. </a:t>
            </a:r>
            <a:br>
              <a:rPr lang="en-US" dirty="0" smtClean="0"/>
            </a:br>
            <a:r>
              <a:rPr lang="en-US" dirty="0" smtClean="0"/>
              <a:t>In this project, you need to enter a password to </a:t>
            </a:r>
            <a:r>
              <a:rPr lang="en-US" dirty="0" err="1" smtClean="0"/>
              <a:t>add,view</a:t>
            </a:r>
            <a:r>
              <a:rPr lang="en-US" dirty="0" smtClean="0"/>
              <a:t>, edit or delete record. Password is </a:t>
            </a:r>
            <a:r>
              <a:rPr lang="en-US" dirty="0" smtClean="0"/>
              <a:t> </a:t>
            </a:r>
            <a:r>
              <a:rPr lang="en-US" dirty="0" smtClean="0"/>
              <a:t>required to view the main menu or to add record. 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3352800" y="609600"/>
            <a:ext cx="1752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3352800" y="1371600"/>
            <a:ext cx="2057400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3429000" y="2286000"/>
            <a:ext cx="20574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MAINMENU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-1219200" y="3276600"/>
            <a:ext cx="152400" cy="127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-1143000" y="4495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-2362200" y="3581400"/>
            <a:ext cx="8382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7" idx="2"/>
          </p:cNvCxnSpPr>
          <p:nvPr/>
        </p:nvCxnSpPr>
        <p:spPr>
          <a:xfrm>
            <a:off x="4457700" y="2895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wn Arrow 26"/>
          <p:cNvSpPr/>
          <p:nvPr/>
        </p:nvSpPr>
        <p:spPr>
          <a:xfrm>
            <a:off x="4191000" y="2895600"/>
            <a:ext cx="762000" cy="533400"/>
          </a:xfrm>
          <a:prstGeom prst="downArrow">
            <a:avLst>
              <a:gd name="adj1" fmla="val 26471"/>
              <a:gd name="adj2" fmla="val 41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9982200" y="1524000"/>
            <a:ext cx="1752600" cy="76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114800" y="1905000"/>
            <a:ext cx="533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10515600" y="10668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114800" y="10668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0" y="3352800"/>
            <a:ext cx="9144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0" y="3810000"/>
            <a:ext cx="13716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524000" y="3810000"/>
            <a:ext cx="12192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7" name="Flowchart: Process 36"/>
          <p:cNvSpPr/>
          <p:nvPr/>
        </p:nvSpPr>
        <p:spPr>
          <a:xfrm>
            <a:off x="2971800" y="3810000"/>
            <a:ext cx="14478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8" name="Flowchart: Process 37"/>
          <p:cNvSpPr/>
          <p:nvPr/>
        </p:nvSpPr>
        <p:spPr>
          <a:xfrm>
            <a:off x="7620000" y="3733800"/>
            <a:ext cx="15240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>
            <a:off x="6096000" y="3733800"/>
            <a:ext cx="13716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4572000" y="3810000"/>
            <a:ext cx="12954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1" name="Down Arrow 40"/>
          <p:cNvSpPr/>
          <p:nvPr/>
        </p:nvSpPr>
        <p:spPr>
          <a:xfrm>
            <a:off x="381000" y="3505200"/>
            <a:ext cx="609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3276600" y="3429000"/>
            <a:ext cx="533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1828800" y="35052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924800" y="3352800"/>
            <a:ext cx="533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029200" y="3429000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6553200" y="3352800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2743200" y="0"/>
            <a:ext cx="3200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50" name="Flowchart: Process 49"/>
          <p:cNvSpPr/>
          <p:nvPr/>
        </p:nvSpPr>
        <p:spPr>
          <a:xfrm flipH="1">
            <a:off x="-2743200" y="4724400"/>
            <a:ext cx="2286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/>
          <p:cNvSpPr/>
          <p:nvPr/>
        </p:nvSpPr>
        <p:spPr>
          <a:xfrm flipH="1">
            <a:off x="-2438400" y="47244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Process 51"/>
          <p:cNvSpPr/>
          <p:nvPr/>
        </p:nvSpPr>
        <p:spPr>
          <a:xfrm>
            <a:off x="3048000" y="4648200"/>
            <a:ext cx="2971800" cy="1295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1.Record number</a:t>
            </a:r>
            <a:br>
              <a:rPr lang="en-US" dirty="0" smtClean="0"/>
            </a:br>
            <a:r>
              <a:rPr lang="en-US" dirty="0" smtClean="0"/>
              <a:t>2.Date of record</a:t>
            </a:r>
            <a:br>
              <a:rPr lang="en-US" dirty="0" smtClean="0"/>
            </a:br>
            <a:r>
              <a:rPr lang="en-US" dirty="0" smtClean="0"/>
              <a:t>3.Name of person</a:t>
            </a:r>
            <a:br>
              <a:rPr lang="en-US" dirty="0" smtClean="0"/>
            </a:br>
            <a:r>
              <a:rPr lang="en-US" dirty="0" smtClean="0"/>
              <a:t>4.place of meeting</a:t>
            </a:r>
            <a:br>
              <a:rPr lang="en-US" dirty="0" smtClean="0"/>
            </a:br>
            <a:r>
              <a:rPr lang="en-US" dirty="0" smtClean="0"/>
              <a:t>5.notes</a:t>
            </a:r>
            <a:endParaRPr lang="en-US" dirty="0"/>
          </a:p>
        </p:txBody>
      </p:sp>
      <p:sp>
        <p:nvSpPr>
          <p:cNvPr id="53" name="Flowchart: Alternate Process 52"/>
          <p:cNvSpPr/>
          <p:nvPr/>
        </p:nvSpPr>
        <p:spPr>
          <a:xfrm>
            <a:off x="-10744200" y="6096000"/>
            <a:ext cx="83820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Alternate Process 53"/>
          <p:cNvSpPr/>
          <p:nvPr/>
        </p:nvSpPr>
        <p:spPr>
          <a:xfrm>
            <a:off x="4191000" y="6248400"/>
            <a:ext cx="12954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52" idx="1"/>
          </p:cNvCxnSpPr>
          <p:nvPr/>
        </p:nvCxnSpPr>
        <p:spPr>
          <a:xfrm>
            <a:off x="1752600" y="4419600"/>
            <a:ext cx="12954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3"/>
          </p:cNvCxnSpPr>
          <p:nvPr/>
        </p:nvCxnSpPr>
        <p:spPr>
          <a:xfrm flipH="1">
            <a:off x="5486400" y="4419600"/>
            <a:ext cx="27432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-3733800" y="4953000"/>
            <a:ext cx="2514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4" idx="1"/>
          </p:cNvCxnSpPr>
          <p:nvPr/>
        </p:nvCxnSpPr>
        <p:spPr>
          <a:xfrm>
            <a:off x="228600" y="4495800"/>
            <a:ext cx="39624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096000" y="44196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3030200" y="4038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12496800" y="38100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24400" y="5943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7" idx="2"/>
          </p:cNvCxnSpPr>
          <p:nvPr/>
        </p:nvCxnSpPr>
        <p:spPr>
          <a:xfrm>
            <a:off x="3695700" y="43434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257800" y="4343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572000" cy="6553200"/>
          </a:xfrm>
        </p:spPr>
        <p:txBody>
          <a:bodyPr>
            <a:normAutofit/>
          </a:bodyPr>
          <a:lstStyle/>
          <a:p>
            <a:r>
              <a:rPr lang="en-US" b="1" dirty="0" smtClean="0"/>
              <a:t>Output Screenshots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b="1" dirty="0" smtClean="0"/>
              <a:t>1.Entering password one can access to the personal diary.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6" name="Content Placeholder 5" descr="1.PN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 flipH="1">
            <a:off x="-2209800" y="1752600"/>
            <a:ext cx="990600" cy="4419600"/>
          </a:xfr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66731" y="304800"/>
            <a:ext cx="4077269" cy="2514600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1" y="3200400"/>
            <a:ext cx="4114800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9800" y="27432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Screenshort</a:t>
            </a:r>
            <a:r>
              <a:rPr lang="en-US" dirty="0" smtClean="0"/>
              <a:t>: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6400800"/>
            <a:ext cx="239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Screenshort</a:t>
            </a:r>
            <a:r>
              <a:rPr lang="en-US" dirty="0" smtClean="0"/>
              <a:t>: 2</a:t>
            </a:r>
            <a:endParaRPr lang="en-US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8170" y="0"/>
            <a:ext cx="550583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04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1.This  option shows what is the management </a:t>
            </a:r>
            <a:r>
              <a:rPr lang="en-US" dirty="0" err="1" smtClean="0"/>
              <a:t>for!It’s</a:t>
            </a:r>
            <a:r>
              <a:rPr lang="en-US" dirty="0" smtClean="0"/>
              <a:t> a short </a:t>
            </a:r>
            <a:r>
              <a:rPr lang="en-US" dirty="0" err="1" smtClean="0"/>
              <a:t>discription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27085"/>
            <a:ext cx="4114800" cy="36309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38100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2.This  is the adding </a:t>
            </a:r>
            <a:r>
              <a:rPr lang="en-US" dirty="0" err="1" smtClean="0"/>
              <a:t>option.where</a:t>
            </a:r>
            <a:r>
              <a:rPr lang="en-US" dirty="0" smtClean="0"/>
              <a:t> one can store  one’s personal information.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2209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Screenshort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632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Screenshort</a:t>
            </a:r>
            <a:r>
              <a:rPr lang="en-US" dirty="0" smtClean="0"/>
              <a:t> : 4</a:t>
            </a:r>
            <a:endParaRPr lang="en-US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033792" cy="3657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3810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Screenshort:5</a:t>
            </a:r>
            <a:endParaRPr lang="en-US" dirty="0"/>
          </a:p>
        </p:txBody>
      </p:sp>
      <p:pic>
        <p:nvPicPr>
          <p:cNvPr id="6" name="Picture 5" descr="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114800"/>
            <a:ext cx="6934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62800" y="1219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option shows the stored records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191000"/>
            <a:ext cx="175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delete option .when no record  is stored it shows empty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screenshort</a:t>
            </a:r>
            <a:r>
              <a:rPr lang="en-US" dirty="0" smtClean="0"/>
              <a:t>: 6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6476999" cy="304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7000" y="-762000"/>
            <a:ext cx="228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after deleting any record from the diary!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Screenshort</a:t>
            </a:r>
            <a:r>
              <a:rPr lang="en-US" dirty="0" smtClean="0"/>
              <a:t>: 7</a:t>
            </a:r>
            <a:endParaRPr lang="en-US" dirty="0"/>
          </a:p>
        </p:txBody>
      </p:sp>
      <p:pic>
        <p:nvPicPr>
          <p:cNvPr id="6" name="Picture 5" descr="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429000"/>
            <a:ext cx="3810000" cy="2257740"/>
          </a:xfrm>
          <a:prstGeom prst="rect">
            <a:avLst/>
          </a:prstGeom>
        </p:spPr>
      </p:pic>
      <p:pic>
        <p:nvPicPr>
          <p:cNvPr id="7" name="Picture 6" descr="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2400" y="3124200"/>
            <a:ext cx="5181600" cy="27431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6096000"/>
            <a:ext cx="354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2 ways records can be searched:</a:t>
            </a:r>
            <a:br>
              <a:rPr lang="en-US" dirty="0" smtClean="0"/>
            </a:br>
            <a:r>
              <a:rPr lang="en-US" dirty="0" err="1" smtClean="0"/>
              <a:t>screenshort</a:t>
            </a:r>
            <a:r>
              <a:rPr lang="en-US" dirty="0" smtClean="0"/>
              <a:t>: 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6096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Showing the searching value is found!</a:t>
            </a:r>
            <a:br>
              <a:rPr lang="en-US" dirty="0" smtClean="0"/>
            </a:br>
            <a:r>
              <a:rPr lang="en-US" dirty="0" err="1" smtClean="0"/>
              <a:t>Screenshort</a:t>
            </a:r>
            <a:r>
              <a:rPr lang="en-US" dirty="0" smtClean="0"/>
              <a:t>: 9</a:t>
            </a:r>
            <a:endParaRPr lang="en-US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65196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7600" y="533400"/>
            <a:ext cx="121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Feedback will store in feedback file.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Screenshort</a:t>
            </a:r>
            <a:r>
              <a:rPr lang="en-US" dirty="0" smtClean="0"/>
              <a:t>: 10 </a:t>
            </a:r>
            <a:endParaRPr lang="en-US" dirty="0"/>
          </a:p>
        </p:txBody>
      </p:sp>
      <p:pic>
        <p:nvPicPr>
          <p:cNvPr id="6" name="Picture 5" descr="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52800"/>
            <a:ext cx="63246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7600" y="3810000"/>
            <a:ext cx="18237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pressing</a:t>
            </a:r>
            <a:br>
              <a:rPr lang="en-US" dirty="0" smtClean="0"/>
            </a:br>
            <a:r>
              <a:rPr lang="en-US" dirty="0" smtClean="0"/>
              <a:t>the exit option </a:t>
            </a:r>
            <a:br>
              <a:rPr lang="en-US" dirty="0" smtClean="0"/>
            </a:br>
            <a:r>
              <a:rPr lang="en-US" dirty="0" smtClean="0"/>
              <a:t>the diary will be </a:t>
            </a:r>
            <a:br>
              <a:rPr lang="en-US" dirty="0" smtClean="0"/>
            </a:br>
            <a:r>
              <a:rPr lang="en-US" dirty="0" smtClean="0"/>
              <a:t>closed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Screenshort</a:t>
            </a:r>
            <a:r>
              <a:rPr lang="en-US" dirty="0" smtClean="0"/>
              <a:t>: 11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192</TotalTime>
  <Words>155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WELCOME TO MY PROJECT PRESENTATION  NAME:HUMAYRA KHANUM ID:161-15-7325 </vt:lpstr>
      <vt:lpstr>TOPIC:PASSWORD PROTECTED PERSONAL DIARY!</vt:lpstr>
      <vt:lpstr>About Personal Diary Management System:  </vt:lpstr>
      <vt:lpstr>FLOW CHART</vt:lpstr>
      <vt:lpstr>Output Screenshots: 1.Entering password one can access to the personal diary. 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</dc:creator>
  <cp:lastModifiedBy>AR</cp:lastModifiedBy>
  <cp:revision>19</cp:revision>
  <dcterms:created xsi:type="dcterms:W3CDTF">2016-12-12T07:58:03Z</dcterms:created>
  <dcterms:modified xsi:type="dcterms:W3CDTF">2016-12-12T11:10:46Z</dcterms:modified>
</cp:coreProperties>
</file>