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27"/>
  </p:notesMasterIdLst>
  <p:sldIdLst>
    <p:sldId id="256" r:id="rId2"/>
    <p:sldId id="291" r:id="rId3"/>
    <p:sldId id="292" r:id="rId4"/>
    <p:sldId id="262" r:id="rId5"/>
    <p:sldId id="263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4" r:id="rId19"/>
    <p:sldId id="285" r:id="rId20"/>
    <p:sldId id="282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CDCEF-B00E-4E21-8C3D-03082D313FFA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D40E9-0412-4C82-838A-75611EB4F060}">
      <dgm:prSet phldrT="[Text]"/>
      <dgm:spPr/>
      <dgm:t>
        <a:bodyPr/>
        <a:lstStyle/>
        <a:p>
          <a:r>
            <a:rPr lang="en-US" dirty="0" err="1" smtClean="0"/>
            <a:t>Traintime</a:t>
          </a:r>
          <a:endParaRPr lang="en-US" dirty="0"/>
        </a:p>
      </dgm:t>
    </dgm:pt>
    <dgm:pt modelId="{F832C04F-14F2-4BCC-9C38-41A4CDEA54D9}" type="parTrans" cxnId="{21412667-51E7-4953-AD9A-36EB408B0BA3}">
      <dgm:prSet/>
      <dgm:spPr/>
      <dgm:t>
        <a:bodyPr/>
        <a:lstStyle/>
        <a:p>
          <a:endParaRPr lang="en-US"/>
        </a:p>
      </dgm:t>
    </dgm:pt>
    <dgm:pt modelId="{4C05EA70-0DDB-4E21-A660-FCDCF3708510}" type="sibTrans" cxnId="{21412667-51E7-4953-AD9A-36EB408B0BA3}">
      <dgm:prSet/>
      <dgm:spPr/>
      <dgm:t>
        <a:bodyPr/>
        <a:lstStyle/>
        <a:p>
          <a:endParaRPr lang="en-US"/>
        </a:p>
      </dgm:t>
    </dgm:pt>
    <dgm:pt modelId="{93910D7F-41E6-494B-B511-7F9C623D1978}">
      <dgm:prSet phldrT="[Text]"/>
      <dgm:spPr/>
      <dgm:t>
        <a:bodyPr/>
        <a:lstStyle/>
        <a:p>
          <a:r>
            <a:rPr lang="en-US" dirty="0" err="1" smtClean="0"/>
            <a:t>Chipas</a:t>
          </a:r>
          <a:endParaRPr lang="en-US" dirty="0"/>
        </a:p>
      </dgm:t>
    </dgm:pt>
    <dgm:pt modelId="{6B9EFE4E-2559-4BB6-AD57-885794640CFF}" type="parTrans" cxnId="{7056A106-6FC3-4711-ACFD-91FCE4F87CF6}">
      <dgm:prSet/>
      <dgm:spPr/>
      <dgm:t>
        <a:bodyPr/>
        <a:lstStyle/>
        <a:p>
          <a:endParaRPr lang="en-US"/>
        </a:p>
      </dgm:t>
    </dgm:pt>
    <dgm:pt modelId="{7C054FC0-F789-49E0-B656-8B4A5FF41A5D}" type="sibTrans" cxnId="{7056A106-6FC3-4711-ACFD-91FCE4F87CF6}">
      <dgm:prSet/>
      <dgm:spPr/>
      <dgm:t>
        <a:bodyPr/>
        <a:lstStyle/>
        <a:p>
          <a:endParaRPr lang="en-US"/>
        </a:p>
      </dgm:t>
    </dgm:pt>
    <dgm:pt modelId="{750F12B9-BBEC-4FDE-9E03-7AA4EF4CEE77}">
      <dgm:prSet phldrT="[Text]"/>
      <dgm:spPr/>
      <dgm:t>
        <a:bodyPr/>
        <a:lstStyle/>
        <a:p>
          <a:r>
            <a:rPr lang="en-US" dirty="0" err="1" smtClean="0"/>
            <a:t>Chitran</a:t>
          </a:r>
          <a:endParaRPr lang="en-US" dirty="0"/>
        </a:p>
      </dgm:t>
    </dgm:pt>
    <dgm:pt modelId="{A5B7D755-A60F-4610-B423-1B62CB9A0460}" type="parTrans" cxnId="{3D9BF746-D84F-4EEB-9A88-86E24B1653FA}">
      <dgm:prSet/>
      <dgm:spPr/>
      <dgm:t>
        <a:bodyPr/>
        <a:lstStyle/>
        <a:p>
          <a:endParaRPr lang="en-US"/>
        </a:p>
      </dgm:t>
    </dgm:pt>
    <dgm:pt modelId="{B168870F-45C2-4BF7-90AC-40321B4F462D}" type="sibTrans" cxnId="{3D9BF746-D84F-4EEB-9A88-86E24B1653FA}">
      <dgm:prSet/>
      <dgm:spPr/>
      <dgm:t>
        <a:bodyPr/>
        <a:lstStyle/>
        <a:p>
          <a:endParaRPr lang="en-US"/>
        </a:p>
      </dgm:t>
    </dgm:pt>
    <dgm:pt modelId="{E5533BDC-E3C3-4B03-A8B4-44336EDE4870}" type="pres">
      <dgm:prSet presAssocID="{1EECDCEF-B00E-4E21-8C3D-03082D313F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366126-3484-4FFC-A230-DFB67276CA96}" type="pres">
      <dgm:prSet presAssocID="{FA1D40E9-0412-4C82-838A-75611EB4F060}" presName="hierRoot1" presStyleCnt="0">
        <dgm:presLayoutVars>
          <dgm:hierBranch val="init"/>
        </dgm:presLayoutVars>
      </dgm:prSet>
      <dgm:spPr/>
    </dgm:pt>
    <dgm:pt modelId="{C7B74B3B-8F00-4269-BE2A-2F17957D7BEC}" type="pres">
      <dgm:prSet presAssocID="{FA1D40E9-0412-4C82-838A-75611EB4F060}" presName="rootComposite1" presStyleCnt="0"/>
      <dgm:spPr/>
    </dgm:pt>
    <dgm:pt modelId="{ADBBEA5B-64B7-46B2-A3D3-A6C47E779C68}" type="pres">
      <dgm:prSet presAssocID="{FA1D40E9-0412-4C82-838A-75611EB4F06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04637-9BEE-4617-A7AE-3CBBF72ECF06}" type="pres">
      <dgm:prSet presAssocID="{FA1D40E9-0412-4C82-838A-75611EB4F06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03F113F-B98A-4C8C-A9C4-1575F26CE201}" type="pres">
      <dgm:prSet presAssocID="{FA1D40E9-0412-4C82-838A-75611EB4F060}" presName="hierChild2" presStyleCnt="0"/>
      <dgm:spPr/>
    </dgm:pt>
    <dgm:pt modelId="{2F53A161-91D3-4C08-9447-FF43FD76E137}" type="pres">
      <dgm:prSet presAssocID="{6B9EFE4E-2559-4BB6-AD57-885794640CF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E788425-0968-449E-AD7A-C8C88C92EDD7}" type="pres">
      <dgm:prSet presAssocID="{93910D7F-41E6-494B-B511-7F9C623D1978}" presName="hierRoot2" presStyleCnt="0">
        <dgm:presLayoutVars>
          <dgm:hierBranch val="init"/>
        </dgm:presLayoutVars>
      </dgm:prSet>
      <dgm:spPr/>
    </dgm:pt>
    <dgm:pt modelId="{E96667D0-2632-4CD5-BA8C-47CBC6BC3188}" type="pres">
      <dgm:prSet presAssocID="{93910D7F-41E6-494B-B511-7F9C623D1978}" presName="rootComposite" presStyleCnt="0"/>
      <dgm:spPr/>
    </dgm:pt>
    <dgm:pt modelId="{2CBDDC41-5BBE-4AE7-B07D-9E5763C34677}" type="pres">
      <dgm:prSet presAssocID="{93910D7F-41E6-494B-B511-7F9C623D1978}" presName="rootText" presStyleLbl="node2" presStyleIdx="0" presStyleCnt="2" custScaleX="100405" custScaleY="742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7198A-60E6-4296-9364-B4585999AB4A}" type="pres">
      <dgm:prSet presAssocID="{93910D7F-41E6-494B-B511-7F9C623D1978}" presName="rootConnector" presStyleLbl="node2" presStyleIdx="0" presStyleCnt="2"/>
      <dgm:spPr/>
      <dgm:t>
        <a:bodyPr/>
        <a:lstStyle/>
        <a:p>
          <a:endParaRPr lang="en-US"/>
        </a:p>
      </dgm:t>
    </dgm:pt>
    <dgm:pt modelId="{6FDE3929-058B-4AAF-B7D7-6240A9F85486}" type="pres">
      <dgm:prSet presAssocID="{93910D7F-41E6-494B-B511-7F9C623D1978}" presName="hierChild4" presStyleCnt="0"/>
      <dgm:spPr/>
    </dgm:pt>
    <dgm:pt modelId="{EFCD0155-44B2-45F8-B986-D163054A32AC}" type="pres">
      <dgm:prSet presAssocID="{93910D7F-41E6-494B-B511-7F9C623D1978}" presName="hierChild5" presStyleCnt="0"/>
      <dgm:spPr/>
    </dgm:pt>
    <dgm:pt modelId="{FB536744-A22F-4142-BBC7-A6D196230CD4}" type="pres">
      <dgm:prSet presAssocID="{A5B7D755-A60F-4610-B423-1B62CB9A0460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E95A218-24BB-4917-A8F7-4FABCE36B018}" type="pres">
      <dgm:prSet presAssocID="{750F12B9-BBEC-4FDE-9E03-7AA4EF4CEE77}" presName="hierRoot2" presStyleCnt="0">
        <dgm:presLayoutVars>
          <dgm:hierBranch val="init"/>
        </dgm:presLayoutVars>
      </dgm:prSet>
      <dgm:spPr/>
    </dgm:pt>
    <dgm:pt modelId="{70AD81BE-36B4-44FE-8718-05C20412C8C3}" type="pres">
      <dgm:prSet presAssocID="{750F12B9-BBEC-4FDE-9E03-7AA4EF4CEE77}" presName="rootComposite" presStyleCnt="0"/>
      <dgm:spPr/>
    </dgm:pt>
    <dgm:pt modelId="{CCD9E3EA-7124-444C-981F-BE21B18D3636}" type="pres">
      <dgm:prSet presAssocID="{750F12B9-BBEC-4FDE-9E03-7AA4EF4CEE77}" presName="rootText" presStyleLbl="node2" presStyleIdx="1" presStyleCnt="2" custScaleX="99264" custScaleY="720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71919-B95E-4986-A6C6-DDDFDC324514}" type="pres">
      <dgm:prSet presAssocID="{750F12B9-BBEC-4FDE-9E03-7AA4EF4CEE77}" presName="rootConnector" presStyleLbl="node2" presStyleIdx="1" presStyleCnt="2"/>
      <dgm:spPr/>
      <dgm:t>
        <a:bodyPr/>
        <a:lstStyle/>
        <a:p>
          <a:endParaRPr lang="en-US"/>
        </a:p>
      </dgm:t>
    </dgm:pt>
    <dgm:pt modelId="{1EDA5E36-E2CC-47EF-A234-25D4D1CEDBB6}" type="pres">
      <dgm:prSet presAssocID="{750F12B9-BBEC-4FDE-9E03-7AA4EF4CEE77}" presName="hierChild4" presStyleCnt="0"/>
      <dgm:spPr/>
    </dgm:pt>
    <dgm:pt modelId="{5CD7BE30-0B3F-4161-B79F-4921B3B415C6}" type="pres">
      <dgm:prSet presAssocID="{750F12B9-BBEC-4FDE-9E03-7AA4EF4CEE77}" presName="hierChild5" presStyleCnt="0"/>
      <dgm:spPr/>
    </dgm:pt>
    <dgm:pt modelId="{E15CE943-A0C0-4287-BFB9-C8A5CD872D7E}" type="pres">
      <dgm:prSet presAssocID="{FA1D40E9-0412-4C82-838A-75611EB4F060}" presName="hierChild3" presStyleCnt="0"/>
      <dgm:spPr/>
    </dgm:pt>
  </dgm:ptLst>
  <dgm:cxnLst>
    <dgm:cxn modelId="{9C37DD2D-BC68-456C-AD40-9A8D68D13046}" type="presOf" srcId="{A5B7D755-A60F-4610-B423-1B62CB9A0460}" destId="{FB536744-A22F-4142-BBC7-A6D196230CD4}" srcOrd="0" destOrd="0" presId="urn:microsoft.com/office/officeart/2005/8/layout/orgChart1"/>
    <dgm:cxn modelId="{B5CD3192-E7B3-46E7-8FD7-19699B892DCB}" type="presOf" srcId="{93910D7F-41E6-494B-B511-7F9C623D1978}" destId="{2CBDDC41-5BBE-4AE7-B07D-9E5763C34677}" srcOrd="0" destOrd="0" presId="urn:microsoft.com/office/officeart/2005/8/layout/orgChart1"/>
    <dgm:cxn modelId="{53DC61BA-C3B8-4773-969B-73B6FBA73494}" type="presOf" srcId="{FA1D40E9-0412-4C82-838A-75611EB4F060}" destId="{FFD04637-9BEE-4617-A7AE-3CBBF72ECF06}" srcOrd="1" destOrd="0" presId="urn:microsoft.com/office/officeart/2005/8/layout/orgChart1"/>
    <dgm:cxn modelId="{9446FF66-2628-4E42-ADFA-D1906286D95C}" type="presOf" srcId="{1EECDCEF-B00E-4E21-8C3D-03082D313FFA}" destId="{E5533BDC-E3C3-4B03-A8B4-44336EDE4870}" srcOrd="0" destOrd="0" presId="urn:microsoft.com/office/officeart/2005/8/layout/orgChart1"/>
    <dgm:cxn modelId="{21412667-51E7-4953-AD9A-36EB408B0BA3}" srcId="{1EECDCEF-B00E-4E21-8C3D-03082D313FFA}" destId="{FA1D40E9-0412-4C82-838A-75611EB4F060}" srcOrd="0" destOrd="0" parTransId="{F832C04F-14F2-4BCC-9C38-41A4CDEA54D9}" sibTransId="{4C05EA70-0DDB-4E21-A660-FCDCF3708510}"/>
    <dgm:cxn modelId="{A66932D6-C4C6-444B-859B-5EF28E7F0D5E}" type="presOf" srcId="{750F12B9-BBEC-4FDE-9E03-7AA4EF4CEE77}" destId="{CCD9E3EA-7124-444C-981F-BE21B18D3636}" srcOrd="0" destOrd="0" presId="urn:microsoft.com/office/officeart/2005/8/layout/orgChart1"/>
    <dgm:cxn modelId="{B1B9B671-517C-487C-A5C8-8DFE310B9EE9}" type="presOf" srcId="{93910D7F-41E6-494B-B511-7F9C623D1978}" destId="{1387198A-60E6-4296-9364-B4585999AB4A}" srcOrd="1" destOrd="0" presId="urn:microsoft.com/office/officeart/2005/8/layout/orgChart1"/>
    <dgm:cxn modelId="{61BB7090-2232-4576-8724-DF4C8B775459}" type="presOf" srcId="{750F12B9-BBEC-4FDE-9E03-7AA4EF4CEE77}" destId="{6C771919-B95E-4986-A6C6-DDDFDC324514}" srcOrd="1" destOrd="0" presId="urn:microsoft.com/office/officeart/2005/8/layout/orgChart1"/>
    <dgm:cxn modelId="{3D9BF746-D84F-4EEB-9A88-86E24B1653FA}" srcId="{FA1D40E9-0412-4C82-838A-75611EB4F060}" destId="{750F12B9-BBEC-4FDE-9E03-7AA4EF4CEE77}" srcOrd="1" destOrd="0" parTransId="{A5B7D755-A60F-4610-B423-1B62CB9A0460}" sibTransId="{B168870F-45C2-4BF7-90AC-40321B4F462D}"/>
    <dgm:cxn modelId="{F42E98B4-27E3-44FD-8EFE-CB474DDE9480}" type="presOf" srcId="{FA1D40E9-0412-4C82-838A-75611EB4F060}" destId="{ADBBEA5B-64B7-46B2-A3D3-A6C47E779C68}" srcOrd="0" destOrd="0" presId="urn:microsoft.com/office/officeart/2005/8/layout/orgChart1"/>
    <dgm:cxn modelId="{7056A106-6FC3-4711-ACFD-91FCE4F87CF6}" srcId="{FA1D40E9-0412-4C82-838A-75611EB4F060}" destId="{93910D7F-41E6-494B-B511-7F9C623D1978}" srcOrd="0" destOrd="0" parTransId="{6B9EFE4E-2559-4BB6-AD57-885794640CFF}" sibTransId="{7C054FC0-F789-49E0-B656-8B4A5FF41A5D}"/>
    <dgm:cxn modelId="{0D0ABE58-F56A-46FE-A2C0-6D95CE9E24C8}" type="presOf" srcId="{6B9EFE4E-2559-4BB6-AD57-885794640CFF}" destId="{2F53A161-91D3-4C08-9447-FF43FD76E137}" srcOrd="0" destOrd="0" presId="urn:microsoft.com/office/officeart/2005/8/layout/orgChart1"/>
    <dgm:cxn modelId="{EF5B562B-7F89-4EBC-AAD4-167B472ED26E}" type="presParOf" srcId="{E5533BDC-E3C3-4B03-A8B4-44336EDE4870}" destId="{1D366126-3484-4FFC-A230-DFB67276CA96}" srcOrd="0" destOrd="0" presId="urn:microsoft.com/office/officeart/2005/8/layout/orgChart1"/>
    <dgm:cxn modelId="{B7A5246B-E7F3-42F0-8E99-99F4188C3D7A}" type="presParOf" srcId="{1D366126-3484-4FFC-A230-DFB67276CA96}" destId="{C7B74B3B-8F00-4269-BE2A-2F17957D7BEC}" srcOrd="0" destOrd="0" presId="urn:microsoft.com/office/officeart/2005/8/layout/orgChart1"/>
    <dgm:cxn modelId="{477728A4-C366-4812-805B-FE08164B16E2}" type="presParOf" srcId="{C7B74B3B-8F00-4269-BE2A-2F17957D7BEC}" destId="{ADBBEA5B-64B7-46B2-A3D3-A6C47E779C68}" srcOrd="0" destOrd="0" presId="urn:microsoft.com/office/officeart/2005/8/layout/orgChart1"/>
    <dgm:cxn modelId="{2BD9B743-A23B-47F0-A8C9-DD1766A50CEF}" type="presParOf" srcId="{C7B74B3B-8F00-4269-BE2A-2F17957D7BEC}" destId="{FFD04637-9BEE-4617-A7AE-3CBBF72ECF06}" srcOrd="1" destOrd="0" presId="urn:microsoft.com/office/officeart/2005/8/layout/orgChart1"/>
    <dgm:cxn modelId="{4207BD55-7EBB-4C5E-ACE9-586B589803D3}" type="presParOf" srcId="{1D366126-3484-4FFC-A230-DFB67276CA96}" destId="{903F113F-B98A-4C8C-A9C4-1575F26CE201}" srcOrd="1" destOrd="0" presId="urn:microsoft.com/office/officeart/2005/8/layout/orgChart1"/>
    <dgm:cxn modelId="{1971FAC5-B10C-4A55-9C6E-EF3233F4015A}" type="presParOf" srcId="{903F113F-B98A-4C8C-A9C4-1575F26CE201}" destId="{2F53A161-91D3-4C08-9447-FF43FD76E137}" srcOrd="0" destOrd="0" presId="urn:microsoft.com/office/officeart/2005/8/layout/orgChart1"/>
    <dgm:cxn modelId="{320AC14B-D37C-40B1-A97A-371E62B48BBB}" type="presParOf" srcId="{903F113F-B98A-4C8C-A9C4-1575F26CE201}" destId="{8E788425-0968-449E-AD7A-C8C88C92EDD7}" srcOrd="1" destOrd="0" presId="urn:microsoft.com/office/officeart/2005/8/layout/orgChart1"/>
    <dgm:cxn modelId="{16C9EA8A-5A65-4A4E-891C-0656BF8DD5EB}" type="presParOf" srcId="{8E788425-0968-449E-AD7A-C8C88C92EDD7}" destId="{E96667D0-2632-4CD5-BA8C-47CBC6BC3188}" srcOrd="0" destOrd="0" presId="urn:microsoft.com/office/officeart/2005/8/layout/orgChart1"/>
    <dgm:cxn modelId="{1C196184-8BB4-47C8-BA7D-42A54A775159}" type="presParOf" srcId="{E96667D0-2632-4CD5-BA8C-47CBC6BC3188}" destId="{2CBDDC41-5BBE-4AE7-B07D-9E5763C34677}" srcOrd="0" destOrd="0" presId="urn:microsoft.com/office/officeart/2005/8/layout/orgChart1"/>
    <dgm:cxn modelId="{4AC47687-A63F-48B6-91B5-D3A2C1A9DCEA}" type="presParOf" srcId="{E96667D0-2632-4CD5-BA8C-47CBC6BC3188}" destId="{1387198A-60E6-4296-9364-B4585999AB4A}" srcOrd="1" destOrd="0" presId="urn:microsoft.com/office/officeart/2005/8/layout/orgChart1"/>
    <dgm:cxn modelId="{416FB8A3-2809-4EE5-829E-19E352CA1047}" type="presParOf" srcId="{8E788425-0968-449E-AD7A-C8C88C92EDD7}" destId="{6FDE3929-058B-4AAF-B7D7-6240A9F85486}" srcOrd="1" destOrd="0" presId="urn:microsoft.com/office/officeart/2005/8/layout/orgChart1"/>
    <dgm:cxn modelId="{F8968E0F-8F38-487E-A353-7287270D9EA6}" type="presParOf" srcId="{8E788425-0968-449E-AD7A-C8C88C92EDD7}" destId="{EFCD0155-44B2-45F8-B986-D163054A32AC}" srcOrd="2" destOrd="0" presId="urn:microsoft.com/office/officeart/2005/8/layout/orgChart1"/>
    <dgm:cxn modelId="{D3D84AAA-A2C8-42D2-8746-189CB90DEE79}" type="presParOf" srcId="{903F113F-B98A-4C8C-A9C4-1575F26CE201}" destId="{FB536744-A22F-4142-BBC7-A6D196230CD4}" srcOrd="2" destOrd="0" presId="urn:microsoft.com/office/officeart/2005/8/layout/orgChart1"/>
    <dgm:cxn modelId="{B1772EF8-68F7-4F8B-8410-6734BDD05EA4}" type="presParOf" srcId="{903F113F-B98A-4C8C-A9C4-1575F26CE201}" destId="{DE95A218-24BB-4917-A8F7-4FABCE36B018}" srcOrd="3" destOrd="0" presId="urn:microsoft.com/office/officeart/2005/8/layout/orgChart1"/>
    <dgm:cxn modelId="{FB1E86E0-0E9D-46C5-B42A-8B7A0D8852A4}" type="presParOf" srcId="{DE95A218-24BB-4917-A8F7-4FABCE36B018}" destId="{70AD81BE-36B4-44FE-8718-05C20412C8C3}" srcOrd="0" destOrd="0" presId="urn:microsoft.com/office/officeart/2005/8/layout/orgChart1"/>
    <dgm:cxn modelId="{FFA21489-1694-4113-B5FD-17CD4FB37438}" type="presParOf" srcId="{70AD81BE-36B4-44FE-8718-05C20412C8C3}" destId="{CCD9E3EA-7124-444C-981F-BE21B18D3636}" srcOrd="0" destOrd="0" presId="urn:microsoft.com/office/officeart/2005/8/layout/orgChart1"/>
    <dgm:cxn modelId="{821EF6A9-0A2F-4463-B1BA-2EE95744894E}" type="presParOf" srcId="{70AD81BE-36B4-44FE-8718-05C20412C8C3}" destId="{6C771919-B95E-4986-A6C6-DDDFDC324514}" srcOrd="1" destOrd="0" presId="urn:microsoft.com/office/officeart/2005/8/layout/orgChart1"/>
    <dgm:cxn modelId="{D05EB8D5-7F6B-48B7-9BF4-AF26DB6DEA35}" type="presParOf" srcId="{DE95A218-24BB-4917-A8F7-4FABCE36B018}" destId="{1EDA5E36-E2CC-47EF-A234-25D4D1CEDBB6}" srcOrd="1" destOrd="0" presId="urn:microsoft.com/office/officeart/2005/8/layout/orgChart1"/>
    <dgm:cxn modelId="{3A1A1677-3F10-4DA1-882B-62B33C050A82}" type="presParOf" srcId="{DE95A218-24BB-4917-A8F7-4FABCE36B018}" destId="{5CD7BE30-0B3F-4161-B79F-4921B3B415C6}" srcOrd="2" destOrd="0" presId="urn:microsoft.com/office/officeart/2005/8/layout/orgChart1"/>
    <dgm:cxn modelId="{2D6DA9F9-8D29-438A-A2D5-48AE329DB9DA}" type="presParOf" srcId="{1D366126-3484-4FFC-A230-DFB67276CA96}" destId="{E15CE943-A0C0-4287-BFB9-C8A5CD872D7E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9BD717-36D5-49D2-B6EF-6F41816E2261}" type="doc">
      <dgm:prSet loTypeId="urn:microsoft.com/office/officeart/2005/8/layout/hierarchy1" loCatId="hierarchy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10D22-4FC1-4160-BD63-B5D73CC0FC98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26CB853D-5B76-4468-9074-C03427DB15E9}" type="parTrans" cxnId="{158D4501-C004-476C-9BA4-4746BE622135}">
      <dgm:prSet/>
      <dgm:spPr/>
      <dgm:t>
        <a:bodyPr/>
        <a:lstStyle/>
        <a:p>
          <a:endParaRPr lang="en-US"/>
        </a:p>
      </dgm:t>
    </dgm:pt>
    <dgm:pt modelId="{1DD9439A-C932-48D9-AD7C-3BDD72E8A6D0}" type="sibTrans" cxnId="{158D4501-C004-476C-9BA4-4746BE622135}">
      <dgm:prSet/>
      <dgm:spPr/>
      <dgm:t>
        <a:bodyPr/>
        <a:lstStyle/>
        <a:p>
          <a:endParaRPr lang="en-US"/>
        </a:p>
      </dgm:t>
    </dgm:pt>
    <dgm:pt modelId="{F5ADE000-AE6C-44F4-BC0D-A4FD9D17F1D3}">
      <dgm:prSet phldrT="[Text]"/>
      <dgm:spPr/>
      <dgm:t>
        <a:bodyPr/>
        <a:lstStyle/>
        <a:p>
          <a:r>
            <a:rPr lang="en-US" dirty="0" err="1" smtClean="0"/>
            <a:t>Chipas</a:t>
          </a:r>
          <a:endParaRPr lang="en-US" dirty="0"/>
        </a:p>
      </dgm:t>
    </dgm:pt>
    <dgm:pt modelId="{DDFAAA3A-BBA0-4BC7-B972-B731EB179BD5}" type="parTrans" cxnId="{2306B55A-4B2F-45EA-BB05-36FE6DC340B2}">
      <dgm:prSet/>
      <dgm:spPr/>
      <dgm:t>
        <a:bodyPr/>
        <a:lstStyle/>
        <a:p>
          <a:endParaRPr lang="en-US"/>
        </a:p>
      </dgm:t>
    </dgm:pt>
    <dgm:pt modelId="{770D3A95-8428-4D0E-9193-06D237674E02}" type="sibTrans" cxnId="{2306B55A-4B2F-45EA-BB05-36FE6DC340B2}">
      <dgm:prSet/>
      <dgm:spPr/>
      <dgm:t>
        <a:bodyPr/>
        <a:lstStyle/>
        <a:p>
          <a:endParaRPr lang="en-US"/>
        </a:p>
      </dgm:t>
    </dgm:pt>
    <dgm:pt modelId="{2C9B290D-10FA-43D3-96B5-549C11BAA1D4}">
      <dgm:prSet phldrT="[Text]"/>
      <dgm:spPr/>
      <dgm:t>
        <a:bodyPr/>
        <a:lstStyle/>
        <a:p>
          <a:r>
            <a:rPr lang="en-US" dirty="0" err="1" smtClean="0"/>
            <a:t>Chitran</a:t>
          </a:r>
          <a:endParaRPr lang="en-US" dirty="0"/>
        </a:p>
      </dgm:t>
    </dgm:pt>
    <dgm:pt modelId="{364AED18-D71E-42BD-B54A-2BE460BF9B7C}" type="parTrans" cxnId="{B08E11D8-1B73-45D4-8CBA-34E6879D5F0C}">
      <dgm:prSet/>
      <dgm:spPr/>
      <dgm:t>
        <a:bodyPr/>
        <a:lstStyle/>
        <a:p>
          <a:endParaRPr lang="en-US"/>
        </a:p>
      </dgm:t>
    </dgm:pt>
    <dgm:pt modelId="{64AF8205-27C4-412C-986D-6ABF8059C365}" type="sibTrans" cxnId="{B08E11D8-1B73-45D4-8CBA-34E6879D5F0C}">
      <dgm:prSet/>
      <dgm:spPr/>
      <dgm:t>
        <a:bodyPr/>
        <a:lstStyle/>
        <a:p>
          <a:endParaRPr lang="en-US"/>
        </a:p>
      </dgm:t>
    </dgm:pt>
    <dgm:pt modelId="{B00DCF0C-4219-4257-9F58-2EEFF4A46EC5}" type="pres">
      <dgm:prSet presAssocID="{039BD717-36D5-49D2-B6EF-6F41816E22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41A12B-E177-4721-BB03-0366C2C263C4}" type="pres">
      <dgm:prSet presAssocID="{DFA10D22-4FC1-4160-BD63-B5D73CC0FC98}" presName="hierRoot1" presStyleCnt="0"/>
      <dgm:spPr/>
    </dgm:pt>
    <dgm:pt modelId="{0FB93821-6666-49E4-9742-7B86306DC5D8}" type="pres">
      <dgm:prSet presAssocID="{DFA10D22-4FC1-4160-BD63-B5D73CC0FC98}" presName="composite" presStyleCnt="0"/>
      <dgm:spPr/>
    </dgm:pt>
    <dgm:pt modelId="{FD56FA8C-FDF0-4150-9920-DB313A0B3250}" type="pres">
      <dgm:prSet presAssocID="{DFA10D22-4FC1-4160-BD63-B5D73CC0FC98}" presName="background" presStyleLbl="node0" presStyleIdx="0" presStyleCnt="1"/>
      <dgm:spPr/>
    </dgm:pt>
    <dgm:pt modelId="{10E0E41D-CAA4-4724-B617-34B7C3FA815E}" type="pres">
      <dgm:prSet presAssocID="{DFA10D22-4FC1-4160-BD63-B5D73CC0FC98}" presName="text" presStyleLbl="fgAcc0" presStyleIdx="0" presStyleCnt="1">
        <dgm:presLayoutVars>
          <dgm:chPref val="3"/>
        </dgm:presLayoutVars>
      </dgm:prSet>
      <dgm:spPr/>
    </dgm:pt>
    <dgm:pt modelId="{278997E5-7DAC-48BA-A284-884275BA2CC7}" type="pres">
      <dgm:prSet presAssocID="{DFA10D22-4FC1-4160-BD63-B5D73CC0FC98}" presName="hierChild2" presStyleCnt="0"/>
      <dgm:spPr/>
    </dgm:pt>
    <dgm:pt modelId="{82422981-0AF9-4468-88D5-AEF5E7EC9073}" type="pres">
      <dgm:prSet presAssocID="{DDFAAA3A-BBA0-4BC7-B972-B731EB179BD5}" presName="Name10" presStyleLbl="parChTrans1D2" presStyleIdx="0" presStyleCnt="2"/>
      <dgm:spPr/>
    </dgm:pt>
    <dgm:pt modelId="{F77CC609-2782-4652-A408-09CDA52CF4E7}" type="pres">
      <dgm:prSet presAssocID="{F5ADE000-AE6C-44F4-BC0D-A4FD9D17F1D3}" presName="hierRoot2" presStyleCnt="0"/>
      <dgm:spPr/>
    </dgm:pt>
    <dgm:pt modelId="{C1F23E36-ABC6-4D2D-A450-EAF243515DF3}" type="pres">
      <dgm:prSet presAssocID="{F5ADE000-AE6C-44F4-BC0D-A4FD9D17F1D3}" presName="composite2" presStyleCnt="0"/>
      <dgm:spPr/>
    </dgm:pt>
    <dgm:pt modelId="{48C7CCDD-B92B-48E6-BD76-E14EF31FEAD4}" type="pres">
      <dgm:prSet presAssocID="{F5ADE000-AE6C-44F4-BC0D-A4FD9D17F1D3}" presName="background2" presStyleLbl="node2" presStyleIdx="0" presStyleCnt="2"/>
      <dgm:spPr/>
    </dgm:pt>
    <dgm:pt modelId="{37659EB3-E87C-42F5-B702-85B368904A82}" type="pres">
      <dgm:prSet presAssocID="{F5ADE000-AE6C-44F4-BC0D-A4FD9D17F1D3}" presName="text2" presStyleLbl="fgAcc2" presStyleIdx="0" presStyleCnt="2">
        <dgm:presLayoutVars>
          <dgm:chPref val="3"/>
        </dgm:presLayoutVars>
      </dgm:prSet>
      <dgm:spPr/>
    </dgm:pt>
    <dgm:pt modelId="{D9A11F8E-7B83-4E1C-BC9B-3C711D947723}" type="pres">
      <dgm:prSet presAssocID="{F5ADE000-AE6C-44F4-BC0D-A4FD9D17F1D3}" presName="hierChild3" presStyleCnt="0"/>
      <dgm:spPr/>
    </dgm:pt>
    <dgm:pt modelId="{5C763FF9-5310-42E5-8C38-372069973A5E}" type="pres">
      <dgm:prSet presAssocID="{364AED18-D71E-42BD-B54A-2BE460BF9B7C}" presName="Name10" presStyleLbl="parChTrans1D2" presStyleIdx="1" presStyleCnt="2"/>
      <dgm:spPr/>
    </dgm:pt>
    <dgm:pt modelId="{CD9EA494-868E-4267-AA32-B22BC325DA58}" type="pres">
      <dgm:prSet presAssocID="{2C9B290D-10FA-43D3-96B5-549C11BAA1D4}" presName="hierRoot2" presStyleCnt="0"/>
      <dgm:spPr/>
    </dgm:pt>
    <dgm:pt modelId="{422F8EDC-BC25-48B3-BE49-BA354FE02093}" type="pres">
      <dgm:prSet presAssocID="{2C9B290D-10FA-43D3-96B5-549C11BAA1D4}" presName="composite2" presStyleCnt="0"/>
      <dgm:spPr/>
    </dgm:pt>
    <dgm:pt modelId="{E58EF4E6-C002-4E72-BFD2-3220A18C77E5}" type="pres">
      <dgm:prSet presAssocID="{2C9B290D-10FA-43D3-96B5-549C11BAA1D4}" presName="background2" presStyleLbl="node2" presStyleIdx="1" presStyleCnt="2"/>
      <dgm:spPr/>
    </dgm:pt>
    <dgm:pt modelId="{5ECAEEB0-BA00-44D3-99CB-0191956AEE8C}" type="pres">
      <dgm:prSet presAssocID="{2C9B290D-10FA-43D3-96B5-549C11BAA1D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0C03EF-2314-4218-98D1-E888B732581F}" type="pres">
      <dgm:prSet presAssocID="{2C9B290D-10FA-43D3-96B5-549C11BAA1D4}" presName="hierChild3" presStyleCnt="0"/>
      <dgm:spPr/>
    </dgm:pt>
  </dgm:ptLst>
  <dgm:cxnLst>
    <dgm:cxn modelId="{E97ED156-6070-4B0B-9F49-A5B56CBD1837}" type="presOf" srcId="{364AED18-D71E-42BD-B54A-2BE460BF9B7C}" destId="{5C763FF9-5310-42E5-8C38-372069973A5E}" srcOrd="0" destOrd="0" presId="urn:microsoft.com/office/officeart/2005/8/layout/hierarchy1"/>
    <dgm:cxn modelId="{3587E1E1-82F7-4293-94F1-DCB77657D48D}" type="presOf" srcId="{DFA10D22-4FC1-4160-BD63-B5D73CC0FC98}" destId="{10E0E41D-CAA4-4724-B617-34B7C3FA815E}" srcOrd="0" destOrd="0" presId="urn:microsoft.com/office/officeart/2005/8/layout/hierarchy1"/>
    <dgm:cxn modelId="{A46494A2-2D2C-401F-A03D-A8EBD9A0E610}" type="presOf" srcId="{039BD717-36D5-49D2-B6EF-6F41816E2261}" destId="{B00DCF0C-4219-4257-9F58-2EEFF4A46EC5}" srcOrd="0" destOrd="0" presId="urn:microsoft.com/office/officeart/2005/8/layout/hierarchy1"/>
    <dgm:cxn modelId="{9CAC624C-5B65-4874-8EAF-047821C6DD3A}" type="presOf" srcId="{DDFAAA3A-BBA0-4BC7-B972-B731EB179BD5}" destId="{82422981-0AF9-4468-88D5-AEF5E7EC9073}" srcOrd="0" destOrd="0" presId="urn:microsoft.com/office/officeart/2005/8/layout/hierarchy1"/>
    <dgm:cxn modelId="{8C82ABAF-80D9-49D3-9E26-49D3589DA92E}" type="presOf" srcId="{2C9B290D-10FA-43D3-96B5-549C11BAA1D4}" destId="{5ECAEEB0-BA00-44D3-99CB-0191956AEE8C}" srcOrd="0" destOrd="0" presId="urn:microsoft.com/office/officeart/2005/8/layout/hierarchy1"/>
    <dgm:cxn modelId="{E725C38C-310B-4BDE-9221-5EF7C49DDC4F}" type="presOf" srcId="{F5ADE000-AE6C-44F4-BC0D-A4FD9D17F1D3}" destId="{37659EB3-E87C-42F5-B702-85B368904A82}" srcOrd="0" destOrd="0" presId="urn:microsoft.com/office/officeart/2005/8/layout/hierarchy1"/>
    <dgm:cxn modelId="{158D4501-C004-476C-9BA4-4746BE622135}" srcId="{039BD717-36D5-49D2-B6EF-6F41816E2261}" destId="{DFA10D22-4FC1-4160-BD63-B5D73CC0FC98}" srcOrd="0" destOrd="0" parTransId="{26CB853D-5B76-4468-9074-C03427DB15E9}" sibTransId="{1DD9439A-C932-48D9-AD7C-3BDD72E8A6D0}"/>
    <dgm:cxn modelId="{B08E11D8-1B73-45D4-8CBA-34E6879D5F0C}" srcId="{DFA10D22-4FC1-4160-BD63-B5D73CC0FC98}" destId="{2C9B290D-10FA-43D3-96B5-549C11BAA1D4}" srcOrd="1" destOrd="0" parTransId="{364AED18-D71E-42BD-B54A-2BE460BF9B7C}" sibTransId="{64AF8205-27C4-412C-986D-6ABF8059C365}"/>
    <dgm:cxn modelId="{2306B55A-4B2F-45EA-BB05-36FE6DC340B2}" srcId="{DFA10D22-4FC1-4160-BD63-B5D73CC0FC98}" destId="{F5ADE000-AE6C-44F4-BC0D-A4FD9D17F1D3}" srcOrd="0" destOrd="0" parTransId="{DDFAAA3A-BBA0-4BC7-B972-B731EB179BD5}" sibTransId="{770D3A95-8428-4D0E-9193-06D237674E02}"/>
    <dgm:cxn modelId="{75ECDE7C-C36B-4675-9473-8A1F8680AE5C}" type="presParOf" srcId="{B00DCF0C-4219-4257-9F58-2EEFF4A46EC5}" destId="{8B41A12B-E177-4721-BB03-0366C2C263C4}" srcOrd="0" destOrd="0" presId="urn:microsoft.com/office/officeart/2005/8/layout/hierarchy1"/>
    <dgm:cxn modelId="{AF189D14-1DC4-4541-9D0E-204C72399AB4}" type="presParOf" srcId="{8B41A12B-E177-4721-BB03-0366C2C263C4}" destId="{0FB93821-6666-49E4-9742-7B86306DC5D8}" srcOrd="0" destOrd="0" presId="urn:microsoft.com/office/officeart/2005/8/layout/hierarchy1"/>
    <dgm:cxn modelId="{B4544CED-0F2B-470C-A609-AAEA6A6587B1}" type="presParOf" srcId="{0FB93821-6666-49E4-9742-7B86306DC5D8}" destId="{FD56FA8C-FDF0-4150-9920-DB313A0B3250}" srcOrd="0" destOrd="0" presId="urn:microsoft.com/office/officeart/2005/8/layout/hierarchy1"/>
    <dgm:cxn modelId="{0BF782D9-63C5-480C-B27A-1738E585AACB}" type="presParOf" srcId="{0FB93821-6666-49E4-9742-7B86306DC5D8}" destId="{10E0E41D-CAA4-4724-B617-34B7C3FA815E}" srcOrd="1" destOrd="0" presId="urn:microsoft.com/office/officeart/2005/8/layout/hierarchy1"/>
    <dgm:cxn modelId="{975724F7-B66A-4E79-B2E2-97E40D5DDE6A}" type="presParOf" srcId="{8B41A12B-E177-4721-BB03-0366C2C263C4}" destId="{278997E5-7DAC-48BA-A284-884275BA2CC7}" srcOrd="1" destOrd="0" presId="urn:microsoft.com/office/officeart/2005/8/layout/hierarchy1"/>
    <dgm:cxn modelId="{49056595-AAF0-4689-857F-6EA7061AE9A8}" type="presParOf" srcId="{278997E5-7DAC-48BA-A284-884275BA2CC7}" destId="{82422981-0AF9-4468-88D5-AEF5E7EC9073}" srcOrd="0" destOrd="0" presId="urn:microsoft.com/office/officeart/2005/8/layout/hierarchy1"/>
    <dgm:cxn modelId="{B400550E-EAA9-42D7-B435-2C8D7FCBFECE}" type="presParOf" srcId="{278997E5-7DAC-48BA-A284-884275BA2CC7}" destId="{F77CC609-2782-4652-A408-09CDA52CF4E7}" srcOrd="1" destOrd="0" presId="urn:microsoft.com/office/officeart/2005/8/layout/hierarchy1"/>
    <dgm:cxn modelId="{894D23AC-6222-41E1-8FAE-0440612ED645}" type="presParOf" srcId="{F77CC609-2782-4652-A408-09CDA52CF4E7}" destId="{C1F23E36-ABC6-4D2D-A450-EAF243515DF3}" srcOrd="0" destOrd="0" presId="urn:microsoft.com/office/officeart/2005/8/layout/hierarchy1"/>
    <dgm:cxn modelId="{7FE499F4-5721-4A6F-A9A9-FD063756CA9C}" type="presParOf" srcId="{C1F23E36-ABC6-4D2D-A450-EAF243515DF3}" destId="{48C7CCDD-B92B-48E6-BD76-E14EF31FEAD4}" srcOrd="0" destOrd="0" presId="urn:microsoft.com/office/officeart/2005/8/layout/hierarchy1"/>
    <dgm:cxn modelId="{903D136A-D17B-4963-9F8F-1620F339F595}" type="presParOf" srcId="{C1F23E36-ABC6-4D2D-A450-EAF243515DF3}" destId="{37659EB3-E87C-42F5-B702-85B368904A82}" srcOrd="1" destOrd="0" presId="urn:microsoft.com/office/officeart/2005/8/layout/hierarchy1"/>
    <dgm:cxn modelId="{8789DA81-1810-4445-AF33-33159CF4893B}" type="presParOf" srcId="{F77CC609-2782-4652-A408-09CDA52CF4E7}" destId="{D9A11F8E-7B83-4E1C-BC9B-3C711D947723}" srcOrd="1" destOrd="0" presId="urn:microsoft.com/office/officeart/2005/8/layout/hierarchy1"/>
    <dgm:cxn modelId="{49D744F9-E98D-4D70-932C-DDC5C2FE18DE}" type="presParOf" srcId="{278997E5-7DAC-48BA-A284-884275BA2CC7}" destId="{5C763FF9-5310-42E5-8C38-372069973A5E}" srcOrd="2" destOrd="0" presId="urn:microsoft.com/office/officeart/2005/8/layout/hierarchy1"/>
    <dgm:cxn modelId="{C7B65BC7-39B9-4B5A-8722-F4381CC75DA2}" type="presParOf" srcId="{278997E5-7DAC-48BA-A284-884275BA2CC7}" destId="{CD9EA494-868E-4267-AA32-B22BC325DA58}" srcOrd="3" destOrd="0" presId="urn:microsoft.com/office/officeart/2005/8/layout/hierarchy1"/>
    <dgm:cxn modelId="{B6491A8C-19E0-49D1-AAAA-8E89EEB7DF68}" type="presParOf" srcId="{CD9EA494-868E-4267-AA32-B22BC325DA58}" destId="{422F8EDC-BC25-48B3-BE49-BA354FE02093}" srcOrd="0" destOrd="0" presId="urn:microsoft.com/office/officeart/2005/8/layout/hierarchy1"/>
    <dgm:cxn modelId="{9376D5C3-6403-4C39-A9AE-237BA4DA7B29}" type="presParOf" srcId="{422F8EDC-BC25-48B3-BE49-BA354FE02093}" destId="{E58EF4E6-C002-4E72-BFD2-3220A18C77E5}" srcOrd="0" destOrd="0" presId="urn:microsoft.com/office/officeart/2005/8/layout/hierarchy1"/>
    <dgm:cxn modelId="{4F323197-C055-4213-B41B-89A1706E1155}" type="presParOf" srcId="{422F8EDC-BC25-48B3-BE49-BA354FE02093}" destId="{5ECAEEB0-BA00-44D3-99CB-0191956AEE8C}" srcOrd="1" destOrd="0" presId="urn:microsoft.com/office/officeart/2005/8/layout/hierarchy1"/>
    <dgm:cxn modelId="{B1469AB9-2C42-4A7A-888D-41F80DB02E37}" type="presParOf" srcId="{CD9EA494-868E-4267-AA32-B22BC325DA58}" destId="{F70C03EF-2314-4218-98D1-E888B732581F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53E0E9-26E3-4E6C-9E3E-E396E492B6A1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C4F0F-8501-4910-9AC4-0F1D144B4196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EC8D98DA-229A-4EF2-B0A6-D37256246681}" type="parTrans" cxnId="{F0D89D85-5455-45ED-8382-266ACAAD303B}">
      <dgm:prSet/>
      <dgm:spPr/>
      <dgm:t>
        <a:bodyPr/>
        <a:lstStyle/>
        <a:p>
          <a:endParaRPr lang="en-US"/>
        </a:p>
      </dgm:t>
    </dgm:pt>
    <dgm:pt modelId="{00EB5E52-221E-4FC1-B4EF-255C996413A7}" type="sibTrans" cxnId="{F0D89D85-5455-45ED-8382-266ACAAD303B}">
      <dgm:prSet/>
      <dgm:spPr/>
      <dgm:t>
        <a:bodyPr/>
        <a:lstStyle/>
        <a:p>
          <a:endParaRPr lang="en-US"/>
        </a:p>
      </dgm:t>
    </dgm:pt>
    <dgm:pt modelId="{E4734CBB-F0DF-442D-8757-19A1F4922DD4}">
      <dgm:prSet phldrT="[Text]"/>
      <dgm:spPr/>
      <dgm:t>
        <a:bodyPr/>
        <a:lstStyle/>
        <a:p>
          <a:r>
            <a:rPr lang="en-US" dirty="0" smtClean="0"/>
            <a:t>Detail</a:t>
          </a:r>
          <a:endParaRPr lang="en-US" dirty="0"/>
        </a:p>
      </dgm:t>
    </dgm:pt>
    <dgm:pt modelId="{0ACF4C82-C681-4FD8-B625-026397D0E237}" type="parTrans" cxnId="{5D62BC71-0F36-48A6-A9CC-886A4FCDAE09}">
      <dgm:prSet/>
      <dgm:spPr/>
      <dgm:t>
        <a:bodyPr/>
        <a:lstStyle/>
        <a:p>
          <a:endParaRPr lang="en-US"/>
        </a:p>
      </dgm:t>
    </dgm:pt>
    <dgm:pt modelId="{AA83DE8C-4AD9-4156-9E26-7B9701CB94C9}" type="sibTrans" cxnId="{5D62BC71-0F36-48A6-A9CC-886A4FCDAE09}">
      <dgm:prSet/>
      <dgm:spPr/>
      <dgm:t>
        <a:bodyPr/>
        <a:lstStyle/>
        <a:p>
          <a:endParaRPr lang="en-US"/>
        </a:p>
      </dgm:t>
    </dgm:pt>
    <dgm:pt modelId="{E38BFA80-8422-4240-8C7E-6D8D4A7B49E7}" type="pres">
      <dgm:prSet presAssocID="{2F53E0E9-26E3-4E6C-9E3E-E396E492B6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AFA935-1366-4920-8D39-F8B9D45B8220}" type="pres">
      <dgm:prSet presAssocID="{DC1C4F0F-8501-4910-9AC4-0F1D144B4196}" presName="hierRoot1" presStyleCnt="0">
        <dgm:presLayoutVars>
          <dgm:hierBranch val="init"/>
        </dgm:presLayoutVars>
      </dgm:prSet>
      <dgm:spPr/>
    </dgm:pt>
    <dgm:pt modelId="{D3588137-6ACC-4582-8B30-960CA6D4225E}" type="pres">
      <dgm:prSet presAssocID="{DC1C4F0F-8501-4910-9AC4-0F1D144B4196}" presName="rootComposite1" presStyleCnt="0"/>
      <dgm:spPr/>
    </dgm:pt>
    <dgm:pt modelId="{13C0C3CD-1228-48E8-8E10-3480C9B80C17}" type="pres">
      <dgm:prSet presAssocID="{DC1C4F0F-8501-4910-9AC4-0F1D144B4196}" presName="rootText1" presStyleLbl="node0" presStyleIdx="0" presStyleCnt="1" custScaleX="81111" custScaleY="69453" custLinFactNeighborX="49" custLinFactNeighborY="21098">
        <dgm:presLayoutVars>
          <dgm:chPref val="3"/>
        </dgm:presLayoutVars>
      </dgm:prSet>
      <dgm:spPr/>
    </dgm:pt>
    <dgm:pt modelId="{A3A9DE9C-C5B1-40FA-843E-75CB0617334C}" type="pres">
      <dgm:prSet presAssocID="{DC1C4F0F-8501-4910-9AC4-0F1D144B4196}" presName="rootConnector1" presStyleLbl="node1" presStyleIdx="0" presStyleCnt="0"/>
      <dgm:spPr/>
    </dgm:pt>
    <dgm:pt modelId="{ED08FE83-4EFF-4971-B5C0-A00A11FAC27C}" type="pres">
      <dgm:prSet presAssocID="{DC1C4F0F-8501-4910-9AC4-0F1D144B4196}" presName="hierChild2" presStyleCnt="0"/>
      <dgm:spPr/>
    </dgm:pt>
    <dgm:pt modelId="{DBED062B-961C-4AA4-8791-2BEE16D15F1D}" type="pres">
      <dgm:prSet presAssocID="{0ACF4C82-C681-4FD8-B625-026397D0E237}" presName="Name37" presStyleLbl="parChTrans1D2" presStyleIdx="0" presStyleCnt="1"/>
      <dgm:spPr/>
    </dgm:pt>
    <dgm:pt modelId="{CD6F1926-0236-4384-B3A7-92D602245DA7}" type="pres">
      <dgm:prSet presAssocID="{E4734CBB-F0DF-442D-8757-19A1F4922DD4}" presName="hierRoot2" presStyleCnt="0">
        <dgm:presLayoutVars>
          <dgm:hierBranch val="init"/>
        </dgm:presLayoutVars>
      </dgm:prSet>
      <dgm:spPr/>
    </dgm:pt>
    <dgm:pt modelId="{5F374EB7-373A-4EC7-8CDC-888150772A7D}" type="pres">
      <dgm:prSet presAssocID="{E4734CBB-F0DF-442D-8757-19A1F4922DD4}" presName="rootComposite" presStyleCnt="0"/>
      <dgm:spPr/>
    </dgm:pt>
    <dgm:pt modelId="{E8AF8F4D-D44A-498D-9E08-2BB700A55AB1}" type="pres">
      <dgm:prSet presAssocID="{E4734CBB-F0DF-442D-8757-19A1F4922DD4}" presName="rootText" presStyleLbl="node2" presStyleIdx="0" presStyleCnt="1" custScaleX="98006" custScaleY="51286" custLinFactNeighborX="2319" custLinFactNeighborY="19869">
        <dgm:presLayoutVars>
          <dgm:chPref val="3"/>
        </dgm:presLayoutVars>
      </dgm:prSet>
      <dgm:spPr/>
    </dgm:pt>
    <dgm:pt modelId="{C16E2D41-61A8-4BB1-ADB3-B53493C4FF81}" type="pres">
      <dgm:prSet presAssocID="{E4734CBB-F0DF-442D-8757-19A1F4922DD4}" presName="rootConnector" presStyleLbl="node2" presStyleIdx="0" presStyleCnt="1"/>
      <dgm:spPr/>
    </dgm:pt>
    <dgm:pt modelId="{487FD6A7-6763-48B1-90F9-907079AAE27B}" type="pres">
      <dgm:prSet presAssocID="{E4734CBB-F0DF-442D-8757-19A1F4922DD4}" presName="hierChild4" presStyleCnt="0"/>
      <dgm:spPr/>
    </dgm:pt>
    <dgm:pt modelId="{9D4B6DBD-C9BA-49BE-9E6D-6075846CDA1E}" type="pres">
      <dgm:prSet presAssocID="{E4734CBB-F0DF-442D-8757-19A1F4922DD4}" presName="hierChild5" presStyleCnt="0"/>
      <dgm:spPr/>
    </dgm:pt>
    <dgm:pt modelId="{9CDB56BB-865B-4285-8F93-FD5416F8D715}" type="pres">
      <dgm:prSet presAssocID="{DC1C4F0F-8501-4910-9AC4-0F1D144B4196}" presName="hierChild3" presStyleCnt="0"/>
      <dgm:spPr/>
    </dgm:pt>
  </dgm:ptLst>
  <dgm:cxnLst>
    <dgm:cxn modelId="{C6A45BC1-85AF-4BE7-9A4A-9544703B4F8E}" type="presOf" srcId="{2F53E0E9-26E3-4E6C-9E3E-E396E492B6A1}" destId="{E38BFA80-8422-4240-8C7E-6D8D4A7B49E7}" srcOrd="0" destOrd="0" presId="urn:microsoft.com/office/officeart/2005/8/layout/orgChart1"/>
    <dgm:cxn modelId="{F0D89D85-5455-45ED-8382-266ACAAD303B}" srcId="{2F53E0E9-26E3-4E6C-9E3E-E396E492B6A1}" destId="{DC1C4F0F-8501-4910-9AC4-0F1D144B4196}" srcOrd="0" destOrd="0" parTransId="{EC8D98DA-229A-4EF2-B0A6-D37256246681}" sibTransId="{00EB5E52-221E-4FC1-B4EF-255C996413A7}"/>
    <dgm:cxn modelId="{23382B1D-74BF-4648-9DD3-BA35D69839BC}" type="presOf" srcId="{E4734CBB-F0DF-442D-8757-19A1F4922DD4}" destId="{C16E2D41-61A8-4BB1-ADB3-B53493C4FF81}" srcOrd="1" destOrd="0" presId="urn:microsoft.com/office/officeart/2005/8/layout/orgChart1"/>
    <dgm:cxn modelId="{0FF5B818-AC7D-493A-9007-40716F06A274}" type="presOf" srcId="{DC1C4F0F-8501-4910-9AC4-0F1D144B4196}" destId="{13C0C3CD-1228-48E8-8E10-3480C9B80C17}" srcOrd="0" destOrd="0" presId="urn:microsoft.com/office/officeart/2005/8/layout/orgChart1"/>
    <dgm:cxn modelId="{6AB5C1C8-4BEC-49EE-AD86-0CCE52FEA58C}" type="presOf" srcId="{DC1C4F0F-8501-4910-9AC4-0F1D144B4196}" destId="{A3A9DE9C-C5B1-40FA-843E-75CB0617334C}" srcOrd="1" destOrd="0" presId="urn:microsoft.com/office/officeart/2005/8/layout/orgChart1"/>
    <dgm:cxn modelId="{5D62BC71-0F36-48A6-A9CC-886A4FCDAE09}" srcId="{DC1C4F0F-8501-4910-9AC4-0F1D144B4196}" destId="{E4734CBB-F0DF-442D-8757-19A1F4922DD4}" srcOrd="0" destOrd="0" parTransId="{0ACF4C82-C681-4FD8-B625-026397D0E237}" sibTransId="{AA83DE8C-4AD9-4156-9E26-7B9701CB94C9}"/>
    <dgm:cxn modelId="{7C0145FA-61B4-4DCE-9F0D-76E34CC9DF99}" type="presOf" srcId="{E4734CBB-F0DF-442D-8757-19A1F4922DD4}" destId="{E8AF8F4D-D44A-498D-9E08-2BB700A55AB1}" srcOrd="0" destOrd="0" presId="urn:microsoft.com/office/officeart/2005/8/layout/orgChart1"/>
    <dgm:cxn modelId="{9BCC2129-7F48-4AB5-9B0B-DFB8C4FFAD79}" type="presOf" srcId="{0ACF4C82-C681-4FD8-B625-026397D0E237}" destId="{DBED062B-961C-4AA4-8791-2BEE16D15F1D}" srcOrd="0" destOrd="0" presId="urn:microsoft.com/office/officeart/2005/8/layout/orgChart1"/>
    <dgm:cxn modelId="{DA266960-8164-4723-9A79-16786CB12E62}" type="presParOf" srcId="{E38BFA80-8422-4240-8C7E-6D8D4A7B49E7}" destId="{59AFA935-1366-4920-8D39-F8B9D45B8220}" srcOrd="0" destOrd="0" presId="urn:microsoft.com/office/officeart/2005/8/layout/orgChart1"/>
    <dgm:cxn modelId="{8F40F3E8-A8F4-4B2B-BA01-8345ED3FD5D2}" type="presParOf" srcId="{59AFA935-1366-4920-8D39-F8B9D45B8220}" destId="{D3588137-6ACC-4582-8B30-960CA6D4225E}" srcOrd="0" destOrd="0" presId="urn:microsoft.com/office/officeart/2005/8/layout/orgChart1"/>
    <dgm:cxn modelId="{7FCCA95D-948A-4FCD-B80E-E61F9FDFD527}" type="presParOf" srcId="{D3588137-6ACC-4582-8B30-960CA6D4225E}" destId="{13C0C3CD-1228-48E8-8E10-3480C9B80C17}" srcOrd="0" destOrd="0" presId="urn:microsoft.com/office/officeart/2005/8/layout/orgChart1"/>
    <dgm:cxn modelId="{AFE03F85-63EB-4CF5-BFEB-2F27C5B5BD62}" type="presParOf" srcId="{D3588137-6ACC-4582-8B30-960CA6D4225E}" destId="{A3A9DE9C-C5B1-40FA-843E-75CB0617334C}" srcOrd="1" destOrd="0" presId="urn:microsoft.com/office/officeart/2005/8/layout/orgChart1"/>
    <dgm:cxn modelId="{CF5E5D28-5458-4311-B82D-0404718731A9}" type="presParOf" srcId="{59AFA935-1366-4920-8D39-F8B9D45B8220}" destId="{ED08FE83-4EFF-4971-B5C0-A00A11FAC27C}" srcOrd="1" destOrd="0" presId="urn:microsoft.com/office/officeart/2005/8/layout/orgChart1"/>
    <dgm:cxn modelId="{30E2F4D1-E026-45D0-A5C1-BC67994D8EFA}" type="presParOf" srcId="{ED08FE83-4EFF-4971-B5C0-A00A11FAC27C}" destId="{DBED062B-961C-4AA4-8791-2BEE16D15F1D}" srcOrd="0" destOrd="0" presId="urn:microsoft.com/office/officeart/2005/8/layout/orgChart1"/>
    <dgm:cxn modelId="{F6C7BD3C-682A-4A87-9364-6092C407C2BB}" type="presParOf" srcId="{ED08FE83-4EFF-4971-B5C0-A00A11FAC27C}" destId="{CD6F1926-0236-4384-B3A7-92D602245DA7}" srcOrd="1" destOrd="0" presId="urn:microsoft.com/office/officeart/2005/8/layout/orgChart1"/>
    <dgm:cxn modelId="{DAFAC8AE-BCB8-4E13-A920-D50FB6C3C2B6}" type="presParOf" srcId="{CD6F1926-0236-4384-B3A7-92D602245DA7}" destId="{5F374EB7-373A-4EC7-8CDC-888150772A7D}" srcOrd="0" destOrd="0" presId="urn:microsoft.com/office/officeart/2005/8/layout/orgChart1"/>
    <dgm:cxn modelId="{201080DE-190C-4496-B101-705BB496DD36}" type="presParOf" srcId="{5F374EB7-373A-4EC7-8CDC-888150772A7D}" destId="{E8AF8F4D-D44A-498D-9E08-2BB700A55AB1}" srcOrd="0" destOrd="0" presId="urn:microsoft.com/office/officeart/2005/8/layout/orgChart1"/>
    <dgm:cxn modelId="{6E8902D4-47CC-4057-9373-372F07ACB760}" type="presParOf" srcId="{5F374EB7-373A-4EC7-8CDC-888150772A7D}" destId="{C16E2D41-61A8-4BB1-ADB3-B53493C4FF81}" srcOrd="1" destOrd="0" presId="urn:microsoft.com/office/officeart/2005/8/layout/orgChart1"/>
    <dgm:cxn modelId="{BC3F3858-0095-40F6-A999-9CF912D38868}" type="presParOf" srcId="{CD6F1926-0236-4384-B3A7-92D602245DA7}" destId="{487FD6A7-6763-48B1-90F9-907079AAE27B}" srcOrd="1" destOrd="0" presId="urn:microsoft.com/office/officeart/2005/8/layout/orgChart1"/>
    <dgm:cxn modelId="{3B8997F4-3EDB-485E-B43A-0CFBEBF4ECA7}" type="presParOf" srcId="{CD6F1926-0236-4384-B3A7-92D602245DA7}" destId="{9D4B6DBD-C9BA-49BE-9E6D-6075846CDA1E}" srcOrd="2" destOrd="0" presId="urn:microsoft.com/office/officeart/2005/8/layout/orgChart1"/>
    <dgm:cxn modelId="{E5F3F17D-BE08-4213-951F-185CB6B8C518}" type="presParOf" srcId="{59AFA935-1366-4920-8D39-F8B9D45B8220}" destId="{9CDB56BB-865B-4285-8F93-FD5416F8D715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8105C2-613F-4BC5-B91A-24FC906A9452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D5E76-F5CF-46A9-AF07-78F5D1723EBA}">
      <dgm:prSet phldrT="[Text]"/>
      <dgm:spPr/>
      <dgm:t>
        <a:bodyPr/>
        <a:lstStyle/>
        <a:p>
          <a:r>
            <a:rPr lang="en-US" dirty="0" smtClean="0"/>
            <a:t>Add details</a:t>
          </a:r>
          <a:endParaRPr lang="en-US" dirty="0"/>
        </a:p>
      </dgm:t>
    </dgm:pt>
    <dgm:pt modelId="{6410BBC0-CDD1-4F49-B722-288DE623B8A1}" type="parTrans" cxnId="{8F195989-88E0-4E09-9F6C-9B50C1084722}">
      <dgm:prSet/>
      <dgm:spPr/>
      <dgm:t>
        <a:bodyPr/>
        <a:lstStyle/>
        <a:p>
          <a:endParaRPr lang="en-US"/>
        </a:p>
      </dgm:t>
    </dgm:pt>
    <dgm:pt modelId="{687B7727-7706-400D-ABD0-1D2DA7C25594}" type="sibTrans" cxnId="{8F195989-88E0-4E09-9F6C-9B50C1084722}">
      <dgm:prSet/>
      <dgm:spPr/>
      <dgm:t>
        <a:bodyPr/>
        <a:lstStyle/>
        <a:p>
          <a:endParaRPr lang="en-US"/>
        </a:p>
      </dgm:t>
    </dgm:pt>
    <dgm:pt modelId="{F4AF52A5-E393-4885-A275-605B05016C61}">
      <dgm:prSet phldrT="[Text]"/>
      <dgm:spPr/>
      <dgm:t>
        <a:bodyPr/>
        <a:lstStyle/>
        <a:p>
          <a:r>
            <a:rPr lang="en-US" dirty="0" smtClean="0"/>
            <a:t>Display</a:t>
          </a:r>
        </a:p>
        <a:p>
          <a:r>
            <a:rPr lang="en-US" dirty="0" smtClean="0"/>
            <a:t>details</a:t>
          </a:r>
          <a:endParaRPr lang="en-US" dirty="0"/>
        </a:p>
      </dgm:t>
    </dgm:pt>
    <dgm:pt modelId="{52C77AE8-C2DD-4A7B-97D1-6CC0967F94AD}" type="parTrans" cxnId="{45A16EEB-1B0E-477B-A197-A5914A6EE342}">
      <dgm:prSet/>
      <dgm:spPr/>
      <dgm:t>
        <a:bodyPr/>
        <a:lstStyle/>
        <a:p>
          <a:endParaRPr lang="en-US"/>
        </a:p>
      </dgm:t>
    </dgm:pt>
    <dgm:pt modelId="{80C33E42-2735-4F98-B83E-DB74F8F92082}" type="sibTrans" cxnId="{45A16EEB-1B0E-477B-A197-A5914A6EE342}">
      <dgm:prSet/>
      <dgm:spPr/>
      <dgm:t>
        <a:bodyPr/>
        <a:lstStyle/>
        <a:p>
          <a:endParaRPr lang="en-US"/>
        </a:p>
      </dgm:t>
    </dgm:pt>
    <dgm:pt modelId="{20FE4F1D-BBB5-4E26-A73A-223C1027FD78}">
      <dgm:prSet phldrT="[Text]"/>
      <dgm:spPr/>
      <dgm:t>
        <a:bodyPr/>
        <a:lstStyle/>
        <a:p>
          <a:r>
            <a:rPr lang="en-US" dirty="0" smtClean="0"/>
            <a:t>Passenger </a:t>
          </a:r>
        </a:p>
        <a:p>
          <a:r>
            <a:rPr lang="en-US" dirty="0" smtClean="0"/>
            <a:t>details</a:t>
          </a:r>
          <a:endParaRPr lang="en-US" dirty="0"/>
        </a:p>
      </dgm:t>
    </dgm:pt>
    <dgm:pt modelId="{5E557D01-B08B-45F5-8B83-CFBFB385E44F}" type="parTrans" cxnId="{E832294F-7370-488C-AF7D-22156087084D}">
      <dgm:prSet/>
      <dgm:spPr/>
      <dgm:t>
        <a:bodyPr/>
        <a:lstStyle/>
        <a:p>
          <a:endParaRPr lang="en-US"/>
        </a:p>
      </dgm:t>
    </dgm:pt>
    <dgm:pt modelId="{5B81A359-188F-472D-90EA-0E506CC342D3}" type="sibTrans" cxnId="{E832294F-7370-488C-AF7D-22156087084D}">
      <dgm:prSet/>
      <dgm:spPr/>
      <dgm:t>
        <a:bodyPr/>
        <a:lstStyle/>
        <a:p>
          <a:endParaRPr lang="en-US"/>
        </a:p>
      </dgm:t>
    </dgm:pt>
    <dgm:pt modelId="{56CDA96D-7CBC-474A-9DFE-D92789091391}" type="pres">
      <dgm:prSet presAssocID="{D98105C2-613F-4BC5-B91A-24FC906A945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223D9EC-275F-4744-BF1B-AAEEF75EB53B}" type="pres">
      <dgm:prSet presAssocID="{D98105C2-613F-4BC5-B91A-24FC906A9452}" presName="cycle" presStyleCnt="0"/>
      <dgm:spPr/>
    </dgm:pt>
    <dgm:pt modelId="{7E6FF809-382F-428A-AB62-DAC1393317FF}" type="pres">
      <dgm:prSet presAssocID="{D98105C2-613F-4BC5-B91A-24FC906A9452}" presName="centerShape" presStyleCnt="0"/>
      <dgm:spPr/>
    </dgm:pt>
    <dgm:pt modelId="{F69E1E06-7E91-4590-99B4-268B59ABA11C}" type="pres">
      <dgm:prSet presAssocID="{D98105C2-613F-4BC5-B91A-24FC906A9452}" presName="connSite" presStyleLbl="node1" presStyleIdx="0" presStyleCnt="4"/>
      <dgm:spPr/>
    </dgm:pt>
    <dgm:pt modelId="{027275B8-5BD5-41B9-B936-4DC7D7915339}" type="pres">
      <dgm:prSet presAssocID="{D98105C2-613F-4BC5-B91A-24FC906A9452}" presName="visible" presStyleLbl="node1" presStyleIdx="0" presStyleCnt="4" custLinFactNeighborX="-6742" custLinFactNeighborY="-89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E1AF09-E90A-4BE8-8536-1FC2FC0B9B5D}" type="pres">
      <dgm:prSet presAssocID="{6410BBC0-CDD1-4F49-B722-288DE623B8A1}" presName="Name25" presStyleLbl="parChTrans1D1" presStyleIdx="0" presStyleCnt="3"/>
      <dgm:spPr/>
    </dgm:pt>
    <dgm:pt modelId="{DF288815-942A-4AD8-B231-2CCCF88664E3}" type="pres">
      <dgm:prSet presAssocID="{873D5E76-F5CF-46A9-AF07-78F5D1723EBA}" presName="node" presStyleCnt="0"/>
      <dgm:spPr/>
    </dgm:pt>
    <dgm:pt modelId="{1EA4B345-3DCC-4881-8AEE-43512F5B4C6A}" type="pres">
      <dgm:prSet presAssocID="{873D5E76-F5CF-46A9-AF07-78F5D1723EBA}" presName="parentNode" presStyleLbl="node1" presStyleIdx="1" presStyleCnt="4" custScaleX="141756" custScaleY="136399" custLinFactX="99888" custLinFactNeighborX="100000" custLinFactNeighborY="2309">
        <dgm:presLayoutVars>
          <dgm:chMax val="1"/>
          <dgm:bulletEnabled val="1"/>
        </dgm:presLayoutVars>
      </dgm:prSet>
      <dgm:spPr/>
    </dgm:pt>
    <dgm:pt modelId="{ACB94220-67C2-4592-90D1-5EA4CE705623}" type="pres">
      <dgm:prSet presAssocID="{873D5E76-F5CF-46A9-AF07-78F5D1723EB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B05C0-95AD-4439-B622-E64878DF1177}" type="pres">
      <dgm:prSet presAssocID="{52C77AE8-C2DD-4A7B-97D1-6CC0967F94AD}" presName="Name25" presStyleLbl="parChTrans1D1" presStyleIdx="1" presStyleCnt="3"/>
      <dgm:spPr/>
    </dgm:pt>
    <dgm:pt modelId="{3842BFF6-3965-49E4-9365-7C2E1A7A9A87}" type="pres">
      <dgm:prSet presAssocID="{F4AF52A5-E393-4885-A275-605B05016C61}" presName="node" presStyleCnt="0"/>
      <dgm:spPr/>
    </dgm:pt>
    <dgm:pt modelId="{066B288C-CAD5-4DE2-B2E7-6D18FB45A658}" type="pres">
      <dgm:prSet presAssocID="{F4AF52A5-E393-4885-A275-605B05016C61}" presName="parentNode" presStyleLbl="node1" presStyleIdx="2" presStyleCnt="4" custScaleX="132392" custScaleY="140955" custLinFactX="79983" custLinFactNeighborX="100000" custLinFactNeighborY="10488">
        <dgm:presLayoutVars>
          <dgm:chMax val="1"/>
          <dgm:bulletEnabled val="1"/>
        </dgm:presLayoutVars>
      </dgm:prSet>
      <dgm:spPr/>
    </dgm:pt>
    <dgm:pt modelId="{80037D81-4BC6-4CFA-981C-0086F4725CAE}" type="pres">
      <dgm:prSet presAssocID="{F4AF52A5-E393-4885-A275-605B05016C6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4A4280-84F8-4911-8706-96F07FAEF430}" type="pres">
      <dgm:prSet presAssocID="{5E557D01-B08B-45F5-8B83-CFBFB385E44F}" presName="Name25" presStyleLbl="parChTrans1D1" presStyleIdx="2" presStyleCnt="3"/>
      <dgm:spPr/>
    </dgm:pt>
    <dgm:pt modelId="{9E074F75-E846-41A1-A7B0-B8693817C234}" type="pres">
      <dgm:prSet presAssocID="{20FE4F1D-BBB5-4E26-A73A-223C1027FD78}" presName="node" presStyleCnt="0"/>
      <dgm:spPr/>
    </dgm:pt>
    <dgm:pt modelId="{2ECAA806-8422-4960-8967-611D5761ADB7}" type="pres">
      <dgm:prSet presAssocID="{20FE4F1D-BBB5-4E26-A73A-223C1027FD78}" presName="parentNode" presStyleLbl="node1" presStyleIdx="3" presStyleCnt="4" custScaleX="131775" custScaleY="135032" custLinFactX="63017" custLinFactNeighborX="100000" custLinFactNeighborY="660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968E8-3D27-4FE9-906F-B47E848E4F9F}" type="pres">
      <dgm:prSet presAssocID="{20FE4F1D-BBB5-4E26-A73A-223C1027FD78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062B5D-F542-40B5-817A-C7509D8A534F}" type="presOf" srcId="{52C77AE8-C2DD-4A7B-97D1-6CC0967F94AD}" destId="{7A3B05C0-95AD-4439-B622-E64878DF1177}" srcOrd="0" destOrd="0" presId="urn:microsoft.com/office/officeart/2005/8/layout/radial2"/>
    <dgm:cxn modelId="{87F98F41-839C-4A2A-B4E2-B84AAAEFBAC7}" type="presOf" srcId="{D98105C2-613F-4BC5-B91A-24FC906A9452}" destId="{56CDA96D-7CBC-474A-9DFE-D92789091391}" srcOrd="0" destOrd="0" presId="urn:microsoft.com/office/officeart/2005/8/layout/radial2"/>
    <dgm:cxn modelId="{45A16EEB-1B0E-477B-A197-A5914A6EE342}" srcId="{D98105C2-613F-4BC5-B91A-24FC906A9452}" destId="{F4AF52A5-E393-4885-A275-605B05016C61}" srcOrd="1" destOrd="0" parTransId="{52C77AE8-C2DD-4A7B-97D1-6CC0967F94AD}" sibTransId="{80C33E42-2735-4F98-B83E-DB74F8F92082}"/>
    <dgm:cxn modelId="{E40A4FF1-2B64-4F40-A5D3-BE57E17C6773}" type="presOf" srcId="{F4AF52A5-E393-4885-A275-605B05016C61}" destId="{066B288C-CAD5-4DE2-B2E7-6D18FB45A658}" srcOrd="0" destOrd="0" presId="urn:microsoft.com/office/officeart/2005/8/layout/radial2"/>
    <dgm:cxn modelId="{8F195989-88E0-4E09-9F6C-9B50C1084722}" srcId="{D98105C2-613F-4BC5-B91A-24FC906A9452}" destId="{873D5E76-F5CF-46A9-AF07-78F5D1723EBA}" srcOrd="0" destOrd="0" parTransId="{6410BBC0-CDD1-4F49-B722-288DE623B8A1}" sibTransId="{687B7727-7706-400D-ABD0-1D2DA7C25594}"/>
    <dgm:cxn modelId="{033B4773-CB1C-44D7-8B15-3842E97527B5}" type="presOf" srcId="{6410BBC0-CDD1-4F49-B722-288DE623B8A1}" destId="{A8E1AF09-E90A-4BE8-8536-1FC2FC0B9B5D}" srcOrd="0" destOrd="0" presId="urn:microsoft.com/office/officeart/2005/8/layout/radial2"/>
    <dgm:cxn modelId="{E832294F-7370-488C-AF7D-22156087084D}" srcId="{D98105C2-613F-4BC5-B91A-24FC906A9452}" destId="{20FE4F1D-BBB5-4E26-A73A-223C1027FD78}" srcOrd="2" destOrd="0" parTransId="{5E557D01-B08B-45F5-8B83-CFBFB385E44F}" sibTransId="{5B81A359-188F-472D-90EA-0E506CC342D3}"/>
    <dgm:cxn modelId="{84C7E897-A188-414B-89F8-3FE426796DED}" type="presOf" srcId="{873D5E76-F5CF-46A9-AF07-78F5D1723EBA}" destId="{1EA4B345-3DCC-4881-8AEE-43512F5B4C6A}" srcOrd="0" destOrd="0" presId="urn:microsoft.com/office/officeart/2005/8/layout/radial2"/>
    <dgm:cxn modelId="{B7C068AE-26DD-4516-B7F5-B2898FD2C28B}" type="presOf" srcId="{20FE4F1D-BBB5-4E26-A73A-223C1027FD78}" destId="{2ECAA806-8422-4960-8967-611D5761ADB7}" srcOrd="0" destOrd="0" presId="urn:microsoft.com/office/officeart/2005/8/layout/radial2"/>
    <dgm:cxn modelId="{C405FCC6-1C1B-40D0-96EF-E7CD75BCFD16}" type="presOf" srcId="{5E557D01-B08B-45F5-8B83-CFBFB385E44F}" destId="{034A4280-84F8-4911-8706-96F07FAEF430}" srcOrd="0" destOrd="0" presId="urn:microsoft.com/office/officeart/2005/8/layout/radial2"/>
    <dgm:cxn modelId="{FCBBBFF0-328C-4B50-B5D6-9D6DFFC7DA88}" type="presParOf" srcId="{56CDA96D-7CBC-474A-9DFE-D92789091391}" destId="{3223D9EC-275F-4744-BF1B-AAEEF75EB53B}" srcOrd="0" destOrd="0" presId="urn:microsoft.com/office/officeart/2005/8/layout/radial2"/>
    <dgm:cxn modelId="{35104DFC-6CC4-47F2-89E6-1D1644774E5E}" type="presParOf" srcId="{3223D9EC-275F-4744-BF1B-AAEEF75EB53B}" destId="{7E6FF809-382F-428A-AB62-DAC1393317FF}" srcOrd="0" destOrd="0" presId="urn:microsoft.com/office/officeart/2005/8/layout/radial2"/>
    <dgm:cxn modelId="{34A3C47D-7C34-42D4-A0E9-88654951A055}" type="presParOf" srcId="{7E6FF809-382F-428A-AB62-DAC1393317FF}" destId="{F69E1E06-7E91-4590-99B4-268B59ABA11C}" srcOrd="0" destOrd="0" presId="urn:microsoft.com/office/officeart/2005/8/layout/radial2"/>
    <dgm:cxn modelId="{E77924FB-E842-411F-BAA4-E2766886A641}" type="presParOf" srcId="{7E6FF809-382F-428A-AB62-DAC1393317FF}" destId="{027275B8-5BD5-41B9-B936-4DC7D7915339}" srcOrd="1" destOrd="0" presId="urn:microsoft.com/office/officeart/2005/8/layout/radial2"/>
    <dgm:cxn modelId="{CB0AD2FF-C835-4F33-9988-FAF08A2AA2CC}" type="presParOf" srcId="{3223D9EC-275F-4744-BF1B-AAEEF75EB53B}" destId="{A8E1AF09-E90A-4BE8-8536-1FC2FC0B9B5D}" srcOrd="1" destOrd="0" presId="urn:microsoft.com/office/officeart/2005/8/layout/radial2"/>
    <dgm:cxn modelId="{8FD01152-EF28-4B55-81BF-71AC7D62F6A6}" type="presParOf" srcId="{3223D9EC-275F-4744-BF1B-AAEEF75EB53B}" destId="{DF288815-942A-4AD8-B231-2CCCF88664E3}" srcOrd="2" destOrd="0" presId="urn:microsoft.com/office/officeart/2005/8/layout/radial2"/>
    <dgm:cxn modelId="{5B163602-6839-434D-8051-00AFEB23FC15}" type="presParOf" srcId="{DF288815-942A-4AD8-B231-2CCCF88664E3}" destId="{1EA4B345-3DCC-4881-8AEE-43512F5B4C6A}" srcOrd="0" destOrd="0" presId="urn:microsoft.com/office/officeart/2005/8/layout/radial2"/>
    <dgm:cxn modelId="{087B868D-6C0F-4B55-80AC-012C5B8066B8}" type="presParOf" srcId="{DF288815-942A-4AD8-B231-2CCCF88664E3}" destId="{ACB94220-67C2-4592-90D1-5EA4CE705623}" srcOrd="1" destOrd="0" presId="urn:microsoft.com/office/officeart/2005/8/layout/radial2"/>
    <dgm:cxn modelId="{2765385A-3F34-45CE-9FC6-E706082D1902}" type="presParOf" srcId="{3223D9EC-275F-4744-BF1B-AAEEF75EB53B}" destId="{7A3B05C0-95AD-4439-B622-E64878DF1177}" srcOrd="3" destOrd="0" presId="urn:microsoft.com/office/officeart/2005/8/layout/radial2"/>
    <dgm:cxn modelId="{D73815CC-85E2-4C0E-8607-BEB2C96A185E}" type="presParOf" srcId="{3223D9EC-275F-4744-BF1B-AAEEF75EB53B}" destId="{3842BFF6-3965-49E4-9365-7C2E1A7A9A87}" srcOrd="4" destOrd="0" presId="urn:microsoft.com/office/officeart/2005/8/layout/radial2"/>
    <dgm:cxn modelId="{CA9D5A3A-7252-4FA8-88F1-209E5015DF0A}" type="presParOf" srcId="{3842BFF6-3965-49E4-9365-7C2E1A7A9A87}" destId="{066B288C-CAD5-4DE2-B2E7-6D18FB45A658}" srcOrd="0" destOrd="0" presId="urn:microsoft.com/office/officeart/2005/8/layout/radial2"/>
    <dgm:cxn modelId="{422E8600-7B35-48E8-9276-DC29AC08F86C}" type="presParOf" srcId="{3842BFF6-3965-49E4-9365-7C2E1A7A9A87}" destId="{80037D81-4BC6-4CFA-981C-0086F4725CAE}" srcOrd="1" destOrd="0" presId="urn:microsoft.com/office/officeart/2005/8/layout/radial2"/>
    <dgm:cxn modelId="{53C0492F-48CE-4936-9B0E-80BD849D7D07}" type="presParOf" srcId="{3223D9EC-275F-4744-BF1B-AAEEF75EB53B}" destId="{034A4280-84F8-4911-8706-96F07FAEF430}" srcOrd="5" destOrd="0" presId="urn:microsoft.com/office/officeart/2005/8/layout/radial2"/>
    <dgm:cxn modelId="{F94E7907-7812-432D-B5E3-CE93D880ADC6}" type="presParOf" srcId="{3223D9EC-275F-4744-BF1B-AAEEF75EB53B}" destId="{9E074F75-E846-41A1-A7B0-B8693817C234}" srcOrd="6" destOrd="0" presId="urn:microsoft.com/office/officeart/2005/8/layout/radial2"/>
    <dgm:cxn modelId="{39015732-F1EF-4D49-8989-1BEA2E0DA3E9}" type="presParOf" srcId="{9E074F75-E846-41A1-A7B0-B8693817C234}" destId="{2ECAA806-8422-4960-8967-611D5761ADB7}" srcOrd="0" destOrd="0" presId="urn:microsoft.com/office/officeart/2005/8/layout/radial2"/>
    <dgm:cxn modelId="{2D815E83-2FA0-454E-851E-73D3CA676648}" type="presParOf" srcId="{9E074F75-E846-41A1-A7B0-B8693817C234}" destId="{6B6968E8-3D27-4FE9-906F-B47E848E4F9F}" srcOrd="1" destOrd="0" presId="urn:microsoft.com/office/officeart/2005/8/layout/radial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105C2-613F-4BC5-B91A-24FC906A9452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D5E76-F5CF-46A9-AF07-78F5D1723EBA}">
      <dgm:prSet phldrT="[Text]"/>
      <dgm:spPr/>
      <dgm:t>
        <a:bodyPr/>
        <a:lstStyle/>
        <a:p>
          <a:r>
            <a:rPr lang="en-US" dirty="0" smtClean="0"/>
            <a:t>Login </a:t>
          </a:r>
          <a:endParaRPr lang="en-US" dirty="0"/>
        </a:p>
      </dgm:t>
    </dgm:pt>
    <dgm:pt modelId="{6410BBC0-CDD1-4F49-B722-288DE623B8A1}" type="parTrans" cxnId="{8F195989-88E0-4E09-9F6C-9B50C1084722}">
      <dgm:prSet/>
      <dgm:spPr/>
      <dgm:t>
        <a:bodyPr/>
        <a:lstStyle/>
        <a:p>
          <a:endParaRPr lang="en-US"/>
        </a:p>
      </dgm:t>
    </dgm:pt>
    <dgm:pt modelId="{687B7727-7706-400D-ABD0-1D2DA7C25594}" type="sibTrans" cxnId="{8F195989-88E0-4E09-9F6C-9B50C1084722}">
      <dgm:prSet/>
      <dgm:spPr/>
      <dgm:t>
        <a:bodyPr/>
        <a:lstStyle/>
        <a:p>
          <a:endParaRPr lang="en-US"/>
        </a:p>
      </dgm:t>
    </dgm:pt>
    <dgm:pt modelId="{F4AF52A5-E393-4885-A275-605B05016C61}">
      <dgm:prSet phldrT="[Text]"/>
      <dgm:spPr/>
      <dgm:t>
        <a:bodyPr/>
        <a:lstStyle/>
        <a:p>
          <a:r>
            <a:rPr lang="en-US" dirty="0" smtClean="0"/>
            <a:t>Create</a:t>
          </a:r>
        </a:p>
        <a:p>
          <a:r>
            <a:rPr lang="en-US" dirty="0" smtClean="0"/>
            <a:t>Id</a:t>
          </a:r>
        </a:p>
      </dgm:t>
    </dgm:pt>
    <dgm:pt modelId="{52C77AE8-C2DD-4A7B-97D1-6CC0967F94AD}" type="parTrans" cxnId="{45A16EEB-1B0E-477B-A197-A5914A6EE342}">
      <dgm:prSet/>
      <dgm:spPr/>
      <dgm:t>
        <a:bodyPr/>
        <a:lstStyle/>
        <a:p>
          <a:endParaRPr lang="en-US"/>
        </a:p>
      </dgm:t>
    </dgm:pt>
    <dgm:pt modelId="{80C33E42-2735-4F98-B83E-DB74F8F92082}" type="sibTrans" cxnId="{45A16EEB-1B0E-477B-A197-A5914A6EE342}">
      <dgm:prSet/>
      <dgm:spPr/>
      <dgm:t>
        <a:bodyPr/>
        <a:lstStyle/>
        <a:p>
          <a:endParaRPr lang="en-US"/>
        </a:p>
      </dgm:t>
    </dgm:pt>
    <dgm:pt modelId="{56CDA96D-7CBC-474A-9DFE-D92789091391}" type="pres">
      <dgm:prSet presAssocID="{D98105C2-613F-4BC5-B91A-24FC906A945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223D9EC-275F-4744-BF1B-AAEEF75EB53B}" type="pres">
      <dgm:prSet presAssocID="{D98105C2-613F-4BC5-B91A-24FC906A9452}" presName="cycle" presStyleCnt="0"/>
      <dgm:spPr/>
    </dgm:pt>
    <dgm:pt modelId="{7E6FF809-382F-428A-AB62-DAC1393317FF}" type="pres">
      <dgm:prSet presAssocID="{D98105C2-613F-4BC5-B91A-24FC906A9452}" presName="centerShape" presStyleCnt="0"/>
      <dgm:spPr/>
    </dgm:pt>
    <dgm:pt modelId="{F69E1E06-7E91-4590-99B4-268B59ABA11C}" type="pres">
      <dgm:prSet presAssocID="{D98105C2-613F-4BC5-B91A-24FC906A9452}" presName="connSite" presStyleLbl="node1" presStyleIdx="0" presStyleCnt="3"/>
      <dgm:spPr/>
    </dgm:pt>
    <dgm:pt modelId="{027275B8-5BD5-41B9-B936-4DC7D7915339}" type="pres">
      <dgm:prSet presAssocID="{D98105C2-613F-4BC5-B91A-24FC906A9452}" presName="visible" presStyleLbl="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8E1AF09-E90A-4BE8-8536-1FC2FC0B9B5D}" type="pres">
      <dgm:prSet presAssocID="{6410BBC0-CDD1-4F49-B722-288DE623B8A1}" presName="Name25" presStyleLbl="parChTrans1D1" presStyleIdx="0" presStyleCnt="2"/>
      <dgm:spPr/>
    </dgm:pt>
    <dgm:pt modelId="{DF288815-942A-4AD8-B231-2CCCF88664E3}" type="pres">
      <dgm:prSet presAssocID="{873D5E76-F5CF-46A9-AF07-78F5D1723EBA}" presName="node" presStyleCnt="0"/>
      <dgm:spPr/>
    </dgm:pt>
    <dgm:pt modelId="{1EA4B345-3DCC-4881-8AEE-43512F5B4C6A}" type="pres">
      <dgm:prSet presAssocID="{873D5E76-F5CF-46A9-AF07-78F5D1723EBA}" presName="parentNode" presStyleLbl="node1" presStyleIdx="1" presStyleCnt="3" custScaleX="141756" custScaleY="136399" custLinFactX="99888" custLinFactNeighborX="100000" custLinFactNeighborY="23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94220-67C2-4592-90D1-5EA4CE705623}" type="pres">
      <dgm:prSet presAssocID="{873D5E76-F5CF-46A9-AF07-78F5D1723EB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B05C0-95AD-4439-B622-E64878DF1177}" type="pres">
      <dgm:prSet presAssocID="{52C77AE8-C2DD-4A7B-97D1-6CC0967F94AD}" presName="Name25" presStyleLbl="parChTrans1D1" presStyleIdx="1" presStyleCnt="2"/>
      <dgm:spPr/>
    </dgm:pt>
    <dgm:pt modelId="{3842BFF6-3965-49E4-9365-7C2E1A7A9A87}" type="pres">
      <dgm:prSet presAssocID="{F4AF52A5-E393-4885-A275-605B05016C61}" presName="node" presStyleCnt="0"/>
      <dgm:spPr/>
    </dgm:pt>
    <dgm:pt modelId="{066B288C-CAD5-4DE2-B2E7-6D18FB45A658}" type="pres">
      <dgm:prSet presAssocID="{F4AF52A5-E393-4885-A275-605B05016C61}" presName="parentNode" presStyleLbl="node1" presStyleIdx="2" presStyleCnt="3" custScaleX="132392" custScaleY="140955" custLinFactX="79983" custLinFactNeighborX="100000" custLinFactNeighborY="104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37D81-4BC6-4CFA-981C-0086F4725CAE}" type="pres">
      <dgm:prSet presAssocID="{F4AF52A5-E393-4885-A275-605B05016C61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72653-55C2-4349-BD7A-9DE3C9A3CA6D}" type="presOf" srcId="{52C77AE8-C2DD-4A7B-97D1-6CC0967F94AD}" destId="{7A3B05C0-95AD-4439-B622-E64878DF1177}" srcOrd="0" destOrd="0" presId="urn:microsoft.com/office/officeart/2005/8/layout/radial2"/>
    <dgm:cxn modelId="{8F195989-88E0-4E09-9F6C-9B50C1084722}" srcId="{D98105C2-613F-4BC5-B91A-24FC906A9452}" destId="{873D5E76-F5CF-46A9-AF07-78F5D1723EBA}" srcOrd="0" destOrd="0" parTransId="{6410BBC0-CDD1-4F49-B722-288DE623B8A1}" sibTransId="{687B7727-7706-400D-ABD0-1D2DA7C25594}"/>
    <dgm:cxn modelId="{F428D061-B3BB-4054-9939-13F31553BB2E}" type="presOf" srcId="{F4AF52A5-E393-4885-A275-605B05016C61}" destId="{066B288C-CAD5-4DE2-B2E7-6D18FB45A658}" srcOrd="0" destOrd="0" presId="urn:microsoft.com/office/officeart/2005/8/layout/radial2"/>
    <dgm:cxn modelId="{45A16EEB-1B0E-477B-A197-A5914A6EE342}" srcId="{D98105C2-613F-4BC5-B91A-24FC906A9452}" destId="{F4AF52A5-E393-4885-A275-605B05016C61}" srcOrd="1" destOrd="0" parTransId="{52C77AE8-C2DD-4A7B-97D1-6CC0967F94AD}" sibTransId="{80C33E42-2735-4F98-B83E-DB74F8F92082}"/>
    <dgm:cxn modelId="{1C686279-BE41-44E2-90B1-7E7A47B11A4A}" type="presOf" srcId="{6410BBC0-CDD1-4F49-B722-288DE623B8A1}" destId="{A8E1AF09-E90A-4BE8-8536-1FC2FC0B9B5D}" srcOrd="0" destOrd="0" presId="urn:microsoft.com/office/officeart/2005/8/layout/radial2"/>
    <dgm:cxn modelId="{82D735E8-D8A1-4F3D-82E0-9E791CEC7C10}" type="presOf" srcId="{873D5E76-F5CF-46A9-AF07-78F5D1723EBA}" destId="{1EA4B345-3DCC-4881-8AEE-43512F5B4C6A}" srcOrd="0" destOrd="0" presId="urn:microsoft.com/office/officeart/2005/8/layout/radial2"/>
    <dgm:cxn modelId="{C544BF19-DCDF-4AA1-AE6C-B2FE51943211}" type="presOf" srcId="{D98105C2-613F-4BC5-B91A-24FC906A9452}" destId="{56CDA96D-7CBC-474A-9DFE-D92789091391}" srcOrd="0" destOrd="0" presId="urn:microsoft.com/office/officeart/2005/8/layout/radial2"/>
    <dgm:cxn modelId="{B9CB446E-50EE-45B7-9437-5F09792A1771}" type="presParOf" srcId="{56CDA96D-7CBC-474A-9DFE-D92789091391}" destId="{3223D9EC-275F-4744-BF1B-AAEEF75EB53B}" srcOrd="0" destOrd="0" presId="urn:microsoft.com/office/officeart/2005/8/layout/radial2"/>
    <dgm:cxn modelId="{4ADDAF15-8F49-4E6E-AF18-8893176044ED}" type="presParOf" srcId="{3223D9EC-275F-4744-BF1B-AAEEF75EB53B}" destId="{7E6FF809-382F-428A-AB62-DAC1393317FF}" srcOrd="0" destOrd="0" presId="urn:microsoft.com/office/officeart/2005/8/layout/radial2"/>
    <dgm:cxn modelId="{A0D6B9AD-2F25-4305-9D02-83B32B304F6E}" type="presParOf" srcId="{7E6FF809-382F-428A-AB62-DAC1393317FF}" destId="{F69E1E06-7E91-4590-99B4-268B59ABA11C}" srcOrd="0" destOrd="0" presId="urn:microsoft.com/office/officeart/2005/8/layout/radial2"/>
    <dgm:cxn modelId="{03D36B2F-EAA2-4543-827B-798FDE9861E5}" type="presParOf" srcId="{7E6FF809-382F-428A-AB62-DAC1393317FF}" destId="{027275B8-5BD5-41B9-B936-4DC7D7915339}" srcOrd="1" destOrd="0" presId="urn:microsoft.com/office/officeart/2005/8/layout/radial2"/>
    <dgm:cxn modelId="{4BAF6678-C855-451A-A1A5-E931C492BC24}" type="presParOf" srcId="{3223D9EC-275F-4744-BF1B-AAEEF75EB53B}" destId="{A8E1AF09-E90A-4BE8-8536-1FC2FC0B9B5D}" srcOrd="1" destOrd="0" presId="urn:microsoft.com/office/officeart/2005/8/layout/radial2"/>
    <dgm:cxn modelId="{BAE56D90-2584-4943-BC44-5FF0CF7B8E0A}" type="presParOf" srcId="{3223D9EC-275F-4744-BF1B-AAEEF75EB53B}" destId="{DF288815-942A-4AD8-B231-2CCCF88664E3}" srcOrd="2" destOrd="0" presId="urn:microsoft.com/office/officeart/2005/8/layout/radial2"/>
    <dgm:cxn modelId="{A08F4FE7-5224-4354-8DAB-928D466E449F}" type="presParOf" srcId="{DF288815-942A-4AD8-B231-2CCCF88664E3}" destId="{1EA4B345-3DCC-4881-8AEE-43512F5B4C6A}" srcOrd="0" destOrd="0" presId="urn:microsoft.com/office/officeart/2005/8/layout/radial2"/>
    <dgm:cxn modelId="{173CC54D-75A0-4E73-8779-1C681A54FA66}" type="presParOf" srcId="{DF288815-942A-4AD8-B231-2CCCF88664E3}" destId="{ACB94220-67C2-4592-90D1-5EA4CE705623}" srcOrd="1" destOrd="0" presId="urn:microsoft.com/office/officeart/2005/8/layout/radial2"/>
    <dgm:cxn modelId="{77DEDB9A-F459-43C9-86A3-47E67FBF054A}" type="presParOf" srcId="{3223D9EC-275F-4744-BF1B-AAEEF75EB53B}" destId="{7A3B05C0-95AD-4439-B622-E64878DF1177}" srcOrd="3" destOrd="0" presId="urn:microsoft.com/office/officeart/2005/8/layout/radial2"/>
    <dgm:cxn modelId="{53D09BDD-74AF-469E-B527-8254D93B6D19}" type="presParOf" srcId="{3223D9EC-275F-4744-BF1B-AAEEF75EB53B}" destId="{3842BFF6-3965-49E4-9365-7C2E1A7A9A87}" srcOrd="4" destOrd="0" presId="urn:microsoft.com/office/officeart/2005/8/layout/radial2"/>
    <dgm:cxn modelId="{512C8192-68B8-4E81-A966-AC2C86DC179F}" type="presParOf" srcId="{3842BFF6-3965-49E4-9365-7C2E1A7A9A87}" destId="{066B288C-CAD5-4DE2-B2E7-6D18FB45A658}" srcOrd="0" destOrd="0" presId="urn:microsoft.com/office/officeart/2005/8/layout/radial2"/>
    <dgm:cxn modelId="{8EAD5E55-FBEC-449D-AFC8-1C0C4DE19208}" type="presParOf" srcId="{3842BFF6-3965-49E4-9365-7C2E1A7A9A87}" destId="{80037D81-4BC6-4CFA-981C-0086F4725CAE}" srcOrd="1" destOrd="0" presId="urn:microsoft.com/office/officeart/2005/8/layout/radial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8622-BA7F-46D2-A9A4-40F7FBF69663}" type="datetimeFigureOut">
              <a:rPr lang="en-US" smtClean="0"/>
              <a:pPr/>
              <a:t>05-Feb-17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FD705-0B4E-441D-AF4E-F2BBCD9B4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D705-0B4E-441D-AF4E-F2BBCD9B43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E7B5-C171-4488-81DD-67AD23B550E9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4A05-F813-4343-B974-025B5C8E7EF9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42FB-F230-460E-856C-C6F69361F7AD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F53E-CF02-4F71-94B6-F390DD14580E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90B0-53A9-4DF9-BF6F-C1D4B32E1BF2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6D76-83A0-430F-BD20-5AECB5D67F92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193E-E597-4579-9282-DA22BB33323F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C70-3D21-42F4-9FDA-91AF600FCCC6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6C73-BA92-49F9-80E6-3309C4CE3415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D78E-D276-465D-9030-E7CAEBAD4599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F964-6092-4930-BA19-019E2399D090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81235D-E41B-40F5-B064-6F139F2515DF}" type="datetime1">
              <a:rPr lang="en-US" smtClean="0"/>
              <a:pPr/>
              <a:t>05-Feb-17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83DC4F-09CD-484E-B2F7-FDA6371D007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>
    <p:wedg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467600" cy="2134562"/>
          </a:xfrm>
        </p:spPr>
        <p:txBody>
          <a:bodyPr>
            <a:normAutofit fontScale="90000"/>
          </a:bodyPr>
          <a:lstStyle/>
          <a:p>
            <a:pPr algn="r"/>
            <a:r>
              <a:rPr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Schedule Of</a:t>
            </a:r>
            <a:br>
              <a:rPr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Kamalapur Railway </a:t>
            </a:r>
            <a:br>
              <a:rPr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Station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57600"/>
            <a:ext cx="8305800" cy="239619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Humayra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Ferdous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Roll:  08</a:t>
            </a: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Supervisor: Dr.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Md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Ezharul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Islam</a:t>
            </a:r>
          </a:p>
          <a:p>
            <a:pPr algn="l"/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</a:t>
            </a:r>
          </a:p>
          <a:p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Science and Engineering</a:t>
            </a:r>
          </a:p>
          <a:p>
            <a:pPr algn="l"/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8" name="Picture 4" descr="C:\Users\USER\Desktop\executions\Jahangirnagar-University-logo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1905000" cy="2277717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Passenger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724400" y="2514600"/>
            <a:ext cx="3352800" cy="31242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Passenger</a:t>
            </a:r>
          </a:p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(+)input()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(+)output()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724400" y="3352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4400" y="41910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6670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(#) sign indicates attribute  is protected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>
            <a:off x="3581400" y="32766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Transport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362200"/>
            <a:ext cx="3352800" cy="3276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(#)number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(#)size</a:t>
            </a:r>
          </a:p>
          <a:p>
            <a:endParaRPr lang="en-US" sz="20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(+)Transport()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(+)Transport(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float)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(+)input()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(+)output()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971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39624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438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(#) sign indicates attribute  is protected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2971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Traintime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362200"/>
            <a:ext cx="3352800" cy="38862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times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hr,mins,sec,char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a[10])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(-)times  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ext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displaydata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(+)duration(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971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46482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819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(-) sign indicates attribute  is private data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6482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3352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52578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Base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362200"/>
            <a:ext cx="3352800" cy="42672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(#)name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offday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(+)base()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(+)base(char, 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char,char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getinfo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displayinfo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(+)virtual input()=0</a:t>
            </a:r>
          </a:p>
          <a:p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(+)virtual output()=0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971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44196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6670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(#) sign indicates attribute  is protected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32004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Chipas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362200"/>
            <a:ext cx="3352800" cy="36576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chipas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(+)input()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(+)output()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diskin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diskout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diskcount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971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36576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438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(-) sign indicates attribute  is private data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2971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Admin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286000"/>
            <a:ext cx="3352800" cy="3429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Chitran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(+)input()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(+)output()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disktin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disktout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disktcount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8956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36576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438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(-) sign indicates attribute  is private data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2971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Date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362200"/>
            <a:ext cx="3352800" cy="37338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(-)day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(-)month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(-)year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(-)r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(+)input()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(+)output()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971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46482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819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(-) sign indicates attribute  is private data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8006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3352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54102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16952" cy="1045464"/>
          </a:xfrm>
        </p:spPr>
        <p:txBody>
          <a:bodyPr/>
          <a:lstStyle/>
          <a:p>
            <a:pPr algn="ctr"/>
            <a:r>
              <a:rPr smtClean="0"/>
              <a:t>        Generalization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914400" y="1981200"/>
            <a:ext cx="3352800" cy="4572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  <a:p>
            <a:pPr algn="ctr"/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(#)name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(#)password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(+)user()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(+)user(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char,char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operator==()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5181600" y="1981200"/>
            <a:ext cx="3352800" cy="4572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(#)age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(#)NID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(#)phone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(#)email</a:t>
            </a:r>
          </a:p>
          <a:p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(+)detail()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(+)detail(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int,char,char,char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outd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25908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37338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1600" y="25908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1"/>
            <a:endCxn id="7" idx="3"/>
          </p:cNvCxnSpPr>
          <p:nvPr/>
        </p:nvCxnSpPr>
        <p:spPr>
          <a:xfrm rot="10800000" flipH="1">
            <a:off x="5181600" y="42672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10800000">
            <a:off x="4267200" y="4114800"/>
            <a:ext cx="914400" cy="381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62456"/>
          </a:xfrm>
        </p:spPr>
        <p:txBody>
          <a:bodyPr anchor="ctr"/>
          <a:lstStyle/>
          <a:p>
            <a:pPr algn="ctr"/>
            <a:r>
              <a:rPr i="1" smtClean="0">
                <a:solidFill>
                  <a:schemeClr val="bg1"/>
                </a:solidFill>
              </a:rPr>
              <a:t>Generalization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4343400"/>
            <a:ext cx="2667000" cy="2133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Chipas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962400" y="4114800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33600" y="3886200"/>
            <a:ext cx="4191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57900" y="3619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18676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838200" y="19812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9600" y="1371600"/>
            <a:ext cx="2895600" cy="198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Passenger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1295400"/>
            <a:ext cx="2971800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" y="2057400"/>
            <a:ext cx="2895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" y="2590800"/>
            <a:ext cx="2895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76800" y="2057400"/>
            <a:ext cx="2971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76800" y="2514600"/>
            <a:ext cx="2971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95600" y="4876800"/>
            <a:ext cx="2667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95600" y="5562600"/>
            <a:ext cx="2667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62456"/>
          </a:xfrm>
        </p:spPr>
        <p:txBody>
          <a:bodyPr anchor="ctr"/>
          <a:lstStyle/>
          <a:p>
            <a:pPr algn="ctr"/>
            <a:r>
              <a:rPr i="1" smtClean="0">
                <a:solidFill>
                  <a:schemeClr val="bg1"/>
                </a:solidFill>
              </a:rPr>
              <a:t>Generalization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4343400"/>
            <a:ext cx="2667000" cy="2133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Chitran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 flipH="1" flipV="1">
            <a:off x="3962400" y="4114800"/>
            <a:ext cx="4572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33600" y="3886200"/>
            <a:ext cx="4191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57900" y="3619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1867694" y="3618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838200" y="19812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9600" y="1371600"/>
            <a:ext cx="2895600" cy="198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6800" y="1295400"/>
            <a:ext cx="2971800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09600" y="2057400"/>
            <a:ext cx="2895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9600" y="2590800"/>
            <a:ext cx="2895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76800" y="2057400"/>
            <a:ext cx="2971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76800" y="2514600"/>
            <a:ext cx="29718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95600" y="4876800"/>
            <a:ext cx="2667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95600" y="5562600"/>
            <a:ext cx="2667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828800"/>
          </a:xfrm>
        </p:spPr>
        <p:txBody>
          <a:bodyPr anchor="t"/>
          <a:lstStyle/>
          <a:p>
            <a:pPr algn="ctr"/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Features</a:t>
            </a:r>
            <a:endParaRPr lang="en-US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778496" cy="5257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 mode</a:t>
            </a:r>
          </a:p>
          <a:p>
            <a:pPr algn="l"/>
            <a:endParaRPr lang="en-US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ClrTx/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Adding details: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Admin can add details to passenger or mail  train category , which is required in the base class , passenger and transport class.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details: 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added before are saved in distinct  files. By selecting this option , admin can see  different train’s schedule.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Passenger  details:  </a:t>
            </a:r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two options. Either he can see the whole passenger details or can search for a specific User.</a:t>
            </a:r>
            <a:endParaRPr lang="en-US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62456"/>
          </a:xfrm>
        </p:spPr>
        <p:txBody>
          <a:bodyPr/>
          <a:lstStyle/>
          <a:p>
            <a:pPr algn="ctr"/>
            <a:r>
              <a:rPr i="1" smtClean="0">
                <a:solidFill>
                  <a:schemeClr val="bg1"/>
                </a:solidFill>
              </a:rPr>
              <a:t>    Aggregation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447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iamond 7"/>
          <p:cNvSpPr/>
          <p:nvPr/>
        </p:nvSpPr>
        <p:spPr>
          <a:xfrm>
            <a:off x="2743200" y="3810000"/>
            <a:ext cx="3048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096000" y="3810000"/>
            <a:ext cx="304800" cy="1524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362456"/>
          </a:xfrm>
        </p:spPr>
        <p:txBody>
          <a:bodyPr/>
          <a:lstStyle/>
          <a:p>
            <a:r>
              <a:rPr i="1" smtClean="0">
                <a:solidFill>
                  <a:schemeClr val="bg1"/>
                </a:solidFill>
              </a:rPr>
              <a:t>             Composition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276600" y="3429000"/>
            <a:ext cx="2514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3200400" y="3505200"/>
            <a:ext cx="1524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5676106" y="3543300"/>
            <a:ext cx="229394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382294" y="3314700"/>
            <a:ext cx="227806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4419600" y="3200400"/>
            <a:ext cx="152400" cy="1524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362456"/>
          </a:xfrm>
        </p:spPr>
        <p:txBody>
          <a:bodyPr/>
          <a:lstStyle/>
          <a:p>
            <a:pPr algn="ctr"/>
            <a:r>
              <a:rPr i="1" smtClean="0">
                <a:solidFill>
                  <a:schemeClr val="bg1"/>
                </a:solidFill>
              </a:rPr>
              <a:t>Composition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4344194" y="4190206"/>
            <a:ext cx="609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4419600" y="3886200"/>
            <a:ext cx="457200" cy="3048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772400" cy="1362456"/>
          </a:xfrm>
        </p:spPr>
        <p:txBody>
          <a:bodyPr/>
          <a:lstStyle/>
          <a:p>
            <a:pPr algn="ctr"/>
            <a:r>
              <a:rPr i="1" smtClean="0">
                <a:solidFill>
                  <a:schemeClr val="bg1"/>
                </a:solidFill>
              </a:rPr>
              <a:t>UseCase Diagram(Admin)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2362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41910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57600" y="3886200"/>
            <a:ext cx="2362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81400" y="26670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362456"/>
          </a:xfrm>
        </p:spPr>
        <p:txBody>
          <a:bodyPr/>
          <a:lstStyle/>
          <a:p>
            <a:pPr algn="ctr"/>
            <a:r>
              <a:rPr i="1" smtClean="0">
                <a:solidFill>
                  <a:schemeClr val="bg1"/>
                </a:solidFill>
              </a:rPr>
              <a:t>UseCase Diagram(User)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81400" y="2895600"/>
            <a:ext cx="2209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4114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you!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828800"/>
          </a:xfrm>
        </p:spPr>
        <p:txBody>
          <a:bodyPr anchor="t"/>
          <a:lstStyle/>
          <a:p>
            <a:pPr algn="ctr"/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Features</a:t>
            </a:r>
            <a:endParaRPr lang="en-US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778496" cy="52578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 mode</a:t>
            </a:r>
          </a:p>
          <a:p>
            <a:pPr algn="l"/>
            <a:endParaRPr lang="en-US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ClrTx/>
              <a:buFont typeface="Wingdings" pitchFamily="2" charset="2"/>
              <a:buChar char="v"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with id: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this section , if user gives password correctly , he can login and visit. In the time of visiting, he can see the details train schedule, reserve for a seat and can also cancel it.</a:t>
            </a:r>
          </a:p>
          <a:p>
            <a:pPr algn="l">
              <a:buFont typeface="Wingdings" pitchFamily="2" charset="2"/>
              <a:buChar char="v"/>
            </a:pPr>
            <a:endParaRPr lang="en-US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ClrTx/>
              <a:buFont typeface="Wingdings" pitchFamily="2" charset="2"/>
              <a:buChar char="v"/>
            </a:pP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id: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a person has no id, he can simply create a new id by fulfilling given information followed by detail class.</a:t>
            </a:r>
            <a:endParaRPr lang="en-US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7924800" cy="5486400"/>
          </a:xfrm>
        </p:spPr>
        <p:style>
          <a:lnRef idx="0">
            <a:schemeClr val="accent1"/>
          </a:lnRef>
          <a:fillRef idx="1002">
            <a:schemeClr val="lt2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2800" b="1" i="1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Advantage</a:t>
            </a:r>
            <a:r>
              <a:rPr lang="en-US" sz="2800" b="1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offers security section. If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not a member , you can’t access to the application or utilize it.</a:t>
            </a:r>
          </a:p>
          <a:p>
            <a:endParaRPr lang="en-US" sz="2800" b="1" i="1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endParaRPr lang="en-US" sz="2800" b="1" i="1" dirty="0" smtClean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q"/>
            </a:pPr>
            <a:r>
              <a:rPr lang="en-US" sz="2800" b="1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Disadvantage</a:t>
            </a:r>
            <a:r>
              <a:rPr lang="en-US" sz="2800" b="1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800" b="1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 modify which he or she added to the file or can’t delete from the file. Also user can’t delete or modify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 or her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id.</a:t>
            </a:r>
            <a:endParaRPr lang="en-US" sz="2800" i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600200"/>
          </a:xfrm>
        </p:spPr>
        <p:style>
          <a:lnRef idx="3">
            <a:schemeClr val="lt1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i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OOP Features Used in This Project</a:t>
            </a:r>
            <a:endParaRPr lang="en-US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7848600" cy="4267200"/>
          </a:xfrm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, Objects  and  Constructors</a:t>
            </a:r>
          </a:p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</a:t>
            </a:r>
          </a:p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Streams</a:t>
            </a:r>
          </a:p>
          <a:p>
            <a:pPr marL="514350" indent="-514350" algn="ctr">
              <a:buAutoNum type="arabicPeriod"/>
            </a:pPr>
            <a:r>
              <a:rPr lang="en-US" sz="2800" b="1" i="1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Multifile</a:t>
            </a:r>
            <a:endParaRPr lang="en-US" sz="2800" b="1" i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and String</a:t>
            </a:r>
          </a:p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Function</a:t>
            </a:r>
          </a:p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</a:t>
            </a:r>
            <a:r>
              <a:rPr lang="en-US" sz="2800" b="1" i="1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Enumaretion</a:t>
            </a:r>
            <a:endParaRPr lang="en-US" sz="2800" b="1" i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ctr">
              <a:buAutoNum type="arabicPeriod"/>
            </a:pPr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Overloading</a:t>
            </a:r>
          </a:p>
          <a:p>
            <a:pPr marL="514350" indent="-514350" algn="ctr">
              <a:buAutoNum type="arabicPeriod"/>
            </a:pPr>
            <a:endParaRPr lang="en-US" sz="2800" b="1" i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ctr">
              <a:buAutoNum type="arabicPeriod"/>
            </a:pPr>
            <a:endParaRPr lang="en-US" sz="2800" b="1" i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362456"/>
          </a:xfrm>
        </p:spPr>
        <p:txBody>
          <a:bodyPr anchor="t"/>
          <a:lstStyle/>
          <a:p>
            <a:r>
              <a:rPr i="1" smtClean="0">
                <a:solidFill>
                  <a:schemeClr val="bg1"/>
                </a:solidFill>
              </a:rPr>
              <a:t>Classes</a:t>
            </a:r>
            <a:r>
              <a:rPr i="1" smtClean="0"/>
              <a:t> </a:t>
            </a:r>
            <a:r>
              <a:rPr i="1" smtClean="0">
                <a:solidFill>
                  <a:schemeClr val="bg1"/>
                </a:solidFill>
              </a:rPr>
              <a:t>in</a:t>
            </a:r>
            <a:r>
              <a:rPr i="1" smtClean="0"/>
              <a:t> </a:t>
            </a:r>
            <a:r>
              <a:rPr i="1" smtClean="0">
                <a:solidFill>
                  <a:schemeClr val="bg1"/>
                </a:solidFill>
              </a:rPr>
              <a:t>Class</a:t>
            </a:r>
            <a:r>
              <a:rPr i="1" smtClean="0"/>
              <a:t> </a:t>
            </a:r>
            <a:r>
              <a:rPr i="1" smtClean="0">
                <a:solidFill>
                  <a:schemeClr val="bg1"/>
                </a:solidFill>
              </a:rPr>
              <a:t>Diagram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4343400"/>
            <a:ext cx="12192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Chitran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13716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1400" y="4343400"/>
            <a:ext cx="12192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Passenger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4343400"/>
            <a:ext cx="12954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Chipas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13716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343400"/>
            <a:ext cx="12954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Traintime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1981200"/>
            <a:ext cx="12954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1981200"/>
            <a:ext cx="12192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1981200"/>
            <a:ext cx="12954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1400" y="1981200"/>
            <a:ext cx="1219200" cy="1981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sz="1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28800" y="2819400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1837688" y="5121552"/>
            <a:ext cx="533400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2514600"/>
            <a:ext cx="1371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62200" y="25146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8600" y="2514600"/>
            <a:ext cx="1219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8800" y="25146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1400" y="2438400"/>
            <a:ext cx="1219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91400" y="4800600"/>
            <a:ext cx="1219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38800" y="48006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38600" y="4800600"/>
            <a:ext cx="1219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62200" y="4800600"/>
            <a:ext cx="12954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" y="4800600"/>
            <a:ext cx="1371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657600" y="2895600"/>
            <a:ext cx="3810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57800" y="2895600"/>
            <a:ext cx="381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6934200" y="2895600"/>
            <a:ext cx="457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7924800" y="4038600"/>
            <a:ext cx="228600" cy="3048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0800000">
            <a:off x="6934200" y="5029200"/>
            <a:ext cx="457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5257800" y="5105400"/>
            <a:ext cx="381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0800000">
            <a:off x="3657600" y="5181600"/>
            <a:ext cx="3810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Admin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362200"/>
            <a:ext cx="3352800" cy="3810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(#)pass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(+)admin()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(+)admin(char)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getid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displayid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operator==()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971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36576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438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(#) sign indicates attribute  is protected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2971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User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2057400"/>
            <a:ext cx="3352800" cy="4572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  <a:p>
            <a:pPr algn="ctr"/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(#)name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(#)password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(+)user()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(+)user(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char,char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displaydata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(+)in(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(+)out()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sz="24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operator==()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5908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37338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2098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(#) sign indicates attribute  is protected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/>
          <p:nvPr/>
        </p:nvCxnSpPr>
        <p:spPr>
          <a:xfrm>
            <a:off x="3581400" y="28194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362456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/>
          <a:p>
            <a:r>
              <a:rPr smtClean="0">
                <a:solidFill>
                  <a:schemeClr val="accent5">
                    <a:lumMod val="50000"/>
                  </a:schemeClr>
                </a:solidFill>
              </a:rPr>
              <a:t>Detail Class(attributes &amp; member functions)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648200" y="1981200"/>
            <a:ext cx="3352800" cy="46482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</a:t>
            </a:r>
          </a:p>
          <a:p>
            <a:endParaRPr 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(#)age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(#)NID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(#)phone</a:t>
            </a:r>
          </a:p>
          <a:p>
            <a:r>
              <a:rPr 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(#)email</a:t>
            </a:r>
          </a:p>
          <a:p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(+)detail()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(+)detail(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int,char,char,char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displaydata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outd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8200" y="2514600"/>
            <a:ext cx="3352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8200" y="42672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533400" y="2438400"/>
            <a:ext cx="3048000" cy="10668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2060"/>
                </a:solidFill>
              </a:rPr>
              <a:t>Here (#) sign indicates attribute  is protected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type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533400" y="4343400"/>
            <a:ext cx="3048000" cy="12192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(+) sign indicates that these are member functions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15" idx="3"/>
          </p:cNvCxnSpPr>
          <p:nvPr/>
        </p:nvCxnSpPr>
        <p:spPr>
          <a:xfrm>
            <a:off x="3581400" y="2971800"/>
            <a:ext cx="1066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3"/>
          </p:cNvCxnSpPr>
          <p:nvPr/>
        </p:nvCxnSpPr>
        <p:spPr>
          <a:xfrm>
            <a:off x="3581400" y="4953000"/>
            <a:ext cx="1066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523</TotalTime>
  <Words>825</Words>
  <Application>Microsoft Office PowerPoint</Application>
  <PresentationFormat>On-screen Show (4:3)</PresentationFormat>
  <Paragraphs>251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Train Schedule Of Kamalapur Railway  Station</vt:lpstr>
      <vt:lpstr>Program Features</vt:lpstr>
      <vt:lpstr>Program Features</vt:lpstr>
      <vt:lpstr>Slide 4</vt:lpstr>
      <vt:lpstr>OOP Features Used in This Project</vt:lpstr>
      <vt:lpstr>Classes in Class Diagram</vt:lpstr>
      <vt:lpstr>Admin Class(attributes &amp; member functions)</vt:lpstr>
      <vt:lpstr>User Class(attributes &amp; member functions)</vt:lpstr>
      <vt:lpstr>Detail Class(attributes &amp; member functions)</vt:lpstr>
      <vt:lpstr>Passenger Class(attributes &amp; member functions)</vt:lpstr>
      <vt:lpstr>Transport Class(attributes &amp; member functions)</vt:lpstr>
      <vt:lpstr>Traintime Class(attributes &amp; member functions)</vt:lpstr>
      <vt:lpstr>Base Class(attributes &amp; member functions)</vt:lpstr>
      <vt:lpstr>Chipas Class(attributes &amp; member functions)</vt:lpstr>
      <vt:lpstr>Admin Class(attributes &amp; member functions)</vt:lpstr>
      <vt:lpstr>Date Class(attributes &amp; member functions)</vt:lpstr>
      <vt:lpstr>        Generalization</vt:lpstr>
      <vt:lpstr>Generalization</vt:lpstr>
      <vt:lpstr>Generalization</vt:lpstr>
      <vt:lpstr>    Aggregation</vt:lpstr>
      <vt:lpstr>             Composition</vt:lpstr>
      <vt:lpstr>Composition</vt:lpstr>
      <vt:lpstr>UseCase Diagram(Admin)</vt:lpstr>
      <vt:lpstr>UseCase Diagram(User)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 Schedule Of   Kamalapur Railway  Station</dc:title>
  <dc:creator>USER</dc:creator>
  <cp:lastModifiedBy>USER</cp:lastModifiedBy>
  <cp:revision>54</cp:revision>
  <dcterms:created xsi:type="dcterms:W3CDTF">2017-02-04T18:48:00Z</dcterms:created>
  <dcterms:modified xsi:type="dcterms:W3CDTF">2017-02-05T20:01:36Z</dcterms:modified>
</cp:coreProperties>
</file>