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Medium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IBMPlexSansMedium-regular.fntdata"/><Relationship Id="rId22" Type="http://schemas.openxmlformats.org/officeDocument/2006/relationships/font" Target="fonts/IBMPlexSansMedium-italic.fntdata"/><Relationship Id="rId21" Type="http://schemas.openxmlformats.org/officeDocument/2006/relationships/font" Target="fonts/IBMPlexSansMedium-bold.fntdata"/><Relationship Id="rId24" Type="http://schemas.openxmlformats.org/officeDocument/2006/relationships/font" Target="fonts/PTSans-regular.fntdata"/><Relationship Id="rId23" Type="http://schemas.openxmlformats.org/officeDocument/2006/relationships/font" Target="fonts/IBMPlexSansMedium-boldItalic.fntdata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7fc7cce3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7fc7cce3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3808d40dd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3808d40dd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821278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821278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3808d40d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3808d40d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710476bc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710476bc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173cd25692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173cd25692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7d6e674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a7d6e674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a7d74ec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a7d74ec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2" type="title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3"/>
          <p:cNvSpPr txBox="1"/>
          <p:nvPr>
            <p:ph idx="3" type="subTitle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4" type="title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3"/>
          <p:cNvSpPr txBox="1"/>
          <p:nvPr>
            <p:ph idx="7" type="subTitle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44" name="Google Shape;144;p14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4"/>
          <p:cNvSpPr txBox="1"/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2" type="title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14"/>
          <p:cNvSpPr txBox="1"/>
          <p:nvPr>
            <p:ph idx="3" type="subTitle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4" type="title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6" type="title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14"/>
          <p:cNvSpPr txBox="1"/>
          <p:nvPr>
            <p:ph idx="7" type="subTitle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8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9" type="title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4"/>
          <p:cNvSpPr txBox="1"/>
          <p:nvPr>
            <p:ph idx="13" type="subTitle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hasCustomPrompt="1" idx="14" type="title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4"/>
          <p:cNvSpPr txBox="1"/>
          <p:nvPr>
            <p:ph hasCustomPrompt="1" idx="15" type="title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/>
          <p:nvPr>
            <p:ph hasCustomPrompt="1" idx="16" type="title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hasCustomPrompt="1" idx="17" type="title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4"/>
          <p:cNvSpPr txBox="1"/>
          <p:nvPr>
            <p:ph hasCustomPrompt="1" idx="18" type="title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5"/>
          <p:cNvSpPr txBox="1"/>
          <p:nvPr>
            <p:ph idx="1" type="subTitle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2052900" y="3880863"/>
            <a:ext cx="503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2052925" y="1520950"/>
            <a:ext cx="50376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6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5716150" y="287088"/>
            <a:ext cx="3427850" cy="639375"/>
            <a:chOff x="1298650" y="3255600"/>
            <a:chExt cx="3427850" cy="639375"/>
          </a:xfrm>
        </p:grpSpPr>
        <p:sp>
          <p:nvSpPr>
            <p:cNvPr id="174" name="Google Shape;174;p1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 rot="10800000">
            <a:off x="0" y="4217038"/>
            <a:ext cx="3427850" cy="639375"/>
            <a:chOff x="1298650" y="3255600"/>
            <a:chExt cx="3427850" cy="639375"/>
          </a:xfrm>
        </p:grpSpPr>
        <p:sp>
          <p:nvSpPr>
            <p:cNvPr id="177" name="Google Shape;177;p1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6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 flipH="1" rot="10800000">
            <a:off x="-305525" y="3076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2246850" y="2489675"/>
            <a:ext cx="4650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17"/>
          <p:cNvSpPr txBox="1"/>
          <p:nvPr>
            <p:ph hasCustomPrompt="1" idx="2" type="title"/>
          </p:nvPr>
        </p:nvSpPr>
        <p:spPr>
          <a:xfrm>
            <a:off x="3752250" y="1392613"/>
            <a:ext cx="1639500" cy="841800"/>
          </a:xfrm>
          <a:prstGeom prst="rect">
            <a:avLst/>
          </a:prstGeom>
          <a:effectLst>
            <a:outerShdw blurRad="142875" rotWithShape="0" algn="bl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2246850" y="3426000"/>
            <a:ext cx="46503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/>
          <p:nvPr/>
        </p:nvSpPr>
        <p:spPr>
          <a:xfrm>
            <a:off x="1714725" y="-33944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362600" y="3485762"/>
            <a:ext cx="6418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1362632" y="1125838"/>
            <a:ext cx="64182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" name="Google Shape;191;p18"/>
          <p:cNvSpPr/>
          <p:nvPr/>
        </p:nvSpPr>
        <p:spPr>
          <a:xfrm>
            <a:off x="5553075" y="-1424375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324660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 flipH="1" rot="10800000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" type="subTitle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208" name="Google Shape;208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 rot="10800000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rotWithShape="0" algn="bl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21" name="Google Shape;21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8" name="Google Shape;28;p3"/>
            <p:cNvSpPr/>
            <p:nvPr/>
          </p:nvSpPr>
          <p:spPr>
            <a:xfrm>
              <a:off x="88975" y="2531100"/>
              <a:ext cx="4179725" cy="723025"/>
            </a:xfrm>
            <a:custGeom>
              <a:rect b="b" l="l" r="r" t="t"/>
              <a:pathLst>
                <a:path extrusionOk="0" fill="none" h="28921" w="167189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55375" y="3245775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31" name="Google Shape;31;p3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4" name="Google Shape;34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 flipH="1" rot="10800000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" type="subTitle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flipH="1" rot="10800000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4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5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>
            <p:ph idx="2" type="pic"/>
          </p:nvPr>
        </p:nvSpPr>
        <p:spPr>
          <a:xfrm>
            <a:off x="0" y="175"/>
            <a:ext cx="38130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828325" y="1683375"/>
            <a:ext cx="29091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828325" y="2357675"/>
            <a:ext cx="29091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/>
          <p:nvPr>
            <p:ph idx="2" type="pic"/>
          </p:nvPr>
        </p:nvSpPr>
        <p:spPr>
          <a:xfrm>
            <a:off x="456072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1" type="subTitle"/>
          </p:nvPr>
        </p:nvSpPr>
        <p:spPr>
          <a:xfrm>
            <a:off x="720000" y="1167925"/>
            <a:ext cx="77040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5085525" y="1683375"/>
            <a:ext cx="29091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5085525" y="2334225"/>
            <a:ext cx="29091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8"/>
          <p:cNvSpPr/>
          <p:nvPr>
            <p:ph idx="2" type="pic"/>
          </p:nvPr>
        </p:nvSpPr>
        <p:spPr>
          <a:xfrm>
            <a:off x="37437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4972850" y="1869325"/>
            <a:ext cx="3266400" cy="77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4972850" y="2683775"/>
            <a:ext cx="32664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9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533426" y="-1466850"/>
            <a:ext cx="8077200" cy="807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1643638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2" type="title"/>
          </p:nvPr>
        </p:nvSpPr>
        <p:spPr>
          <a:xfrm>
            <a:off x="4994750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4994747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" name="Google Shape;269;p30"/>
          <p:cNvSpPr txBox="1"/>
          <p:nvPr>
            <p:ph idx="3" type="subTitle"/>
          </p:nvPr>
        </p:nvSpPr>
        <p:spPr>
          <a:xfrm>
            <a:off x="1643813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70" name="Google Shape;270;p30"/>
          <p:cNvGrpSpPr/>
          <p:nvPr/>
        </p:nvGrpSpPr>
        <p:grpSpPr>
          <a:xfrm>
            <a:off x="7652602" y="4829929"/>
            <a:ext cx="1163678" cy="63948"/>
            <a:chOff x="3779200" y="1371600"/>
            <a:chExt cx="1992600" cy="109500"/>
          </a:xfrm>
        </p:grpSpPr>
        <p:sp>
          <p:nvSpPr>
            <p:cNvPr id="271" name="Google Shape;271;p3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45764" l="0" r="0" t="0"/>
          <a:stretch/>
        </p:blipFill>
        <p:spPr>
          <a:xfrm>
            <a:off x="4417450" y="4340975"/>
            <a:ext cx="2441750" cy="80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>
            <a:off x="7451325" y="466663"/>
            <a:ext cx="1154625" cy="430500"/>
            <a:chOff x="4042650" y="642025"/>
            <a:chExt cx="1154625" cy="430500"/>
          </a:xfrm>
        </p:grpSpPr>
        <p:sp>
          <p:nvSpPr>
            <p:cNvPr id="280" name="Google Shape;280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/>
          <p:nvPr/>
        </p:nvSpPr>
        <p:spPr>
          <a:xfrm>
            <a:off x="571425" y="4173588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6" name="Google Shape;46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-643025" y="187350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6649225" y="-546862"/>
            <a:ext cx="3093600" cy="309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720000" y="2833207"/>
            <a:ext cx="22503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2" type="title"/>
          </p:nvPr>
        </p:nvSpPr>
        <p:spPr>
          <a:xfrm>
            <a:off x="6174603" y="2833224"/>
            <a:ext cx="2249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6174600" y="3341997"/>
            <a:ext cx="224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0" name="Google Shape;290;p31"/>
          <p:cNvSpPr txBox="1"/>
          <p:nvPr>
            <p:ph idx="3" type="subTitle"/>
          </p:nvPr>
        </p:nvSpPr>
        <p:spPr>
          <a:xfrm>
            <a:off x="720157" y="3341981"/>
            <a:ext cx="22503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31"/>
          <p:cNvSpPr txBox="1"/>
          <p:nvPr>
            <p:ph idx="4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764225" y="951000"/>
            <a:ext cx="2380825" cy="13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0" y="0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2" type="title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3" type="title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32"/>
          <p:cNvSpPr txBox="1"/>
          <p:nvPr>
            <p:ph idx="4" type="subTitle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3329475" y="1153525"/>
            <a:ext cx="3903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3329475" y="1547625"/>
            <a:ext cx="3903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2" type="title"/>
          </p:nvPr>
        </p:nvSpPr>
        <p:spPr>
          <a:xfrm>
            <a:off x="3329475" y="2863438"/>
            <a:ext cx="3903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3"/>
          <p:cNvSpPr txBox="1"/>
          <p:nvPr>
            <p:ph idx="3" type="subTitle"/>
          </p:nvPr>
        </p:nvSpPr>
        <p:spPr>
          <a:xfrm>
            <a:off x="3329475" y="3257538"/>
            <a:ext cx="3903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33"/>
          <p:cNvGrpSpPr/>
          <p:nvPr/>
        </p:nvGrpSpPr>
        <p:grpSpPr>
          <a:xfrm>
            <a:off x="8043945" y="229406"/>
            <a:ext cx="882480" cy="329031"/>
            <a:chOff x="4042650" y="642025"/>
            <a:chExt cx="1154625" cy="430500"/>
          </a:xfrm>
        </p:grpSpPr>
        <p:sp>
          <p:nvSpPr>
            <p:cNvPr id="312" name="Google Shape;312;p33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3"/>
          <p:cNvGrpSpPr/>
          <p:nvPr/>
        </p:nvGrpSpPr>
        <p:grpSpPr>
          <a:xfrm rot="10800000">
            <a:off x="5319164" y="142362"/>
            <a:ext cx="2724785" cy="350705"/>
            <a:chOff x="198225" y="4390550"/>
            <a:chExt cx="3765075" cy="484600"/>
          </a:xfrm>
        </p:grpSpPr>
        <p:sp>
          <p:nvSpPr>
            <p:cNvPr id="315" name="Google Shape;315;p3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3"/>
          <p:cNvGrpSpPr/>
          <p:nvPr/>
        </p:nvGrpSpPr>
        <p:grpSpPr>
          <a:xfrm flipH="1" rot="10800000">
            <a:off x="725914" y="4507924"/>
            <a:ext cx="2724785" cy="350705"/>
            <a:chOff x="198225" y="4390550"/>
            <a:chExt cx="3765075" cy="484600"/>
          </a:xfrm>
        </p:grpSpPr>
        <p:sp>
          <p:nvSpPr>
            <p:cNvPr id="318" name="Google Shape;318;p3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3"/>
          <p:cNvSpPr/>
          <p:nvPr/>
        </p:nvSpPr>
        <p:spPr>
          <a:xfrm>
            <a:off x="227926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8" y="-547688"/>
            <a:ext cx="3235500" cy="196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/>
          <p:nvPr/>
        </p:nvSpPr>
        <p:spPr>
          <a:xfrm>
            <a:off x="-2610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46998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50206" l="0" r="0" t="0"/>
          <a:stretch/>
        </p:blipFill>
        <p:spPr>
          <a:xfrm>
            <a:off x="5936725" y="4167181"/>
            <a:ext cx="3235500" cy="9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>
            <p:ph type="title"/>
          </p:nvPr>
        </p:nvSpPr>
        <p:spPr>
          <a:xfrm>
            <a:off x="9990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34"/>
          <p:cNvSpPr txBox="1"/>
          <p:nvPr>
            <p:ph idx="1" type="subTitle"/>
          </p:nvPr>
        </p:nvSpPr>
        <p:spPr>
          <a:xfrm>
            <a:off x="9990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2" type="title"/>
          </p:nvPr>
        </p:nvSpPr>
        <p:spPr>
          <a:xfrm>
            <a:off x="3610850" y="2522225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34"/>
          <p:cNvSpPr txBox="1"/>
          <p:nvPr>
            <p:ph idx="3" type="subTitle"/>
          </p:nvPr>
        </p:nvSpPr>
        <p:spPr>
          <a:xfrm>
            <a:off x="3610850" y="3049925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4" type="title"/>
          </p:nvPr>
        </p:nvSpPr>
        <p:spPr>
          <a:xfrm>
            <a:off x="62226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34"/>
          <p:cNvSpPr txBox="1"/>
          <p:nvPr>
            <p:ph idx="5" type="subTitle"/>
          </p:nvPr>
        </p:nvSpPr>
        <p:spPr>
          <a:xfrm>
            <a:off x="62226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4"/>
          <p:cNvSpPr txBox="1"/>
          <p:nvPr>
            <p:ph hasCustomPrompt="1" idx="6" type="title"/>
          </p:nvPr>
        </p:nvSpPr>
        <p:spPr>
          <a:xfrm>
            <a:off x="1294400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34"/>
          <p:cNvSpPr txBox="1"/>
          <p:nvPr>
            <p:ph hasCustomPrompt="1" idx="7" type="title"/>
          </p:nvPr>
        </p:nvSpPr>
        <p:spPr>
          <a:xfrm>
            <a:off x="3906201" y="1702340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34"/>
          <p:cNvSpPr txBox="1"/>
          <p:nvPr>
            <p:ph hasCustomPrompt="1" idx="8" type="title"/>
          </p:nvPr>
        </p:nvSpPr>
        <p:spPr>
          <a:xfrm>
            <a:off x="6518002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34"/>
          <p:cNvSpPr txBox="1"/>
          <p:nvPr>
            <p:ph idx="9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35"/>
          <p:cNvSpPr txBox="1"/>
          <p:nvPr>
            <p:ph idx="2" type="title"/>
          </p:nvPr>
        </p:nvSpPr>
        <p:spPr>
          <a:xfrm>
            <a:off x="8908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35"/>
          <p:cNvSpPr txBox="1"/>
          <p:nvPr>
            <p:ph idx="1" type="subTitle"/>
          </p:nvPr>
        </p:nvSpPr>
        <p:spPr>
          <a:xfrm>
            <a:off x="8908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3" type="title"/>
          </p:nvPr>
        </p:nvSpPr>
        <p:spPr>
          <a:xfrm>
            <a:off x="3439563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35"/>
          <p:cNvSpPr txBox="1"/>
          <p:nvPr>
            <p:ph idx="4" type="subTitle"/>
          </p:nvPr>
        </p:nvSpPr>
        <p:spPr>
          <a:xfrm>
            <a:off x="3439563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5"/>
          <p:cNvSpPr txBox="1"/>
          <p:nvPr>
            <p:ph idx="5" type="title"/>
          </p:nvPr>
        </p:nvSpPr>
        <p:spPr>
          <a:xfrm>
            <a:off x="59882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5"/>
          <p:cNvSpPr txBox="1"/>
          <p:nvPr>
            <p:ph idx="6" type="subTitle"/>
          </p:nvPr>
        </p:nvSpPr>
        <p:spPr>
          <a:xfrm>
            <a:off x="59882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7" name="Google Shape;347;p35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48" name="Google Shape;348;p3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5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51" name="Google Shape;351;p35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5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0" name="Google Shape;360;p36"/>
          <p:cNvSpPr txBox="1"/>
          <p:nvPr>
            <p:ph idx="2" type="title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6"/>
          <p:cNvSpPr txBox="1"/>
          <p:nvPr>
            <p:ph idx="1" type="subTitle"/>
          </p:nvPr>
        </p:nvSpPr>
        <p:spPr>
          <a:xfrm>
            <a:off x="3390000" y="1493700"/>
            <a:ext cx="48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3" type="title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36"/>
          <p:cNvSpPr txBox="1"/>
          <p:nvPr>
            <p:ph idx="4" type="subTitle"/>
          </p:nvPr>
        </p:nvSpPr>
        <p:spPr>
          <a:xfrm>
            <a:off x="3391200" y="2550906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6"/>
          <p:cNvSpPr txBox="1"/>
          <p:nvPr>
            <p:ph idx="5" type="title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36"/>
          <p:cNvSpPr txBox="1"/>
          <p:nvPr>
            <p:ph idx="6" type="subTitle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0" name="Google Shape;370;p37"/>
          <p:cNvSpPr txBox="1"/>
          <p:nvPr>
            <p:ph idx="2" type="title"/>
          </p:nvPr>
        </p:nvSpPr>
        <p:spPr>
          <a:xfrm>
            <a:off x="890875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7"/>
          <p:cNvSpPr txBox="1"/>
          <p:nvPr>
            <p:ph idx="1" type="subTitle"/>
          </p:nvPr>
        </p:nvSpPr>
        <p:spPr>
          <a:xfrm>
            <a:off x="8908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3" type="title"/>
          </p:nvPr>
        </p:nvSpPr>
        <p:spPr>
          <a:xfrm>
            <a:off x="3439563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7"/>
          <p:cNvSpPr txBox="1"/>
          <p:nvPr>
            <p:ph idx="4" type="subTitle"/>
          </p:nvPr>
        </p:nvSpPr>
        <p:spPr>
          <a:xfrm>
            <a:off x="34395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5" type="title"/>
          </p:nvPr>
        </p:nvSpPr>
        <p:spPr>
          <a:xfrm>
            <a:off x="5988275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7"/>
          <p:cNvSpPr txBox="1"/>
          <p:nvPr>
            <p:ph idx="6" type="subTitle"/>
          </p:nvPr>
        </p:nvSpPr>
        <p:spPr>
          <a:xfrm>
            <a:off x="59882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7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77" name="Google Shape;377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7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80" name="Google Shape;380;p37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7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/>
          <p:nvPr>
            <p:ph idx="7" type="pic"/>
          </p:nvPr>
        </p:nvSpPr>
        <p:spPr>
          <a:xfrm>
            <a:off x="2376450" y="1285600"/>
            <a:ext cx="4368000" cy="1933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6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2" type="title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38"/>
          <p:cNvSpPr txBox="1"/>
          <p:nvPr>
            <p:ph idx="1" type="subTitle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8"/>
          <p:cNvSpPr txBox="1"/>
          <p:nvPr>
            <p:ph idx="3" type="title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38"/>
          <p:cNvSpPr txBox="1"/>
          <p:nvPr>
            <p:ph idx="4" type="subTitle"/>
          </p:nvPr>
        </p:nvSpPr>
        <p:spPr>
          <a:xfrm>
            <a:off x="5197703" y="2829849"/>
            <a:ext cx="31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8"/>
          <p:cNvSpPr txBox="1"/>
          <p:nvPr>
            <p:ph idx="5" type="title"/>
          </p:nvPr>
        </p:nvSpPr>
        <p:spPr>
          <a:xfrm>
            <a:off x="5196926" y="3430965"/>
            <a:ext cx="20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38"/>
          <p:cNvSpPr txBox="1"/>
          <p:nvPr>
            <p:ph idx="6" type="subTitle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8"/>
          <p:cNvSpPr txBox="1"/>
          <p:nvPr>
            <p:ph hasCustomPrompt="1" idx="7" type="title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7" name="Google Shape;397;p38"/>
          <p:cNvSpPr txBox="1"/>
          <p:nvPr>
            <p:ph hasCustomPrompt="1" idx="8" type="title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8" name="Google Shape;398;p38"/>
          <p:cNvSpPr txBox="1"/>
          <p:nvPr>
            <p:ph hasCustomPrompt="1" idx="9" type="title"/>
          </p:nvPr>
        </p:nvSpPr>
        <p:spPr>
          <a:xfrm>
            <a:off x="4029300" y="3767720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8"/>
          <p:cNvSpPr/>
          <p:nvPr>
            <p:ph idx="13" type="pic"/>
          </p:nvPr>
        </p:nvSpPr>
        <p:spPr>
          <a:xfrm>
            <a:off x="720000" y="1571500"/>
            <a:ext cx="3085800" cy="2796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6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4" name="Google Shape;404;p39"/>
          <p:cNvSpPr txBox="1"/>
          <p:nvPr>
            <p:ph idx="2" type="title"/>
          </p:nvPr>
        </p:nvSpPr>
        <p:spPr>
          <a:xfrm>
            <a:off x="775575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39"/>
          <p:cNvSpPr txBox="1"/>
          <p:nvPr>
            <p:ph idx="1" type="subTitle"/>
          </p:nvPr>
        </p:nvSpPr>
        <p:spPr>
          <a:xfrm>
            <a:off x="775575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9"/>
          <p:cNvSpPr txBox="1"/>
          <p:nvPr>
            <p:ph idx="3" type="title"/>
          </p:nvPr>
        </p:nvSpPr>
        <p:spPr>
          <a:xfrm>
            <a:off x="3402894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39"/>
          <p:cNvSpPr txBox="1"/>
          <p:nvPr>
            <p:ph idx="4" type="subTitle"/>
          </p:nvPr>
        </p:nvSpPr>
        <p:spPr>
          <a:xfrm>
            <a:off x="3402894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9"/>
          <p:cNvSpPr txBox="1"/>
          <p:nvPr>
            <p:ph idx="5" type="title"/>
          </p:nvPr>
        </p:nvSpPr>
        <p:spPr>
          <a:xfrm>
            <a:off x="6089913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39"/>
          <p:cNvSpPr txBox="1"/>
          <p:nvPr>
            <p:ph idx="6" type="subTitle"/>
          </p:nvPr>
        </p:nvSpPr>
        <p:spPr>
          <a:xfrm>
            <a:off x="6089913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0" name="Google Shape;410;p39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411" name="Google Shape;411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414" name="Google Shape;414;p39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9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40"/>
          <p:cNvSpPr txBox="1"/>
          <p:nvPr>
            <p:ph idx="2" type="title"/>
          </p:nvPr>
        </p:nvSpPr>
        <p:spPr>
          <a:xfrm>
            <a:off x="927243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0"/>
          <p:cNvSpPr txBox="1"/>
          <p:nvPr>
            <p:ph idx="1" type="subTitle"/>
          </p:nvPr>
        </p:nvSpPr>
        <p:spPr>
          <a:xfrm>
            <a:off x="9271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0"/>
          <p:cNvSpPr txBox="1"/>
          <p:nvPr>
            <p:ph idx="3" type="title"/>
          </p:nvPr>
        </p:nvSpPr>
        <p:spPr>
          <a:xfrm>
            <a:off x="6028057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0"/>
          <p:cNvSpPr txBox="1"/>
          <p:nvPr>
            <p:ph idx="4" type="subTitle"/>
          </p:nvPr>
        </p:nvSpPr>
        <p:spPr>
          <a:xfrm>
            <a:off x="60280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5" type="title"/>
          </p:nvPr>
        </p:nvSpPr>
        <p:spPr>
          <a:xfrm>
            <a:off x="927243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0"/>
          <p:cNvSpPr txBox="1"/>
          <p:nvPr>
            <p:ph idx="6" type="subTitle"/>
          </p:nvPr>
        </p:nvSpPr>
        <p:spPr>
          <a:xfrm>
            <a:off x="9271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40"/>
          <p:cNvSpPr txBox="1"/>
          <p:nvPr>
            <p:ph idx="7" type="title"/>
          </p:nvPr>
        </p:nvSpPr>
        <p:spPr>
          <a:xfrm>
            <a:off x="6028057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0"/>
          <p:cNvSpPr txBox="1"/>
          <p:nvPr>
            <p:ph idx="8" type="subTitle"/>
          </p:nvPr>
        </p:nvSpPr>
        <p:spPr>
          <a:xfrm>
            <a:off x="60280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40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60" name="Google Shape;60;p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63921" r="0" t="0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41"/>
          <p:cNvSpPr txBox="1"/>
          <p:nvPr>
            <p:ph idx="2" type="title"/>
          </p:nvPr>
        </p:nvSpPr>
        <p:spPr>
          <a:xfrm>
            <a:off x="720106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41"/>
          <p:cNvSpPr txBox="1"/>
          <p:nvPr>
            <p:ph idx="1" type="subTitle"/>
          </p:nvPr>
        </p:nvSpPr>
        <p:spPr>
          <a:xfrm>
            <a:off x="720006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1"/>
          <p:cNvSpPr txBox="1"/>
          <p:nvPr>
            <p:ph idx="3" type="title"/>
          </p:nvPr>
        </p:nvSpPr>
        <p:spPr>
          <a:xfrm>
            <a:off x="3490594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41"/>
          <p:cNvSpPr txBox="1"/>
          <p:nvPr>
            <p:ph idx="4" type="subTitle"/>
          </p:nvPr>
        </p:nvSpPr>
        <p:spPr>
          <a:xfrm>
            <a:off x="3490575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41"/>
          <p:cNvSpPr txBox="1"/>
          <p:nvPr>
            <p:ph idx="5" type="title"/>
          </p:nvPr>
        </p:nvSpPr>
        <p:spPr>
          <a:xfrm>
            <a:off x="720106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41"/>
          <p:cNvSpPr txBox="1"/>
          <p:nvPr>
            <p:ph idx="6" type="subTitle"/>
          </p:nvPr>
        </p:nvSpPr>
        <p:spPr>
          <a:xfrm>
            <a:off x="720006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1"/>
          <p:cNvSpPr txBox="1"/>
          <p:nvPr>
            <p:ph idx="7" type="title"/>
          </p:nvPr>
        </p:nvSpPr>
        <p:spPr>
          <a:xfrm>
            <a:off x="3490594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41"/>
          <p:cNvSpPr txBox="1"/>
          <p:nvPr>
            <p:ph idx="8" type="subTitle"/>
          </p:nvPr>
        </p:nvSpPr>
        <p:spPr>
          <a:xfrm>
            <a:off x="3490575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6" name="Google Shape;446;p41"/>
          <p:cNvGrpSpPr/>
          <p:nvPr/>
        </p:nvGrpSpPr>
        <p:grpSpPr>
          <a:xfrm>
            <a:off x="7165188" y="-12"/>
            <a:ext cx="1852400" cy="5143500"/>
            <a:chOff x="7165188" y="-12"/>
            <a:chExt cx="1852400" cy="5143500"/>
          </a:xfrm>
        </p:grpSpPr>
        <p:grpSp>
          <p:nvGrpSpPr>
            <p:cNvPr id="447" name="Google Shape;447;p41"/>
            <p:cNvGrpSpPr/>
            <p:nvPr/>
          </p:nvGrpSpPr>
          <p:grpSpPr>
            <a:xfrm flipH="1" rot="5400000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448" name="Google Shape;448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41"/>
            <p:cNvGrpSpPr/>
            <p:nvPr/>
          </p:nvGrpSpPr>
          <p:grpSpPr>
            <a:xfrm flipH="1" rot="5400000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451" name="Google Shape;451;p41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rect b="b" l="l" r="r" t="t"/>
                <a:pathLst>
                  <a:path extrusionOk="0" fill="none" h="21884" w="129732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rect b="b" l="l" r="r" t="t"/>
                <a:pathLst>
                  <a:path extrusionOk="0" fill="none" h="7394" w="7383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41"/>
            <p:cNvGrpSpPr/>
            <p:nvPr/>
          </p:nvGrpSpPr>
          <p:grpSpPr>
            <a:xfrm flipH="1" rot="-5400000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454" name="Google Shape;454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6" name="Google Shape;456;p41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" name="Google Shape;460;p41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2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42"/>
          <p:cNvSpPr txBox="1"/>
          <p:nvPr>
            <p:ph idx="2" type="title"/>
          </p:nvPr>
        </p:nvSpPr>
        <p:spPr>
          <a:xfrm>
            <a:off x="2092381" y="150507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42"/>
          <p:cNvSpPr txBox="1"/>
          <p:nvPr>
            <p:ph idx="1" type="subTitle"/>
          </p:nvPr>
        </p:nvSpPr>
        <p:spPr>
          <a:xfrm>
            <a:off x="2092281" y="19200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2"/>
          <p:cNvSpPr txBox="1"/>
          <p:nvPr>
            <p:ph idx="3" type="title"/>
          </p:nvPr>
        </p:nvSpPr>
        <p:spPr>
          <a:xfrm>
            <a:off x="4862869" y="150507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42"/>
          <p:cNvSpPr txBox="1"/>
          <p:nvPr>
            <p:ph idx="4" type="subTitle"/>
          </p:nvPr>
        </p:nvSpPr>
        <p:spPr>
          <a:xfrm>
            <a:off x="4862850" y="19200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5" type="title"/>
          </p:nvPr>
        </p:nvSpPr>
        <p:spPr>
          <a:xfrm>
            <a:off x="2092381" y="324532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0" name="Google Shape;470;p42"/>
          <p:cNvSpPr txBox="1"/>
          <p:nvPr>
            <p:ph idx="6" type="subTitle"/>
          </p:nvPr>
        </p:nvSpPr>
        <p:spPr>
          <a:xfrm>
            <a:off x="2092281" y="3660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2"/>
          <p:cNvSpPr txBox="1"/>
          <p:nvPr>
            <p:ph idx="7" type="title"/>
          </p:nvPr>
        </p:nvSpPr>
        <p:spPr>
          <a:xfrm>
            <a:off x="4862869" y="324532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" name="Google Shape;472;p42"/>
          <p:cNvSpPr txBox="1"/>
          <p:nvPr>
            <p:ph idx="8" type="subTitle"/>
          </p:nvPr>
        </p:nvSpPr>
        <p:spPr>
          <a:xfrm>
            <a:off x="4862850" y="3660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3" name="Google Shape;473;p42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42"/>
          <p:cNvGrpSpPr/>
          <p:nvPr/>
        </p:nvGrpSpPr>
        <p:grpSpPr>
          <a:xfrm flipH="1" rot="5400000">
            <a:off x="6614738" y="3018650"/>
            <a:ext cx="3765075" cy="484600"/>
            <a:chOff x="198225" y="4390550"/>
            <a:chExt cx="3765075" cy="484600"/>
          </a:xfrm>
        </p:grpSpPr>
        <p:sp>
          <p:nvSpPr>
            <p:cNvPr id="475" name="Google Shape;475;p4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42"/>
          <p:cNvGrpSpPr/>
          <p:nvPr/>
        </p:nvGrpSpPr>
        <p:grpSpPr>
          <a:xfrm flipH="1" rot="5400000">
            <a:off x="-963837" y="1394225"/>
            <a:ext cx="3427850" cy="639375"/>
            <a:chOff x="1298650" y="3255600"/>
            <a:chExt cx="3427850" cy="639375"/>
          </a:xfrm>
        </p:grpSpPr>
        <p:sp>
          <p:nvSpPr>
            <p:cNvPr id="478" name="Google Shape;478;p42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42"/>
          <p:cNvSpPr/>
          <p:nvPr/>
        </p:nvSpPr>
        <p:spPr>
          <a:xfrm>
            <a:off x="8214413" y="82731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8214413" y="325694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671313" y="37650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71313" y="42217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43"/>
          <p:cNvSpPr txBox="1"/>
          <p:nvPr>
            <p:ph idx="2" type="title"/>
          </p:nvPr>
        </p:nvSpPr>
        <p:spPr>
          <a:xfrm>
            <a:off x="1291813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3"/>
          <p:cNvSpPr txBox="1"/>
          <p:nvPr>
            <p:ph idx="1" type="subTitle"/>
          </p:nvPr>
        </p:nvSpPr>
        <p:spPr>
          <a:xfrm>
            <a:off x="1291813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3" type="title"/>
          </p:nvPr>
        </p:nvSpPr>
        <p:spPr>
          <a:xfrm>
            <a:off x="3769585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3"/>
          <p:cNvSpPr txBox="1"/>
          <p:nvPr>
            <p:ph idx="4" type="subTitle"/>
          </p:nvPr>
        </p:nvSpPr>
        <p:spPr>
          <a:xfrm>
            <a:off x="3769585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3"/>
          <p:cNvSpPr txBox="1"/>
          <p:nvPr>
            <p:ph idx="5" type="title"/>
          </p:nvPr>
        </p:nvSpPr>
        <p:spPr>
          <a:xfrm>
            <a:off x="1291813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3"/>
          <p:cNvSpPr txBox="1"/>
          <p:nvPr>
            <p:ph idx="6" type="subTitle"/>
          </p:nvPr>
        </p:nvSpPr>
        <p:spPr>
          <a:xfrm>
            <a:off x="1291813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3"/>
          <p:cNvSpPr txBox="1"/>
          <p:nvPr>
            <p:ph idx="7" type="title"/>
          </p:nvPr>
        </p:nvSpPr>
        <p:spPr>
          <a:xfrm>
            <a:off x="3769585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4" name="Google Shape;494;p43"/>
          <p:cNvSpPr txBox="1"/>
          <p:nvPr>
            <p:ph idx="8" type="subTitle"/>
          </p:nvPr>
        </p:nvSpPr>
        <p:spPr>
          <a:xfrm>
            <a:off x="3769585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3"/>
          <p:cNvSpPr txBox="1"/>
          <p:nvPr>
            <p:ph idx="9" type="title"/>
          </p:nvPr>
        </p:nvSpPr>
        <p:spPr>
          <a:xfrm>
            <a:off x="6247364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6" name="Google Shape;496;p43"/>
          <p:cNvSpPr txBox="1"/>
          <p:nvPr>
            <p:ph idx="13" type="subTitle"/>
          </p:nvPr>
        </p:nvSpPr>
        <p:spPr>
          <a:xfrm>
            <a:off x="6247364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3"/>
          <p:cNvSpPr txBox="1"/>
          <p:nvPr>
            <p:ph idx="14" type="title"/>
          </p:nvPr>
        </p:nvSpPr>
        <p:spPr>
          <a:xfrm>
            <a:off x="6247364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43"/>
          <p:cNvSpPr txBox="1"/>
          <p:nvPr>
            <p:ph idx="15" type="subTitle"/>
          </p:nvPr>
        </p:nvSpPr>
        <p:spPr>
          <a:xfrm>
            <a:off x="6247364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9" name="Google Shape;499;p43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80725" y="2974811"/>
            <a:ext cx="2771650" cy="2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3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6372350" y="77375"/>
            <a:ext cx="2771650" cy="208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43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02" name="Google Shape;502;p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3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"/>
          <p:cNvSpPr txBox="1"/>
          <p:nvPr>
            <p:ph type="title"/>
          </p:nvPr>
        </p:nvSpPr>
        <p:spPr>
          <a:xfrm>
            <a:off x="720000" y="436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0" name="Google Shape;510;p44"/>
          <p:cNvSpPr txBox="1"/>
          <p:nvPr>
            <p:ph idx="2" type="title"/>
          </p:nvPr>
        </p:nvSpPr>
        <p:spPr>
          <a:xfrm>
            <a:off x="1101213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44"/>
          <p:cNvSpPr txBox="1"/>
          <p:nvPr>
            <p:ph idx="1" type="subTitle"/>
          </p:nvPr>
        </p:nvSpPr>
        <p:spPr>
          <a:xfrm>
            <a:off x="1101213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44"/>
          <p:cNvSpPr txBox="1"/>
          <p:nvPr>
            <p:ph idx="3" type="title"/>
          </p:nvPr>
        </p:nvSpPr>
        <p:spPr>
          <a:xfrm>
            <a:off x="3578985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44"/>
          <p:cNvSpPr txBox="1"/>
          <p:nvPr>
            <p:ph idx="4" type="subTitle"/>
          </p:nvPr>
        </p:nvSpPr>
        <p:spPr>
          <a:xfrm>
            <a:off x="3578988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44"/>
          <p:cNvSpPr txBox="1"/>
          <p:nvPr>
            <p:ph idx="5" type="title"/>
          </p:nvPr>
        </p:nvSpPr>
        <p:spPr>
          <a:xfrm>
            <a:off x="1101213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44"/>
          <p:cNvSpPr txBox="1"/>
          <p:nvPr>
            <p:ph idx="6" type="subTitle"/>
          </p:nvPr>
        </p:nvSpPr>
        <p:spPr>
          <a:xfrm>
            <a:off x="1101213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4"/>
          <p:cNvSpPr txBox="1"/>
          <p:nvPr>
            <p:ph idx="7" type="title"/>
          </p:nvPr>
        </p:nvSpPr>
        <p:spPr>
          <a:xfrm>
            <a:off x="3578985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44"/>
          <p:cNvSpPr txBox="1"/>
          <p:nvPr>
            <p:ph idx="8" type="subTitle"/>
          </p:nvPr>
        </p:nvSpPr>
        <p:spPr>
          <a:xfrm>
            <a:off x="3578985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44"/>
          <p:cNvSpPr txBox="1"/>
          <p:nvPr>
            <p:ph idx="9" type="title"/>
          </p:nvPr>
        </p:nvSpPr>
        <p:spPr>
          <a:xfrm>
            <a:off x="6056764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9" name="Google Shape;519;p44"/>
          <p:cNvSpPr txBox="1"/>
          <p:nvPr>
            <p:ph idx="13" type="subTitle"/>
          </p:nvPr>
        </p:nvSpPr>
        <p:spPr>
          <a:xfrm>
            <a:off x="6056764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44"/>
          <p:cNvSpPr txBox="1"/>
          <p:nvPr>
            <p:ph idx="14" type="title"/>
          </p:nvPr>
        </p:nvSpPr>
        <p:spPr>
          <a:xfrm>
            <a:off x="6056764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" name="Google Shape;521;p44"/>
          <p:cNvSpPr txBox="1"/>
          <p:nvPr>
            <p:ph idx="15" type="subTitle"/>
          </p:nvPr>
        </p:nvSpPr>
        <p:spPr>
          <a:xfrm>
            <a:off x="6056764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2" name="Google Shape;522;p4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23" name="Google Shape;523;p4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4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4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27" name="Google Shape;527;p4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30" name="Google Shape;530;p4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510025" y="459300"/>
            <a:ext cx="355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2" name="Google Shape;54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/>
          <p:nvPr/>
        </p:nvSpPr>
        <p:spPr>
          <a:xfrm>
            <a:off x="4106425" y="107700"/>
            <a:ext cx="4928100" cy="4928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7"/>
          <p:cNvSpPr txBox="1"/>
          <p:nvPr>
            <p:ph hasCustomPrompt="1" type="title"/>
          </p:nvPr>
        </p:nvSpPr>
        <p:spPr>
          <a:xfrm>
            <a:off x="1228199" y="1442100"/>
            <a:ext cx="52884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6" name="Google Shape;546;p47"/>
          <p:cNvSpPr txBox="1"/>
          <p:nvPr>
            <p:ph idx="1" type="subTitle"/>
          </p:nvPr>
        </p:nvSpPr>
        <p:spPr>
          <a:xfrm>
            <a:off x="1228188" y="3204300"/>
            <a:ext cx="5288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7" name="Google Shape;5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hasCustomPrompt="1" type="title"/>
          </p:nvPr>
        </p:nvSpPr>
        <p:spPr>
          <a:xfrm>
            <a:off x="862475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0" name="Google Shape;550;p48"/>
          <p:cNvSpPr txBox="1"/>
          <p:nvPr>
            <p:ph idx="1" type="subTitle"/>
          </p:nvPr>
        </p:nvSpPr>
        <p:spPr>
          <a:xfrm>
            <a:off x="862475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1" name="Google Shape;551;p48"/>
          <p:cNvSpPr txBox="1"/>
          <p:nvPr>
            <p:ph hasCustomPrompt="1" idx="2" type="title"/>
          </p:nvPr>
        </p:nvSpPr>
        <p:spPr>
          <a:xfrm>
            <a:off x="3456627" y="1680650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48"/>
          <p:cNvSpPr txBox="1"/>
          <p:nvPr>
            <p:ph idx="3" type="subTitle"/>
          </p:nvPr>
        </p:nvSpPr>
        <p:spPr>
          <a:xfrm>
            <a:off x="3456627" y="2376555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48"/>
          <p:cNvSpPr txBox="1"/>
          <p:nvPr>
            <p:ph hasCustomPrompt="1" idx="4" type="title"/>
          </p:nvPr>
        </p:nvSpPr>
        <p:spPr>
          <a:xfrm>
            <a:off x="6050771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48"/>
          <p:cNvSpPr txBox="1"/>
          <p:nvPr>
            <p:ph idx="5" type="subTitle"/>
          </p:nvPr>
        </p:nvSpPr>
        <p:spPr>
          <a:xfrm>
            <a:off x="6050771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48"/>
          <p:cNvSpPr txBox="1"/>
          <p:nvPr>
            <p:ph idx="6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56" name="Google Shape;556;p48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6275250" y="3114650"/>
            <a:ext cx="2868750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8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0" y="0"/>
            <a:ext cx="2868750" cy="202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48"/>
          <p:cNvGrpSpPr/>
          <p:nvPr/>
        </p:nvGrpSpPr>
        <p:grpSpPr>
          <a:xfrm rot="10800000">
            <a:off x="6419226" y="86387"/>
            <a:ext cx="2724785" cy="350705"/>
            <a:chOff x="198225" y="4390550"/>
            <a:chExt cx="3765075" cy="484600"/>
          </a:xfrm>
        </p:grpSpPr>
        <p:sp>
          <p:nvSpPr>
            <p:cNvPr id="559" name="Google Shape;559;p4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8"/>
          <p:cNvGrpSpPr/>
          <p:nvPr/>
        </p:nvGrpSpPr>
        <p:grpSpPr>
          <a:xfrm>
            <a:off x="351277" y="4786262"/>
            <a:ext cx="1160092" cy="63948"/>
            <a:chOff x="3779200" y="1371600"/>
            <a:chExt cx="1992600" cy="109500"/>
          </a:xfrm>
        </p:grpSpPr>
        <p:sp>
          <p:nvSpPr>
            <p:cNvPr id="562" name="Google Shape;562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1" name="Google Shape;571;p49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49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74" name="Google Shape;574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49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0" name="Google Shape;580;p50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50"/>
          <p:cNvGrpSpPr/>
          <p:nvPr/>
        </p:nvGrpSpPr>
        <p:grpSpPr>
          <a:xfrm flipH="1">
            <a:off x="7942550" y="4531263"/>
            <a:ext cx="1154625" cy="430500"/>
            <a:chOff x="4042650" y="642025"/>
            <a:chExt cx="1154625" cy="430500"/>
          </a:xfrm>
        </p:grpSpPr>
        <p:sp>
          <p:nvSpPr>
            <p:cNvPr id="582" name="Google Shape;582;p5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50"/>
          <p:cNvSpPr/>
          <p:nvPr/>
        </p:nvSpPr>
        <p:spPr>
          <a:xfrm>
            <a:off x="-1267325" y="3443200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9" name="Google Shape;69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6" name="Google Shape;76;p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 txBox="1"/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51"/>
          <p:cNvSpPr txBox="1"/>
          <p:nvPr>
            <p:ph idx="1" type="subTitle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51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51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592" name="Google Shape;592;p5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51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51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596" name="Google Shape;596;p5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2" name="Google Shape;602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603" name="Google Shape;603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618" name="Google Shape;618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54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621" name="Google Shape;621;p5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624" name="Google Shape;624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55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5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84" name="Google Shape;84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87" name="Google Shape;87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33936" l="0" r="7859" t="0"/>
          <a:stretch/>
        </p:blipFill>
        <p:spPr>
          <a:xfrm>
            <a:off x="108675" y="3803150"/>
            <a:ext cx="3084675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flipH="1" rot="10800000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7" name="Google Shape;97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98" name="Google Shape;98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8"/>
          <p:cNvGrpSpPr/>
          <p:nvPr/>
        </p:nvGrpSpPr>
        <p:grpSpPr>
          <a:xfrm flipH="1" rot="10800000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101" name="Google Shape;101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104" name="Google Shape;104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/>
          <p:nvPr/>
        </p:nvSpPr>
        <p:spPr>
          <a:xfrm flipH="1" rot="10800000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6"/>
          <p:cNvSpPr txBox="1"/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GAN-generated Faces Detection: A Survey and New Perspective</a:t>
            </a:r>
            <a:endParaRPr b="0" sz="1900"/>
          </a:p>
        </p:txBody>
      </p:sp>
      <p:sp>
        <p:nvSpPr>
          <p:cNvPr id="638" name="Google Shape;638;p56"/>
          <p:cNvSpPr txBox="1"/>
          <p:nvPr>
            <p:ph idx="1" type="subTitle"/>
          </p:nvPr>
        </p:nvSpPr>
        <p:spPr>
          <a:xfrm>
            <a:off x="4954800" y="3336525"/>
            <a:ext cx="30903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Written bu: Xin Wang, Hui Guo, Shu Hu, Ming-Ching Chang, Siwei Lyu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Humayra Musarrat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20101089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06</a:t>
            </a:r>
            <a:endParaRPr/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2" name="Google Shape;642;p56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43" name="Google Shape;643;p5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56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46" name="Google Shape;646;p56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5"/>
          <p:cNvSpPr/>
          <p:nvPr/>
        </p:nvSpPr>
        <p:spPr>
          <a:xfrm>
            <a:off x="1426038" y="784050"/>
            <a:ext cx="6291900" cy="3575400"/>
          </a:xfrm>
          <a:prstGeom prst="snip2DiagRect">
            <a:avLst>
              <a:gd fmla="val 0" name="adj1"/>
              <a:gd fmla="val 2224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65"/>
          <p:cNvGrpSpPr/>
          <p:nvPr/>
        </p:nvGrpSpPr>
        <p:grpSpPr>
          <a:xfrm>
            <a:off x="7086635" y="919407"/>
            <a:ext cx="943732" cy="306757"/>
            <a:chOff x="7827710" y="4530982"/>
            <a:chExt cx="943732" cy="306757"/>
          </a:xfrm>
        </p:grpSpPr>
        <p:grpSp>
          <p:nvGrpSpPr>
            <p:cNvPr id="838" name="Google Shape;838;p65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39" name="Google Shape;839;p65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5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65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65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65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4" name="Google Shape;844;p65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45" name="Google Shape;845;p65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65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65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65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65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0" name="Google Shape;850;p65"/>
          <p:cNvGrpSpPr/>
          <p:nvPr/>
        </p:nvGrpSpPr>
        <p:grpSpPr>
          <a:xfrm flipH="1" rot="10800000">
            <a:off x="1426041" y="994595"/>
            <a:ext cx="2125761" cy="273605"/>
            <a:chOff x="198225" y="4390550"/>
            <a:chExt cx="3765075" cy="484600"/>
          </a:xfrm>
        </p:grpSpPr>
        <p:sp>
          <p:nvSpPr>
            <p:cNvPr id="851" name="Google Shape;851;p65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65"/>
          <p:cNvSpPr txBox="1"/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4" name="Google Shape;854;p65"/>
          <p:cNvSpPr txBox="1"/>
          <p:nvPr>
            <p:ph idx="1" type="subTitle"/>
          </p:nvPr>
        </p:nvSpPr>
        <p:spPr>
          <a:xfrm>
            <a:off x="2204000" y="2148925"/>
            <a:ext cx="54363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paper's thoroughness in addressing challenges and potential future research directions in GAN-face detection. Emphasis on the significance of the paper's findings regarding GAN-generated faces and their implications for human visual performance.</a:t>
            </a:r>
            <a:endParaRPr/>
          </a:p>
        </p:txBody>
      </p:sp>
      <p:sp>
        <p:nvSpPr>
          <p:cNvPr id="855" name="Google Shape;85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6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YOU!!!</a:t>
            </a:r>
            <a:endParaRPr sz="9600"/>
          </a:p>
        </p:txBody>
      </p:sp>
      <p:grpSp>
        <p:nvGrpSpPr>
          <p:cNvPr id="861" name="Google Shape;861;p66"/>
          <p:cNvGrpSpPr/>
          <p:nvPr/>
        </p:nvGrpSpPr>
        <p:grpSpPr>
          <a:xfrm>
            <a:off x="3328192" y="1200862"/>
            <a:ext cx="2487617" cy="63948"/>
            <a:chOff x="2740630" y="1403987"/>
            <a:chExt cx="2487617" cy="63948"/>
          </a:xfrm>
        </p:grpSpPr>
        <p:grpSp>
          <p:nvGrpSpPr>
            <p:cNvPr id="862" name="Google Shape;862;p66"/>
            <p:cNvGrpSpPr/>
            <p:nvPr/>
          </p:nvGrpSpPr>
          <p:grpSpPr>
            <a:xfrm>
              <a:off x="4068155" y="1403987"/>
              <a:ext cx="1160092" cy="63948"/>
              <a:chOff x="3779200" y="1371600"/>
              <a:chExt cx="1992600" cy="109500"/>
            </a:xfrm>
          </p:grpSpPr>
          <p:sp>
            <p:nvSpPr>
              <p:cNvPr id="863" name="Google Shape;863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66"/>
              <p:cNvSpPr/>
              <p:nvPr/>
            </p:nvSpPr>
            <p:spPr>
              <a:xfrm>
                <a:off x="56623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66"/>
            <p:cNvGrpSpPr/>
            <p:nvPr/>
          </p:nvGrpSpPr>
          <p:grpSpPr>
            <a:xfrm>
              <a:off x="2740630" y="1403987"/>
              <a:ext cx="1160092" cy="63948"/>
              <a:chOff x="3779200" y="1371600"/>
              <a:chExt cx="1992600" cy="109500"/>
            </a:xfrm>
          </p:grpSpPr>
          <p:sp>
            <p:nvSpPr>
              <p:cNvPr id="870" name="Google Shape;870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56623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66"/>
          <p:cNvGrpSpPr/>
          <p:nvPr/>
        </p:nvGrpSpPr>
        <p:grpSpPr>
          <a:xfrm>
            <a:off x="3328192" y="3878712"/>
            <a:ext cx="2487617" cy="63948"/>
            <a:chOff x="2740630" y="1403987"/>
            <a:chExt cx="2487617" cy="63948"/>
          </a:xfrm>
        </p:grpSpPr>
        <p:grpSp>
          <p:nvGrpSpPr>
            <p:cNvPr id="877" name="Google Shape;877;p66"/>
            <p:cNvGrpSpPr/>
            <p:nvPr/>
          </p:nvGrpSpPr>
          <p:grpSpPr>
            <a:xfrm>
              <a:off x="4068155" y="1403987"/>
              <a:ext cx="1160092" cy="63948"/>
              <a:chOff x="3779200" y="1371600"/>
              <a:chExt cx="1992600" cy="109500"/>
            </a:xfrm>
          </p:grpSpPr>
          <p:sp>
            <p:nvSpPr>
              <p:cNvPr id="878" name="Google Shape;878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66"/>
              <p:cNvSpPr/>
              <p:nvPr/>
            </p:nvSpPr>
            <p:spPr>
              <a:xfrm>
                <a:off x="56623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66"/>
            <p:cNvGrpSpPr/>
            <p:nvPr/>
          </p:nvGrpSpPr>
          <p:grpSpPr>
            <a:xfrm>
              <a:off x="2740630" y="1403987"/>
              <a:ext cx="1160092" cy="63948"/>
              <a:chOff x="3779200" y="1371600"/>
              <a:chExt cx="1992600" cy="109500"/>
            </a:xfrm>
          </p:grpSpPr>
          <p:sp>
            <p:nvSpPr>
              <p:cNvPr id="885" name="Google Shape;885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66"/>
              <p:cNvSpPr/>
              <p:nvPr/>
            </p:nvSpPr>
            <p:spPr>
              <a:xfrm>
                <a:off x="56623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"/>
          <p:cNvSpPr/>
          <p:nvPr/>
        </p:nvSpPr>
        <p:spPr>
          <a:xfrm>
            <a:off x="4123918" y="1308400"/>
            <a:ext cx="858600" cy="8586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7"/>
          <p:cNvSpPr/>
          <p:nvPr/>
        </p:nvSpPr>
        <p:spPr>
          <a:xfrm>
            <a:off x="4142644" y="2442200"/>
            <a:ext cx="858600" cy="8586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7"/>
          <p:cNvSpPr/>
          <p:nvPr/>
        </p:nvSpPr>
        <p:spPr>
          <a:xfrm>
            <a:off x="4142644" y="3575950"/>
            <a:ext cx="858600" cy="8586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7"/>
          <p:cNvSpPr txBox="1"/>
          <p:nvPr>
            <p:ph idx="2" type="title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Aim of the Paper</a:t>
            </a:r>
            <a:endParaRPr sz="1900"/>
          </a:p>
        </p:txBody>
      </p:sp>
      <p:sp>
        <p:nvSpPr>
          <p:cNvPr id="659" name="Google Shape;659;p57"/>
          <p:cNvSpPr txBox="1"/>
          <p:nvPr>
            <p:ph idx="1" type="subTitle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Comprehensive review of recent advancements in GAN-face detection.</a:t>
            </a:r>
            <a:endParaRPr sz="1300"/>
          </a:p>
        </p:txBody>
      </p:sp>
      <p:sp>
        <p:nvSpPr>
          <p:cNvPr id="660" name="Google Shape;660;p57"/>
          <p:cNvSpPr txBox="1"/>
          <p:nvPr>
            <p:ph idx="3" type="title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Motivation</a:t>
            </a:r>
            <a:endParaRPr sz="1900"/>
          </a:p>
        </p:txBody>
      </p:sp>
      <p:sp>
        <p:nvSpPr>
          <p:cNvPr id="661" name="Google Shape;661;p57"/>
          <p:cNvSpPr txBox="1"/>
          <p:nvPr>
            <p:ph idx="4" type="subTitle"/>
          </p:nvPr>
        </p:nvSpPr>
        <p:spPr>
          <a:xfrm>
            <a:off x="5197700" y="2829850"/>
            <a:ext cx="3583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use of GAN-generated faces and recognition of societal concerns.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7"/>
          <p:cNvSpPr txBox="1"/>
          <p:nvPr>
            <p:ph idx="5" type="title"/>
          </p:nvPr>
        </p:nvSpPr>
        <p:spPr>
          <a:xfrm>
            <a:off x="5196924" y="3430975"/>
            <a:ext cx="322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Robust Detection Methods</a:t>
            </a:r>
            <a:endParaRPr sz="1900"/>
          </a:p>
        </p:txBody>
      </p:sp>
      <p:sp>
        <p:nvSpPr>
          <p:cNvPr id="663" name="Google Shape;663;p57"/>
          <p:cNvSpPr txBox="1"/>
          <p:nvPr>
            <p:ph idx="6" type="subTitle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 of the need for robust GAN-face detection methods.</a:t>
            </a:r>
            <a:endParaRPr/>
          </a:p>
        </p:txBody>
      </p:sp>
      <p:sp>
        <p:nvSpPr>
          <p:cNvPr id="664" name="Google Shape;664;p57"/>
          <p:cNvSpPr txBox="1"/>
          <p:nvPr>
            <p:ph idx="7" type="title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5" name="Google Shape;665;p57"/>
          <p:cNvSpPr txBox="1"/>
          <p:nvPr>
            <p:ph idx="8" type="title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6" name="Google Shape;666;p57"/>
          <p:cNvSpPr txBox="1"/>
          <p:nvPr>
            <p:ph idx="9" type="title"/>
          </p:nvPr>
        </p:nvSpPr>
        <p:spPr>
          <a:xfrm>
            <a:off x="4029300" y="3920120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67" name="Google Shape;667;p57"/>
          <p:cNvGrpSpPr/>
          <p:nvPr/>
        </p:nvGrpSpPr>
        <p:grpSpPr>
          <a:xfrm flipH="1">
            <a:off x="-5" y="234586"/>
            <a:ext cx="2947684" cy="527672"/>
            <a:chOff x="1358103" y="3291921"/>
            <a:chExt cx="3368397" cy="603054"/>
          </a:xfrm>
        </p:grpSpPr>
        <p:sp>
          <p:nvSpPr>
            <p:cNvPr id="668" name="Google Shape;668;p5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0" name="Google Shape;6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5" y="1378300"/>
            <a:ext cx="3399400" cy="27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8"/>
          <p:cNvSpPr/>
          <p:nvPr/>
        </p:nvSpPr>
        <p:spPr>
          <a:xfrm>
            <a:off x="1212025" y="3289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8"/>
          <p:cNvSpPr/>
          <p:nvPr/>
        </p:nvSpPr>
        <p:spPr>
          <a:xfrm>
            <a:off x="4849500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8"/>
          <p:cNvSpPr/>
          <p:nvPr/>
        </p:nvSpPr>
        <p:spPr>
          <a:xfrm>
            <a:off x="1212025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8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680" name="Google Shape;680;p58"/>
          <p:cNvSpPr/>
          <p:nvPr/>
        </p:nvSpPr>
        <p:spPr>
          <a:xfrm>
            <a:off x="4849500" y="3289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8"/>
          <p:cNvSpPr txBox="1"/>
          <p:nvPr>
            <p:ph type="title"/>
          </p:nvPr>
        </p:nvSpPr>
        <p:spPr>
          <a:xfrm>
            <a:off x="2115300" y="2053825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Deep-Learning based</a:t>
            </a:r>
            <a:endParaRPr sz="1900"/>
          </a:p>
        </p:txBody>
      </p:sp>
      <p:sp>
        <p:nvSpPr>
          <p:cNvPr id="682" name="Google Shape;682;p58"/>
          <p:cNvSpPr txBox="1"/>
          <p:nvPr>
            <p:ph idx="4" type="title"/>
          </p:nvPr>
        </p:nvSpPr>
        <p:spPr>
          <a:xfrm>
            <a:off x="5752775" y="2092338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Physical based </a:t>
            </a:r>
            <a:endParaRPr sz="1900"/>
          </a:p>
        </p:txBody>
      </p:sp>
      <p:sp>
        <p:nvSpPr>
          <p:cNvPr id="683" name="Google Shape;683;p58"/>
          <p:cNvSpPr txBox="1"/>
          <p:nvPr>
            <p:ph idx="2" type="title"/>
          </p:nvPr>
        </p:nvSpPr>
        <p:spPr>
          <a:xfrm>
            <a:off x="2115300" y="3434868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Physiological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based</a:t>
            </a:r>
            <a:endParaRPr sz="2000"/>
          </a:p>
        </p:txBody>
      </p:sp>
      <p:sp>
        <p:nvSpPr>
          <p:cNvPr id="684" name="Google Shape;684;p58"/>
          <p:cNvSpPr txBox="1"/>
          <p:nvPr>
            <p:ph idx="6" type="title"/>
          </p:nvPr>
        </p:nvSpPr>
        <p:spPr>
          <a:xfrm>
            <a:off x="5752779" y="3491180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</a:t>
            </a:r>
            <a:r>
              <a:rPr lang="en" sz="1900"/>
              <a:t>uman visual performance evaluation</a:t>
            </a:r>
            <a:endParaRPr sz="1900"/>
          </a:p>
        </p:txBody>
      </p:sp>
      <p:sp>
        <p:nvSpPr>
          <p:cNvPr id="685" name="Google Shape;685;p58"/>
          <p:cNvSpPr txBox="1"/>
          <p:nvPr>
            <p:ph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58"/>
          <p:cNvSpPr txBox="1"/>
          <p:nvPr>
            <p:ph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7" name="Google Shape;687;p58"/>
          <p:cNvSpPr txBox="1"/>
          <p:nvPr>
            <p:ph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88" name="Google Shape;688;p58"/>
          <p:cNvGrpSpPr/>
          <p:nvPr/>
        </p:nvGrpSpPr>
        <p:grpSpPr>
          <a:xfrm flipH="1" rot="5400000">
            <a:off x="7772276" y="3210773"/>
            <a:ext cx="2029024" cy="1088542"/>
            <a:chOff x="773350" y="518000"/>
            <a:chExt cx="2757950" cy="1479600"/>
          </a:xfrm>
        </p:grpSpPr>
        <p:sp>
          <p:nvSpPr>
            <p:cNvPr id="689" name="Google Shape;689;p58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8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8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2" name="Google Shape;6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458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8"/>
          <p:cNvSpPr txBox="1"/>
          <p:nvPr>
            <p:ph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94" name="Google Shape;694;p58"/>
          <p:cNvGrpSpPr/>
          <p:nvPr/>
        </p:nvGrpSpPr>
        <p:grpSpPr>
          <a:xfrm flipH="1" rot="10800000">
            <a:off x="6545016" y="1175943"/>
            <a:ext cx="2598996" cy="484774"/>
            <a:chOff x="1298650" y="3255600"/>
            <a:chExt cx="3427850" cy="639375"/>
          </a:xfrm>
        </p:grpSpPr>
        <p:sp>
          <p:nvSpPr>
            <p:cNvPr id="695" name="Google Shape;695;p58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8"/>
          <p:cNvGrpSpPr/>
          <p:nvPr/>
        </p:nvGrpSpPr>
        <p:grpSpPr>
          <a:xfrm>
            <a:off x="3990152" y="1386354"/>
            <a:ext cx="1163678" cy="63948"/>
            <a:chOff x="3779200" y="1371600"/>
            <a:chExt cx="1992600" cy="109500"/>
          </a:xfrm>
        </p:grpSpPr>
        <p:sp>
          <p:nvSpPr>
            <p:cNvPr id="698" name="Google Shape;698;p5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58"/>
          <p:cNvGrpSpPr/>
          <p:nvPr/>
        </p:nvGrpSpPr>
        <p:grpSpPr>
          <a:xfrm flipH="1">
            <a:off x="191" y="4320418"/>
            <a:ext cx="2598996" cy="484774"/>
            <a:chOff x="1298650" y="3255600"/>
            <a:chExt cx="3427850" cy="639375"/>
          </a:xfrm>
        </p:grpSpPr>
        <p:sp>
          <p:nvSpPr>
            <p:cNvPr id="705" name="Google Shape;705;p58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VISUAL PERFORMANCE EVALUATION</a:t>
            </a:r>
            <a:endParaRPr/>
          </a:p>
        </p:txBody>
      </p:sp>
      <p:grpSp>
        <p:nvGrpSpPr>
          <p:cNvPr id="713" name="Google Shape;713;p59"/>
          <p:cNvGrpSpPr/>
          <p:nvPr/>
        </p:nvGrpSpPr>
        <p:grpSpPr>
          <a:xfrm flipH="1">
            <a:off x="-91" y="1247243"/>
            <a:ext cx="2013291" cy="360385"/>
            <a:chOff x="1358103" y="3291921"/>
            <a:chExt cx="3368397" cy="603054"/>
          </a:xfrm>
        </p:grpSpPr>
        <p:sp>
          <p:nvSpPr>
            <p:cNvPr id="714" name="Google Shape;714;p59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59"/>
          <p:cNvGrpSpPr/>
          <p:nvPr/>
        </p:nvGrpSpPr>
        <p:grpSpPr>
          <a:xfrm rot="5400000">
            <a:off x="7666027" y="1835454"/>
            <a:ext cx="1163678" cy="63948"/>
            <a:chOff x="3779200" y="1371600"/>
            <a:chExt cx="1992600" cy="109500"/>
          </a:xfrm>
        </p:grpSpPr>
        <p:sp>
          <p:nvSpPr>
            <p:cNvPr id="717" name="Google Shape;717;p5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59"/>
          <p:cNvGrpSpPr/>
          <p:nvPr/>
        </p:nvGrpSpPr>
        <p:grpSpPr>
          <a:xfrm rot="5400000">
            <a:off x="7435452" y="1616079"/>
            <a:ext cx="1163678" cy="63948"/>
            <a:chOff x="3779200" y="1371600"/>
            <a:chExt cx="1992600" cy="109500"/>
          </a:xfrm>
        </p:grpSpPr>
        <p:sp>
          <p:nvSpPr>
            <p:cNvPr id="724" name="Google Shape;724;p5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00" y="1633500"/>
            <a:ext cx="6217825" cy="33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0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0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739" name="Google Shape;739;p60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ovel physiological-based method focusing on irregular pupil shapes in GAN-generated faces</a:t>
            </a:r>
            <a:endParaRPr/>
          </a:p>
        </p:txBody>
      </p:sp>
      <p:grpSp>
        <p:nvGrpSpPr>
          <p:cNvPr id="740" name="Google Shape;740;p60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741" name="Google Shape;741;p60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0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0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61"/>
          <p:cNvGrpSpPr/>
          <p:nvPr/>
        </p:nvGrpSpPr>
        <p:grpSpPr>
          <a:xfrm>
            <a:off x="3324918" y="1502187"/>
            <a:ext cx="2487357" cy="2850842"/>
            <a:chOff x="3324919" y="1502158"/>
            <a:chExt cx="2487357" cy="2693539"/>
          </a:xfrm>
        </p:grpSpPr>
        <p:sp>
          <p:nvSpPr>
            <p:cNvPr id="750" name="Google Shape;750;p61"/>
            <p:cNvSpPr/>
            <p:nvPr/>
          </p:nvSpPr>
          <p:spPr>
            <a:xfrm>
              <a:off x="3324919" y="1502158"/>
              <a:ext cx="2426920" cy="263215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3385276" y="1563497"/>
              <a:ext cx="2427000" cy="263220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61"/>
          <p:cNvGrpSpPr/>
          <p:nvPr/>
        </p:nvGrpSpPr>
        <p:grpSpPr>
          <a:xfrm>
            <a:off x="5936712" y="1502187"/>
            <a:ext cx="2487357" cy="2850842"/>
            <a:chOff x="5936712" y="1502158"/>
            <a:chExt cx="2487357" cy="2693539"/>
          </a:xfrm>
        </p:grpSpPr>
        <p:sp>
          <p:nvSpPr>
            <p:cNvPr id="753" name="Google Shape;753;p61"/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1"/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61"/>
          <p:cNvGrpSpPr/>
          <p:nvPr/>
        </p:nvGrpSpPr>
        <p:grpSpPr>
          <a:xfrm>
            <a:off x="713125" y="1502187"/>
            <a:ext cx="2487357" cy="2850842"/>
            <a:chOff x="713125" y="1502158"/>
            <a:chExt cx="2487357" cy="2693539"/>
          </a:xfrm>
        </p:grpSpPr>
        <p:sp>
          <p:nvSpPr>
            <p:cNvPr id="756" name="Google Shape;756;p61"/>
            <p:cNvSpPr/>
            <p:nvPr/>
          </p:nvSpPr>
          <p:spPr>
            <a:xfrm>
              <a:off x="713125" y="1502158"/>
              <a:ext cx="2427000" cy="26322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1"/>
            <p:cNvSpPr/>
            <p:nvPr/>
          </p:nvSpPr>
          <p:spPr>
            <a:xfrm>
              <a:off x="773482" y="1563497"/>
              <a:ext cx="2427000" cy="263220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61"/>
          <p:cNvSpPr txBox="1"/>
          <p:nvPr>
            <p:ph idx="6" type="title"/>
          </p:nvPr>
        </p:nvSpPr>
        <p:spPr>
          <a:xfrm>
            <a:off x="1294400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9" name="Google Shape;759;p61"/>
          <p:cNvSpPr txBox="1"/>
          <p:nvPr>
            <p:ph idx="3" type="subTitle"/>
          </p:nvPr>
        </p:nvSpPr>
        <p:spPr>
          <a:xfrm>
            <a:off x="3619475" y="2626325"/>
            <a:ext cx="2127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mphasizes the evolution of GAN models from 2014 to recent advancements like StyleGAN3</a:t>
            </a:r>
            <a:endParaRPr/>
          </a:p>
        </p:txBody>
      </p:sp>
      <p:sp>
        <p:nvSpPr>
          <p:cNvPr id="760" name="Google Shape;760;p61"/>
          <p:cNvSpPr txBox="1"/>
          <p:nvPr>
            <p:ph idx="1" type="subTitle"/>
          </p:nvPr>
        </p:nvSpPr>
        <p:spPr>
          <a:xfrm>
            <a:off x="844550" y="2678175"/>
            <a:ext cx="2282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Chronological Summary of GAN-face Generation Milestones</a:t>
            </a:r>
            <a:endParaRPr/>
          </a:p>
        </p:txBody>
      </p:sp>
      <p:sp>
        <p:nvSpPr>
          <p:cNvPr id="761" name="Google Shape;761;p61"/>
          <p:cNvSpPr txBox="1"/>
          <p:nvPr>
            <p:ph idx="5" type="subTitle"/>
          </p:nvPr>
        </p:nvSpPr>
        <p:spPr>
          <a:xfrm>
            <a:off x="6065300" y="2522225"/>
            <a:ext cx="24873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the importance of understanding human perceptual challenges in distinguishing GAN-generated faces.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1"/>
          <p:cNvSpPr txBox="1"/>
          <p:nvPr>
            <p:ph idx="7" type="title"/>
          </p:nvPr>
        </p:nvSpPr>
        <p:spPr>
          <a:xfrm>
            <a:off x="3906201" y="1702340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3" name="Google Shape;763;p61"/>
          <p:cNvSpPr txBox="1"/>
          <p:nvPr>
            <p:ph idx="8" type="title"/>
          </p:nvPr>
        </p:nvSpPr>
        <p:spPr>
          <a:xfrm>
            <a:off x="6518002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64" name="Google Shape;764;p61"/>
          <p:cNvSpPr txBox="1"/>
          <p:nvPr>
            <p:ph idx="9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65" name="Google Shape;765;p61"/>
          <p:cNvGrpSpPr/>
          <p:nvPr/>
        </p:nvGrpSpPr>
        <p:grpSpPr>
          <a:xfrm>
            <a:off x="1376755" y="2320162"/>
            <a:ext cx="1160092" cy="63948"/>
            <a:chOff x="3779200" y="1371600"/>
            <a:chExt cx="1992600" cy="109500"/>
          </a:xfrm>
        </p:grpSpPr>
        <p:sp>
          <p:nvSpPr>
            <p:cNvPr id="766" name="Google Shape;766;p6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61"/>
          <p:cNvGrpSpPr/>
          <p:nvPr/>
        </p:nvGrpSpPr>
        <p:grpSpPr>
          <a:xfrm>
            <a:off x="3988552" y="2320162"/>
            <a:ext cx="1160092" cy="63948"/>
            <a:chOff x="3779200" y="1371600"/>
            <a:chExt cx="1992600" cy="109500"/>
          </a:xfrm>
        </p:grpSpPr>
        <p:sp>
          <p:nvSpPr>
            <p:cNvPr id="773" name="Google Shape;773;p6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61"/>
          <p:cNvGrpSpPr/>
          <p:nvPr/>
        </p:nvGrpSpPr>
        <p:grpSpPr>
          <a:xfrm>
            <a:off x="6600345" y="2320162"/>
            <a:ext cx="1160092" cy="63948"/>
            <a:chOff x="3779200" y="1371600"/>
            <a:chExt cx="1992600" cy="109500"/>
          </a:xfrm>
        </p:grpSpPr>
        <p:sp>
          <p:nvSpPr>
            <p:cNvPr id="780" name="Google Shape;780;p6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61"/>
          <p:cNvGrpSpPr/>
          <p:nvPr/>
        </p:nvGrpSpPr>
        <p:grpSpPr>
          <a:xfrm flipH="1" rot="10800000">
            <a:off x="6196320" y="539386"/>
            <a:ext cx="2947684" cy="527672"/>
            <a:chOff x="1358103" y="3291921"/>
            <a:chExt cx="3368397" cy="603054"/>
          </a:xfrm>
        </p:grpSpPr>
        <p:sp>
          <p:nvSpPr>
            <p:cNvPr id="787" name="Google Shape;787;p6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1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61"/>
          <p:cNvGrpSpPr/>
          <p:nvPr/>
        </p:nvGrpSpPr>
        <p:grpSpPr>
          <a:xfrm flipH="1">
            <a:off x="-5" y="539386"/>
            <a:ext cx="2947684" cy="527672"/>
            <a:chOff x="1358103" y="3291921"/>
            <a:chExt cx="3368397" cy="603054"/>
          </a:xfrm>
        </p:grpSpPr>
        <p:sp>
          <p:nvSpPr>
            <p:cNvPr id="790" name="Google Shape;790;p6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Subjectivity in method selection and categorization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Acknowledged potential biases.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Suggested more detailed discussion.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Emphasis on explicit selection criteria.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Clearer understanding through granularity.</a:t>
            </a:r>
            <a:endParaRPr/>
          </a:p>
        </p:txBody>
      </p:sp>
      <p:sp>
        <p:nvSpPr>
          <p:cNvPr id="798" name="Google Shape;798;p62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grpSp>
        <p:nvGrpSpPr>
          <p:cNvPr id="799" name="Google Shape;799;p62"/>
          <p:cNvGrpSpPr/>
          <p:nvPr/>
        </p:nvGrpSpPr>
        <p:grpSpPr>
          <a:xfrm>
            <a:off x="975131" y="799475"/>
            <a:ext cx="780400" cy="357900"/>
            <a:chOff x="4598506" y="471425"/>
            <a:chExt cx="780400" cy="357900"/>
          </a:xfrm>
        </p:grpSpPr>
        <p:sp>
          <p:nvSpPr>
            <p:cNvPr id="800" name="Google Shape;800;p62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2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62"/>
          <p:cNvGrpSpPr/>
          <p:nvPr/>
        </p:nvGrpSpPr>
        <p:grpSpPr>
          <a:xfrm>
            <a:off x="7541131" y="4146125"/>
            <a:ext cx="780400" cy="357900"/>
            <a:chOff x="4598506" y="471425"/>
            <a:chExt cx="780400" cy="357900"/>
          </a:xfrm>
        </p:grpSpPr>
        <p:sp>
          <p:nvSpPr>
            <p:cNvPr id="803" name="Google Shape;803;p62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2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3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Absence of a standardized evaluation framework.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a more thorough exploration of challenges.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nvolves varying degrees of complexity in GAN models but the lack of a standardized approach to evaluate the performance of detection methods across this spectrum. </a:t>
            </a:r>
            <a:endParaRPr/>
          </a:p>
        </p:txBody>
      </p:sp>
      <p:sp>
        <p:nvSpPr>
          <p:cNvPr id="811" name="Google Shape;811;p63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grpSp>
        <p:nvGrpSpPr>
          <p:cNvPr id="812" name="Google Shape;812;p63"/>
          <p:cNvGrpSpPr/>
          <p:nvPr/>
        </p:nvGrpSpPr>
        <p:grpSpPr>
          <a:xfrm>
            <a:off x="975131" y="799475"/>
            <a:ext cx="780400" cy="357900"/>
            <a:chOff x="4598506" y="471425"/>
            <a:chExt cx="780400" cy="357900"/>
          </a:xfrm>
        </p:grpSpPr>
        <p:sp>
          <p:nvSpPr>
            <p:cNvPr id="813" name="Google Shape;813;p6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63"/>
          <p:cNvGrpSpPr/>
          <p:nvPr/>
        </p:nvGrpSpPr>
        <p:grpSpPr>
          <a:xfrm>
            <a:off x="7541131" y="4146125"/>
            <a:ext cx="780400" cy="357900"/>
            <a:chOff x="4598506" y="471425"/>
            <a:chExt cx="780400" cy="357900"/>
          </a:xfrm>
        </p:grpSpPr>
        <p:sp>
          <p:nvSpPr>
            <p:cNvPr id="816" name="Google Shape;816;p6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4"/>
          <p:cNvSpPr txBox="1"/>
          <p:nvPr>
            <p:ph idx="1" type="body"/>
          </p:nvPr>
        </p:nvSpPr>
        <p:spPr>
          <a:xfrm>
            <a:off x="1671300" y="1882552"/>
            <a:ext cx="58014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Importance for Practical Applications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Comprehensive Roadmap for Future Research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of Robust Detection Methods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Identification of Specific Areas for Improvement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Refined Understanding of Challenges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Implications for Face Morphing and Swapping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Relevance Across Diverse Domains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4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grpSp>
        <p:nvGrpSpPr>
          <p:cNvPr id="825" name="Google Shape;825;p64"/>
          <p:cNvGrpSpPr/>
          <p:nvPr/>
        </p:nvGrpSpPr>
        <p:grpSpPr>
          <a:xfrm>
            <a:off x="975131" y="799475"/>
            <a:ext cx="780400" cy="357900"/>
            <a:chOff x="4598506" y="471425"/>
            <a:chExt cx="780400" cy="357900"/>
          </a:xfrm>
        </p:grpSpPr>
        <p:sp>
          <p:nvSpPr>
            <p:cNvPr id="826" name="Google Shape;826;p6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64"/>
          <p:cNvGrpSpPr/>
          <p:nvPr/>
        </p:nvGrpSpPr>
        <p:grpSpPr>
          <a:xfrm>
            <a:off x="7541131" y="4146125"/>
            <a:ext cx="780400" cy="357900"/>
            <a:chOff x="4598506" y="471425"/>
            <a:chExt cx="780400" cy="357900"/>
          </a:xfrm>
        </p:grpSpPr>
        <p:sp>
          <p:nvSpPr>
            <p:cNvPr id="829" name="Google Shape;829;p6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