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A03B-3DF8-4458-8B0C-8CEAEC1B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25AF3-C5F4-4A6C-A1FD-5C147644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282-F0D5-4268-9F28-90964AAC8099}" type="datetimeFigureOut">
              <a:rPr lang="en-US" smtClean="0"/>
              <a:t>08-Sep-21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321D6-EED2-4B27-9C82-64270D98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07A2A-264B-443E-932E-E006D2BC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0B98-4636-4F65-869F-9047CD5D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F3C3B-9EDB-4BC0-AC17-00FEB8B6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3DD3-1EC0-4F76-B35D-945D000E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6A32-FE92-4CE5-AEEA-4D5A3C9D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F282-F0D5-4268-9F28-90964AAC8099}" type="datetimeFigureOut">
              <a:rPr lang="en-US" smtClean="0"/>
              <a:t>08-Sep-21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F144-A07E-49B3-8614-106A00C89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3DDE-3C6E-47A4-A0C6-908887793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0B98-4636-4F65-869F-9047CD5D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C107F1-08BB-4B8C-93D9-99013825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Security Alarm System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5E3E7-7CB5-442B-8985-A71135194D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263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561102-D39B-46A5-B66C-849AE907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Introduction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95A2D-DC86-41B6-8CAE-73477152FE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4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FF3844-82A6-4FC1-908E-68775771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required: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223D2-7CE8-47EE-BB14-B867350172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3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0100EF-8CAC-4F96-96BB-6F5AD28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Why I choose the project: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B58B3-138E-4BE0-AFE9-7E825CCCF4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404A06-8C68-4A07-B4F0-075BE513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       Working Procedure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F100-C597-4C63-B3C6-4990F466AE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7EDB18-7B1C-488C-BB4F-7196EC8E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     Circuit diagram will be: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E8F7D-89B7-4848-B0A0-EB6F21D196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9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71EB00-F585-467D-B5C8-0CCFC611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7FE9-2A6C-4755-9B90-6C658C2B8E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617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Home Security Alarm System </vt:lpstr>
      <vt:lpstr>       Introduction </vt:lpstr>
      <vt:lpstr>Hardware required:</vt:lpstr>
      <vt:lpstr>Why I choose the project:</vt:lpstr>
      <vt:lpstr>       Working Procedure</vt:lpstr>
      <vt:lpstr>     Circuit diagram will be: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Security Alarm System </dc:title>
  <dc:creator>Humayra Tabassum</dc:creator>
  <cp:lastModifiedBy>Humayra Tabassum</cp:lastModifiedBy>
  <cp:revision>1</cp:revision>
  <dcterms:created xsi:type="dcterms:W3CDTF">2021-09-08T07:54:00Z</dcterms:created>
  <dcterms:modified xsi:type="dcterms:W3CDTF">2021-09-08T07:54:00Z</dcterms:modified>
</cp:coreProperties>
</file>