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47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74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0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51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40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1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4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81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87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4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5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9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52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2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42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3B4975-873E-4CBF-A7D8-D0FFB7315CD4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36F46D-DAF6-44B4-BEB9-44A28B193C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37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49BC-7EC1-43EF-953B-A5AE706A8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Sensor-LSM9DS0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64F11-C106-46FF-92AE-A62EA8B28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The 9-axis Accelerometer, Magnetometer &amp; Gyroscope</a:t>
            </a:r>
          </a:p>
          <a:p>
            <a:r>
              <a:rPr lang="en-CA" dirty="0">
                <a:solidFill>
                  <a:srgbClr val="FF0000"/>
                </a:solidFill>
              </a:rPr>
              <a:t>With Temperature Sensing</a:t>
            </a:r>
          </a:p>
        </p:txBody>
      </p:sp>
    </p:spTree>
    <p:extLst>
      <p:ext uri="{BB962C8B-B14F-4D97-AF65-F5344CB8AC3E}">
        <p14:creationId xmlns:p14="http://schemas.microsoft.com/office/powerpoint/2010/main" val="250300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7932-A9F9-453A-AA25-06A5EB09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Sensor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998430-1EC0-4BFF-9910-B9C808593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753" y="2557463"/>
            <a:ext cx="426249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46B8-30A5-4029-9860-3810A81C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Budget to use this sensor readings and convert it into human readable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12F1-A450-4DE4-BC75-03864A1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1. LSM9DS0 sensor			-	C$ 27</a:t>
            </a:r>
          </a:p>
          <a:p>
            <a:r>
              <a:rPr lang="en-CA" dirty="0"/>
              <a:t>2. Raspberry Pi Kit			-	C$ 87</a:t>
            </a:r>
          </a:p>
          <a:p>
            <a:r>
              <a:rPr lang="en-CA" dirty="0"/>
              <a:t>3. Jumper Wires				-	C$ 04</a:t>
            </a:r>
          </a:p>
          <a:p>
            <a:r>
              <a:rPr lang="en-CA" dirty="0"/>
              <a:t>4. Solderless Breadboard	-	C$ 05</a:t>
            </a:r>
          </a:p>
          <a:p>
            <a:r>
              <a:rPr lang="en-CA" dirty="0"/>
              <a:t>5. Shipping Charges			-	C$ 19</a:t>
            </a:r>
          </a:p>
          <a:p>
            <a:endParaRPr lang="en-CA" dirty="0"/>
          </a:p>
          <a:p>
            <a:r>
              <a:rPr lang="en-CA" dirty="0"/>
              <a:t>Total							-	</a:t>
            </a:r>
            <a:r>
              <a:rPr lang="en-CA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C$ 142</a:t>
            </a:r>
          </a:p>
        </p:txBody>
      </p:sp>
    </p:spTree>
    <p:extLst>
      <p:ext uri="{BB962C8B-B14F-4D97-AF65-F5344CB8AC3E}">
        <p14:creationId xmlns:p14="http://schemas.microsoft.com/office/powerpoint/2010/main" val="375029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0745-C236-428A-B15F-79EBA75C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Schedule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31E6AF-5446-4C28-82B1-1181BDFEF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255" y="2611438"/>
            <a:ext cx="8433881" cy="34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2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A316-DD46-404C-94B1-C11EA30D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7BA9-2BBB-4D0D-839D-ABA153E92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The raw readings of the sensor was coming at ‘6b’ address instead of ‘6a’ address. </a:t>
            </a:r>
          </a:p>
          <a:p>
            <a:pPr lvl="1"/>
            <a:r>
              <a:rPr lang="en-CA" dirty="0"/>
              <a:t>Solution- Connected SDOG terminal of the sensor to Ground and the error was corrected.</a:t>
            </a:r>
          </a:p>
          <a:p>
            <a:r>
              <a:rPr lang="en-CA" dirty="0"/>
              <a:t>2. When the python software was installed in Raspberry Pi to process the signals from the sensor, there was a value error.</a:t>
            </a:r>
          </a:p>
          <a:p>
            <a:pPr lvl="1"/>
            <a:r>
              <a:rPr lang="en-CA" dirty="0"/>
              <a:t>Solution- The address in the file ‘adafruit_lsm9ds0.py’ need to be changed from ‘6b’ to ‘6a’ since we changed the raw data from sensor from ‘6b’ to ‘6a’.</a:t>
            </a:r>
          </a:p>
        </p:txBody>
      </p:sp>
    </p:spTree>
    <p:extLst>
      <p:ext uri="{BB962C8B-B14F-4D97-AF65-F5344CB8AC3E}">
        <p14:creationId xmlns:p14="http://schemas.microsoft.com/office/powerpoint/2010/main" val="238058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 Could Do This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Sem1- Tech 101(Electric), Tech103(Digital), Esol120(English)</a:t>
            </a:r>
          </a:p>
          <a:p>
            <a:r>
              <a:rPr lang="en-US" dirty="0" smtClean="0"/>
              <a:t>Sem2- Tech153(Technical C), Esol220(English)</a:t>
            </a:r>
          </a:p>
          <a:p>
            <a:r>
              <a:rPr lang="en-US" dirty="0" smtClean="0"/>
              <a:t>Sem3- Ceng215(Digital), Ceng216(Software Eng.)</a:t>
            </a:r>
          </a:p>
          <a:p>
            <a:r>
              <a:rPr lang="en-US" dirty="0" smtClean="0"/>
              <a:t>Sem4- Ceng250(PC OS &amp; Internals) , Ceng252(Embedded)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6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1D20-5A16-444D-9C6F-F2323FBA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Final </a:t>
            </a:r>
            <a:r>
              <a:rPr lang="en-CA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with Readings</a:t>
            </a:r>
            <a:endParaRPr lang="en-CA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user-images.githubusercontent.com/43181567/48807491-abe23b00-eceb-11e8-8c7f-59baf00bae6f.jpeg">
            <a:extLst>
              <a:ext uri="{FF2B5EF4-FFF2-40B4-BE49-F238E27FC236}">
                <a16:creationId xmlns:a16="http://schemas.microsoft.com/office/drawing/2014/main" id="{5BAEEE59-C321-4875-98BE-3F743DDB9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306" y="2431915"/>
            <a:ext cx="3109292" cy="344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00" y="2449115"/>
            <a:ext cx="3981450" cy="1660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089" y="4109698"/>
            <a:ext cx="4440722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34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</TotalTime>
  <Words>173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Sensor-LSM9DS0</vt:lpstr>
      <vt:lpstr>The Sensor</vt:lpstr>
      <vt:lpstr>The Budget to use this sensor readings and convert it into human readable values</vt:lpstr>
      <vt:lpstr>The Schedule</vt:lpstr>
      <vt:lpstr>Major Challenges</vt:lpstr>
      <vt:lpstr>How I Could Do This</vt:lpstr>
      <vt:lpstr>The Final Unit with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LSM9DS0</dc:title>
  <dc:creator>Bettin Jacob</dc:creator>
  <cp:lastModifiedBy>Bettin Jacob</cp:lastModifiedBy>
  <cp:revision>16</cp:revision>
  <dcterms:created xsi:type="dcterms:W3CDTF">2018-11-27T15:25:41Z</dcterms:created>
  <dcterms:modified xsi:type="dcterms:W3CDTF">2018-11-27T21:00:09Z</dcterms:modified>
</cp:coreProperties>
</file>